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48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87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Relationship Id="rId29" Type="http://schemas.openxmlformats.org/officeDocument/2006/relationships/image" Target="../media/image145.png"/><Relationship Id="rId30" Type="http://schemas.openxmlformats.org/officeDocument/2006/relationships/image" Target="../media/image146.png"/><Relationship Id="rId31" Type="http://schemas.openxmlformats.org/officeDocument/2006/relationships/image" Target="../media/image147.png"/><Relationship Id="rId32" Type="http://schemas.openxmlformats.org/officeDocument/2006/relationships/image" Target="../media/image148.png"/><Relationship Id="rId33" Type="http://schemas.openxmlformats.org/officeDocument/2006/relationships/image" Target="../media/image149.png"/><Relationship Id="rId34" Type="http://schemas.openxmlformats.org/officeDocument/2006/relationships/image" Target="../media/image150.png"/><Relationship Id="rId35" Type="http://schemas.openxmlformats.org/officeDocument/2006/relationships/image" Target="../media/image151.png"/><Relationship Id="rId36" Type="http://schemas.openxmlformats.org/officeDocument/2006/relationships/image" Target="../media/image152.png"/><Relationship Id="rId37" Type="http://schemas.openxmlformats.org/officeDocument/2006/relationships/image" Target="../media/image153.png"/><Relationship Id="rId38" Type="http://schemas.openxmlformats.org/officeDocument/2006/relationships/image" Target="../media/image154.png"/><Relationship Id="rId39" Type="http://schemas.openxmlformats.org/officeDocument/2006/relationships/image" Target="../media/image155.png"/><Relationship Id="rId40" Type="http://schemas.openxmlformats.org/officeDocument/2006/relationships/image" Target="../media/image156.png"/><Relationship Id="rId41" Type="http://schemas.openxmlformats.org/officeDocument/2006/relationships/image" Target="../media/image157.png"/><Relationship Id="rId42" Type="http://schemas.openxmlformats.org/officeDocument/2006/relationships/image" Target="../media/image158.png"/><Relationship Id="rId43" Type="http://schemas.openxmlformats.org/officeDocument/2006/relationships/image" Target="../media/image159.png"/><Relationship Id="rId44" Type="http://schemas.openxmlformats.org/officeDocument/2006/relationships/image" Target="../media/image160.png"/><Relationship Id="rId45" Type="http://schemas.openxmlformats.org/officeDocument/2006/relationships/image" Target="../media/image161.png"/><Relationship Id="rId46" Type="http://schemas.openxmlformats.org/officeDocument/2006/relationships/image" Target="../media/image162.png"/><Relationship Id="rId47" Type="http://schemas.openxmlformats.org/officeDocument/2006/relationships/image" Target="../media/image163.png"/><Relationship Id="rId48" Type="http://schemas.openxmlformats.org/officeDocument/2006/relationships/image" Target="../media/image164.png"/><Relationship Id="rId49" Type="http://schemas.openxmlformats.org/officeDocument/2006/relationships/image" Target="../media/image165.png"/><Relationship Id="rId50" Type="http://schemas.openxmlformats.org/officeDocument/2006/relationships/image" Target="../media/image166.png"/><Relationship Id="rId51" Type="http://schemas.openxmlformats.org/officeDocument/2006/relationships/image" Target="../media/image167.png"/><Relationship Id="rId52" Type="http://schemas.openxmlformats.org/officeDocument/2006/relationships/image" Target="../media/image168.png"/><Relationship Id="rId53" Type="http://schemas.openxmlformats.org/officeDocument/2006/relationships/image" Target="../media/image169.png"/><Relationship Id="rId54" Type="http://schemas.openxmlformats.org/officeDocument/2006/relationships/image" Target="../media/image170.png"/><Relationship Id="rId55" Type="http://schemas.openxmlformats.org/officeDocument/2006/relationships/image" Target="../media/image171.png"/><Relationship Id="rId56" Type="http://schemas.openxmlformats.org/officeDocument/2006/relationships/image" Target="../media/image172.png"/><Relationship Id="rId57" Type="http://schemas.openxmlformats.org/officeDocument/2006/relationships/image" Target="../media/image173.png"/><Relationship Id="rId58" Type="http://schemas.openxmlformats.org/officeDocument/2006/relationships/image" Target="../media/image174.png"/><Relationship Id="rId59" Type="http://schemas.openxmlformats.org/officeDocument/2006/relationships/image" Target="../media/image175.png"/><Relationship Id="rId60" Type="http://schemas.openxmlformats.org/officeDocument/2006/relationships/image" Target="../media/image176.png"/><Relationship Id="rId61" Type="http://schemas.openxmlformats.org/officeDocument/2006/relationships/image" Target="../media/image177.png"/><Relationship Id="rId62" Type="http://schemas.openxmlformats.org/officeDocument/2006/relationships/image" Target="../media/image101.png"/><Relationship Id="rId63" Type="http://schemas.openxmlformats.org/officeDocument/2006/relationships/image" Target="../media/image178.png"/><Relationship Id="rId64" Type="http://schemas.openxmlformats.org/officeDocument/2006/relationships/image" Target="../media/image179.png"/><Relationship Id="rId65" Type="http://schemas.openxmlformats.org/officeDocument/2006/relationships/image" Target="../media/image180.png"/><Relationship Id="rId66" Type="http://schemas.openxmlformats.org/officeDocument/2006/relationships/image" Target="../media/image181.png"/><Relationship Id="rId67" Type="http://schemas.openxmlformats.org/officeDocument/2006/relationships/image" Target="../media/image182.png"/><Relationship Id="rId68" Type="http://schemas.openxmlformats.org/officeDocument/2006/relationships/image" Target="../media/image183.png"/><Relationship Id="rId69" Type="http://schemas.openxmlformats.org/officeDocument/2006/relationships/image" Target="../media/image184.png"/><Relationship Id="rId70" Type="http://schemas.openxmlformats.org/officeDocument/2006/relationships/image" Target="../media/image185.png"/><Relationship Id="rId71" Type="http://schemas.openxmlformats.org/officeDocument/2006/relationships/image" Target="../media/image186.png"/><Relationship Id="rId72" Type="http://schemas.openxmlformats.org/officeDocument/2006/relationships/image" Target="../media/image187.png"/><Relationship Id="rId73" Type="http://schemas.openxmlformats.org/officeDocument/2006/relationships/image" Target="../media/image188.png"/><Relationship Id="rId74" Type="http://schemas.openxmlformats.org/officeDocument/2006/relationships/image" Target="../media/image189.png"/><Relationship Id="rId75" Type="http://schemas.openxmlformats.org/officeDocument/2006/relationships/image" Target="../media/image190.png"/><Relationship Id="rId76" Type="http://schemas.openxmlformats.org/officeDocument/2006/relationships/image" Target="../media/image191.png"/><Relationship Id="rId77" Type="http://schemas.openxmlformats.org/officeDocument/2006/relationships/image" Target="../media/image192.png"/><Relationship Id="rId78" Type="http://schemas.openxmlformats.org/officeDocument/2006/relationships/image" Target="../media/image193.png"/><Relationship Id="rId79" Type="http://schemas.openxmlformats.org/officeDocument/2006/relationships/image" Target="../media/image194.png"/><Relationship Id="rId80" Type="http://schemas.openxmlformats.org/officeDocument/2006/relationships/image" Target="../media/image195.png"/><Relationship Id="rId81" Type="http://schemas.openxmlformats.org/officeDocument/2006/relationships/image" Target="../media/image196.png"/><Relationship Id="rId82" Type="http://schemas.openxmlformats.org/officeDocument/2006/relationships/image" Target="../media/image197.png"/><Relationship Id="rId83" Type="http://schemas.openxmlformats.org/officeDocument/2006/relationships/image" Target="../media/image198.png"/><Relationship Id="rId84" Type="http://schemas.openxmlformats.org/officeDocument/2006/relationships/image" Target="../media/image199.png"/><Relationship Id="rId85" Type="http://schemas.openxmlformats.org/officeDocument/2006/relationships/image" Target="../media/image200.png"/><Relationship Id="rId86" Type="http://schemas.openxmlformats.org/officeDocument/2006/relationships/image" Target="../media/image201.png"/><Relationship Id="rId87" Type="http://schemas.openxmlformats.org/officeDocument/2006/relationships/image" Target="../media/image202.png"/><Relationship Id="rId88" Type="http://schemas.openxmlformats.org/officeDocument/2006/relationships/image" Target="../media/image20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111.png"/><Relationship Id="rId29" Type="http://schemas.openxmlformats.org/officeDocument/2006/relationships/image" Target="../media/image112.png"/><Relationship Id="rId30" Type="http://schemas.openxmlformats.org/officeDocument/2006/relationships/image" Target="../media/image113.png"/><Relationship Id="rId31" Type="http://schemas.openxmlformats.org/officeDocument/2006/relationships/image" Target="../media/image1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Drawing"/>
          <p:cNvGrpSpPr/>
          <p:nvPr/>
        </p:nvGrpSpPr>
        <p:grpSpPr>
          <a:xfrm>
            <a:off x="69001" y="88520"/>
            <a:ext cx="12956960" cy="8605677"/>
            <a:chOff x="0" y="-57150"/>
            <a:chExt cx="12956958" cy="8605676"/>
          </a:xfrm>
        </p:grpSpPr>
        <p:sp>
          <p:nvSpPr>
            <p:cNvPr id="119" name="Line"/>
            <p:cNvSpPr/>
            <p:nvPr/>
          </p:nvSpPr>
          <p:spPr>
            <a:xfrm>
              <a:off x="552012" y="347096"/>
              <a:ext cx="208202" cy="63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89" fill="norm" stroke="1" extrusionOk="0">
                  <a:moveTo>
                    <a:pt x="1561" y="4854"/>
                  </a:moveTo>
                  <a:cubicBezTo>
                    <a:pt x="781" y="7359"/>
                    <a:pt x="0" y="9865"/>
                    <a:pt x="0" y="12457"/>
                  </a:cubicBezTo>
                  <a:cubicBezTo>
                    <a:pt x="0" y="15049"/>
                    <a:pt x="781" y="17727"/>
                    <a:pt x="1301" y="19326"/>
                  </a:cubicBezTo>
                  <a:cubicBezTo>
                    <a:pt x="1822" y="20924"/>
                    <a:pt x="2082" y="21443"/>
                    <a:pt x="2212" y="21486"/>
                  </a:cubicBezTo>
                  <a:cubicBezTo>
                    <a:pt x="2342" y="21529"/>
                    <a:pt x="2342" y="21097"/>
                    <a:pt x="2342" y="19196"/>
                  </a:cubicBezTo>
                  <a:cubicBezTo>
                    <a:pt x="2342" y="17295"/>
                    <a:pt x="2342" y="13926"/>
                    <a:pt x="2863" y="10902"/>
                  </a:cubicBezTo>
                  <a:cubicBezTo>
                    <a:pt x="3383" y="7878"/>
                    <a:pt x="4424" y="5199"/>
                    <a:pt x="5335" y="3601"/>
                  </a:cubicBezTo>
                  <a:cubicBezTo>
                    <a:pt x="6246" y="2003"/>
                    <a:pt x="7027" y="1484"/>
                    <a:pt x="8067" y="1009"/>
                  </a:cubicBezTo>
                  <a:cubicBezTo>
                    <a:pt x="9108" y="534"/>
                    <a:pt x="10410" y="102"/>
                    <a:pt x="11581" y="15"/>
                  </a:cubicBezTo>
                  <a:cubicBezTo>
                    <a:pt x="12752" y="-71"/>
                    <a:pt x="13793" y="188"/>
                    <a:pt x="15484" y="1009"/>
                  </a:cubicBezTo>
                  <a:cubicBezTo>
                    <a:pt x="17176" y="1830"/>
                    <a:pt x="19518" y="3212"/>
                    <a:pt x="20559" y="4422"/>
                  </a:cubicBezTo>
                  <a:cubicBezTo>
                    <a:pt x="21600" y="5631"/>
                    <a:pt x="21340" y="6668"/>
                    <a:pt x="20039" y="7446"/>
                  </a:cubicBezTo>
                  <a:cubicBezTo>
                    <a:pt x="18737" y="8223"/>
                    <a:pt x="16395" y="8742"/>
                    <a:pt x="13663" y="8915"/>
                  </a:cubicBezTo>
                  <a:cubicBezTo>
                    <a:pt x="10930" y="9087"/>
                    <a:pt x="7807" y="8915"/>
                    <a:pt x="4684" y="8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966021" y="506011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134692" y="375675"/>
              <a:ext cx="230006" cy="18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0"/>
                  </a:moveTo>
                  <a:cubicBezTo>
                    <a:pt x="3600" y="6600"/>
                    <a:pt x="7200" y="13200"/>
                    <a:pt x="9480" y="16950"/>
                  </a:cubicBezTo>
                  <a:cubicBezTo>
                    <a:pt x="11760" y="20700"/>
                    <a:pt x="12720" y="21600"/>
                    <a:pt x="13560" y="21450"/>
                  </a:cubicBezTo>
                  <a:cubicBezTo>
                    <a:pt x="14400" y="21300"/>
                    <a:pt x="15120" y="20100"/>
                    <a:pt x="16440" y="16350"/>
                  </a:cubicBezTo>
                  <a:cubicBezTo>
                    <a:pt x="17760" y="12600"/>
                    <a:pt x="19680" y="6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424193" y="136640"/>
              <a:ext cx="369848" cy="38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99" fill="norm" stroke="1" extrusionOk="0">
                  <a:moveTo>
                    <a:pt x="8096" y="12358"/>
                  </a:moveTo>
                  <a:cubicBezTo>
                    <a:pt x="6469" y="12499"/>
                    <a:pt x="4841" y="12640"/>
                    <a:pt x="3436" y="13769"/>
                  </a:cubicBezTo>
                  <a:cubicBezTo>
                    <a:pt x="2030" y="14899"/>
                    <a:pt x="847" y="17016"/>
                    <a:pt x="329" y="18428"/>
                  </a:cubicBezTo>
                  <a:cubicBezTo>
                    <a:pt x="-189" y="19840"/>
                    <a:pt x="-41" y="20546"/>
                    <a:pt x="403" y="20969"/>
                  </a:cubicBezTo>
                  <a:cubicBezTo>
                    <a:pt x="847" y="21393"/>
                    <a:pt x="1586" y="21534"/>
                    <a:pt x="2622" y="21252"/>
                  </a:cubicBezTo>
                  <a:cubicBezTo>
                    <a:pt x="3658" y="20969"/>
                    <a:pt x="4989" y="20263"/>
                    <a:pt x="5951" y="19558"/>
                  </a:cubicBezTo>
                  <a:cubicBezTo>
                    <a:pt x="6912" y="18852"/>
                    <a:pt x="7504" y="18146"/>
                    <a:pt x="8022" y="17228"/>
                  </a:cubicBezTo>
                  <a:cubicBezTo>
                    <a:pt x="8540" y="16310"/>
                    <a:pt x="8984" y="15181"/>
                    <a:pt x="9206" y="14969"/>
                  </a:cubicBezTo>
                  <a:cubicBezTo>
                    <a:pt x="9427" y="14758"/>
                    <a:pt x="9427" y="15463"/>
                    <a:pt x="9723" y="16452"/>
                  </a:cubicBezTo>
                  <a:cubicBezTo>
                    <a:pt x="10019" y="17440"/>
                    <a:pt x="10611" y="18710"/>
                    <a:pt x="11351" y="19487"/>
                  </a:cubicBezTo>
                  <a:cubicBezTo>
                    <a:pt x="12090" y="20263"/>
                    <a:pt x="12978" y="20546"/>
                    <a:pt x="13644" y="20334"/>
                  </a:cubicBezTo>
                  <a:cubicBezTo>
                    <a:pt x="14310" y="20122"/>
                    <a:pt x="14753" y="19416"/>
                    <a:pt x="15345" y="17087"/>
                  </a:cubicBezTo>
                  <a:cubicBezTo>
                    <a:pt x="15937" y="14758"/>
                    <a:pt x="16677" y="10805"/>
                    <a:pt x="17121" y="7981"/>
                  </a:cubicBezTo>
                  <a:cubicBezTo>
                    <a:pt x="17564" y="5158"/>
                    <a:pt x="17712" y="3463"/>
                    <a:pt x="17786" y="2193"/>
                  </a:cubicBezTo>
                  <a:cubicBezTo>
                    <a:pt x="17860" y="922"/>
                    <a:pt x="17860" y="75"/>
                    <a:pt x="17786" y="5"/>
                  </a:cubicBezTo>
                  <a:cubicBezTo>
                    <a:pt x="17712" y="-66"/>
                    <a:pt x="17564" y="640"/>
                    <a:pt x="17490" y="3322"/>
                  </a:cubicBezTo>
                  <a:cubicBezTo>
                    <a:pt x="17416" y="6005"/>
                    <a:pt x="17416" y="10663"/>
                    <a:pt x="17712" y="13981"/>
                  </a:cubicBezTo>
                  <a:cubicBezTo>
                    <a:pt x="18008" y="17299"/>
                    <a:pt x="18600" y="19275"/>
                    <a:pt x="19266" y="20263"/>
                  </a:cubicBezTo>
                  <a:cubicBezTo>
                    <a:pt x="19932" y="21252"/>
                    <a:pt x="20671" y="21252"/>
                    <a:pt x="21411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829819" y="316532"/>
              <a:ext cx="447233" cy="18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494" y="3209"/>
                  </a:moveTo>
                  <a:cubicBezTo>
                    <a:pt x="247" y="6665"/>
                    <a:pt x="0" y="10121"/>
                    <a:pt x="0" y="13145"/>
                  </a:cubicBezTo>
                  <a:cubicBezTo>
                    <a:pt x="0" y="16169"/>
                    <a:pt x="247" y="18761"/>
                    <a:pt x="987" y="19913"/>
                  </a:cubicBezTo>
                  <a:cubicBezTo>
                    <a:pt x="1728" y="21065"/>
                    <a:pt x="2962" y="20777"/>
                    <a:pt x="3888" y="19193"/>
                  </a:cubicBezTo>
                  <a:cubicBezTo>
                    <a:pt x="4814" y="17609"/>
                    <a:pt x="5431" y="14729"/>
                    <a:pt x="5863" y="12569"/>
                  </a:cubicBezTo>
                  <a:cubicBezTo>
                    <a:pt x="6295" y="10409"/>
                    <a:pt x="6542" y="8969"/>
                    <a:pt x="6665" y="8969"/>
                  </a:cubicBezTo>
                  <a:cubicBezTo>
                    <a:pt x="6789" y="8969"/>
                    <a:pt x="6789" y="10409"/>
                    <a:pt x="6850" y="11849"/>
                  </a:cubicBezTo>
                  <a:cubicBezTo>
                    <a:pt x="6912" y="13289"/>
                    <a:pt x="7035" y="14729"/>
                    <a:pt x="7406" y="15881"/>
                  </a:cubicBezTo>
                  <a:cubicBezTo>
                    <a:pt x="7776" y="17033"/>
                    <a:pt x="8393" y="17897"/>
                    <a:pt x="9504" y="17753"/>
                  </a:cubicBezTo>
                  <a:cubicBezTo>
                    <a:pt x="10615" y="17609"/>
                    <a:pt x="12219" y="16457"/>
                    <a:pt x="13515" y="14009"/>
                  </a:cubicBezTo>
                  <a:cubicBezTo>
                    <a:pt x="14811" y="11561"/>
                    <a:pt x="15799" y="7817"/>
                    <a:pt x="16293" y="5225"/>
                  </a:cubicBezTo>
                  <a:cubicBezTo>
                    <a:pt x="16786" y="2633"/>
                    <a:pt x="16786" y="1193"/>
                    <a:pt x="16478" y="473"/>
                  </a:cubicBezTo>
                  <a:cubicBezTo>
                    <a:pt x="16169" y="-247"/>
                    <a:pt x="15552" y="-247"/>
                    <a:pt x="15058" y="1193"/>
                  </a:cubicBezTo>
                  <a:cubicBezTo>
                    <a:pt x="14565" y="2633"/>
                    <a:pt x="14194" y="5513"/>
                    <a:pt x="14318" y="8825"/>
                  </a:cubicBezTo>
                  <a:cubicBezTo>
                    <a:pt x="14441" y="12137"/>
                    <a:pt x="15058" y="15881"/>
                    <a:pt x="16354" y="18041"/>
                  </a:cubicBezTo>
                  <a:cubicBezTo>
                    <a:pt x="17650" y="20201"/>
                    <a:pt x="19625" y="20777"/>
                    <a:pt x="2160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475344" y="702735"/>
              <a:ext cx="1349364" cy="10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21085"/>
                  </a:moveTo>
                  <a:cubicBezTo>
                    <a:pt x="1595" y="18451"/>
                    <a:pt x="3191" y="15817"/>
                    <a:pt x="4745" y="13446"/>
                  </a:cubicBezTo>
                  <a:cubicBezTo>
                    <a:pt x="6300" y="11075"/>
                    <a:pt x="7814" y="8968"/>
                    <a:pt x="9307" y="7387"/>
                  </a:cubicBezTo>
                  <a:cubicBezTo>
                    <a:pt x="10800" y="5807"/>
                    <a:pt x="12273" y="4753"/>
                    <a:pt x="13766" y="3700"/>
                  </a:cubicBezTo>
                  <a:cubicBezTo>
                    <a:pt x="15259" y="2646"/>
                    <a:pt x="16773" y="1592"/>
                    <a:pt x="17939" y="802"/>
                  </a:cubicBezTo>
                  <a:cubicBezTo>
                    <a:pt x="19105" y="12"/>
                    <a:pt x="19923" y="-515"/>
                    <a:pt x="20475" y="802"/>
                  </a:cubicBezTo>
                  <a:cubicBezTo>
                    <a:pt x="21027" y="2119"/>
                    <a:pt x="21314" y="5280"/>
                    <a:pt x="21600" y="8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659348" y="782017"/>
              <a:ext cx="1165360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" y="19938"/>
                  </a:moveTo>
                  <a:cubicBezTo>
                    <a:pt x="1421" y="20271"/>
                    <a:pt x="1137" y="20603"/>
                    <a:pt x="782" y="20935"/>
                  </a:cubicBezTo>
                  <a:cubicBezTo>
                    <a:pt x="426" y="21268"/>
                    <a:pt x="0" y="21600"/>
                    <a:pt x="0" y="21600"/>
                  </a:cubicBezTo>
                  <a:cubicBezTo>
                    <a:pt x="0" y="21600"/>
                    <a:pt x="426" y="21268"/>
                    <a:pt x="1516" y="19938"/>
                  </a:cubicBezTo>
                  <a:cubicBezTo>
                    <a:pt x="2605" y="18609"/>
                    <a:pt x="4358" y="16283"/>
                    <a:pt x="6111" y="14289"/>
                  </a:cubicBezTo>
                  <a:cubicBezTo>
                    <a:pt x="7863" y="12295"/>
                    <a:pt x="9616" y="10634"/>
                    <a:pt x="11179" y="9305"/>
                  </a:cubicBezTo>
                  <a:cubicBezTo>
                    <a:pt x="12742" y="7975"/>
                    <a:pt x="14116" y="6978"/>
                    <a:pt x="15821" y="5483"/>
                  </a:cubicBezTo>
                  <a:cubicBezTo>
                    <a:pt x="17526" y="3988"/>
                    <a:pt x="19563" y="19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315385" y="406342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353719" y="48301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084114" y="34856"/>
              <a:ext cx="118910" cy="575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1417" fill="norm" stroke="1" extrusionOk="0">
                  <a:moveTo>
                    <a:pt x="4937" y="8979"/>
                  </a:moveTo>
                  <a:cubicBezTo>
                    <a:pt x="3614" y="11358"/>
                    <a:pt x="2292" y="13736"/>
                    <a:pt x="1851" y="15497"/>
                  </a:cubicBezTo>
                  <a:cubicBezTo>
                    <a:pt x="1410" y="17257"/>
                    <a:pt x="1851" y="18399"/>
                    <a:pt x="2071" y="19398"/>
                  </a:cubicBezTo>
                  <a:cubicBezTo>
                    <a:pt x="2292" y="20397"/>
                    <a:pt x="2292" y="21254"/>
                    <a:pt x="2292" y="21396"/>
                  </a:cubicBezTo>
                  <a:cubicBezTo>
                    <a:pt x="2292" y="21539"/>
                    <a:pt x="2292" y="20968"/>
                    <a:pt x="1631" y="19113"/>
                  </a:cubicBezTo>
                  <a:cubicBezTo>
                    <a:pt x="969" y="17257"/>
                    <a:pt x="-353" y="14117"/>
                    <a:pt x="88" y="11072"/>
                  </a:cubicBezTo>
                  <a:cubicBezTo>
                    <a:pt x="529" y="8027"/>
                    <a:pt x="2733" y="5077"/>
                    <a:pt x="4276" y="3365"/>
                  </a:cubicBezTo>
                  <a:cubicBezTo>
                    <a:pt x="5818" y="1652"/>
                    <a:pt x="6700" y="1176"/>
                    <a:pt x="8023" y="795"/>
                  </a:cubicBezTo>
                  <a:cubicBezTo>
                    <a:pt x="9345" y="415"/>
                    <a:pt x="11108" y="129"/>
                    <a:pt x="13092" y="34"/>
                  </a:cubicBezTo>
                  <a:cubicBezTo>
                    <a:pt x="15076" y="-61"/>
                    <a:pt x="17280" y="34"/>
                    <a:pt x="18822" y="415"/>
                  </a:cubicBezTo>
                  <a:cubicBezTo>
                    <a:pt x="20365" y="795"/>
                    <a:pt x="21247" y="1461"/>
                    <a:pt x="19704" y="2936"/>
                  </a:cubicBezTo>
                  <a:cubicBezTo>
                    <a:pt x="18161" y="4411"/>
                    <a:pt x="14194" y="6695"/>
                    <a:pt x="11108" y="7884"/>
                  </a:cubicBezTo>
                  <a:cubicBezTo>
                    <a:pt x="8023" y="9074"/>
                    <a:pt x="5818" y="9169"/>
                    <a:pt x="3614" y="9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250739" y="306673"/>
              <a:ext cx="138005" cy="21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771"/>
                  </a:moveTo>
                  <a:cubicBezTo>
                    <a:pt x="3600" y="5400"/>
                    <a:pt x="7200" y="10029"/>
                    <a:pt x="9000" y="12986"/>
                  </a:cubicBezTo>
                  <a:cubicBezTo>
                    <a:pt x="10800" y="15943"/>
                    <a:pt x="10800" y="17229"/>
                    <a:pt x="10400" y="18514"/>
                  </a:cubicBezTo>
                  <a:cubicBezTo>
                    <a:pt x="10000" y="19800"/>
                    <a:pt x="9200" y="21086"/>
                    <a:pt x="8000" y="21343"/>
                  </a:cubicBezTo>
                  <a:cubicBezTo>
                    <a:pt x="6800" y="21600"/>
                    <a:pt x="5200" y="20829"/>
                    <a:pt x="3600" y="18900"/>
                  </a:cubicBezTo>
                  <a:cubicBezTo>
                    <a:pt x="2000" y="16971"/>
                    <a:pt x="400" y="13886"/>
                    <a:pt x="400" y="10929"/>
                  </a:cubicBezTo>
                  <a:cubicBezTo>
                    <a:pt x="400" y="7971"/>
                    <a:pt x="2000" y="5143"/>
                    <a:pt x="5800" y="3343"/>
                  </a:cubicBezTo>
                  <a:cubicBezTo>
                    <a:pt x="9600" y="1543"/>
                    <a:pt x="15600" y="7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401216" y="283673"/>
              <a:ext cx="135469" cy="18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354" fill="norm" stroke="1" extrusionOk="0">
                  <a:moveTo>
                    <a:pt x="18112" y="900"/>
                  </a:moveTo>
                  <a:cubicBezTo>
                    <a:pt x="13399" y="2700"/>
                    <a:pt x="8687" y="4500"/>
                    <a:pt x="5545" y="7200"/>
                  </a:cubicBezTo>
                  <a:cubicBezTo>
                    <a:pt x="2403" y="9900"/>
                    <a:pt x="832" y="13500"/>
                    <a:pt x="243" y="16050"/>
                  </a:cubicBezTo>
                  <a:cubicBezTo>
                    <a:pt x="-346" y="18600"/>
                    <a:pt x="47" y="20100"/>
                    <a:pt x="2403" y="20850"/>
                  </a:cubicBezTo>
                  <a:cubicBezTo>
                    <a:pt x="4759" y="21600"/>
                    <a:pt x="9079" y="21600"/>
                    <a:pt x="12418" y="20250"/>
                  </a:cubicBezTo>
                  <a:cubicBezTo>
                    <a:pt x="15756" y="18900"/>
                    <a:pt x="18112" y="16200"/>
                    <a:pt x="19487" y="13800"/>
                  </a:cubicBezTo>
                  <a:cubicBezTo>
                    <a:pt x="20861" y="11400"/>
                    <a:pt x="21254" y="9300"/>
                    <a:pt x="20272" y="7800"/>
                  </a:cubicBezTo>
                  <a:cubicBezTo>
                    <a:pt x="19290" y="6300"/>
                    <a:pt x="16934" y="5400"/>
                    <a:pt x="15952" y="4200"/>
                  </a:cubicBezTo>
                  <a:cubicBezTo>
                    <a:pt x="14970" y="3000"/>
                    <a:pt x="15363" y="1500"/>
                    <a:pt x="157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590148" y="173384"/>
              <a:ext cx="160409" cy="38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24" fill="norm" stroke="1" extrusionOk="0">
                  <a:moveTo>
                    <a:pt x="3777" y="1023"/>
                  </a:moveTo>
                  <a:cubicBezTo>
                    <a:pt x="4789" y="451"/>
                    <a:pt x="5802" y="-121"/>
                    <a:pt x="6308" y="22"/>
                  </a:cubicBezTo>
                  <a:cubicBezTo>
                    <a:pt x="6814" y="165"/>
                    <a:pt x="6814" y="1023"/>
                    <a:pt x="6646" y="3384"/>
                  </a:cubicBezTo>
                  <a:cubicBezTo>
                    <a:pt x="6477" y="5744"/>
                    <a:pt x="6139" y="9606"/>
                    <a:pt x="5971" y="12467"/>
                  </a:cubicBezTo>
                  <a:cubicBezTo>
                    <a:pt x="5802" y="15328"/>
                    <a:pt x="5802" y="17188"/>
                    <a:pt x="6646" y="17045"/>
                  </a:cubicBezTo>
                  <a:cubicBezTo>
                    <a:pt x="7490" y="16902"/>
                    <a:pt x="9177" y="14756"/>
                    <a:pt x="10696" y="13397"/>
                  </a:cubicBezTo>
                  <a:cubicBezTo>
                    <a:pt x="12215" y="12038"/>
                    <a:pt x="13565" y="11466"/>
                    <a:pt x="15083" y="11251"/>
                  </a:cubicBezTo>
                  <a:cubicBezTo>
                    <a:pt x="16602" y="11037"/>
                    <a:pt x="18290" y="11180"/>
                    <a:pt x="19471" y="11609"/>
                  </a:cubicBezTo>
                  <a:cubicBezTo>
                    <a:pt x="20652" y="12038"/>
                    <a:pt x="21327" y="12753"/>
                    <a:pt x="21158" y="14041"/>
                  </a:cubicBezTo>
                  <a:cubicBezTo>
                    <a:pt x="20989" y="15328"/>
                    <a:pt x="19977" y="17188"/>
                    <a:pt x="17446" y="18547"/>
                  </a:cubicBezTo>
                  <a:cubicBezTo>
                    <a:pt x="14914" y="19905"/>
                    <a:pt x="10864" y="20764"/>
                    <a:pt x="7658" y="21121"/>
                  </a:cubicBezTo>
                  <a:cubicBezTo>
                    <a:pt x="4452" y="21479"/>
                    <a:pt x="2089" y="21336"/>
                    <a:pt x="908" y="20907"/>
                  </a:cubicBezTo>
                  <a:cubicBezTo>
                    <a:pt x="-273" y="20478"/>
                    <a:pt x="-273" y="19762"/>
                    <a:pt x="740" y="19190"/>
                  </a:cubicBezTo>
                  <a:cubicBezTo>
                    <a:pt x="1752" y="18618"/>
                    <a:pt x="3777" y="18189"/>
                    <a:pt x="5802" y="17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754239" y="373207"/>
              <a:ext cx="270852" cy="14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730" fill="norm" stroke="1" extrusionOk="0">
                  <a:moveTo>
                    <a:pt x="11100" y="4668"/>
                  </a:moveTo>
                  <a:cubicBezTo>
                    <a:pt x="10898" y="2868"/>
                    <a:pt x="10696" y="1068"/>
                    <a:pt x="10090" y="348"/>
                  </a:cubicBezTo>
                  <a:cubicBezTo>
                    <a:pt x="9485" y="-372"/>
                    <a:pt x="8475" y="-12"/>
                    <a:pt x="7062" y="1788"/>
                  </a:cubicBezTo>
                  <a:cubicBezTo>
                    <a:pt x="5649" y="3588"/>
                    <a:pt x="3832" y="6828"/>
                    <a:pt x="2621" y="9168"/>
                  </a:cubicBezTo>
                  <a:cubicBezTo>
                    <a:pt x="1410" y="11508"/>
                    <a:pt x="804" y="12948"/>
                    <a:pt x="401" y="14568"/>
                  </a:cubicBezTo>
                  <a:cubicBezTo>
                    <a:pt x="-3" y="16188"/>
                    <a:pt x="-205" y="17988"/>
                    <a:pt x="300" y="19248"/>
                  </a:cubicBezTo>
                  <a:cubicBezTo>
                    <a:pt x="804" y="20508"/>
                    <a:pt x="2016" y="21228"/>
                    <a:pt x="3631" y="20328"/>
                  </a:cubicBezTo>
                  <a:cubicBezTo>
                    <a:pt x="5245" y="19428"/>
                    <a:pt x="7264" y="16908"/>
                    <a:pt x="8778" y="14568"/>
                  </a:cubicBezTo>
                  <a:cubicBezTo>
                    <a:pt x="10292" y="12228"/>
                    <a:pt x="11302" y="10068"/>
                    <a:pt x="11806" y="10068"/>
                  </a:cubicBezTo>
                  <a:cubicBezTo>
                    <a:pt x="12311" y="10068"/>
                    <a:pt x="12311" y="12228"/>
                    <a:pt x="12715" y="14208"/>
                  </a:cubicBezTo>
                  <a:cubicBezTo>
                    <a:pt x="13118" y="16188"/>
                    <a:pt x="13926" y="17988"/>
                    <a:pt x="15440" y="18168"/>
                  </a:cubicBezTo>
                  <a:cubicBezTo>
                    <a:pt x="16954" y="18348"/>
                    <a:pt x="19174" y="16908"/>
                    <a:pt x="21395" y="15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043238" y="69001"/>
              <a:ext cx="127523" cy="44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94" fill="norm" stroke="1" extrusionOk="0">
                  <a:moveTo>
                    <a:pt x="5887" y="0"/>
                  </a:moveTo>
                  <a:cubicBezTo>
                    <a:pt x="3769" y="1831"/>
                    <a:pt x="1652" y="3661"/>
                    <a:pt x="805" y="6224"/>
                  </a:cubicBezTo>
                  <a:cubicBezTo>
                    <a:pt x="-43" y="8786"/>
                    <a:pt x="381" y="12081"/>
                    <a:pt x="593" y="14095"/>
                  </a:cubicBezTo>
                  <a:cubicBezTo>
                    <a:pt x="805" y="16108"/>
                    <a:pt x="805" y="16841"/>
                    <a:pt x="805" y="18000"/>
                  </a:cubicBezTo>
                  <a:cubicBezTo>
                    <a:pt x="805" y="19159"/>
                    <a:pt x="805" y="20746"/>
                    <a:pt x="805" y="21173"/>
                  </a:cubicBezTo>
                  <a:cubicBezTo>
                    <a:pt x="805" y="21600"/>
                    <a:pt x="805" y="20868"/>
                    <a:pt x="1863" y="19464"/>
                  </a:cubicBezTo>
                  <a:cubicBezTo>
                    <a:pt x="2922" y="18061"/>
                    <a:pt x="5040" y="15986"/>
                    <a:pt x="6946" y="14766"/>
                  </a:cubicBezTo>
                  <a:cubicBezTo>
                    <a:pt x="8852" y="13546"/>
                    <a:pt x="10546" y="13180"/>
                    <a:pt x="12452" y="13180"/>
                  </a:cubicBezTo>
                  <a:cubicBezTo>
                    <a:pt x="14358" y="13180"/>
                    <a:pt x="16475" y="13546"/>
                    <a:pt x="18169" y="14644"/>
                  </a:cubicBezTo>
                  <a:cubicBezTo>
                    <a:pt x="19863" y="15742"/>
                    <a:pt x="21134" y="17573"/>
                    <a:pt x="21134" y="18732"/>
                  </a:cubicBezTo>
                  <a:cubicBezTo>
                    <a:pt x="21134" y="19892"/>
                    <a:pt x="19863" y="20380"/>
                    <a:pt x="17110" y="20685"/>
                  </a:cubicBezTo>
                  <a:cubicBezTo>
                    <a:pt x="14358" y="20990"/>
                    <a:pt x="10122" y="21112"/>
                    <a:pt x="6734" y="21051"/>
                  </a:cubicBezTo>
                  <a:cubicBezTo>
                    <a:pt x="3346" y="20990"/>
                    <a:pt x="805" y="20746"/>
                    <a:pt x="169" y="20380"/>
                  </a:cubicBezTo>
                  <a:cubicBezTo>
                    <a:pt x="-466" y="20014"/>
                    <a:pt x="805" y="19525"/>
                    <a:pt x="2075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247429" y="345007"/>
              <a:ext cx="153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255096" y="230005"/>
              <a:ext cx="1" cy="69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410988" y="76668"/>
              <a:ext cx="5878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" y="0"/>
                  </a:moveTo>
                  <a:cubicBezTo>
                    <a:pt x="939" y="4421"/>
                    <a:pt x="0" y="8842"/>
                    <a:pt x="0" y="11937"/>
                  </a:cubicBezTo>
                  <a:cubicBezTo>
                    <a:pt x="0" y="15032"/>
                    <a:pt x="939" y="16800"/>
                    <a:pt x="4696" y="18189"/>
                  </a:cubicBezTo>
                  <a:cubicBezTo>
                    <a:pt x="8452" y="19579"/>
                    <a:pt x="15026" y="205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515768" y="375675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4538769" y="145669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4607447" y="53667"/>
              <a:ext cx="417868" cy="75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46" fill="norm" stroke="1" extrusionOk="0">
                  <a:moveTo>
                    <a:pt x="6301" y="0"/>
                  </a:moveTo>
                  <a:cubicBezTo>
                    <a:pt x="5646" y="727"/>
                    <a:pt x="4991" y="1455"/>
                    <a:pt x="4599" y="2873"/>
                  </a:cubicBezTo>
                  <a:cubicBezTo>
                    <a:pt x="4206" y="4291"/>
                    <a:pt x="4075" y="6400"/>
                    <a:pt x="4141" y="7927"/>
                  </a:cubicBezTo>
                  <a:cubicBezTo>
                    <a:pt x="4206" y="9455"/>
                    <a:pt x="4468" y="10400"/>
                    <a:pt x="4861" y="10982"/>
                  </a:cubicBezTo>
                  <a:cubicBezTo>
                    <a:pt x="5253" y="11564"/>
                    <a:pt x="5777" y="11782"/>
                    <a:pt x="5973" y="11709"/>
                  </a:cubicBezTo>
                  <a:cubicBezTo>
                    <a:pt x="6170" y="11636"/>
                    <a:pt x="6039" y="11273"/>
                    <a:pt x="5188" y="10473"/>
                  </a:cubicBezTo>
                  <a:cubicBezTo>
                    <a:pt x="4337" y="9673"/>
                    <a:pt x="2766" y="8436"/>
                    <a:pt x="1653" y="7745"/>
                  </a:cubicBezTo>
                  <a:cubicBezTo>
                    <a:pt x="541" y="7055"/>
                    <a:pt x="-114" y="6909"/>
                    <a:pt x="17" y="6873"/>
                  </a:cubicBezTo>
                  <a:cubicBezTo>
                    <a:pt x="148" y="6836"/>
                    <a:pt x="1064" y="6909"/>
                    <a:pt x="2831" y="7127"/>
                  </a:cubicBezTo>
                  <a:cubicBezTo>
                    <a:pt x="4599" y="7345"/>
                    <a:pt x="7217" y="7709"/>
                    <a:pt x="8788" y="8000"/>
                  </a:cubicBezTo>
                  <a:cubicBezTo>
                    <a:pt x="10359" y="8291"/>
                    <a:pt x="10882" y="8509"/>
                    <a:pt x="11471" y="8509"/>
                  </a:cubicBezTo>
                  <a:cubicBezTo>
                    <a:pt x="12061" y="8509"/>
                    <a:pt x="12715" y="8291"/>
                    <a:pt x="13370" y="8073"/>
                  </a:cubicBezTo>
                  <a:cubicBezTo>
                    <a:pt x="14024" y="7855"/>
                    <a:pt x="14679" y="7636"/>
                    <a:pt x="15530" y="7455"/>
                  </a:cubicBezTo>
                  <a:cubicBezTo>
                    <a:pt x="16381" y="7273"/>
                    <a:pt x="17428" y="7127"/>
                    <a:pt x="17951" y="7273"/>
                  </a:cubicBezTo>
                  <a:cubicBezTo>
                    <a:pt x="18475" y="7418"/>
                    <a:pt x="18475" y="7855"/>
                    <a:pt x="18802" y="9164"/>
                  </a:cubicBezTo>
                  <a:cubicBezTo>
                    <a:pt x="19130" y="10473"/>
                    <a:pt x="19784" y="12655"/>
                    <a:pt x="20308" y="14618"/>
                  </a:cubicBezTo>
                  <a:cubicBezTo>
                    <a:pt x="20831" y="16582"/>
                    <a:pt x="21224" y="18327"/>
                    <a:pt x="21355" y="19382"/>
                  </a:cubicBezTo>
                  <a:cubicBezTo>
                    <a:pt x="21486" y="20436"/>
                    <a:pt x="21355" y="20800"/>
                    <a:pt x="21028" y="21091"/>
                  </a:cubicBezTo>
                  <a:cubicBezTo>
                    <a:pt x="20701" y="21382"/>
                    <a:pt x="20177" y="21600"/>
                    <a:pt x="18148" y="21309"/>
                  </a:cubicBezTo>
                  <a:cubicBezTo>
                    <a:pt x="16119" y="21018"/>
                    <a:pt x="12584" y="20218"/>
                    <a:pt x="9050" y="19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5656849" y="22349"/>
              <a:ext cx="353954" cy="74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45" fill="norm" stroke="1" extrusionOk="0">
                  <a:moveTo>
                    <a:pt x="11649" y="7813"/>
                  </a:moveTo>
                  <a:cubicBezTo>
                    <a:pt x="11032" y="7516"/>
                    <a:pt x="10415" y="7219"/>
                    <a:pt x="9258" y="7145"/>
                  </a:cubicBezTo>
                  <a:cubicBezTo>
                    <a:pt x="8100" y="7071"/>
                    <a:pt x="6403" y="7219"/>
                    <a:pt x="4706" y="7961"/>
                  </a:cubicBezTo>
                  <a:cubicBezTo>
                    <a:pt x="3009" y="8704"/>
                    <a:pt x="1312" y="10040"/>
                    <a:pt x="540" y="10893"/>
                  </a:cubicBezTo>
                  <a:cubicBezTo>
                    <a:pt x="-231" y="11747"/>
                    <a:pt x="-77" y="12118"/>
                    <a:pt x="386" y="12267"/>
                  </a:cubicBezTo>
                  <a:cubicBezTo>
                    <a:pt x="849" y="12415"/>
                    <a:pt x="1620" y="12341"/>
                    <a:pt x="2855" y="11747"/>
                  </a:cubicBezTo>
                  <a:cubicBezTo>
                    <a:pt x="4089" y="11153"/>
                    <a:pt x="5786" y="10040"/>
                    <a:pt x="6480" y="8852"/>
                  </a:cubicBezTo>
                  <a:cubicBezTo>
                    <a:pt x="7175" y="7665"/>
                    <a:pt x="6866" y="6403"/>
                    <a:pt x="7175" y="5178"/>
                  </a:cubicBezTo>
                  <a:cubicBezTo>
                    <a:pt x="7483" y="3953"/>
                    <a:pt x="8409" y="2766"/>
                    <a:pt x="9720" y="1949"/>
                  </a:cubicBezTo>
                  <a:cubicBezTo>
                    <a:pt x="11032" y="1133"/>
                    <a:pt x="12729" y="687"/>
                    <a:pt x="13963" y="390"/>
                  </a:cubicBezTo>
                  <a:cubicBezTo>
                    <a:pt x="15198" y="93"/>
                    <a:pt x="15969" y="-55"/>
                    <a:pt x="16663" y="19"/>
                  </a:cubicBezTo>
                  <a:cubicBezTo>
                    <a:pt x="17358" y="93"/>
                    <a:pt x="17975" y="390"/>
                    <a:pt x="17975" y="1096"/>
                  </a:cubicBezTo>
                  <a:cubicBezTo>
                    <a:pt x="17975" y="1801"/>
                    <a:pt x="17358" y="2914"/>
                    <a:pt x="15815" y="4658"/>
                  </a:cubicBezTo>
                  <a:cubicBezTo>
                    <a:pt x="14272" y="6403"/>
                    <a:pt x="11803" y="8778"/>
                    <a:pt x="9643" y="11079"/>
                  </a:cubicBezTo>
                  <a:cubicBezTo>
                    <a:pt x="7483" y="13380"/>
                    <a:pt x="5632" y="15607"/>
                    <a:pt x="4706" y="17240"/>
                  </a:cubicBezTo>
                  <a:cubicBezTo>
                    <a:pt x="3780" y="18873"/>
                    <a:pt x="3780" y="19912"/>
                    <a:pt x="4166" y="20580"/>
                  </a:cubicBezTo>
                  <a:cubicBezTo>
                    <a:pt x="4552" y="21248"/>
                    <a:pt x="5323" y="21545"/>
                    <a:pt x="6172" y="21545"/>
                  </a:cubicBezTo>
                  <a:cubicBezTo>
                    <a:pt x="7020" y="21545"/>
                    <a:pt x="7946" y="21248"/>
                    <a:pt x="9026" y="20543"/>
                  </a:cubicBezTo>
                  <a:cubicBezTo>
                    <a:pt x="10106" y="19838"/>
                    <a:pt x="11340" y="18724"/>
                    <a:pt x="11958" y="17797"/>
                  </a:cubicBezTo>
                  <a:cubicBezTo>
                    <a:pt x="12575" y="16869"/>
                    <a:pt x="12575" y="16126"/>
                    <a:pt x="12420" y="15458"/>
                  </a:cubicBezTo>
                  <a:cubicBezTo>
                    <a:pt x="12266" y="14790"/>
                    <a:pt x="11958" y="14197"/>
                    <a:pt x="12266" y="13788"/>
                  </a:cubicBezTo>
                  <a:cubicBezTo>
                    <a:pt x="12575" y="13380"/>
                    <a:pt x="13500" y="13157"/>
                    <a:pt x="15043" y="12898"/>
                  </a:cubicBezTo>
                  <a:cubicBezTo>
                    <a:pt x="16586" y="12638"/>
                    <a:pt x="18746" y="12341"/>
                    <a:pt x="19903" y="12155"/>
                  </a:cubicBezTo>
                  <a:cubicBezTo>
                    <a:pt x="21060" y="11970"/>
                    <a:pt x="21215" y="11896"/>
                    <a:pt x="21369" y="11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6480650" y="237672"/>
              <a:ext cx="173023" cy="24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48" fill="norm" stroke="1" extrusionOk="0">
                  <a:moveTo>
                    <a:pt x="17578" y="5400"/>
                  </a:moveTo>
                  <a:cubicBezTo>
                    <a:pt x="16012" y="4950"/>
                    <a:pt x="14447" y="4500"/>
                    <a:pt x="11473" y="5963"/>
                  </a:cubicBezTo>
                  <a:cubicBezTo>
                    <a:pt x="8499" y="7425"/>
                    <a:pt x="4117" y="10800"/>
                    <a:pt x="1925" y="13500"/>
                  </a:cubicBezTo>
                  <a:cubicBezTo>
                    <a:pt x="-266" y="16200"/>
                    <a:pt x="-266" y="18225"/>
                    <a:pt x="360" y="19575"/>
                  </a:cubicBezTo>
                  <a:cubicBezTo>
                    <a:pt x="986" y="20925"/>
                    <a:pt x="2238" y="21600"/>
                    <a:pt x="5525" y="20813"/>
                  </a:cubicBezTo>
                  <a:cubicBezTo>
                    <a:pt x="8812" y="20025"/>
                    <a:pt x="14134" y="17775"/>
                    <a:pt x="17264" y="15075"/>
                  </a:cubicBezTo>
                  <a:cubicBezTo>
                    <a:pt x="20395" y="12375"/>
                    <a:pt x="21334" y="9225"/>
                    <a:pt x="21177" y="7200"/>
                  </a:cubicBezTo>
                  <a:cubicBezTo>
                    <a:pt x="21021" y="5175"/>
                    <a:pt x="19769" y="4275"/>
                    <a:pt x="18360" y="3600"/>
                  </a:cubicBezTo>
                  <a:cubicBezTo>
                    <a:pt x="16951" y="2925"/>
                    <a:pt x="15386" y="2475"/>
                    <a:pt x="14917" y="1912"/>
                  </a:cubicBezTo>
                  <a:cubicBezTo>
                    <a:pt x="14447" y="1350"/>
                    <a:pt x="15073" y="675"/>
                    <a:pt x="156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6758578" y="53667"/>
              <a:ext cx="166051" cy="41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526" fill="norm" stroke="1" extrusionOk="0">
                  <a:moveTo>
                    <a:pt x="4320" y="0"/>
                  </a:moveTo>
                  <a:cubicBezTo>
                    <a:pt x="3030" y="1333"/>
                    <a:pt x="1741" y="2667"/>
                    <a:pt x="1096" y="5800"/>
                  </a:cubicBezTo>
                  <a:cubicBezTo>
                    <a:pt x="451" y="8933"/>
                    <a:pt x="451" y="13867"/>
                    <a:pt x="451" y="16933"/>
                  </a:cubicBezTo>
                  <a:cubicBezTo>
                    <a:pt x="451" y="20000"/>
                    <a:pt x="451" y="21200"/>
                    <a:pt x="612" y="21400"/>
                  </a:cubicBezTo>
                  <a:cubicBezTo>
                    <a:pt x="774" y="21600"/>
                    <a:pt x="1096" y="20800"/>
                    <a:pt x="2869" y="19133"/>
                  </a:cubicBezTo>
                  <a:cubicBezTo>
                    <a:pt x="4642" y="17467"/>
                    <a:pt x="7866" y="14933"/>
                    <a:pt x="10123" y="13467"/>
                  </a:cubicBezTo>
                  <a:cubicBezTo>
                    <a:pt x="12380" y="12000"/>
                    <a:pt x="13669" y="11600"/>
                    <a:pt x="15120" y="11467"/>
                  </a:cubicBezTo>
                  <a:cubicBezTo>
                    <a:pt x="16571" y="11333"/>
                    <a:pt x="18182" y="11467"/>
                    <a:pt x="19311" y="11933"/>
                  </a:cubicBezTo>
                  <a:cubicBezTo>
                    <a:pt x="20439" y="12400"/>
                    <a:pt x="21084" y="13200"/>
                    <a:pt x="20923" y="14533"/>
                  </a:cubicBezTo>
                  <a:cubicBezTo>
                    <a:pt x="20762" y="15867"/>
                    <a:pt x="19794" y="17733"/>
                    <a:pt x="17538" y="19000"/>
                  </a:cubicBezTo>
                  <a:cubicBezTo>
                    <a:pt x="15281" y="20267"/>
                    <a:pt x="11735" y="20933"/>
                    <a:pt x="8833" y="21267"/>
                  </a:cubicBezTo>
                  <a:cubicBezTo>
                    <a:pt x="5932" y="21600"/>
                    <a:pt x="3675" y="21600"/>
                    <a:pt x="2063" y="21333"/>
                  </a:cubicBezTo>
                  <a:cubicBezTo>
                    <a:pt x="451" y="21067"/>
                    <a:pt x="-516" y="20533"/>
                    <a:pt x="290" y="19800"/>
                  </a:cubicBezTo>
                  <a:cubicBezTo>
                    <a:pt x="1096" y="19067"/>
                    <a:pt x="3675" y="18133"/>
                    <a:pt x="6254" y="1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6984491" y="235499"/>
              <a:ext cx="153337" cy="26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1600" y="2695"/>
                  </a:moveTo>
                  <a:cubicBezTo>
                    <a:pt x="20520" y="1856"/>
                    <a:pt x="19440" y="1017"/>
                    <a:pt x="17100" y="493"/>
                  </a:cubicBezTo>
                  <a:cubicBezTo>
                    <a:pt x="14760" y="-31"/>
                    <a:pt x="11160" y="-241"/>
                    <a:pt x="7740" y="388"/>
                  </a:cubicBezTo>
                  <a:cubicBezTo>
                    <a:pt x="4320" y="1017"/>
                    <a:pt x="1080" y="2485"/>
                    <a:pt x="540" y="4058"/>
                  </a:cubicBezTo>
                  <a:cubicBezTo>
                    <a:pt x="0" y="5631"/>
                    <a:pt x="2160" y="7309"/>
                    <a:pt x="5040" y="9301"/>
                  </a:cubicBezTo>
                  <a:cubicBezTo>
                    <a:pt x="7920" y="11293"/>
                    <a:pt x="11520" y="13600"/>
                    <a:pt x="13320" y="15382"/>
                  </a:cubicBezTo>
                  <a:cubicBezTo>
                    <a:pt x="15120" y="17165"/>
                    <a:pt x="15120" y="18423"/>
                    <a:pt x="13860" y="19472"/>
                  </a:cubicBezTo>
                  <a:cubicBezTo>
                    <a:pt x="12600" y="20520"/>
                    <a:pt x="10080" y="21359"/>
                    <a:pt x="7560" y="21359"/>
                  </a:cubicBezTo>
                  <a:cubicBezTo>
                    <a:pt x="5040" y="21359"/>
                    <a:pt x="2520" y="20520"/>
                    <a:pt x="0" y="19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7145494" y="259041"/>
              <a:ext cx="191672" cy="21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11463"/>
                  </a:moveTo>
                  <a:cubicBezTo>
                    <a:pt x="3744" y="9956"/>
                    <a:pt x="7488" y="8449"/>
                    <a:pt x="9792" y="7193"/>
                  </a:cubicBezTo>
                  <a:cubicBezTo>
                    <a:pt x="12096" y="5937"/>
                    <a:pt x="12960" y="4932"/>
                    <a:pt x="13536" y="3802"/>
                  </a:cubicBezTo>
                  <a:cubicBezTo>
                    <a:pt x="14112" y="2672"/>
                    <a:pt x="14400" y="1416"/>
                    <a:pt x="13680" y="663"/>
                  </a:cubicBezTo>
                  <a:cubicBezTo>
                    <a:pt x="12960" y="-91"/>
                    <a:pt x="11232" y="-342"/>
                    <a:pt x="9360" y="663"/>
                  </a:cubicBezTo>
                  <a:cubicBezTo>
                    <a:pt x="7488" y="1667"/>
                    <a:pt x="5472" y="3928"/>
                    <a:pt x="4032" y="6691"/>
                  </a:cubicBezTo>
                  <a:cubicBezTo>
                    <a:pt x="2592" y="9453"/>
                    <a:pt x="1728" y="12718"/>
                    <a:pt x="3456" y="15356"/>
                  </a:cubicBezTo>
                  <a:cubicBezTo>
                    <a:pt x="5184" y="17993"/>
                    <a:pt x="9504" y="20002"/>
                    <a:pt x="12960" y="20630"/>
                  </a:cubicBezTo>
                  <a:cubicBezTo>
                    <a:pt x="16416" y="21258"/>
                    <a:pt x="19008" y="20505"/>
                    <a:pt x="21600" y="19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7375499" y="276006"/>
              <a:ext cx="115004" cy="23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0"/>
                  </a:moveTo>
                  <a:cubicBezTo>
                    <a:pt x="3360" y="4877"/>
                    <a:pt x="6720" y="9755"/>
                    <a:pt x="8400" y="12890"/>
                  </a:cubicBezTo>
                  <a:cubicBezTo>
                    <a:pt x="10080" y="16026"/>
                    <a:pt x="10080" y="17419"/>
                    <a:pt x="10080" y="18697"/>
                  </a:cubicBezTo>
                  <a:cubicBezTo>
                    <a:pt x="10080" y="19974"/>
                    <a:pt x="10080" y="21135"/>
                    <a:pt x="9120" y="21368"/>
                  </a:cubicBezTo>
                  <a:cubicBezTo>
                    <a:pt x="8160" y="21600"/>
                    <a:pt x="6240" y="20903"/>
                    <a:pt x="5040" y="18697"/>
                  </a:cubicBezTo>
                  <a:cubicBezTo>
                    <a:pt x="3840" y="16490"/>
                    <a:pt x="3360" y="12774"/>
                    <a:pt x="6240" y="9406"/>
                  </a:cubicBezTo>
                  <a:cubicBezTo>
                    <a:pt x="9120" y="6039"/>
                    <a:pt x="15360" y="30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7559504" y="268339"/>
              <a:ext cx="145670" cy="22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0"/>
                  </a:moveTo>
                  <a:cubicBezTo>
                    <a:pt x="758" y="5825"/>
                    <a:pt x="1516" y="11649"/>
                    <a:pt x="2653" y="15411"/>
                  </a:cubicBezTo>
                  <a:cubicBezTo>
                    <a:pt x="3789" y="19173"/>
                    <a:pt x="5305" y="20872"/>
                    <a:pt x="6632" y="21236"/>
                  </a:cubicBezTo>
                  <a:cubicBezTo>
                    <a:pt x="7958" y="21600"/>
                    <a:pt x="9095" y="20629"/>
                    <a:pt x="11558" y="16989"/>
                  </a:cubicBezTo>
                  <a:cubicBezTo>
                    <a:pt x="14021" y="13348"/>
                    <a:pt x="17811" y="7038"/>
                    <a:pt x="21600" y="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7789508" y="199337"/>
              <a:ext cx="7668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179"/>
                  </a:moveTo>
                  <a:cubicBezTo>
                    <a:pt x="0" y="11953"/>
                    <a:pt x="0" y="15728"/>
                    <a:pt x="0" y="18140"/>
                  </a:cubicBezTo>
                  <a:cubicBezTo>
                    <a:pt x="0" y="20551"/>
                    <a:pt x="0" y="21600"/>
                    <a:pt x="0" y="21600"/>
                  </a:cubicBezTo>
                  <a:cubicBezTo>
                    <a:pt x="0" y="21600"/>
                    <a:pt x="0" y="20551"/>
                    <a:pt x="3600" y="16777"/>
                  </a:cubicBezTo>
                  <a:cubicBezTo>
                    <a:pt x="7200" y="13002"/>
                    <a:pt x="14400" y="650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7894289" y="268339"/>
              <a:ext cx="392303" cy="64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67" fill="norm" stroke="1" extrusionOk="0">
                  <a:moveTo>
                    <a:pt x="554" y="0"/>
                  </a:moveTo>
                  <a:cubicBezTo>
                    <a:pt x="554" y="1779"/>
                    <a:pt x="554" y="3558"/>
                    <a:pt x="485" y="4659"/>
                  </a:cubicBezTo>
                  <a:cubicBezTo>
                    <a:pt x="416" y="5760"/>
                    <a:pt x="277" y="6184"/>
                    <a:pt x="139" y="6184"/>
                  </a:cubicBezTo>
                  <a:cubicBezTo>
                    <a:pt x="0" y="6184"/>
                    <a:pt x="-138" y="5760"/>
                    <a:pt x="277" y="4871"/>
                  </a:cubicBezTo>
                  <a:cubicBezTo>
                    <a:pt x="693" y="3981"/>
                    <a:pt x="1662" y="2626"/>
                    <a:pt x="2493" y="1779"/>
                  </a:cubicBezTo>
                  <a:cubicBezTo>
                    <a:pt x="3324" y="932"/>
                    <a:pt x="4016" y="593"/>
                    <a:pt x="4708" y="381"/>
                  </a:cubicBezTo>
                  <a:cubicBezTo>
                    <a:pt x="5400" y="169"/>
                    <a:pt x="6093" y="85"/>
                    <a:pt x="6577" y="254"/>
                  </a:cubicBezTo>
                  <a:cubicBezTo>
                    <a:pt x="7062" y="424"/>
                    <a:pt x="7339" y="847"/>
                    <a:pt x="7477" y="1652"/>
                  </a:cubicBezTo>
                  <a:cubicBezTo>
                    <a:pt x="7616" y="2456"/>
                    <a:pt x="7616" y="3642"/>
                    <a:pt x="7754" y="4447"/>
                  </a:cubicBezTo>
                  <a:cubicBezTo>
                    <a:pt x="7893" y="5252"/>
                    <a:pt x="8170" y="5675"/>
                    <a:pt x="8585" y="6014"/>
                  </a:cubicBezTo>
                  <a:cubicBezTo>
                    <a:pt x="9000" y="6353"/>
                    <a:pt x="9554" y="6607"/>
                    <a:pt x="10662" y="6607"/>
                  </a:cubicBezTo>
                  <a:cubicBezTo>
                    <a:pt x="11770" y="6607"/>
                    <a:pt x="13431" y="6353"/>
                    <a:pt x="14885" y="5675"/>
                  </a:cubicBezTo>
                  <a:cubicBezTo>
                    <a:pt x="16339" y="4998"/>
                    <a:pt x="17585" y="3896"/>
                    <a:pt x="18277" y="3134"/>
                  </a:cubicBezTo>
                  <a:cubicBezTo>
                    <a:pt x="18970" y="2372"/>
                    <a:pt x="19108" y="1948"/>
                    <a:pt x="18970" y="1567"/>
                  </a:cubicBezTo>
                  <a:cubicBezTo>
                    <a:pt x="18831" y="1186"/>
                    <a:pt x="18416" y="847"/>
                    <a:pt x="17793" y="678"/>
                  </a:cubicBezTo>
                  <a:cubicBezTo>
                    <a:pt x="17170" y="508"/>
                    <a:pt x="16339" y="508"/>
                    <a:pt x="15716" y="720"/>
                  </a:cubicBezTo>
                  <a:cubicBezTo>
                    <a:pt x="15093" y="932"/>
                    <a:pt x="14677" y="1355"/>
                    <a:pt x="14400" y="1821"/>
                  </a:cubicBezTo>
                  <a:cubicBezTo>
                    <a:pt x="14124" y="2287"/>
                    <a:pt x="13985" y="2795"/>
                    <a:pt x="14054" y="3261"/>
                  </a:cubicBezTo>
                  <a:cubicBezTo>
                    <a:pt x="14124" y="3727"/>
                    <a:pt x="14400" y="4151"/>
                    <a:pt x="14954" y="4447"/>
                  </a:cubicBezTo>
                  <a:cubicBezTo>
                    <a:pt x="15508" y="4744"/>
                    <a:pt x="16339" y="4913"/>
                    <a:pt x="17170" y="4955"/>
                  </a:cubicBezTo>
                  <a:cubicBezTo>
                    <a:pt x="18000" y="4998"/>
                    <a:pt x="18831" y="4913"/>
                    <a:pt x="19247" y="5125"/>
                  </a:cubicBezTo>
                  <a:cubicBezTo>
                    <a:pt x="19662" y="5336"/>
                    <a:pt x="19662" y="5845"/>
                    <a:pt x="19870" y="7369"/>
                  </a:cubicBezTo>
                  <a:cubicBezTo>
                    <a:pt x="20077" y="8894"/>
                    <a:pt x="20493" y="11435"/>
                    <a:pt x="20839" y="13680"/>
                  </a:cubicBezTo>
                  <a:cubicBezTo>
                    <a:pt x="21185" y="15925"/>
                    <a:pt x="21462" y="17873"/>
                    <a:pt x="21047" y="19186"/>
                  </a:cubicBezTo>
                  <a:cubicBezTo>
                    <a:pt x="20631" y="20499"/>
                    <a:pt x="19524" y="21176"/>
                    <a:pt x="16962" y="21388"/>
                  </a:cubicBezTo>
                  <a:cubicBezTo>
                    <a:pt x="14400" y="21600"/>
                    <a:pt x="10385" y="21346"/>
                    <a:pt x="6370" y="21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8913978" y="313718"/>
              <a:ext cx="224895" cy="19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16445" y="5808"/>
                  </a:moveTo>
                  <a:cubicBezTo>
                    <a:pt x="17427" y="4715"/>
                    <a:pt x="18409" y="3621"/>
                    <a:pt x="18409" y="2527"/>
                  </a:cubicBezTo>
                  <a:cubicBezTo>
                    <a:pt x="18409" y="1434"/>
                    <a:pt x="17427" y="340"/>
                    <a:pt x="15464" y="66"/>
                  </a:cubicBezTo>
                  <a:cubicBezTo>
                    <a:pt x="13500" y="-207"/>
                    <a:pt x="10555" y="340"/>
                    <a:pt x="7977" y="2117"/>
                  </a:cubicBezTo>
                  <a:cubicBezTo>
                    <a:pt x="5400" y="3894"/>
                    <a:pt x="3191" y="6902"/>
                    <a:pt x="1841" y="9089"/>
                  </a:cubicBezTo>
                  <a:cubicBezTo>
                    <a:pt x="491" y="11277"/>
                    <a:pt x="0" y="12644"/>
                    <a:pt x="0" y="14284"/>
                  </a:cubicBezTo>
                  <a:cubicBezTo>
                    <a:pt x="0" y="15925"/>
                    <a:pt x="491" y="17839"/>
                    <a:pt x="2577" y="17839"/>
                  </a:cubicBezTo>
                  <a:cubicBezTo>
                    <a:pt x="4664" y="17839"/>
                    <a:pt x="8345" y="15925"/>
                    <a:pt x="10677" y="14284"/>
                  </a:cubicBezTo>
                  <a:cubicBezTo>
                    <a:pt x="13009" y="12644"/>
                    <a:pt x="13991" y="11277"/>
                    <a:pt x="14850" y="9773"/>
                  </a:cubicBezTo>
                  <a:cubicBezTo>
                    <a:pt x="15709" y="8269"/>
                    <a:pt x="16445" y="6628"/>
                    <a:pt x="16691" y="6765"/>
                  </a:cubicBezTo>
                  <a:cubicBezTo>
                    <a:pt x="16936" y="6902"/>
                    <a:pt x="16691" y="8816"/>
                    <a:pt x="17427" y="11550"/>
                  </a:cubicBezTo>
                  <a:cubicBezTo>
                    <a:pt x="18164" y="14284"/>
                    <a:pt x="19882" y="17839"/>
                    <a:pt x="2160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9587074" y="365452"/>
              <a:ext cx="280149" cy="19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56" fill="norm" stroke="1" extrusionOk="0">
                  <a:moveTo>
                    <a:pt x="2086" y="2734"/>
                  </a:moveTo>
                  <a:cubicBezTo>
                    <a:pt x="1890" y="1367"/>
                    <a:pt x="1693" y="0"/>
                    <a:pt x="1595" y="0"/>
                  </a:cubicBezTo>
                  <a:cubicBezTo>
                    <a:pt x="1497" y="0"/>
                    <a:pt x="1497" y="1367"/>
                    <a:pt x="1399" y="4375"/>
                  </a:cubicBezTo>
                  <a:cubicBezTo>
                    <a:pt x="1301" y="7382"/>
                    <a:pt x="1104" y="12030"/>
                    <a:pt x="810" y="15448"/>
                  </a:cubicBezTo>
                  <a:cubicBezTo>
                    <a:pt x="515" y="18866"/>
                    <a:pt x="122" y="21053"/>
                    <a:pt x="24" y="21327"/>
                  </a:cubicBezTo>
                  <a:cubicBezTo>
                    <a:pt x="-74" y="21600"/>
                    <a:pt x="122" y="19959"/>
                    <a:pt x="810" y="17772"/>
                  </a:cubicBezTo>
                  <a:cubicBezTo>
                    <a:pt x="1497" y="15585"/>
                    <a:pt x="2675" y="12851"/>
                    <a:pt x="3657" y="11073"/>
                  </a:cubicBezTo>
                  <a:cubicBezTo>
                    <a:pt x="4639" y="9296"/>
                    <a:pt x="5424" y="8476"/>
                    <a:pt x="5817" y="8886"/>
                  </a:cubicBezTo>
                  <a:cubicBezTo>
                    <a:pt x="6210" y="9296"/>
                    <a:pt x="6210" y="10937"/>
                    <a:pt x="6210" y="12441"/>
                  </a:cubicBezTo>
                  <a:cubicBezTo>
                    <a:pt x="6210" y="13944"/>
                    <a:pt x="6210" y="15311"/>
                    <a:pt x="6406" y="15311"/>
                  </a:cubicBezTo>
                  <a:cubicBezTo>
                    <a:pt x="6602" y="15311"/>
                    <a:pt x="6995" y="13944"/>
                    <a:pt x="8370" y="11620"/>
                  </a:cubicBezTo>
                  <a:cubicBezTo>
                    <a:pt x="9744" y="9296"/>
                    <a:pt x="12101" y="6015"/>
                    <a:pt x="13966" y="4238"/>
                  </a:cubicBezTo>
                  <a:cubicBezTo>
                    <a:pt x="15831" y="2461"/>
                    <a:pt x="17206" y="2187"/>
                    <a:pt x="18188" y="3418"/>
                  </a:cubicBezTo>
                  <a:cubicBezTo>
                    <a:pt x="19170" y="4648"/>
                    <a:pt x="19759" y="7382"/>
                    <a:pt x="20250" y="10253"/>
                  </a:cubicBezTo>
                  <a:cubicBezTo>
                    <a:pt x="20741" y="13124"/>
                    <a:pt x="21133" y="16132"/>
                    <a:pt x="21526" y="19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9937441" y="414009"/>
              <a:ext cx="98453" cy="1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01" fill="norm" stroke="1" extrusionOk="0">
                  <a:moveTo>
                    <a:pt x="21336" y="0"/>
                  </a:moveTo>
                  <a:cubicBezTo>
                    <a:pt x="15798" y="2107"/>
                    <a:pt x="10259" y="4215"/>
                    <a:pt x="6659" y="6322"/>
                  </a:cubicBezTo>
                  <a:cubicBezTo>
                    <a:pt x="3059" y="8429"/>
                    <a:pt x="1398" y="10537"/>
                    <a:pt x="567" y="12907"/>
                  </a:cubicBezTo>
                  <a:cubicBezTo>
                    <a:pt x="-264" y="15278"/>
                    <a:pt x="-264" y="17912"/>
                    <a:pt x="1121" y="19493"/>
                  </a:cubicBezTo>
                  <a:cubicBezTo>
                    <a:pt x="2505" y="21073"/>
                    <a:pt x="5274" y="21600"/>
                    <a:pt x="8044" y="21337"/>
                  </a:cubicBezTo>
                  <a:cubicBezTo>
                    <a:pt x="10813" y="21073"/>
                    <a:pt x="13582" y="20020"/>
                    <a:pt x="15521" y="17385"/>
                  </a:cubicBezTo>
                  <a:cubicBezTo>
                    <a:pt x="17459" y="14751"/>
                    <a:pt x="18567" y="10537"/>
                    <a:pt x="17736" y="7902"/>
                  </a:cubicBezTo>
                  <a:cubicBezTo>
                    <a:pt x="16905" y="5268"/>
                    <a:pt x="14136" y="4215"/>
                    <a:pt x="11367" y="3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0066560" y="406342"/>
              <a:ext cx="161004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5486" y="2979"/>
                  </a:cubicBezTo>
                  <a:cubicBezTo>
                    <a:pt x="7543" y="5959"/>
                    <a:pt x="9943" y="11917"/>
                    <a:pt x="10800" y="15828"/>
                  </a:cubicBezTo>
                  <a:cubicBezTo>
                    <a:pt x="11657" y="19738"/>
                    <a:pt x="10971" y="21600"/>
                    <a:pt x="10457" y="21600"/>
                  </a:cubicBezTo>
                  <a:cubicBezTo>
                    <a:pt x="9943" y="21600"/>
                    <a:pt x="9600" y="19738"/>
                    <a:pt x="10286" y="16759"/>
                  </a:cubicBezTo>
                  <a:cubicBezTo>
                    <a:pt x="10971" y="13779"/>
                    <a:pt x="12686" y="9683"/>
                    <a:pt x="14743" y="7076"/>
                  </a:cubicBezTo>
                  <a:cubicBezTo>
                    <a:pt x="16800" y="4469"/>
                    <a:pt x="19200" y="3352"/>
                    <a:pt x="21600" y="2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0273564" y="387969"/>
              <a:ext cx="145672" cy="17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353" fill="norm" stroke="1" extrusionOk="0">
                  <a:moveTo>
                    <a:pt x="0" y="8576"/>
                  </a:moveTo>
                  <a:cubicBezTo>
                    <a:pt x="1800" y="8880"/>
                    <a:pt x="3600" y="9184"/>
                    <a:pt x="5760" y="8576"/>
                  </a:cubicBezTo>
                  <a:cubicBezTo>
                    <a:pt x="7920" y="7967"/>
                    <a:pt x="10440" y="6446"/>
                    <a:pt x="11880" y="4925"/>
                  </a:cubicBezTo>
                  <a:cubicBezTo>
                    <a:pt x="13320" y="3404"/>
                    <a:pt x="13680" y="1883"/>
                    <a:pt x="12780" y="970"/>
                  </a:cubicBezTo>
                  <a:cubicBezTo>
                    <a:pt x="11880" y="57"/>
                    <a:pt x="9720" y="-247"/>
                    <a:pt x="7560" y="209"/>
                  </a:cubicBezTo>
                  <a:cubicBezTo>
                    <a:pt x="5400" y="666"/>
                    <a:pt x="3240" y="1883"/>
                    <a:pt x="1620" y="4773"/>
                  </a:cubicBezTo>
                  <a:cubicBezTo>
                    <a:pt x="0" y="7663"/>
                    <a:pt x="-1080" y="12226"/>
                    <a:pt x="2160" y="15268"/>
                  </a:cubicBezTo>
                  <a:cubicBezTo>
                    <a:pt x="5400" y="18311"/>
                    <a:pt x="12960" y="19832"/>
                    <a:pt x="2052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0807687" y="416717"/>
              <a:ext cx="178894" cy="1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740" fill="norm" stroke="1" extrusionOk="0">
                  <a:moveTo>
                    <a:pt x="3043" y="7508"/>
                  </a:moveTo>
                  <a:cubicBezTo>
                    <a:pt x="4564" y="7508"/>
                    <a:pt x="6085" y="7508"/>
                    <a:pt x="7454" y="6198"/>
                  </a:cubicBezTo>
                  <a:cubicBezTo>
                    <a:pt x="8823" y="4889"/>
                    <a:pt x="10040" y="2271"/>
                    <a:pt x="9888" y="962"/>
                  </a:cubicBezTo>
                  <a:cubicBezTo>
                    <a:pt x="9735" y="-347"/>
                    <a:pt x="8214" y="-347"/>
                    <a:pt x="6389" y="1126"/>
                  </a:cubicBezTo>
                  <a:cubicBezTo>
                    <a:pt x="4564" y="2598"/>
                    <a:pt x="2434" y="5544"/>
                    <a:pt x="1217" y="7998"/>
                  </a:cubicBezTo>
                  <a:cubicBezTo>
                    <a:pt x="0" y="10453"/>
                    <a:pt x="-304" y="12417"/>
                    <a:pt x="304" y="14708"/>
                  </a:cubicBezTo>
                  <a:cubicBezTo>
                    <a:pt x="913" y="16998"/>
                    <a:pt x="2434" y="19617"/>
                    <a:pt x="6085" y="20435"/>
                  </a:cubicBezTo>
                  <a:cubicBezTo>
                    <a:pt x="9735" y="21253"/>
                    <a:pt x="15516" y="20271"/>
                    <a:pt x="21296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11025766" y="414009"/>
              <a:ext cx="10648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600" fill="norm" stroke="1" extrusionOk="0">
                  <a:moveTo>
                    <a:pt x="1339" y="0"/>
                  </a:moveTo>
                  <a:cubicBezTo>
                    <a:pt x="335" y="1636"/>
                    <a:pt x="-670" y="3273"/>
                    <a:pt x="586" y="5891"/>
                  </a:cubicBezTo>
                  <a:cubicBezTo>
                    <a:pt x="1842" y="8509"/>
                    <a:pt x="5358" y="12109"/>
                    <a:pt x="9125" y="14891"/>
                  </a:cubicBezTo>
                  <a:cubicBezTo>
                    <a:pt x="12893" y="17673"/>
                    <a:pt x="16911" y="19636"/>
                    <a:pt x="209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11030577" y="404765"/>
              <a:ext cx="140009" cy="18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196" fill="norm" stroke="1" extrusionOk="0">
                  <a:moveTo>
                    <a:pt x="21131" y="180"/>
                  </a:moveTo>
                  <a:cubicBezTo>
                    <a:pt x="18431" y="-112"/>
                    <a:pt x="15731" y="-404"/>
                    <a:pt x="12067" y="2369"/>
                  </a:cubicBezTo>
                  <a:cubicBezTo>
                    <a:pt x="8402" y="5142"/>
                    <a:pt x="3774" y="10980"/>
                    <a:pt x="1652" y="14628"/>
                  </a:cubicBezTo>
                  <a:cubicBezTo>
                    <a:pt x="-469" y="18277"/>
                    <a:pt x="-83" y="19737"/>
                    <a:pt x="302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11236072" y="222338"/>
              <a:ext cx="110851" cy="3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34" fill="norm" stroke="1" extrusionOk="0">
                  <a:moveTo>
                    <a:pt x="19820" y="0"/>
                  </a:moveTo>
                  <a:cubicBezTo>
                    <a:pt x="15893" y="1828"/>
                    <a:pt x="11966" y="3655"/>
                    <a:pt x="8775" y="6397"/>
                  </a:cubicBezTo>
                  <a:cubicBezTo>
                    <a:pt x="5584" y="9138"/>
                    <a:pt x="3129" y="12794"/>
                    <a:pt x="1657" y="15120"/>
                  </a:cubicBezTo>
                  <a:cubicBezTo>
                    <a:pt x="184" y="17446"/>
                    <a:pt x="-307" y="18443"/>
                    <a:pt x="184" y="19357"/>
                  </a:cubicBezTo>
                  <a:cubicBezTo>
                    <a:pt x="675" y="20271"/>
                    <a:pt x="2148" y="21102"/>
                    <a:pt x="5338" y="21351"/>
                  </a:cubicBezTo>
                  <a:cubicBezTo>
                    <a:pt x="8529" y="21600"/>
                    <a:pt x="13438" y="21268"/>
                    <a:pt x="16384" y="20686"/>
                  </a:cubicBezTo>
                  <a:cubicBezTo>
                    <a:pt x="19329" y="20105"/>
                    <a:pt x="20311" y="19274"/>
                    <a:pt x="21293" y="18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11213635" y="362844"/>
              <a:ext cx="248290" cy="16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020" fill="norm" stroke="1" extrusionOk="0">
                  <a:moveTo>
                    <a:pt x="255" y="4454"/>
                  </a:moveTo>
                  <a:cubicBezTo>
                    <a:pt x="34" y="2865"/>
                    <a:pt x="-186" y="1277"/>
                    <a:pt x="255" y="483"/>
                  </a:cubicBezTo>
                  <a:cubicBezTo>
                    <a:pt x="696" y="-311"/>
                    <a:pt x="1798" y="-311"/>
                    <a:pt x="4002" y="1913"/>
                  </a:cubicBezTo>
                  <a:cubicBezTo>
                    <a:pt x="6206" y="4136"/>
                    <a:pt x="9512" y="8583"/>
                    <a:pt x="11496" y="11442"/>
                  </a:cubicBezTo>
                  <a:cubicBezTo>
                    <a:pt x="13479" y="14301"/>
                    <a:pt x="14141" y="15571"/>
                    <a:pt x="14471" y="17160"/>
                  </a:cubicBezTo>
                  <a:cubicBezTo>
                    <a:pt x="14802" y="18748"/>
                    <a:pt x="14802" y="20654"/>
                    <a:pt x="14361" y="20971"/>
                  </a:cubicBezTo>
                  <a:cubicBezTo>
                    <a:pt x="13920" y="21289"/>
                    <a:pt x="13039" y="20018"/>
                    <a:pt x="12487" y="18113"/>
                  </a:cubicBezTo>
                  <a:cubicBezTo>
                    <a:pt x="11936" y="16207"/>
                    <a:pt x="11716" y="13665"/>
                    <a:pt x="13259" y="11124"/>
                  </a:cubicBezTo>
                  <a:cubicBezTo>
                    <a:pt x="14802" y="8583"/>
                    <a:pt x="18108" y="6042"/>
                    <a:pt x="21414" y="3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11518662" y="381443"/>
              <a:ext cx="104267" cy="193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47" fill="norm" stroke="1" extrusionOk="0">
                  <a:moveTo>
                    <a:pt x="5554" y="5257"/>
                  </a:moveTo>
                  <a:cubicBezTo>
                    <a:pt x="8125" y="4977"/>
                    <a:pt x="10696" y="4696"/>
                    <a:pt x="12753" y="3715"/>
                  </a:cubicBezTo>
                  <a:cubicBezTo>
                    <a:pt x="14811" y="2733"/>
                    <a:pt x="16353" y="1050"/>
                    <a:pt x="15839" y="348"/>
                  </a:cubicBezTo>
                  <a:cubicBezTo>
                    <a:pt x="15325" y="-353"/>
                    <a:pt x="12753" y="-72"/>
                    <a:pt x="9668" y="1891"/>
                  </a:cubicBezTo>
                  <a:cubicBezTo>
                    <a:pt x="6582" y="3855"/>
                    <a:pt x="2982" y="7502"/>
                    <a:pt x="1182" y="10166"/>
                  </a:cubicBezTo>
                  <a:cubicBezTo>
                    <a:pt x="-618" y="12831"/>
                    <a:pt x="-618" y="14515"/>
                    <a:pt x="2982" y="16198"/>
                  </a:cubicBezTo>
                  <a:cubicBezTo>
                    <a:pt x="6582" y="17881"/>
                    <a:pt x="13782" y="19564"/>
                    <a:pt x="20982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11688756" y="426787"/>
              <a:ext cx="562854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296" fill="norm" stroke="1" extrusionOk="0">
                  <a:moveTo>
                    <a:pt x="2467" y="304"/>
                  </a:moveTo>
                  <a:cubicBezTo>
                    <a:pt x="1881" y="2738"/>
                    <a:pt x="1294" y="5172"/>
                    <a:pt x="903" y="7150"/>
                  </a:cubicBezTo>
                  <a:cubicBezTo>
                    <a:pt x="512" y="9127"/>
                    <a:pt x="317" y="10648"/>
                    <a:pt x="170" y="12321"/>
                  </a:cubicBezTo>
                  <a:cubicBezTo>
                    <a:pt x="24" y="13995"/>
                    <a:pt x="-74" y="15820"/>
                    <a:pt x="73" y="15972"/>
                  </a:cubicBezTo>
                  <a:cubicBezTo>
                    <a:pt x="219" y="16124"/>
                    <a:pt x="610" y="14603"/>
                    <a:pt x="1099" y="12473"/>
                  </a:cubicBezTo>
                  <a:cubicBezTo>
                    <a:pt x="1588" y="10344"/>
                    <a:pt x="2174" y="7606"/>
                    <a:pt x="2663" y="5781"/>
                  </a:cubicBezTo>
                  <a:cubicBezTo>
                    <a:pt x="3151" y="3955"/>
                    <a:pt x="3542" y="3042"/>
                    <a:pt x="3933" y="3042"/>
                  </a:cubicBezTo>
                  <a:cubicBezTo>
                    <a:pt x="4324" y="3042"/>
                    <a:pt x="4715" y="3955"/>
                    <a:pt x="4862" y="5172"/>
                  </a:cubicBezTo>
                  <a:cubicBezTo>
                    <a:pt x="5008" y="6389"/>
                    <a:pt x="4911" y="7910"/>
                    <a:pt x="5253" y="7758"/>
                  </a:cubicBezTo>
                  <a:cubicBezTo>
                    <a:pt x="5595" y="7606"/>
                    <a:pt x="6377" y="5781"/>
                    <a:pt x="7012" y="4411"/>
                  </a:cubicBezTo>
                  <a:cubicBezTo>
                    <a:pt x="7647" y="3042"/>
                    <a:pt x="8136" y="2130"/>
                    <a:pt x="8380" y="2434"/>
                  </a:cubicBezTo>
                  <a:cubicBezTo>
                    <a:pt x="8625" y="2738"/>
                    <a:pt x="8625" y="4259"/>
                    <a:pt x="8576" y="5781"/>
                  </a:cubicBezTo>
                  <a:cubicBezTo>
                    <a:pt x="8527" y="7302"/>
                    <a:pt x="8429" y="8823"/>
                    <a:pt x="8527" y="10344"/>
                  </a:cubicBezTo>
                  <a:cubicBezTo>
                    <a:pt x="8625" y="11865"/>
                    <a:pt x="8918" y="13386"/>
                    <a:pt x="9358" y="14147"/>
                  </a:cubicBezTo>
                  <a:cubicBezTo>
                    <a:pt x="9797" y="14907"/>
                    <a:pt x="10384" y="14907"/>
                    <a:pt x="11117" y="13842"/>
                  </a:cubicBezTo>
                  <a:cubicBezTo>
                    <a:pt x="11850" y="12778"/>
                    <a:pt x="12730" y="10648"/>
                    <a:pt x="13267" y="8823"/>
                  </a:cubicBezTo>
                  <a:cubicBezTo>
                    <a:pt x="13805" y="6997"/>
                    <a:pt x="14000" y="5476"/>
                    <a:pt x="14000" y="3955"/>
                  </a:cubicBezTo>
                  <a:cubicBezTo>
                    <a:pt x="14000" y="2434"/>
                    <a:pt x="13805" y="913"/>
                    <a:pt x="13414" y="304"/>
                  </a:cubicBezTo>
                  <a:cubicBezTo>
                    <a:pt x="13023" y="-304"/>
                    <a:pt x="12436" y="0"/>
                    <a:pt x="11997" y="1217"/>
                  </a:cubicBezTo>
                  <a:cubicBezTo>
                    <a:pt x="11557" y="2434"/>
                    <a:pt x="11264" y="4564"/>
                    <a:pt x="11117" y="6389"/>
                  </a:cubicBezTo>
                  <a:cubicBezTo>
                    <a:pt x="10970" y="8214"/>
                    <a:pt x="10970" y="9735"/>
                    <a:pt x="12094" y="12169"/>
                  </a:cubicBezTo>
                  <a:cubicBezTo>
                    <a:pt x="13218" y="14603"/>
                    <a:pt x="15466" y="17950"/>
                    <a:pt x="17226" y="19623"/>
                  </a:cubicBezTo>
                  <a:cubicBezTo>
                    <a:pt x="18985" y="21296"/>
                    <a:pt x="20255" y="21296"/>
                    <a:pt x="21526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2788631" y="1236115"/>
              <a:ext cx="124768" cy="24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05" fill="norm" stroke="1" extrusionOk="0">
                  <a:moveTo>
                    <a:pt x="21091" y="2494"/>
                  </a:moveTo>
                  <a:cubicBezTo>
                    <a:pt x="17203" y="1612"/>
                    <a:pt x="13315" y="731"/>
                    <a:pt x="10291" y="290"/>
                  </a:cubicBezTo>
                  <a:cubicBezTo>
                    <a:pt x="7267" y="-151"/>
                    <a:pt x="5107" y="-151"/>
                    <a:pt x="3163" y="731"/>
                  </a:cubicBezTo>
                  <a:cubicBezTo>
                    <a:pt x="1219" y="1612"/>
                    <a:pt x="-509" y="3376"/>
                    <a:pt x="139" y="5029"/>
                  </a:cubicBezTo>
                  <a:cubicBezTo>
                    <a:pt x="787" y="6682"/>
                    <a:pt x="3811" y="8225"/>
                    <a:pt x="6619" y="9878"/>
                  </a:cubicBezTo>
                  <a:cubicBezTo>
                    <a:pt x="9427" y="11531"/>
                    <a:pt x="12019" y="13294"/>
                    <a:pt x="12451" y="15167"/>
                  </a:cubicBezTo>
                  <a:cubicBezTo>
                    <a:pt x="12883" y="17041"/>
                    <a:pt x="11155" y="19025"/>
                    <a:pt x="9211" y="20127"/>
                  </a:cubicBezTo>
                  <a:cubicBezTo>
                    <a:pt x="7267" y="21229"/>
                    <a:pt x="5107" y="21449"/>
                    <a:pt x="3163" y="21229"/>
                  </a:cubicBezTo>
                  <a:cubicBezTo>
                    <a:pt x="1219" y="21008"/>
                    <a:pt x="-509" y="20347"/>
                    <a:pt x="571" y="17922"/>
                  </a:cubicBezTo>
                  <a:cubicBezTo>
                    <a:pt x="1651" y="15498"/>
                    <a:pt x="5539" y="11310"/>
                    <a:pt x="9427" y="7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2970537" y="1090966"/>
              <a:ext cx="516738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38" fill="norm" stroke="1" extrusionOk="0">
                  <a:moveTo>
                    <a:pt x="2397" y="1454"/>
                  </a:moveTo>
                  <a:cubicBezTo>
                    <a:pt x="2609" y="668"/>
                    <a:pt x="2821" y="-117"/>
                    <a:pt x="2768" y="14"/>
                  </a:cubicBezTo>
                  <a:cubicBezTo>
                    <a:pt x="2715" y="145"/>
                    <a:pt x="2397" y="1192"/>
                    <a:pt x="2185" y="3941"/>
                  </a:cubicBezTo>
                  <a:cubicBezTo>
                    <a:pt x="1974" y="6690"/>
                    <a:pt x="1868" y="11141"/>
                    <a:pt x="2027" y="14021"/>
                  </a:cubicBezTo>
                  <a:cubicBezTo>
                    <a:pt x="2185" y="16901"/>
                    <a:pt x="2609" y="18210"/>
                    <a:pt x="3085" y="19258"/>
                  </a:cubicBezTo>
                  <a:cubicBezTo>
                    <a:pt x="3562" y="20305"/>
                    <a:pt x="4091" y="21090"/>
                    <a:pt x="4568" y="21287"/>
                  </a:cubicBezTo>
                  <a:cubicBezTo>
                    <a:pt x="5044" y="21483"/>
                    <a:pt x="5468" y="21090"/>
                    <a:pt x="5680" y="20501"/>
                  </a:cubicBezTo>
                  <a:cubicBezTo>
                    <a:pt x="5891" y="19912"/>
                    <a:pt x="5891" y="19127"/>
                    <a:pt x="5415" y="18145"/>
                  </a:cubicBezTo>
                  <a:cubicBezTo>
                    <a:pt x="4938" y="17163"/>
                    <a:pt x="3985" y="15985"/>
                    <a:pt x="3297" y="15199"/>
                  </a:cubicBezTo>
                  <a:cubicBezTo>
                    <a:pt x="2609" y="14414"/>
                    <a:pt x="2185" y="14021"/>
                    <a:pt x="1762" y="13628"/>
                  </a:cubicBezTo>
                  <a:cubicBezTo>
                    <a:pt x="1338" y="13236"/>
                    <a:pt x="915" y="12843"/>
                    <a:pt x="544" y="12385"/>
                  </a:cubicBezTo>
                  <a:cubicBezTo>
                    <a:pt x="174" y="11927"/>
                    <a:pt x="-144" y="11403"/>
                    <a:pt x="68" y="11141"/>
                  </a:cubicBezTo>
                  <a:cubicBezTo>
                    <a:pt x="280" y="10879"/>
                    <a:pt x="1021" y="10879"/>
                    <a:pt x="2609" y="10945"/>
                  </a:cubicBezTo>
                  <a:cubicBezTo>
                    <a:pt x="4197" y="11010"/>
                    <a:pt x="6632" y="11141"/>
                    <a:pt x="8168" y="11272"/>
                  </a:cubicBezTo>
                  <a:cubicBezTo>
                    <a:pt x="9703" y="11403"/>
                    <a:pt x="10338" y="11534"/>
                    <a:pt x="10338" y="11599"/>
                  </a:cubicBezTo>
                  <a:cubicBezTo>
                    <a:pt x="10338" y="11665"/>
                    <a:pt x="9703" y="11665"/>
                    <a:pt x="9015" y="12188"/>
                  </a:cubicBezTo>
                  <a:cubicBezTo>
                    <a:pt x="8327" y="12712"/>
                    <a:pt x="7585" y="13759"/>
                    <a:pt x="7162" y="14610"/>
                  </a:cubicBezTo>
                  <a:cubicBezTo>
                    <a:pt x="6738" y="15461"/>
                    <a:pt x="6632" y="16116"/>
                    <a:pt x="6685" y="16770"/>
                  </a:cubicBezTo>
                  <a:cubicBezTo>
                    <a:pt x="6738" y="17425"/>
                    <a:pt x="6950" y="18079"/>
                    <a:pt x="7374" y="18341"/>
                  </a:cubicBezTo>
                  <a:cubicBezTo>
                    <a:pt x="7797" y="18603"/>
                    <a:pt x="8432" y="18472"/>
                    <a:pt x="9174" y="18014"/>
                  </a:cubicBezTo>
                  <a:cubicBezTo>
                    <a:pt x="9915" y="17556"/>
                    <a:pt x="10762" y="16770"/>
                    <a:pt x="11238" y="16050"/>
                  </a:cubicBezTo>
                  <a:cubicBezTo>
                    <a:pt x="11715" y="15330"/>
                    <a:pt x="11821" y="14676"/>
                    <a:pt x="11821" y="14741"/>
                  </a:cubicBezTo>
                  <a:cubicBezTo>
                    <a:pt x="11821" y="14807"/>
                    <a:pt x="11715" y="15592"/>
                    <a:pt x="11662" y="16312"/>
                  </a:cubicBezTo>
                  <a:cubicBezTo>
                    <a:pt x="11609" y="17032"/>
                    <a:pt x="11609" y="17687"/>
                    <a:pt x="11821" y="18210"/>
                  </a:cubicBezTo>
                  <a:cubicBezTo>
                    <a:pt x="12032" y="18734"/>
                    <a:pt x="12456" y="19127"/>
                    <a:pt x="13038" y="19192"/>
                  </a:cubicBezTo>
                  <a:cubicBezTo>
                    <a:pt x="13621" y="19258"/>
                    <a:pt x="14362" y="18996"/>
                    <a:pt x="15421" y="17425"/>
                  </a:cubicBezTo>
                  <a:cubicBezTo>
                    <a:pt x="16480" y="15854"/>
                    <a:pt x="17856" y="12974"/>
                    <a:pt x="18809" y="10225"/>
                  </a:cubicBezTo>
                  <a:cubicBezTo>
                    <a:pt x="19762" y="7476"/>
                    <a:pt x="20291" y="4858"/>
                    <a:pt x="20556" y="3221"/>
                  </a:cubicBezTo>
                  <a:cubicBezTo>
                    <a:pt x="20821" y="1585"/>
                    <a:pt x="20821" y="930"/>
                    <a:pt x="20662" y="865"/>
                  </a:cubicBezTo>
                  <a:cubicBezTo>
                    <a:pt x="20503" y="799"/>
                    <a:pt x="20185" y="1323"/>
                    <a:pt x="19762" y="3221"/>
                  </a:cubicBezTo>
                  <a:cubicBezTo>
                    <a:pt x="19338" y="5119"/>
                    <a:pt x="18809" y="8392"/>
                    <a:pt x="18756" y="11272"/>
                  </a:cubicBezTo>
                  <a:cubicBezTo>
                    <a:pt x="18703" y="14152"/>
                    <a:pt x="19127" y="16639"/>
                    <a:pt x="19550" y="18145"/>
                  </a:cubicBezTo>
                  <a:cubicBezTo>
                    <a:pt x="19974" y="19650"/>
                    <a:pt x="20397" y="20174"/>
                    <a:pt x="20768" y="20174"/>
                  </a:cubicBezTo>
                  <a:cubicBezTo>
                    <a:pt x="21138" y="20174"/>
                    <a:pt x="21456" y="19650"/>
                    <a:pt x="21403" y="18603"/>
                  </a:cubicBezTo>
                  <a:cubicBezTo>
                    <a:pt x="21350" y="17556"/>
                    <a:pt x="20927" y="15985"/>
                    <a:pt x="20503" y="14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3388414" y="1257361"/>
              <a:ext cx="245669" cy="21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79" fill="norm" stroke="1" extrusionOk="0">
                  <a:moveTo>
                    <a:pt x="2033" y="9148"/>
                  </a:moveTo>
                  <a:cubicBezTo>
                    <a:pt x="919" y="8894"/>
                    <a:pt x="-194" y="8640"/>
                    <a:pt x="29" y="8005"/>
                  </a:cubicBezTo>
                  <a:cubicBezTo>
                    <a:pt x="251" y="7369"/>
                    <a:pt x="1810" y="6353"/>
                    <a:pt x="3926" y="5972"/>
                  </a:cubicBezTo>
                  <a:cubicBezTo>
                    <a:pt x="6041" y="5591"/>
                    <a:pt x="8713" y="5845"/>
                    <a:pt x="10829" y="7115"/>
                  </a:cubicBezTo>
                  <a:cubicBezTo>
                    <a:pt x="12944" y="8386"/>
                    <a:pt x="14503" y="10673"/>
                    <a:pt x="15282" y="12452"/>
                  </a:cubicBezTo>
                  <a:cubicBezTo>
                    <a:pt x="16062" y="14231"/>
                    <a:pt x="16062" y="15501"/>
                    <a:pt x="16173" y="17280"/>
                  </a:cubicBezTo>
                  <a:cubicBezTo>
                    <a:pt x="16284" y="19059"/>
                    <a:pt x="16507" y="21346"/>
                    <a:pt x="16618" y="21473"/>
                  </a:cubicBezTo>
                  <a:cubicBezTo>
                    <a:pt x="16730" y="21600"/>
                    <a:pt x="16730" y="19567"/>
                    <a:pt x="17509" y="15628"/>
                  </a:cubicBezTo>
                  <a:cubicBezTo>
                    <a:pt x="18288" y="11689"/>
                    <a:pt x="19847" y="5845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3634678" y="1265028"/>
              <a:ext cx="148077" cy="20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232" fill="norm" stroke="1" extrusionOk="0">
                  <a:moveTo>
                    <a:pt x="20436" y="0"/>
                  </a:moveTo>
                  <a:cubicBezTo>
                    <a:pt x="16836" y="270"/>
                    <a:pt x="13236" y="540"/>
                    <a:pt x="9996" y="1080"/>
                  </a:cubicBezTo>
                  <a:cubicBezTo>
                    <a:pt x="6756" y="1620"/>
                    <a:pt x="3876" y="2430"/>
                    <a:pt x="2076" y="3510"/>
                  </a:cubicBezTo>
                  <a:cubicBezTo>
                    <a:pt x="276" y="4590"/>
                    <a:pt x="-444" y="5940"/>
                    <a:pt x="276" y="6885"/>
                  </a:cubicBezTo>
                  <a:cubicBezTo>
                    <a:pt x="996" y="7830"/>
                    <a:pt x="3156" y="8370"/>
                    <a:pt x="6216" y="9315"/>
                  </a:cubicBezTo>
                  <a:cubicBezTo>
                    <a:pt x="9276" y="10260"/>
                    <a:pt x="13236" y="11610"/>
                    <a:pt x="15936" y="12960"/>
                  </a:cubicBezTo>
                  <a:cubicBezTo>
                    <a:pt x="18636" y="14310"/>
                    <a:pt x="20076" y="15660"/>
                    <a:pt x="20616" y="17010"/>
                  </a:cubicBezTo>
                  <a:cubicBezTo>
                    <a:pt x="21156" y="18360"/>
                    <a:pt x="20796" y="19710"/>
                    <a:pt x="19536" y="20520"/>
                  </a:cubicBezTo>
                  <a:cubicBezTo>
                    <a:pt x="18276" y="21330"/>
                    <a:pt x="16116" y="21600"/>
                    <a:pt x="14496" y="20520"/>
                  </a:cubicBezTo>
                  <a:cubicBezTo>
                    <a:pt x="12876" y="19440"/>
                    <a:pt x="11796" y="17010"/>
                    <a:pt x="10716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821812" y="1142359"/>
              <a:ext cx="241613" cy="30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03" fill="norm" stroke="1" extrusionOk="0">
                  <a:moveTo>
                    <a:pt x="7854" y="0"/>
                  </a:moveTo>
                  <a:cubicBezTo>
                    <a:pt x="6717" y="4072"/>
                    <a:pt x="5580" y="8144"/>
                    <a:pt x="4898" y="11243"/>
                  </a:cubicBezTo>
                  <a:cubicBezTo>
                    <a:pt x="4216" y="14341"/>
                    <a:pt x="3989" y="16466"/>
                    <a:pt x="4102" y="18059"/>
                  </a:cubicBezTo>
                  <a:cubicBezTo>
                    <a:pt x="4216" y="19652"/>
                    <a:pt x="4671" y="20715"/>
                    <a:pt x="5467" y="21157"/>
                  </a:cubicBezTo>
                  <a:cubicBezTo>
                    <a:pt x="6262" y="21600"/>
                    <a:pt x="7399" y="21423"/>
                    <a:pt x="7968" y="20803"/>
                  </a:cubicBezTo>
                  <a:cubicBezTo>
                    <a:pt x="8536" y="20184"/>
                    <a:pt x="8536" y="19121"/>
                    <a:pt x="7399" y="17705"/>
                  </a:cubicBezTo>
                  <a:cubicBezTo>
                    <a:pt x="6262" y="16289"/>
                    <a:pt x="3989" y="14518"/>
                    <a:pt x="2397" y="13279"/>
                  </a:cubicBezTo>
                  <a:cubicBezTo>
                    <a:pt x="805" y="12039"/>
                    <a:pt x="-104" y="11331"/>
                    <a:pt x="10" y="10889"/>
                  </a:cubicBezTo>
                  <a:cubicBezTo>
                    <a:pt x="123" y="10446"/>
                    <a:pt x="1260" y="10269"/>
                    <a:pt x="3079" y="10269"/>
                  </a:cubicBezTo>
                  <a:cubicBezTo>
                    <a:pt x="4898" y="10269"/>
                    <a:pt x="7399" y="10446"/>
                    <a:pt x="9445" y="11331"/>
                  </a:cubicBezTo>
                  <a:cubicBezTo>
                    <a:pt x="11492" y="12216"/>
                    <a:pt x="13083" y="13810"/>
                    <a:pt x="14448" y="15403"/>
                  </a:cubicBezTo>
                  <a:cubicBezTo>
                    <a:pt x="15812" y="16997"/>
                    <a:pt x="16949" y="18590"/>
                    <a:pt x="17517" y="18679"/>
                  </a:cubicBezTo>
                  <a:cubicBezTo>
                    <a:pt x="18085" y="18767"/>
                    <a:pt x="18085" y="17351"/>
                    <a:pt x="18085" y="15580"/>
                  </a:cubicBezTo>
                  <a:cubicBezTo>
                    <a:pt x="18085" y="13810"/>
                    <a:pt x="18085" y="11685"/>
                    <a:pt x="18654" y="10092"/>
                  </a:cubicBezTo>
                  <a:cubicBezTo>
                    <a:pt x="19222" y="8498"/>
                    <a:pt x="20359" y="7436"/>
                    <a:pt x="21496" y="6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4136493" y="1249694"/>
              <a:ext cx="225939" cy="14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92" fill="norm" stroke="1" extrusionOk="0">
                  <a:moveTo>
                    <a:pt x="13298" y="0"/>
                  </a:moveTo>
                  <a:cubicBezTo>
                    <a:pt x="10418" y="771"/>
                    <a:pt x="7538" y="1543"/>
                    <a:pt x="5258" y="3664"/>
                  </a:cubicBezTo>
                  <a:cubicBezTo>
                    <a:pt x="2978" y="5786"/>
                    <a:pt x="1298" y="9257"/>
                    <a:pt x="458" y="12536"/>
                  </a:cubicBezTo>
                  <a:cubicBezTo>
                    <a:pt x="-382" y="15814"/>
                    <a:pt x="-382" y="18900"/>
                    <a:pt x="3218" y="20250"/>
                  </a:cubicBezTo>
                  <a:cubicBezTo>
                    <a:pt x="6818" y="21600"/>
                    <a:pt x="14018" y="21214"/>
                    <a:pt x="21218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4950746" y="1076193"/>
              <a:ext cx="906720" cy="42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16" fill="norm" stroke="1" extrusionOk="0">
                  <a:moveTo>
                    <a:pt x="4599" y="1408"/>
                  </a:moveTo>
                  <a:cubicBezTo>
                    <a:pt x="4174" y="3736"/>
                    <a:pt x="3749" y="6064"/>
                    <a:pt x="3476" y="8651"/>
                  </a:cubicBezTo>
                  <a:cubicBezTo>
                    <a:pt x="3203" y="11238"/>
                    <a:pt x="3082" y="14084"/>
                    <a:pt x="3021" y="15894"/>
                  </a:cubicBezTo>
                  <a:cubicBezTo>
                    <a:pt x="2961" y="17705"/>
                    <a:pt x="2961" y="18481"/>
                    <a:pt x="3052" y="19193"/>
                  </a:cubicBezTo>
                  <a:cubicBezTo>
                    <a:pt x="3143" y="19904"/>
                    <a:pt x="3325" y="20551"/>
                    <a:pt x="3567" y="20939"/>
                  </a:cubicBezTo>
                  <a:cubicBezTo>
                    <a:pt x="3810" y="21327"/>
                    <a:pt x="4114" y="21456"/>
                    <a:pt x="4417" y="21133"/>
                  </a:cubicBezTo>
                  <a:cubicBezTo>
                    <a:pt x="4720" y="20809"/>
                    <a:pt x="5024" y="20033"/>
                    <a:pt x="5175" y="19322"/>
                  </a:cubicBezTo>
                  <a:cubicBezTo>
                    <a:pt x="5327" y="18610"/>
                    <a:pt x="5327" y="17964"/>
                    <a:pt x="4781" y="16735"/>
                  </a:cubicBezTo>
                  <a:cubicBezTo>
                    <a:pt x="4235" y="15506"/>
                    <a:pt x="3143" y="13696"/>
                    <a:pt x="2415" y="12661"/>
                  </a:cubicBezTo>
                  <a:cubicBezTo>
                    <a:pt x="1687" y="11626"/>
                    <a:pt x="1323" y="11367"/>
                    <a:pt x="928" y="10979"/>
                  </a:cubicBezTo>
                  <a:cubicBezTo>
                    <a:pt x="534" y="10591"/>
                    <a:pt x="109" y="10074"/>
                    <a:pt x="18" y="9557"/>
                  </a:cubicBezTo>
                  <a:cubicBezTo>
                    <a:pt x="-73" y="9039"/>
                    <a:pt x="170" y="8522"/>
                    <a:pt x="1049" y="7422"/>
                  </a:cubicBezTo>
                  <a:cubicBezTo>
                    <a:pt x="1929" y="6323"/>
                    <a:pt x="3446" y="4642"/>
                    <a:pt x="4508" y="3413"/>
                  </a:cubicBezTo>
                  <a:cubicBezTo>
                    <a:pt x="5570" y="2184"/>
                    <a:pt x="6176" y="1408"/>
                    <a:pt x="6662" y="826"/>
                  </a:cubicBezTo>
                  <a:cubicBezTo>
                    <a:pt x="7147" y="244"/>
                    <a:pt x="7511" y="-144"/>
                    <a:pt x="7602" y="50"/>
                  </a:cubicBezTo>
                  <a:cubicBezTo>
                    <a:pt x="7693" y="244"/>
                    <a:pt x="7511" y="1020"/>
                    <a:pt x="7269" y="3413"/>
                  </a:cubicBezTo>
                  <a:cubicBezTo>
                    <a:pt x="7026" y="5806"/>
                    <a:pt x="6723" y="9815"/>
                    <a:pt x="6571" y="12273"/>
                  </a:cubicBezTo>
                  <a:cubicBezTo>
                    <a:pt x="6419" y="14730"/>
                    <a:pt x="6419" y="15636"/>
                    <a:pt x="6510" y="15830"/>
                  </a:cubicBezTo>
                  <a:cubicBezTo>
                    <a:pt x="6601" y="16024"/>
                    <a:pt x="6783" y="15506"/>
                    <a:pt x="7056" y="14601"/>
                  </a:cubicBezTo>
                  <a:cubicBezTo>
                    <a:pt x="7329" y="13696"/>
                    <a:pt x="7693" y="12402"/>
                    <a:pt x="7966" y="11497"/>
                  </a:cubicBezTo>
                  <a:cubicBezTo>
                    <a:pt x="8239" y="10591"/>
                    <a:pt x="8421" y="10074"/>
                    <a:pt x="8634" y="9621"/>
                  </a:cubicBezTo>
                  <a:cubicBezTo>
                    <a:pt x="8846" y="9169"/>
                    <a:pt x="9089" y="8781"/>
                    <a:pt x="9240" y="8975"/>
                  </a:cubicBezTo>
                  <a:cubicBezTo>
                    <a:pt x="9392" y="9169"/>
                    <a:pt x="9453" y="9945"/>
                    <a:pt x="9483" y="10785"/>
                  </a:cubicBezTo>
                  <a:cubicBezTo>
                    <a:pt x="9514" y="11626"/>
                    <a:pt x="9514" y="12531"/>
                    <a:pt x="9514" y="13502"/>
                  </a:cubicBezTo>
                  <a:cubicBezTo>
                    <a:pt x="9514" y="14472"/>
                    <a:pt x="9514" y="15506"/>
                    <a:pt x="9665" y="16088"/>
                  </a:cubicBezTo>
                  <a:cubicBezTo>
                    <a:pt x="9817" y="16670"/>
                    <a:pt x="10120" y="16800"/>
                    <a:pt x="10545" y="16606"/>
                  </a:cubicBezTo>
                  <a:cubicBezTo>
                    <a:pt x="10970" y="16412"/>
                    <a:pt x="11516" y="15894"/>
                    <a:pt x="12214" y="15054"/>
                  </a:cubicBezTo>
                  <a:cubicBezTo>
                    <a:pt x="12911" y="14213"/>
                    <a:pt x="13761" y="13049"/>
                    <a:pt x="14216" y="12143"/>
                  </a:cubicBezTo>
                  <a:cubicBezTo>
                    <a:pt x="14671" y="11238"/>
                    <a:pt x="14731" y="10591"/>
                    <a:pt x="14610" y="10139"/>
                  </a:cubicBezTo>
                  <a:cubicBezTo>
                    <a:pt x="14489" y="9686"/>
                    <a:pt x="14185" y="9427"/>
                    <a:pt x="13882" y="9686"/>
                  </a:cubicBezTo>
                  <a:cubicBezTo>
                    <a:pt x="13579" y="9945"/>
                    <a:pt x="13275" y="10721"/>
                    <a:pt x="13063" y="11755"/>
                  </a:cubicBezTo>
                  <a:cubicBezTo>
                    <a:pt x="12851" y="12790"/>
                    <a:pt x="12729" y="14084"/>
                    <a:pt x="12669" y="15118"/>
                  </a:cubicBezTo>
                  <a:cubicBezTo>
                    <a:pt x="12608" y="16153"/>
                    <a:pt x="12608" y="16929"/>
                    <a:pt x="12760" y="17446"/>
                  </a:cubicBezTo>
                  <a:cubicBezTo>
                    <a:pt x="12911" y="17964"/>
                    <a:pt x="13215" y="18222"/>
                    <a:pt x="13488" y="18158"/>
                  </a:cubicBezTo>
                  <a:cubicBezTo>
                    <a:pt x="13761" y="18093"/>
                    <a:pt x="14003" y="17705"/>
                    <a:pt x="14216" y="16864"/>
                  </a:cubicBezTo>
                  <a:cubicBezTo>
                    <a:pt x="14428" y="16024"/>
                    <a:pt x="14610" y="14730"/>
                    <a:pt x="14762" y="13760"/>
                  </a:cubicBezTo>
                  <a:cubicBezTo>
                    <a:pt x="14914" y="12790"/>
                    <a:pt x="15035" y="12143"/>
                    <a:pt x="15096" y="12208"/>
                  </a:cubicBezTo>
                  <a:cubicBezTo>
                    <a:pt x="15156" y="12273"/>
                    <a:pt x="15156" y="13049"/>
                    <a:pt x="15156" y="13760"/>
                  </a:cubicBezTo>
                  <a:cubicBezTo>
                    <a:pt x="15156" y="14472"/>
                    <a:pt x="15156" y="15118"/>
                    <a:pt x="15247" y="15700"/>
                  </a:cubicBezTo>
                  <a:cubicBezTo>
                    <a:pt x="15338" y="16282"/>
                    <a:pt x="15520" y="16800"/>
                    <a:pt x="15793" y="17058"/>
                  </a:cubicBezTo>
                  <a:cubicBezTo>
                    <a:pt x="16066" y="17317"/>
                    <a:pt x="16430" y="17317"/>
                    <a:pt x="16703" y="17058"/>
                  </a:cubicBezTo>
                  <a:cubicBezTo>
                    <a:pt x="16976" y="16800"/>
                    <a:pt x="17158" y="16282"/>
                    <a:pt x="17310" y="15700"/>
                  </a:cubicBezTo>
                  <a:cubicBezTo>
                    <a:pt x="17462" y="15118"/>
                    <a:pt x="17583" y="14472"/>
                    <a:pt x="17674" y="13825"/>
                  </a:cubicBezTo>
                  <a:cubicBezTo>
                    <a:pt x="17765" y="13178"/>
                    <a:pt x="17826" y="12531"/>
                    <a:pt x="17826" y="12531"/>
                  </a:cubicBezTo>
                  <a:cubicBezTo>
                    <a:pt x="17826" y="12531"/>
                    <a:pt x="17765" y="13178"/>
                    <a:pt x="17705" y="13825"/>
                  </a:cubicBezTo>
                  <a:cubicBezTo>
                    <a:pt x="17644" y="14472"/>
                    <a:pt x="17583" y="15118"/>
                    <a:pt x="17553" y="15830"/>
                  </a:cubicBezTo>
                  <a:cubicBezTo>
                    <a:pt x="17523" y="16541"/>
                    <a:pt x="17523" y="17317"/>
                    <a:pt x="17614" y="17317"/>
                  </a:cubicBezTo>
                  <a:cubicBezTo>
                    <a:pt x="17705" y="17317"/>
                    <a:pt x="17887" y="16541"/>
                    <a:pt x="18129" y="15506"/>
                  </a:cubicBezTo>
                  <a:cubicBezTo>
                    <a:pt x="18372" y="14472"/>
                    <a:pt x="18675" y="13178"/>
                    <a:pt x="18918" y="12208"/>
                  </a:cubicBezTo>
                  <a:cubicBezTo>
                    <a:pt x="19161" y="11238"/>
                    <a:pt x="19343" y="10591"/>
                    <a:pt x="19616" y="10139"/>
                  </a:cubicBezTo>
                  <a:cubicBezTo>
                    <a:pt x="19889" y="9686"/>
                    <a:pt x="20253" y="9427"/>
                    <a:pt x="20587" y="10074"/>
                  </a:cubicBezTo>
                  <a:cubicBezTo>
                    <a:pt x="20920" y="10721"/>
                    <a:pt x="21224" y="12273"/>
                    <a:pt x="21375" y="13890"/>
                  </a:cubicBezTo>
                  <a:cubicBezTo>
                    <a:pt x="21527" y="15506"/>
                    <a:pt x="21527" y="17188"/>
                    <a:pt x="21527" y="18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6495759" y="1058023"/>
              <a:ext cx="550067" cy="39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77" fill="norm" stroke="1" extrusionOk="0">
                  <a:moveTo>
                    <a:pt x="8286" y="0"/>
                  </a:moveTo>
                  <a:cubicBezTo>
                    <a:pt x="7490" y="1823"/>
                    <a:pt x="6693" y="3647"/>
                    <a:pt x="6196" y="6171"/>
                  </a:cubicBezTo>
                  <a:cubicBezTo>
                    <a:pt x="5698" y="8696"/>
                    <a:pt x="5499" y="11922"/>
                    <a:pt x="5399" y="14377"/>
                  </a:cubicBezTo>
                  <a:cubicBezTo>
                    <a:pt x="5300" y="16831"/>
                    <a:pt x="5300" y="18514"/>
                    <a:pt x="5399" y="19706"/>
                  </a:cubicBezTo>
                  <a:cubicBezTo>
                    <a:pt x="5499" y="20899"/>
                    <a:pt x="5698" y="21600"/>
                    <a:pt x="5847" y="21460"/>
                  </a:cubicBezTo>
                  <a:cubicBezTo>
                    <a:pt x="5996" y="21319"/>
                    <a:pt x="6096" y="20338"/>
                    <a:pt x="5698" y="19145"/>
                  </a:cubicBezTo>
                  <a:cubicBezTo>
                    <a:pt x="5300" y="17953"/>
                    <a:pt x="4404" y="16551"/>
                    <a:pt x="3707" y="15779"/>
                  </a:cubicBezTo>
                  <a:cubicBezTo>
                    <a:pt x="3010" y="15008"/>
                    <a:pt x="2513" y="14868"/>
                    <a:pt x="1866" y="14587"/>
                  </a:cubicBezTo>
                  <a:cubicBezTo>
                    <a:pt x="1219" y="14306"/>
                    <a:pt x="422" y="13886"/>
                    <a:pt x="124" y="13325"/>
                  </a:cubicBezTo>
                  <a:cubicBezTo>
                    <a:pt x="-175" y="12764"/>
                    <a:pt x="24" y="12062"/>
                    <a:pt x="1219" y="10660"/>
                  </a:cubicBezTo>
                  <a:cubicBezTo>
                    <a:pt x="2413" y="9257"/>
                    <a:pt x="4603" y="7153"/>
                    <a:pt x="5947" y="5821"/>
                  </a:cubicBezTo>
                  <a:cubicBezTo>
                    <a:pt x="7290" y="4488"/>
                    <a:pt x="7788" y="3927"/>
                    <a:pt x="8385" y="3506"/>
                  </a:cubicBezTo>
                  <a:cubicBezTo>
                    <a:pt x="8983" y="3086"/>
                    <a:pt x="9679" y="2805"/>
                    <a:pt x="9928" y="3086"/>
                  </a:cubicBezTo>
                  <a:cubicBezTo>
                    <a:pt x="10177" y="3366"/>
                    <a:pt x="9978" y="4208"/>
                    <a:pt x="9530" y="6242"/>
                  </a:cubicBezTo>
                  <a:cubicBezTo>
                    <a:pt x="9082" y="8275"/>
                    <a:pt x="8385" y="11501"/>
                    <a:pt x="8037" y="13465"/>
                  </a:cubicBezTo>
                  <a:cubicBezTo>
                    <a:pt x="7689" y="15429"/>
                    <a:pt x="7689" y="16130"/>
                    <a:pt x="7589" y="16831"/>
                  </a:cubicBezTo>
                  <a:cubicBezTo>
                    <a:pt x="7490" y="17532"/>
                    <a:pt x="7290" y="18234"/>
                    <a:pt x="7340" y="18304"/>
                  </a:cubicBezTo>
                  <a:cubicBezTo>
                    <a:pt x="7390" y="18374"/>
                    <a:pt x="7689" y="17813"/>
                    <a:pt x="7987" y="17252"/>
                  </a:cubicBezTo>
                  <a:cubicBezTo>
                    <a:pt x="8286" y="16691"/>
                    <a:pt x="8584" y="16130"/>
                    <a:pt x="9082" y="15569"/>
                  </a:cubicBezTo>
                  <a:cubicBezTo>
                    <a:pt x="9580" y="15008"/>
                    <a:pt x="10277" y="14447"/>
                    <a:pt x="10774" y="14447"/>
                  </a:cubicBezTo>
                  <a:cubicBezTo>
                    <a:pt x="11272" y="14447"/>
                    <a:pt x="11571" y="15008"/>
                    <a:pt x="12267" y="15639"/>
                  </a:cubicBezTo>
                  <a:cubicBezTo>
                    <a:pt x="12964" y="16270"/>
                    <a:pt x="14059" y="16971"/>
                    <a:pt x="15054" y="17042"/>
                  </a:cubicBezTo>
                  <a:cubicBezTo>
                    <a:pt x="16050" y="17112"/>
                    <a:pt x="16946" y="16551"/>
                    <a:pt x="17593" y="15849"/>
                  </a:cubicBezTo>
                  <a:cubicBezTo>
                    <a:pt x="18240" y="15148"/>
                    <a:pt x="18638" y="14306"/>
                    <a:pt x="18837" y="13535"/>
                  </a:cubicBezTo>
                  <a:cubicBezTo>
                    <a:pt x="19036" y="12764"/>
                    <a:pt x="19036" y="12062"/>
                    <a:pt x="18787" y="11852"/>
                  </a:cubicBezTo>
                  <a:cubicBezTo>
                    <a:pt x="18538" y="11642"/>
                    <a:pt x="18041" y="11922"/>
                    <a:pt x="17593" y="12694"/>
                  </a:cubicBezTo>
                  <a:cubicBezTo>
                    <a:pt x="17145" y="13465"/>
                    <a:pt x="16747" y="14727"/>
                    <a:pt x="16647" y="15709"/>
                  </a:cubicBezTo>
                  <a:cubicBezTo>
                    <a:pt x="16548" y="16691"/>
                    <a:pt x="16747" y="17392"/>
                    <a:pt x="17593" y="17743"/>
                  </a:cubicBezTo>
                  <a:cubicBezTo>
                    <a:pt x="18439" y="18094"/>
                    <a:pt x="19932" y="18094"/>
                    <a:pt x="21425" y="18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7534664" y="1234361"/>
              <a:ext cx="116843" cy="17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42" fill="norm" stroke="1" extrusionOk="0">
                  <a:moveTo>
                    <a:pt x="21012" y="1906"/>
                  </a:moveTo>
                  <a:cubicBezTo>
                    <a:pt x="19174" y="953"/>
                    <a:pt x="17335" y="0"/>
                    <a:pt x="15497" y="0"/>
                  </a:cubicBezTo>
                  <a:cubicBezTo>
                    <a:pt x="13659" y="0"/>
                    <a:pt x="11820" y="953"/>
                    <a:pt x="9063" y="3812"/>
                  </a:cubicBezTo>
                  <a:cubicBezTo>
                    <a:pt x="6306" y="6671"/>
                    <a:pt x="2629" y="11435"/>
                    <a:pt x="1021" y="14612"/>
                  </a:cubicBezTo>
                  <a:cubicBezTo>
                    <a:pt x="-588" y="17788"/>
                    <a:pt x="-128" y="19376"/>
                    <a:pt x="1250" y="20329"/>
                  </a:cubicBezTo>
                  <a:cubicBezTo>
                    <a:pt x="2629" y="21282"/>
                    <a:pt x="4927" y="21600"/>
                    <a:pt x="6995" y="21124"/>
                  </a:cubicBezTo>
                  <a:cubicBezTo>
                    <a:pt x="9063" y="20647"/>
                    <a:pt x="10901" y="19376"/>
                    <a:pt x="12510" y="17153"/>
                  </a:cubicBezTo>
                  <a:cubicBezTo>
                    <a:pt x="14118" y="14929"/>
                    <a:pt x="15497" y="11753"/>
                    <a:pt x="15038" y="8894"/>
                  </a:cubicBezTo>
                  <a:cubicBezTo>
                    <a:pt x="14578" y="6035"/>
                    <a:pt x="12280" y="3494"/>
                    <a:pt x="9982" y="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7743507" y="1219027"/>
              <a:ext cx="40634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6" y="5486"/>
                    <a:pt x="272" y="10971"/>
                    <a:pt x="272" y="14743"/>
                  </a:cubicBezTo>
                  <a:cubicBezTo>
                    <a:pt x="272" y="18514"/>
                    <a:pt x="136" y="20571"/>
                    <a:pt x="68" y="20743"/>
                  </a:cubicBezTo>
                  <a:cubicBezTo>
                    <a:pt x="0" y="20914"/>
                    <a:pt x="0" y="19200"/>
                    <a:pt x="543" y="16114"/>
                  </a:cubicBezTo>
                  <a:cubicBezTo>
                    <a:pt x="1087" y="13029"/>
                    <a:pt x="2174" y="8571"/>
                    <a:pt x="3057" y="6000"/>
                  </a:cubicBezTo>
                  <a:cubicBezTo>
                    <a:pt x="3940" y="3429"/>
                    <a:pt x="4619" y="2743"/>
                    <a:pt x="5026" y="3257"/>
                  </a:cubicBezTo>
                  <a:cubicBezTo>
                    <a:pt x="5434" y="3771"/>
                    <a:pt x="5570" y="5486"/>
                    <a:pt x="5638" y="7886"/>
                  </a:cubicBezTo>
                  <a:cubicBezTo>
                    <a:pt x="5706" y="10286"/>
                    <a:pt x="5706" y="13371"/>
                    <a:pt x="5977" y="15429"/>
                  </a:cubicBezTo>
                  <a:cubicBezTo>
                    <a:pt x="6249" y="17486"/>
                    <a:pt x="6792" y="18514"/>
                    <a:pt x="8015" y="17314"/>
                  </a:cubicBezTo>
                  <a:cubicBezTo>
                    <a:pt x="9238" y="16114"/>
                    <a:pt x="11140" y="12686"/>
                    <a:pt x="12226" y="9600"/>
                  </a:cubicBezTo>
                  <a:cubicBezTo>
                    <a:pt x="13313" y="6514"/>
                    <a:pt x="13585" y="3771"/>
                    <a:pt x="13381" y="2571"/>
                  </a:cubicBezTo>
                  <a:cubicBezTo>
                    <a:pt x="13177" y="1371"/>
                    <a:pt x="12498" y="1714"/>
                    <a:pt x="11955" y="2571"/>
                  </a:cubicBezTo>
                  <a:cubicBezTo>
                    <a:pt x="11411" y="3429"/>
                    <a:pt x="11004" y="4800"/>
                    <a:pt x="10664" y="6686"/>
                  </a:cubicBezTo>
                  <a:cubicBezTo>
                    <a:pt x="10325" y="8571"/>
                    <a:pt x="10053" y="10971"/>
                    <a:pt x="10460" y="13543"/>
                  </a:cubicBezTo>
                  <a:cubicBezTo>
                    <a:pt x="10868" y="16114"/>
                    <a:pt x="11955" y="18857"/>
                    <a:pt x="13925" y="20229"/>
                  </a:cubicBezTo>
                  <a:cubicBezTo>
                    <a:pt x="15894" y="21600"/>
                    <a:pt x="1874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8625839" y="1211360"/>
              <a:ext cx="244695" cy="20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92" fill="norm" stroke="1" extrusionOk="0">
                  <a:moveTo>
                    <a:pt x="3993" y="0"/>
                  </a:moveTo>
                  <a:cubicBezTo>
                    <a:pt x="2643" y="4267"/>
                    <a:pt x="1293" y="8533"/>
                    <a:pt x="618" y="11467"/>
                  </a:cubicBezTo>
                  <a:cubicBezTo>
                    <a:pt x="-57" y="14400"/>
                    <a:pt x="-57" y="16000"/>
                    <a:pt x="55" y="17467"/>
                  </a:cubicBezTo>
                  <a:cubicBezTo>
                    <a:pt x="168" y="18933"/>
                    <a:pt x="393" y="20267"/>
                    <a:pt x="1068" y="20933"/>
                  </a:cubicBezTo>
                  <a:cubicBezTo>
                    <a:pt x="1743" y="21600"/>
                    <a:pt x="2868" y="21600"/>
                    <a:pt x="4218" y="20533"/>
                  </a:cubicBezTo>
                  <a:cubicBezTo>
                    <a:pt x="5568" y="19467"/>
                    <a:pt x="7143" y="17333"/>
                    <a:pt x="8155" y="15600"/>
                  </a:cubicBezTo>
                  <a:cubicBezTo>
                    <a:pt x="9168" y="13867"/>
                    <a:pt x="9618" y="12533"/>
                    <a:pt x="9730" y="12533"/>
                  </a:cubicBezTo>
                  <a:cubicBezTo>
                    <a:pt x="9843" y="12533"/>
                    <a:pt x="9618" y="13867"/>
                    <a:pt x="9618" y="15200"/>
                  </a:cubicBezTo>
                  <a:cubicBezTo>
                    <a:pt x="9618" y="16533"/>
                    <a:pt x="9843" y="17867"/>
                    <a:pt x="10518" y="18267"/>
                  </a:cubicBezTo>
                  <a:cubicBezTo>
                    <a:pt x="11193" y="18667"/>
                    <a:pt x="12318" y="18133"/>
                    <a:pt x="13668" y="16267"/>
                  </a:cubicBezTo>
                  <a:cubicBezTo>
                    <a:pt x="15018" y="14400"/>
                    <a:pt x="16593" y="11200"/>
                    <a:pt x="17943" y="8400"/>
                  </a:cubicBezTo>
                  <a:cubicBezTo>
                    <a:pt x="19293" y="5600"/>
                    <a:pt x="20418" y="3200"/>
                    <a:pt x="21543" y="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8908867" y="1197688"/>
              <a:ext cx="199339" cy="18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0" fill="norm" stroke="1" extrusionOk="0">
                  <a:moveTo>
                    <a:pt x="0" y="7797"/>
                  </a:moveTo>
                  <a:cubicBezTo>
                    <a:pt x="1385" y="8093"/>
                    <a:pt x="2769" y="8389"/>
                    <a:pt x="4015" y="8093"/>
                  </a:cubicBezTo>
                  <a:cubicBezTo>
                    <a:pt x="5262" y="7797"/>
                    <a:pt x="6369" y="6909"/>
                    <a:pt x="7477" y="5282"/>
                  </a:cubicBezTo>
                  <a:cubicBezTo>
                    <a:pt x="8585" y="3654"/>
                    <a:pt x="9692" y="1287"/>
                    <a:pt x="9554" y="400"/>
                  </a:cubicBezTo>
                  <a:cubicBezTo>
                    <a:pt x="9415" y="-488"/>
                    <a:pt x="8031" y="104"/>
                    <a:pt x="6508" y="2175"/>
                  </a:cubicBezTo>
                  <a:cubicBezTo>
                    <a:pt x="4985" y="4246"/>
                    <a:pt x="3323" y="7797"/>
                    <a:pt x="2354" y="10904"/>
                  </a:cubicBezTo>
                  <a:cubicBezTo>
                    <a:pt x="1385" y="14011"/>
                    <a:pt x="1108" y="16674"/>
                    <a:pt x="2908" y="18449"/>
                  </a:cubicBezTo>
                  <a:cubicBezTo>
                    <a:pt x="4708" y="20224"/>
                    <a:pt x="8585" y="21112"/>
                    <a:pt x="12046" y="20964"/>
                  </a:cubicBezTo>
                  <a:cubicBezTo>
                    <a:pt x="15508" y="20816"/>
                    <a:pt x="18554" y="19633"/>
                    <a:pt x="21600" y="18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9509315" y="1219027"/>
              <a:ext cx="143236" cy="18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253" fill="norm" stroke="1" extrusionOk="0">
                  <a:moveTo>
                    <a:pt x="21239" y="5254"/>
                  </a:moveTo>
                  <a:cubicBezTo>
                    <a:pt x="20102" y="4086"/>
                    <a:pt x="18965" y="2919"/>
                    <a:pt x="17260" y="2481"/>
                  </a:cubicBezTo>
                  <a:cubicBezTo>
                    <a:pt x="15555" y="2043"/>
                    <a:pt x="13281" y="2335"/>
                    <a:pt x="10250" y="4816"/>
                  </a:cubicBezTo>
                  <a:cubicBezTo>
                    <a:pt x="7218" y="7297"/>
                    <a:pt x="3428" y="11968"/>
                    <a:pt x="1534" y="15032"/>
                  </a:cubicBezTo>
                  <a:cubicBezTo>
                    <a:pt x="-361" y="18097"/>
                    <a:pt x="-361" y="19557"/>
                    <a:pt x="776" y="20432"/>
                  </a:cubicBezTo>
                  <a:cubicBezTo>
                    <a:pt x="1913" y="21308"/>
                    <a:pt x="4186" y="21600"/>
                    <a:pt x="7218" y="20724"/>
                  </a:cubicBezTo>
                  <a:cubicBezTo>
                    <a:pt x="10250" y="19849"/>
                    <a:pt x="14039" y="17805"/>
                    <a:pt x="16502" y="14886"/>
                  </a:cubicBezTo>
                  <a:cubicBezTo>
                    <a:pt x="18965" y="11968"/>
                    <a:pt x="20102" y="8173"/>
                    <a:pt x="19723" y="6130"/>
                  </a:cubicBezTo>
                  <a:cubicBezTo>
                    <a:pt x="19344" y="4086"/>
                    <a:pt x="17450" y="3795"/>
                    <a:pt x="15744" y="3211"/>
                  </a:cubicBezTo>
                  <a:cubicBezTo>
                    <a:pt x="14039" y="2627"/>
                    <a:pt x="12523" y="1751"/>
                    <a:pt x="11955" y="1168"/>
                  </a:cubicBezTo>
                  <a:cubicBezTo>
                    <a:pt x="11386" y="584"/>
                    <a:pt x="11765" y="292"/>
                    <a:pt x="121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9684319" y="1058023"/>
              <a:ext cx="113335" cy="35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534" fill="norm" stroke="1" extrusionOk="0">
                  <a:moveTo>
                    <a:pt x="12753" y="0"/>
                  </a:moveTo>
                  <a:cubicBezTo>
                    <a:pt x="9873" y="2953"/>
                    <a:pt x="6993" y="5905"/>
                    <a:pt x="4833" y="8858"/>
                  </a:cubicBezTo>
                  <a:cubicBezTo>
                    <a:pt x="2673" y="11810"/>
                    <a:pt x="1233" y="14763"/>
                    <a:pt x="513" y="16705"/>
                  </a:cubicBezTo>
                  <a:cubicBezTo>
                    <a:pt x="-207" y="18647"/>
                    <a:pt x="-207" y="19580"/>
                    <a:pt x="753" y="19658"/>
                  </a:cubicBezTo>
                  <a:cubicBezTo>
                    <a:pt x="1713" y="19735"/>
                    <a:pt x="3633" y="18958"/>
                    <a:pt x="5313" y="18181"/>
                  </a:cubicBezTo>
                  <a:cubicBezTo>
                    <a:pt x="6993" y="17404"/>
                    <a:pt x="8433" y="16627"/>
                    <a:pt x="10833" y="15850"/>
                  </a:cubicBezTo>
                  <a:cubicBezTo>
                    <a:pt x="13233" y="15073"/>
                    <a:pt x="16593" y="14296"/>
                    <a:pt x="18513" y="14296"/>
                  </a:cubicBezTo>
                  <a:cubicBezTo>
                    <a:pt x="20433" y="14296"/>
                    <a:pt x="20913" y="15073"/>
                    <a:pt x="21153" y="16083"/>
                  </a:cubicBezTo>
                  <a:cubicBezTo>
                    <a:pt x="21393" y="17094"/>
                    <a:pt x="21393" y="18337"/>
                    <a:pt x="20433" y="19191"/>
                  </a:cubicBezTo>
                  <a:cubicBezTo>
                    <a:pt x="19473" y="20046"/>
                    <a:pt x="17553" y="20512"/>
                    <a:pt x="14673" y="20901"/>
                  </a:cubicBezTo>
                  <a:cubicBezTo>
                    <a:pt x="11793" y="21289"/>
                    <a:pt x="7953" y="21600"/>
                    <a:pt x="5073" y="21522"/>
                  </a:cubicBezTo>
                  <a:cubicBezTo>
                    <a:pt x="2193" y="21445"/>
                    <a:pt x="273" y="20978"/>
                    <a:pt x="33" y="20435"/>
                  </a:cubicBezTo>
                  <a:cubicBezTo>
                    <a:pt x="-207" y="19891"/>
                    <a:pt x="1233" y="19269"/>
                    <a:pt x="3153" y="18725"/>
                  </a:cubicBezTo>
                  <a:cubicBezTo>
                    <a:pt x="5073" y="18181"/>
                    <a:pt x="7473" y="17715"/>
                    <a:pt x="9873" y="17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9855613" y="1242802"/>
              <a:ext cx="111279" cy="159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43" fill="norm" stroke="1" extrusionOk="0">
                  <a:moveTo>
                    <a:pt x="21375" y="1953"/>
                  </a:moveTo>
                  <a:cubicBezTo>
                    <a:pt x="18920" y="1267"/>
                    <a:pt x="16466" y="582"/>
                    <a:pt x="14011" y="239"/>
                  </a:cubicBezTo>
                  <a:cubicBezTo>
                    <a:pt x="11557" y="-104"/>
                    <a:pt x="9102" y="-104"/>
                    <a:pt x="6893" y="410"/>
                  </a:cubicBezTo>
                  <a:cubicBezTo>
                    <a:pt x="4684" y="925"/>
                    <a:pt x="2721" y="1953"/>
                    <a:pt x="2966" y="5039"/>
                  </a:cubicBezTo>
                  <a:cubicBezTo>
                    <a:pt x="3211" y="8125"/>
                    <a:pt x="5666" y="13267"/>
                    <a:pt x="6157" y="16525"/>
                  </a:cubicBezTo>
                  <a:cubicBezTo>
                    <a:pt x="6648" y="19782"/>
                    <a:pt x="5175" y="21153"/>
                    <a:pt x="3457" y="21325"/>
                  </a:cubicBezTo>
                  <a:cubicBezTo>
                    <a:pt x="1739" y="21496"/>
                    <a:pt x="-225" y="20467"/>
                    <a:pt x="20" y="18925"/>
                  </a:cubicBezTo>
                  <a:cubicBezTo>
                    <a:pt x="266" y="17382"/>
                    <a:pt x="2720" y="15325"/>
                    <a:pt x="5175" y="13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9897890" y="1269160"/>
              <a:ext cx="191671" cy="1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0" y="11189"/>
                  </a:moveTo>
                  <a:cubicBezTo>
                    <a:pt x="4320" y="10308"/>
                    <a:pt x="8640" y="9426"/>
                    <a:pt x="11520" y="8544"/>
                  </a:cubicBezTo>
                  <a:cubicBezTo>
                    <a:pt x="14400" y="7663"/>
                    <a:pt x="15840" y="6781"/>
                    <a:pt x="16992" y="5459"/>
                  </a:cubicBezTo>
                  <a:cubicBezTo>
                    <a:pt x="18144" y="4136"/>
                    <a:pt x="19008" y="2373"/>
                    <a:pt x="18288" y="1271"/>
                  </a:cubicBezTo>
                  <a:cubicBezTo>
                    <a:pt x="17568" y="169"/>
                    <a:pt x="15264" y="-272"/>
                    <a:pt x="13392" y="169"/>
                  </a:cubicBezTo>
                  <a:cubicBezTo>
                    <a:pt x="11520" y="610"/>
                    <a:pt x="10080" y="1932"/>
                    <a:pt x="8928" y="5018"/>
                  </a:cubicBezTo>
                  <a:cubicBezTo>
                    <a:pt x="7776" y="8104"/>
                    <a:pt x="6912" y="12952"/>
                    <a:pt x="7056" y="16038"/>
                  </a:cubicBezTo>
                  <a:cubicBezTo>
                    <a:pt x="7200" y="19124"/>
                    <a:pt x="8352" y="20446"/>
                    <a:pt x="10944" y="20887"/>
                  </a:cubicBezTo>
                  <a:cubicBezTo>
                    <a:pt x="13536" y="21328"/>
                    <a:pt x="17568" y="20887"/>
                    <a:pt x="21600" y="20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10158562" y="1122626"/>
              <a:ext cx="582037" cy="33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1" fill="norm" stroke="1" extrusionOk="0">
                  <a:moveTo>
                    <a:pt x="0" y="10100"/>
                  </a:moveTo>
                  <a:cubicBezTo>
                    <a:pt x="474" y="10427"/>
                    <a:pt x="947" y="10755"/>
                    <a:pt x="1326" y="12391"/>
                  </a:cubicBezTo>
                  <a:cubicBezTo>
                    <a:pt x="1705" y="14027"/>
                    <a:pt x="1989" y="16973"/>
                    <a:pt x="1989" y="18773"/>
                  </a:cubicBezTo>
                  <a:cubicBezTo>
                    <a:pt x="1989" y="20573"/>
                    <a:pt x="1705" y="21227"/>
                    <a:pt x="1563" y="21146"/>
                  </a:cubicBezTo>
                  <a:cubicBezTo>
                    <a:pt x="1421" y="21064"/>
                    <a:pt x="1421" y="20246"/>
                    <a:pt x="1705" y="19018"/>
                  </a:cubicBezTo>
                  <a:cubicBezTo>
                    <a:pt x="1989" y="17791"/>
                    <a:pt x="2558" y="16155"/>
                    <a:pt x="2984" y="15009"/>
                  </a:cubicBezTo>
                  <a:cubicBezTo>
                    <a:pt x="3411" y="13864"/>
                    <a:pt x="3695" y="13209"/>
                    <a:pt x="4074" y="12800"/>
                  </a:cubicBezTo>
                  <a:cubicBezTo>
                    <a:pt x="4453" y="12391"/>
                    <a:pt x="4926" y="12227"/>
                    <a:pt x="5163" y="12555"/>
                  </a:cubicBezTo>
                  <a:cubicBezTo>
                    <a:pt x="5400" y="12882"/>
                    <a:pt x="5400" y="13700"/>
                    <a:pt x="5495" y="14682"/>
                  </a:cubicBezTo>
                  <a:cubicBezTo>
                    <a:pt x="5589" y="15664"/>
                    <a:pt x="5779" y="16809"/>
                    <a:pt x="6111" y="17546"/>
                  </a:cubicBezTo>
                  <a:cubicBezTo>
                    <a:pt x="6442" y="18282"/>
                    <a:pt x="6916" y="18609"/>
                    <a:pt x="7342" y="18446"/>
                  </a:cubicBezTo>
                  <a:cubicBezTo>
                    <a:pt x="7768" y="18282"/>
                    <a:pt x="8147" y="17627"/>
                    <a:pt x="8432" y="16809"/>
                  </a:cubicBezTo>
                  <a:cubicBezTo>
                    <a:pt x="8716" y="15991"/>
                    <a:pt x="8905" y="15009"/>
                    <a:pt x="9142" y="14191"/>
                  </a:cubicBezTo>
                  <a:cubicBezTo>
                    <a:pt x="9379" y="13373"/>
                    <a:pt x="9663" y="12718"/>
                    <a:pt x="9853" y="12800"/>
                  </a:cubicBezTo>
                  <a:cubicBezTo>
                    <a:pt x="10042" y="12882"/>
                    <a:pt x="10137" y="13700"/>
                    <a:pt x="10421" y="14191"/>
                  </a:cubicBezTo>
                  <a:cubicBezTo>
                    <a:pt x="10705" y="14682"/>
                    <a:pt x="11179" y="14846"/>
                    <a:pt x="11653" y="14846"/>
                  </a:cubicBezTo>
                  <a:cubicBezTo>
                    <a:pt x="12126" y="14846"/>
                    <a:pt x="12600" y="14682"/>
                    <a:pt x="13026" y="14355"/>
                  </a:cubicBezTo>
                  <a:cubicBezTo>
                    <a:pt x="13453" y="14027"/>
                    <a:pt x="13832" y="13536"/>
                    <a:pt x="13832" y="13046"/>
                  </a:cubicBezTo>
                  <a:cubicBezTo>
                    <a:pt x="13832" y="12555"/>
                    <a:pt x="13453" y="12064"/>
                    <a:pt x="13026" y="11982"/>
                  </a:cubicBezTo>
                  <a:cubicBezTo>
                    <a:pt x="12600" y="11900"/>
                    <a:pt x="12126" y="12227"/>
                    <a:pt x="11747" y="12718"/>
                  </a:cubicBezTo>
                  <a:cubicBezTo>
                    <a:pt x="11368" y="13209"/>
                    <a:pt x="11084" y="13864"/>
                    <a:pt x="10895" y="14600"/>
                  </a:cubicBezTo>
                  <a:cubicBezTo>
                    <a:pt x="10705" y="15336"/>
                    <a:pt x="10611" y="16155"/>
                    <a:pt x="10658" y="16973"/>
                  </a:cubicBezTo>
                  <a:cubicBezTo>
                    <a:pt x="10705" y="17791"/>
                    <a:pt x="10895" y="18609"/>
                    <a:pt x="11558" y="19182"/>
                  </a:cubicBezTo>
                  <a:cubicBezTo>
                    <a:pt x="12221" y="19755"/>
                    <a:pt x="13358" y="20082"/>
                    <a:pt x="14400" y="20164"/>
                  </a:cubicBezTo>
                  <a:cubicBezTo>
                    <a:pt x="15442" y="20246"/>
                    <a:pt x="16389" y="20082"/>
                    <a:pt x="17100" y="19755"/>
                  </a:cubicBezTo>
                  <a:cubicBezTo>
                    <a:pt x="17811" y="19427"/>
                    <a:pt x="18284" y="18936"/>
                    <a:pt x="18616" y="18200"/>
                  </a:cubicBezTo>
                  <a:cubicBezTo>
                    <a:pt x="18947" y="17464"/>
                    <a:pt x="19137" y="16482"/>
                    <a:pt x="18995" y="15909"/>
                  </a:cubicBezTo>
                  <a:cubicBezTo>
                    <a:pt x="18853" y="15336"/>
                    <a:pt x="18379" y="15173"/>
                    <a:pt x="17953" y="15336"/>
                  </a:cubicBezTo>
                  <a:cubicBezTo>
                    <a:pt x="17526" y="15500"/>
                    <a:pt x="17147" y="15991"/>
                    <a:pt x="16816" y="16564"/>
                  </a:cubicBezTo>
                  <a:cubicBezTo>
                    <a:pt x="16484" y="17136"/>
                    <a:pt x="16200" y="17791"/>
                    <a:pt x="16011" y="18527"/>
                  </a:cubicBezTo>
                  <a:cubicBezTo>
                    <a:pt x="15821" y="19264"/>
                    <a:pt x="15726" y="20082"/>
                    <a:pt x="15916" y="20573"/>
                  </a:cubicBezTo>
                  <a:cubicBezTo>
                    <a:pt x="16105" y="21064"/>
                    <a:pt x="16579" y="21227"/>
                    <a:pt x="17289" y="20655"/>
                  </a:cubicBezTo>
                  <a:cubicBezTo>
                    <a:pt x="18000" y="20082"/>
                    <a:pt x="18947" y="18773"/>
                    <a:pt x="19705" y="16155"/>
                  </a:cubicBezTo>
                  <a:cubicBezTo>
                    <a:pt x="20463" y="13536"/>
                    <a:pt x="21032" y="9609"/>
                    <a:pt x="21316" y="7236"/>
                  </a:cubicBezTo>
                  <a:cubicBezTo>
                    <a:pt x="21600" y="4864"/>
                    <a:pt x="21600" y="4046"/>
                    <a:pt x="21553" y="2900"/>
                  </a:cubicBezTo>
                  <a:cubicBezTo>
                    <a:pt x="21505" y="1755"/>
                    <a:pt x="21411" y="282"/>
                    <a:pt x="21221" y="36"/>
                  </a:cubicBezTo>
                  <a:cubicBezTo>
                    <a:pt x="21032" y="-209"/>
                    <a:pt x="20747" y="773"/>
                    <a:pt x="20463" y="3636"/>
                  </a:cubicBezTo>
                  <a:cubicBezTo>
                    <a:pt x="20179" y="6500"/>
                    <a:pt x="19895" y="11246"/>
                    <a:pt x="19800" y="14518"/>
                  </a:cubicBezTo>
                  <a:cubicBezTo>
                    <a:pt x="19705" y="17791"/>
                    <a:pt x="19800" y="19591"/>
                    <a:pt x="19895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10687574" y="1510367"/>
              <a:ext cx="84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11052068" y="1339641"/>
              <a:ext cx="310189" cy="18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030" fill="norm" stroke="1" extrusionOk="0">
                  <a:moveTo>
                    <a:pt x="2899" y="4492"/>
                  </a:moveTo>
                  <a:cubicBezTo>
                    <a:pt x="2899" y="2502"/>
                    <a:pt x="2899" y="513"/>
                    <a:pt x="2633" y="86"/>
                  </a:cubicBezTo>
                  <a:cubicBezTo>
                    <a:pt x="2368" y="-340"/>
                    <a:pt x="1837" y="797"/>
                    <a:pt x="1305" y="3781"/>
                  </a:cubicBezTo>
                  <a:cubicBezTo>
                    <a:pt x="774" y="6765"/>
                    <a:pt x="243" y="11597"/>
                    <a:pt x="66" y="14723"/>
                  </a:cubicBezTo>
                  <a:cubicBezTo>
                    <a:pt x="-111" y="17849"/>
                    <a:pt x="66" y="19271"/>
                    <a:pt x="597" y="20123"/>
                  </a:cubicBezTo>
                  <a:cubicBezTo>
                    <a:pt x="1128" y="20976"/>
                    <a:pt x="2014" y="21260"/>
                    <a:pt x="2722" y="20834"/>
                  </a:cubicBezTo>
                  <a:cubicBezTo>
                    <a:pt x="3430" y="20407"/>
                    <a:pt x="3961" y="19271"/>
                    <a:pt x="4581" y="16997"/>
                  </a:cubicBezTo>
                  <a:cubicBezTo>
                    <a:pt x="5200" y="14723"/>
                    <a:pt x="5909" y="11313"/>
                    <a:pt x="6440" y="8328"/>
                  </a:cubicBezTo>
                  <a:cubicBezTo>
                    <a:pt x="6971" y="5344"/>
                    <a:pt x="7325" y="2786"/>
                    <a:pt x="7325" y="2218"/>
                  </a:cubicBezTo>
                  <a:cubicBezTo>
                    <a:pt x="7325" y="1649"/>
                    <a:pt x="6971" y="3071"/>
                    <a:pt x="6794" y="5344"/>
                  </a:cubicBezTo>
                  <a:cubicBezTo>
                    <a:pt x="6617" y="7618"/>
                    <a:pt x="6617" y="10744"/>
                    <a:pt x="6882" y="12876"/>
                  </a:cubicBezTo>
                  <a:cubicBezTo>
                    <a:pt x="7148" y="15007"/>
                    <a:pt x="7679" y="16144"/>
                    <a:pt x="8387" y="16997"/>
                  </a:cubicBezTo>
                  <a:cubicBezTo>
                    <a:pt x="9096" y="17849"/>
                    <a:pt x="9981" y="18418"/>
                    <a:pt x="10423" y="17992"/>
                  </a:cubicBezTo>
                  <a:cubicBezTo>
                    <a:pt x="10866" y="17565"/>
                    <a:pt x="10866" y="16144"/>
                    <a:pt x="11486" y="13871"/>
                  </a:cubicBezTo>
                  <a:cubicBezTo>
                    <a:pt x="12105" y="11597"/>
                    <a:pt x="13345" y="8471"/>
                    <a:pt x="14407" y="6339"/>
                  </a:cubicBezTo>
                  <a:cubicBezTo>
                    <a:pt x="15469" y="4207"/>
                    <a:pt x="16355" y="3071"/>
                    <a:pt x="17151" y="2928"/>
                  </a:cubicBezTo>
                  <a:cubicBezTo>
                    <a:pt x="17948" y="2786"/>
                    <a:pt x="18656" y="3639"/>
                    <a:pt x="19099" y="6055"/>
                  </a:cubicBezTo>
                  <a:cubicBezTo>
                    <a:pt x="19541" y="8471"/>
                    <a:pt x="19718" y="12449"/>
                    <a:pt x="20073" y="15007"/>
                  </a:cubicBezTo>
                  <a:cubicBezTo>
                    <a:pt x="20427" y="17565"/>
                    <a:pt x="20958" y="18702"/>
                    <a:pt x="21489" y="19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1402792" y="1170470"/>
              <a:ext cx="193636" cy="34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43" fill="norm" stroke="1" extrusionOk="0">
                  <a:moveTo>
                    <a:pt x="17431" y="16000"/>
                  </a:moveTo>
                  <a:cubicBezTo>
                    <a:pt x="15187" y="15040"/>
                    <a:pt x="12942" y="14080"/>
                    <a:pt x="11119" y="13600"/>
                  </a:cubicBezTo>
                  <a:cubicBezTo>
                    <a:pt x="9296" y="13120"/>
                    <a:pt x="7893" y="13120"/>
                    <a:pt x="6070" y="14000"/>
                  </a:cubicBezTo>
                  <a:cubicBezTo>
                    <a:pt x="4246" y="14880"/>
                    <a:pt x="2002" y="16640"/>
                    <a:pt x="880" y="18000"/>
                  </a:cubicBezTo>
                  <a:cubicBezTo>
                    <a:pt x="-242" y="19360"/>
                    <a:pt x="-242" y="20320"/>
                    <a:pt x="600" y="20880"/>
                  </a:cubicBezTo>
                  <a:cubicBezTo>
                    <a:pt x="1441" y="21440"/>
                    <a:pt x="3124" y="21600"/>
                    <a:pt x="5228" y="21280"/>
                  </a:cubicBezTo>
                  <a:cubicBezTo>
                    <a:pt x="7332" y="20960"/>
                    <a:pt x="9857" y="20160"/>
                    <a:pt x="12381" y="17440"/>
                  </a:cubicBezTo>
                  <a:cubicBezTo>
                    <a:pt x="14906" y="14720"/>
                    <a:pt x="17431" y="10080"/>
                    <a:pt x="18974" y="7120"/>
                  </a:cubicBezTo>
                  <a:cubicBezTo>
                    <a:pt x="20516" y="4160"/>
                    <a:pt x="21077" y="2880"/>
                    <a:pt x="21218" y="1840"/>
                  </a:cubicBezTo>
                  <a:cubicBezTo>
                    <a:pt x="21358" y="800"/>
                    <a:pt x="21078" y="0"/>
                    <a:pt x="20657" y="0"/>
                  </a:cubicBezTo>
                  <a:cubicBezTo>
                    <a:pt x="20236" y="0"/>
                    <a:pt x="19675" y="800"/>
                    <a:pt x="19114" y="3120"/>
                  </a:cubicBezTo>
                  <a:cubicBezTo>
                    <a:pt x="18553" y="5440"/>
                    <a:pt x="17992" y="9280"/>
                    <a:pt x="18132" y="11760"/>
                  </a:cubicBezTo>
                  <a:cubicBezTo>
                    <a:pt x="18272" y="14240"/>
                    <a:pt x="19114" y="15360"/>
                    <a:pt x="19955" y="1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1631873" y="1328437"/>
              <a:ext cx="259396" cy="18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019" fill="norm" stroke="1" extrusionOk="0">
                  <a:moveTo>
                    <a:pt x="1165" y="10001"/>
                  </a:moveTo>
                  <a:cubicBezTo>
                    <a:pt x="2012" y="8864"/>
                    <a:pt x="2859" y="7727"/>
                    <a:pt x="3812" y="6590"/>
                  </a:cubicBezTo>
                  <a:cubicBezTo>
                    <a:pt x="4765" y="5453"/>
                    <a:pt x="5823" y="4316"/>
                    <a:pt x="6247" y="3037"/>
                  </a:cubicBezTo>
                  <a:cubicBezTo>
                    <a:pt x="6670" y="1758"/>
                    <a:pt x="6459" y="337"/>
                    <a:pt x="5718" y="53"/>
                  </a:cubicBezTo>
                  <a:cubicBezTo>
                    <a:pt x="4976" y="-231"/>
                    <a:pt x="3706" y="622"/>
                    <a:pt x="2647" y="2469"/>
                  </a:cubicBezTo>
                  <a:cubicBezTo>
                    <a:pt x="1588" y="4316"/>
                    <a:pt x="741" y="7158"/>
                    <a:pt x="318" y="9290"/>
                  </a:cubicBezTo>
                  <a:cubicBezTo>
                    <a:pt x="-106" y="11422"/>
                    <a:pt x="-106" y="12843"/>
                    <a:pt x="318" y="13980"/>
                  </a:cubicBezTo>
                  <a:cubicBezTo>
                    <a:pt x="741" y="15116"/>
                    <a:pt x="1588" y="15969"/>
                    <a:pt x="3070" y="14832"/>
                  </a:cubicBezTo>
                  <a:cubicBezTo>
                    <a:pt x="4553" y="13695"/>
                    <a:pt x="6670" y="10569"/>
                    <a:pt x="7941" y="8295"/>
                  </a:cubicBezTo>
                  <a:cubicBezTo>
                    <a:pt x="9212" y="6022"/>
                    <a:pt x="9635" y="4601"/>
                    <a:pt x="10270" y="4316"/>
                  </a:cubicBezTo>
                  <a:cubicBezTo>
                    <a:pt x="10906" y="4032"/>
                    <a:pt x="11753" y="4885"/>
                    <a:pt x="12600" y="7016"/>
                  </a:cubicBezTo>
                  <a:cubicBezTo>
                    <a:pt x="13447" y="9148"/>
                    <a:pt x="14294" y="12558"/>
                    <a:pt x="14506" y="15401"/>
                  </a:cubicBezTo>
                  <a:cubicBezTo>
                    <a:pt x="14717" y="18243"/>
                    <a:pt x="14294" y="20516"/>
                    <a:pt x="13870" y="20943"/>
                  </a:cubicBezTo>
                  <a:cubicBezTo>
                    <a:pt x="13447" y="21369"/>
                    <a:pt x="13023" y="19948"/>
                    <a:pt x="13447" y="17816"/>
                  </a:cubicBezTo>
                  <a:cubicBezTo>
                    <a:pt x="13870" y="15685"/>
                    <a:pt x="15141" y="12843"/>
                    <a:pt x="16623" y="9858"/>
                  </a:cubicBezTo>
                  <a:cubicBezTo>
                    <a:pt x="18106" y="6874"/>
                    <a:pt x="19800" y="3748"/>
                    <a:pt x="21494" y="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2099927" y="1203693"/>
              <a:ext cx="16495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3533" y="0"/>
                  </a:moveTo>
                  <a:cubicBezTo>
                    <a:pt x="10588" y="2954"/>
                    <a:pt x="7643" y="5908"/>
                    <a:pt x="5843" y="8862"/>
                  </a:cubicBezTo>
                  <a:cubicBezTo>
                    <a:pt x="4043" y="11815"/>
                    <a:pt x="3388" y="14769"/>
                    <a:pt x="2570" y="16708"/>
                  </a:cubicBezTo>
                  <a:cubicBezTo>
                    <a:pt x="1752" y="18646"/>
                    <a:pt x="770" y="19569"/>
                    <a:pt x="279" y="19569"/>
                  </a:cubicBezTo>
                  <a:cubicBezTo>
                    <a:pt x="-212" y="19569"/>
                    <a:pt x="-212" y="18646"/>
                    <a:pt x="1588" y="16985"/>
                  </a:cubicBezTo>
                  <a:cubicBezTo>
                    <a:pt x="3388" y="15323"/>
                    <a:pt x="6988" y="12923"/>
                    <a:pt x="9933" y="10800"/>
                  </a:cubicBezTo>
                  <a:cubicBezTo>
                    <a:pt x="12879" y="8677"/>
                    <a:pt x="15170" y="6831"/>
                    <a:pt x="17133" y="5354"/>
                  </a:cubicBezTo>
                  <a:cubicBezTo>
                    <a:pt x="19097" y="3877"/>
                    <a:pt x="20733" y="2769"/>
                    <a:pt x="21061" y="2585"/>
                  </a:cubicBezTo>
                  <a:cubicBezTo>
                    <a:pt x="21388" y="2400"/>
                    <a:pt x="20406" y="3138"/>
                    <a:pt x="18770" y="5908"/>
                  </a:cubicBezTo>
                  <a:cubicBezTo>
                    <a:pt x="17133" y="8677"/>
                    <a:pt x="14843" y="13477"/>
                    <a:pt x="13697" y="16431"/>
                  </a:cubicBezTo>
                  <a:cubicBezTo>
                    <a:pt x="12552" y="19385"/>
                    <a:pt x="12552" y="20492"/>
                    <a:pt x="13370" y="21046"/>
                  </a:cubicBezTo>
                  <a:cubicBezTo>
                    <a:pt x="14188" y="21600"/>
                    <a:pt x="15824" y="21600"/>
                    <a:pt x="174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2255117" y="1433698"/>
              <a:ext cx="65495" cy="10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129" fill="norm" stroke="1" extrusionOk="0">
                  <a:moveTo>
                    <a:pt x="8828" y="11782"/>
                  </a:moveTo>
                  <a:cubicBezTo>
                    <a:pt x="6336" y="9818"/>
                    <a:pt x="3844" y="7855"/>
                    <a:pt x="2182" y="8100"/>
                  </a:cubicBezTo>
                  <a:cubicBezTo>
                    <a:pt x="521" y="8345"/>
                    <a:pt x="-310" y="10800"/>
                    <a:pt x="105" y="13255"/>
                  </a:cubicBezTo>
                  <a:cubicBezTo>
                    <a:pt x="521" y="15709"/>
                    <a:pt x="2182" y="18164"/>
                    <a:pt x="5090" y="19636"/>
                  </a:cubicBezTo>
                  <a:cubicBezTo>
                    <a:pt x="7998" y="21109"/>
                    <a:pt x="12151" y="21600"/>
                    <a:pt x="14644" y="20618"/>
                  </a:cubicBezTo>
                  <a:cubicBezTo>
                    <a:pt x="17136" y="19636"/>
                    <a:pt x="17967" y="17182"/>
                    <a:pt x="18798" y="13500"/>
                  </a:cubicBezTo>
                  <a:cubicBezTo>
                    <a:pt x="19628" y="9818"/>
                    <a:pt x="20459" y="4909"/>
                    <a:pt x="212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2496623" y="1211047"/>
              <a:ext cx="460336" cy="32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51" fill="norm" stroke="1" extrusionOk="0">
                  <a:moveTo>
                    <a:pt x="5028" y="2572"/>
                  </a:moveTo>
                  <a:cubicBezTo>
                    <a:pt x="5028" y="1382"/>
                    <a:pt x="5028" y="191"/>
                    <a:pt x="4789" y="21"/>
                  </a:cubicBezTo>
                  <a:cubicBezTo>
                    <a:pt x="4550" y="-149"/>
                    <a:pt x="4073" y="701"/>
                    <a:pt x="3357" y="3338"/>
                  </a:cubicBezTo>
                  <a:cubicBezTo>
                    <a:pt x="2641" y="5974"/>
                    <a:pt x="1686" y="10396"/>
                    <a:pt x="1209" y="13117"/>
                  </a:cubicBezTo>
                  <a:cubicBezTo>
                    <a:pt x="731" y="15838"/>
                    <a:pt x="731" y="16859"/>
                    <a:pt x="791" y="17794"/>
                  </a:cubicBezTo>
                  <a:cubicBezTo>
                    <a:pt x="851" y="18730"/>
                    <a:pt x="970" y="19580"/>
                    <a:pt x="1388" y="20090"/>
                  </a:cubicBezTo>
                  <a:cubicBezTo>
                    <a:pt x="1805" y="20601"/>
                    <a:pt x="2521" y="20771"/>
                    <a:pt x="2939" y="20431"/>
                  </a:cubicBezTo>
                  <a:cubicBezTo>
                    <a:pt x="3357" y="20090"/>
                    <a:pt x="3476" y="19240"/>
                    <a:pt x="3237" y="17964"/>
                  </a:cubicBezTo>
                  <a:cubicBezTo>
                    <a:pt x="2999" y="16689"/>
                    <a:pt x="2402" y="14988"/>
                    <a:pt x="1686" y="13882"/>
                  </a:cubicBezTo>
                  <a:cubicBezTo>
                    <a:pt x="970" y="12777"/>
                    <a:pt x="135" y="12267"/>
                    <a:pt x="15" y="11842"/>
                  </a:cubicBezTo>
                  <a:cubicBezTo>
                    <a:pt x="-104" y="11416"/>
                    <a:pt x="493" y="11076"/>
                    <a:pt x="1388" y="11161"/>
                  </a:cubicBezTo>
                  <a:cubicBezTo>
                    <a:pt x="2283" y="11246"/>
                    <a:pt x="3476" y="11757"/>
                    <a:pt x="4192" y="12437"/>
                  </a:cubicBezTo>
                  <a:cubicBezTo>
                    <a:pt x="4908" y="13117"/>
                    <a:pt x="5147" y="13968"/>
                    <a:pt x="5326" y="15073"/>
                  </a:cubicBezTo>
                  <a:cubicBezTo>
                    <a:pt x="5505" y="16179"/>
                    <a:pt x="5624" y="17539"/>
                    <a:pt x="5445" y="18475"/>
                  </a:cubicBezTo>
                  <a:cubicBezTo>
                    <a:pt x="5266" y="19410"/>
                    <a:pt x="4789" y="19920"/>
                    <a:pt x="4669" y="19750"/>
                  </a:cubicBezTo>
                  <a:cubicBezTo>
                    <a:pt x="4550" y="19580"/>
                    <a:pt x="4789" y="18730"/>
                    <a:pt x="5087" y="17964"/>
                  </a:cubicBezTo>
                  <a:cubicBezTo>
                    <a:pt x="5386" y="17199"/>
                    <a:pt x="5744" y="16519"/>
                    <a:pt x="6221" y="15838"/>
                  </a:cubicBezTo>
                  <a:cubicBezTo>
                    <a:pt x="6698" y="15158"/>
                    <a:pt x="7295" y="14478"/>
                    <a:pt x="7534" y="14563"/>
                  </a:cubicBezTo>
                  <a:cubicBezTo>
                    <a:pt x="7772" y="14648"/>
                    <a:pt x="7653" y="15498"/>
                    <a:pt x="7832" y="16179"/>
                  </a:cubicBezTo>
                  <a:cubicBezTo>
                    <a:pt x="8011" y="16859"/>
                    <a:pt x="8488" y="17369"/>
                    <a:pt x="9025" y="17284"/>
                  </a:cubicBezTo>
                  <a:cubicBezTo>
                    <a:pt x="9562" y="17199"/>
                    <a:pt x="10159" y="16519"/>
                    <a:pt x="10636" y="15838"/>
                  </a:cubicBezTo>
                  <a:cubicBezTo>
                    <a:pt x="11114" y="15158"/>
                    <a:pt x="11472" y="14478"/>
                    <a:pt x="11651" y="14563"/>
                  </a:cubicBezTo>
                  <a:cubicBezTo>
                    <a:pt x="11830" y="14648"/>
                    <a:pt x="11830" y="15498"/>
                    <a:pt x="12009" y="16264"/>
                  </a:cubicBezTo>
                  <a:cubicBezTo>
                    <a:pt x="12188" y="17029"/>
                    <a:pt x="12546" y="17709"/>
                    <a:pt x="13023" y="18049"/>
                  </a:cubicBezTo>
                  <a:cubicBezTo>
                    <a:pt x="13500" y="18390"/>
                    <a:pt x="14097" y="18390"/>
                    <a:pt x="14574" y="18049"/>
                  </a:cubicBezTo>
                  <a:cubicBezTo>
                    <a:pt x="15052" y="17709"/>
                    <a:pt x="15410" y="17029"/>
                    <a:pt x="15350" y="16349"/>
                  </a:cubicBezTo>
                  <a:cubicBezTo>
                    <a:pt x="15290" y="15668"/>
                    <a:pt x="14813" y="14988"/>
                    <a:pt x="14336" y="14988"/>
                  </a:cubicBezTo>
                  <a:cubicBezTo>
                    <a:pt x="13858" y="14988"/>
                    <a:pt x="13381" y="15668"/>
                    <a:pt x="13142" y="16434"/>
                  </a:cubicBezTo>
                  <a:cubicBezTo>
                    <a:pt x="12904" y="17199"/>
                    <a:pt x="12904" y="18049"/>
                    <a:pt x="13560" y="18815"/>
                  </a:cubicBezTo>
                  <a:cubicBezTo>
                    <a:pt x="14216" y="19580"/>
                    <a:pt x="15529" y="20260"/>
                    <a:pt x="16961" y="20686"/>
                  </a:cubicBezTo>
                  <a:cubicBezTo>
                    <a:pt x="18393" y="21111"/>
                    <a:pt x="19945" y="21281"/>
                    <a:pt x="21496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8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95064" y="757934"/>
              <a:ext cx="2743427" cy="937521"/>
            </a:xfrm>
            <a:prstGeom prst="rect">
              <a:avLst/>
            </a:prstGeom>
            <a:effectLst/>
          </p:spPr>
        </p:pic>
        <p:sp>
          <p:nvSpPr>
            <p:cNvPr id="187" name="Line"/>
            <p:cNvSpPr/>
            <p:nvPr/>
          </p:nvSpPr>
          <p:spPr>
            <a:xfrm>
              <a:off x="9487374" y="1602369"/>
              <a:ext cx="1950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20609" y="0"/>
                  </a:moveTo>
                  <a:cubicBezTo>
                    <a:pt x="17909" y="3228"/>
                    <a:pt x="15209" y="6455"/>
                    <a:pt x="11159" y="9434"/>
                  </a:cubicBezTo>
                  <a:cubicBezTo>
                    <a:pt x="7109" y="12414"/>
                    <a:pt x="1709" y="15145"/>
                    <a:pt x="359" y="17131"/>
                  </a:cubicBezTo>
                  <a:cubicBezTo>
                    <a:pt x="-991" y="19117"/>
                    <a:pt x="1709" y="20359"/>
                    <a:pt x="44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9358260" y="1985711"/>
              <a:ext cx="87287" cy="7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274" fill="norm" stroke="1" extrusionOk="0">
                  <a:moveTo>
                    <a:pt x="712" y="0"/>
                  </a:moveTo>
                  <a:cubicBezTo>
                    <a:pt x="95" y="5400"/>
                    <a:pt x="-522" y="10800"/>
                    <a:pt x="712" y="14657"/>
                  </a:cubicBezTo>
                  <a:cubicBezTo>
                    <a:pt x="1947" y="18514"/>
                    <a:pt x="5032" y="20829"/>
                    <a:pt x="8735" y="21214"/>
                  </a:cubicBezTo>
                  <a:cubicBezTo>
                    <a:pt x="12438" y="21600"/>
                    <a:pt x="16758" y="20057"/>
                    <a:pt x="21078" y="185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9468546" y="2008711"/>
              <a:ext cx="122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8453865" y="2242836"/>
              <a:ext cx="179982" cy="44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291" fill="norm" stroke="1" extrusionOk="0">
                  <a:moveTo>
                    <a:pt x="5634" y="4588"/>
                  </a:moveTo>
                  <a:cubicBezTo>
                    <a:pt x="5042" y="8884"/>
                    <a:pt x="4450" y="13179"/>
                    <a:pt x="4154" y="15634"/>
                  </a:cubicBezTo>
                  <a:cubicBezTo>
                    <a:pt x="3858" y="18088"/>
                    <a:pt x="3858" y="18702"/>
                    <a:pt x="3711" y="18641"/>
                  </a:cubicBezTo>
                  <a:cubicBezTo>
                    <a:pt x="3563" y="18579"/>
                    <a:pt x="3267" y="17843"/>
                    <a:pt x="2971" y="15818"/>
                  </a:cubicBezTo>
                  <a:cubicBezTo>
                    <a:pt x="2675" y="13793"/>
                    <a:pt x="2379" y="10479"/>
                    <a:pt x="3711" y="7595"/>
                  </a:cubicBezTo>
                  <a:cubicBezTo>
                    <a:pt x="5042" y="4711"/>
                    <a:pt x="8001" y="2257"/>
                    <a:pt x="10368" y="1029"/>
                  </a:cubicBezTo>
                  <a:cubicBezTo>
                    <a:pt x="12735" y="-198"/>
                    <a:pt x="14511" y="-198"/>
                    <a:pt x="16138" y="354"/>
                  </a:cubicBezTo>
                  <a:cubicBezTo>
                    <a:pt x="17765" y="907"/>
                    <a:pt x="19245" y="2011"/>
                    <a:pt x="20132" y="4466"/>
                  </a:cubicBezTo>
                  <a:cubicBezTo>
                    <a:pt x="21020" y="6920"/>
                    <a:pt x="21316" y="10725"/>
                    <a:pt x="19541" y="13547"/>
                  </a:cubicBezTo>
                  <a:cubicBezTo>
                    <a:pt x="17765" y="16370"/>
                    <a:pt x="13919" y="18211"/>
                    <a:pt x="11108" y="19316"/>
                  </a:cubicBezTo>
                  <a:cubicBezTo>
                    <a:pt x="8297" y="20420"/>
                    <a:pt x="6521" y="20788"/>
                    <a:pt x="4894" y="21034"/>
                  </a:cubicBezTo>
                  <a:cubicBezTo>
                    <a:pt x="3267" y="21279"/>
                    <a:pt x="1787" y="21402"/>
                    <a:pt x="900" y="21157"/>
                  </a:cubicBezTo>
                  <a:cubicBezTo>
                    <a:pt x="12" y="20911"/>
                    <a:pt x="-284" y="20297"/>
                    <a:pt x="308" y="19622"/>
                  </a:cubicBezTo>
                  <a:cubicBezTo>
                    <a:pt x="900" y="18947"/>
                    <a:pt x="2379" y="18211"/>
                    <a:pt x="3858" y="17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8786198" y="2468722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8740197" y="2568391"/>
              <a:ext cx="153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8913978" y="2316522"/>
              <a:ext cx="209561" cy="37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21600" y="805"/>
                  </a:moveTo>
                  <a:cubicBezTo>
                    <a:pt x="20546" y="370"/>
                    <a:pt x="19493" y="-65"/>
                    <a:pt x="17122" y="7"/>
                  </a:cubicBezTo>
                  <a:cubicBezTo>
                    <a:pt x="14751" y="80"/>
                    <a:pt x="11063" y="660"/>
                    <a:pt x="8956" y="1312"/>
                  </a:cubicBezTo>
                  <a:cubicBezTo>
                    <a:pt x="6849" y="1965"/>
                    <a:pt x="6322" y="2689"/>
                    <a:pt x="6322" y="3414"/>
                  </a:cubicBezTo>
                  <a:cubicBezTo>
                    <a:pt x="6322" y="4139"/>
                    <a:pt x="6849" y="4864"/>
                    <a:pt x="8298" y="5879"/>
                  </a:cubicBezTo>
                  <a:cubicBezTo>
                    <a:pt x="9746" y="6893"/>
                    <a:pt x="12117" y="8198"/>
                    <a:pt x="13566" y="9213"/>
                  </a:cubicBezTo>
                  <a:cubicBezTo>
                    <a:pt x="15015" y="10228"/>
                    <a:pt x="15541" y="10952"/>
                    <a:pt x="15805" y="11677"/>
                  </a:cubicBezTo>
                  <a:cubicBezTo>
                    <a:pt x="16068" y="12402"/>
                    <a:pt x="16068" y="13127"/>
                    <a:pt x="15541" y="13707"/>
                  </a:cubicBezTo>
                  <a:cubicBezTo>
                    <a:pt x="15015" y="14287"/>
                    <a:pt x="13961" y="14722"/>
                    <a:pt x="11722" y="15374"/>
                  </a:cubicBezTo>
                  <a:cubicBezTo>
                    <a:pt x="9483" y="16026"/>
                    <a:pt x="6059" y="16896"/>
                    <a:pt x="3688" y="17766"/>
                  </a:cubicBezTo>
                  <a:cubicBezTo>
                    <a:pt x="1317" y="18636"/>
                    <a:pt x="0" y="19505"/>
                    <a:pt x="0" y="20085"/>
                  </a:cubicBezTo>
                  <a:cubicBezTo>
                    <a:pt x="0" y="20665"/>
                    <a:pt x="1317" y="20955"/>
                    <a:pt x="3688" y="21173"/>
                  </a:cubicBezTo>
                  <a:cubicBezTo>
                    <a:pt x="6059" y="21390"/>
                    <a:pt x="9483" y="21535"/>
                    <a:pt x="11722" y="21390"/>
                  </a:cubicBezTo>
                  <a:cubicBezTo>
                    <a:pt x="13961" y="21245"/>
                    <a:pt x="15015" y="20810"/>
                    <a:pt x="16068" y="203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9138872" y="2422721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2979"/>
                    <a:pt x="900" y="5959"/>
                    <a:pt x="4500" y="9559"/>
                  </a:cubicBezTo>
                  <a:cubicBezTo>
                    <a:pt x="8100" y="13159"/>
                    <a:pt x="14850" y="173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9131205" y="2425926"/>
              <a:ext cx="176339" cy="23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21600" y="401"/>
                  </a:moveTo>
                  <a:cubicBezTo>
                    <a:pt x="19096" y="-58"/>
                    <a:pt x="16591" y="-518"/>
                    <a:pt x="13148" y="1435"/>
                  </a:cubicBezTo>
                  <a:cubicBezTo>
                    <a:pt x="9704" y="3388"/>
                    <a:pt x="5322" y="7754"/>
                    <a:pt x="2974" y="11431"/>
                  </a:cubicBezTo>
                  <a:cubicBezTo>
                    <a:pt x="626" y="15108"/>
                    <a:pt x="313" y="18095"/>
                    <a:pt x="0" y="210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9269209" y="2591391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9376545" y="2629725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9598883" y="2637392"/>
              <a:ext cx="53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9997559" y="2445721"/>
              <a:ext cx="130337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5520"/>
                    <a:pt x="11859" y="11040"/>
                    <a:pt x="15459" y="14640"/>
                  </a:cubicBezTo>
                  <a:cubicBezTo>
                    <a:pt x="19059" y="18240"/>
                    <a:pt x="20329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9936224" y="2415906"/>
              <a:ext cx="268340" cy="3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21600" y="423"/>
                  </a:moveTo>
                  <a:cubicBezTo>
                    <a:pt x="20571" y="106"/>
                    <a:pt x="19543" y="-212"/>
                    <a:pt x="18309" y="185"/>
                  </a:cubicBezTo>
                  <a:cubicBezTo>
                    <a:pt x="17074" y="582"/>
                    <a:pt x="15634" y="1694"/>
                    <a:pt x="13269" y="3997"/>
                  </a:cubicBezTo>
                  <a:cubicBezTo>
                    <a:pt x="10903" y="6300"/>
                    <a:pt x="7611" y="9794"/>
                    <a:pt x="5246" y="12891"/>
                  </a:cubicBezTo>
                  <a:cubicBezTo>
                    <a:pt x="2880" y="15988"/>
                    <a:pt x="1440" y="18688"/>
                    <a:pt x="0" y="213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10147925" y="2620657"/>
              <a:ext cx="156308" cy="13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040" fill="norm" stroke="1" extrusionOk="0">
                  <a:moveTo>
                    <a:pt x="7721" y="3683"/>
                  </a:moveTo>
                  <a:cubicBezTo>
                    <a:pt x="6327" y="7540"/>
                    <a:pt x="4934" y="11397"/>
                    <a:pt x="3540" y="14483"/>
                  </a:cubicBezTo>
                  <a:cubicBezTo>
                    <a:pt x="2147" y="17569"/>
                    <a:pt x="753" y="19883"/>
                    <a:pt x="231" y="20076"/>
                  </a:cubicBezTo>
                  <a:cubicBezTo>
                    <a:pt x="-292" y="20269"/>
                    <a:pt x="56" y="18340"/>
                    <a:pt x="1450" y="15254"/>
                  </a:cubicBezTo>
                  <a:cubicBezTo>
                    <a:pt x="2843" y="12169"/>
                    <a:pt x="5282" y="7926"/>
                    <a:pt x="7198" y="5226"/>
                  </a:cubicBezTo>
                  <a:cubicBezTo>
                    <a:pt x="9114" y="2526"/>
                    <a:pt x="10508" y="1369"/>
                    <a:pt x="12076" y="597"/>
                  </a:cubicBezTo>
                  <a:cubicBezTo>
                    <a:pt x="13643" y="-174"/>
                    <a:pt x="15385" y="-560"/>
                    <a:pt x="16605" y="1754"/>
                  </a:cubicBezTo>
                  <a:cubicBezTo>
                    <a:pt x="17824" y="4069"/>
                    <a:pt x="18521" y="9083"/>
                    <a:pt x="19218" y="12747"/>
                  </a:cubicBezTo>
                  <a:cubicBezTo>
                    <a:pt x="19914" y="16411"/>
                    <a:pt x="20611" y="18726"/>
                    <a:pt x="21308" y="21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0434568" y="2399720"/>
              <a:ext cx="6198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0" y="0"/>
                  </a:moveTo>
                  <a:cubicBezTo>
                    <a:pt x="4320" y="167"/>
                    <a:pt x="8640" y="335"/>
                    <a:pt x="12096" y="837"/>
                  </a:cubicBezTo>
                  <a:cubicBezTo>
                    <a:pt x="15552" y="1340"/>
                    <a:pt x="18144" y="2177"/>
                    <a:pt x="16848" y="3600"/>
                  </a:cubicBezTo>
                  <a:cubicBezTo>
                    <a:pt x="15552" y="5023"/>
                    <a:pt x="10368" y="7033"/>
                    <a:pt x="9072" y="8540"/>
                  </a:cubicBezTo>
                  <a:cubicBezTo>
                    <a:pt x="7776" y="10047"/>
                    <a:pt x="10368" y="11051"/>
                    <a:pt x="13392" y="12474"/>
                  </a:cubicBezTo>
                  <a:cubicBezTo>
                    <a:pt x="16416" y="13898"/>
                    <a:pt x="19872" y="15740"/>
                    <a:pt x="20736" y="17079"/>
                  </a:cubicBezTo>
                  <a:cubicBezTo>
                    <a:pt x="21600" y="18419"/>
                    <a:pt x="19872" y="19256"/>
                    <a:pt x="15984" y="19926"/>
                  </a:cubicBezTo>
                  <a:cubicBezTo>
                    <a:pt x="12096" y="20595"/>
                    <a:pt x="6048" y="210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8770864" y="2829063"/>
              <a:ext cx="766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50"/>
                    <a:pt x="0" y="8100"/>
                    <a:pt x="3600" y="11700"/>
                  </a:cubicBezTo>
                  <a:cubicBezTo>
                    <a:pt x="7200" y="15300"/>
                    <a:pt x="14400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8670866" y="3143343"/>
              <a:ext cx="176668" cy="4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490" fill="norm" stroke="1" extrusionOk="0">
                  <a:moveTo>
                    <a:pt x="2817" y="3437"/>
                  </a:moveTo>
                  <a:cubicBezTo>
                    <a:pt x="1274" y="1164"/>
                    <a:pt x="-269" y="-1110"/>
                    <a:pt x="40" y="595"/>
                  </a:cubicBezTo>
                  <a:cubicBezTo>
                    <a:pt x="348" y="2301"/>
                    <a:pt x="2508" y="7985"/>
                    <a:pt x="6365" y="11964"/>
                  </a:cubicBezTo>
                  <a:cubicBezTo>
                    <a:pt x="10222" y="15943"/>
                    <a:pt x="15777" y="18216"/>
                    <a:pt x="21331" y="204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8809198" y="3151071"/>
              <a:ext cx="130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3600"/>
                    <a:pt x="10588" y="7200"/>
                    <a:pt x="6988" y="10800"/>
                  </a:cubicBezTo>
                  <a:cubicBezTo>
                    <a:pt x="3388" y="14400"/>
                    <a:pt x="1694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8686529" y="3442411"/>
              <a:ext cx="283674" cy="25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906"/>
                  </a:moveTo>
                  <a:cubicBezTo>
                    <a:pt x="584" y="7412"/>
                    <a:pt x="1168" y="12918"/>
                    <a:pt x="1751" y="16412"/>
                  </a:cubicBezTo>
                  <a:cubicBezTo>
                    <a:pt x="2335" y="19906"/>
                    <a:pt x="2919" y="21388"/>
                    <a:pt x="3405" y="21494"/>
                  </a:cubicBezTo>
                  <a:cubicBezTo>
                    <a:pt x="3892" y="21600"/>
                    <a:pt x="4281" y="20329"/>
                    <a:pt x="4670" y="18635"/>
                  </a:cubicBezTo>
                  <a:cubicBezTo>
                    <a:pt x="5059" y="16941"/>
                    <a:pt x="5449" y="14824"/>
                    <a:pt x="6032" y="13235"/>
                  </a:cubicBezTo>
                  <a:cubicBezTo>
                    <a:pt x="6616" y="11647"/>
                    <a:pt x="7395" y="10588"/>
                    <a:pt x="7978" y="10588"/>
                  </a:cubicBezTo>
                  <a:cubicBezTo>
                    <a:pt x="8562" y="10588"/>
                    <a:pt x="8951" y="11647"/>
                    <a:pt x="9535" y="13447"/>
                  </a:cubicBezTo>
                  <a:cubicBezTo>
                    <a:pt x="10119" y="15247"/>
                    <a:pt x="10897" y="17788"/>
                    <a:pt x="11676" y="19376"/>
                  </a:cubicBezTo>
                  <a:cubicBezTo>
                    <a:pt x="12454" y="20965"/>
                    <a:pt x="13232" y="21600"/>
                    <a:pt x="13914" y="21494"/>
                  </a:cubicBezTo>
                  <a:cubicBezTo>
                    <a:pt x="14595" y="21388"/>
                    <a:pt x="15178" y="20541"/>
                    <a:pt x="16054" y="17682"/>
                  </a:cubicBezTo>
                  <a:cubicBezTo>
                    <a:pt x="16930" y="14824"/>
                    <a:pt x="18097" y="9953"/>
                    <a:pt x="19070" y="6671"/>
                  </a:cubicBezTo>
                  <a:cubicBezTo>
                    <a:pt x="20043" y="3388"/>
                    <a:pt x="20822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8954868" y="3764418"/>
              <a:ext cx="99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9321616" y="3429633"/>
              <a:ext cx="290515" cy="27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334" fill="norm" stroke="1" extrusionOk="0">
                  <a:moveTo>
                    <a:pt x="650" y="3338"/>
                  </a:moveTo>
                  <a:cubicBezTo>
                    <a:pt x="5864" y="2356"/>
                    <a:pt x="11078" y="1375"/>
                    <a:pt x="14150" y="785"/>
                  </a:cubicBezTo>
                  <a:cubicBezTo>
                    <a:pt x="17222" y="196"/>
                    <a:pt x="18153" y="0"/>
                    <a:pt x="19085" y="0"/>
                  </a:cubicBezTo>
                  <a:cubicBezTo>
                    <a:pt x="20016" y="0"/>
                    <a:pt x="20947" y="196"/>
                    <a:pt x="21133" y="785"/>
                  </a:cubicBezTo>
                  <a:cubicBezTo>
                    <a:pt x="21319" y="1375"/>
                    <a:pt x="20760" y="2356"/>
                    <a:pt x="19085" y="3927"/>
                  </a:cubicBezTo>
                  <a:cubicBezTo>
                    <a:pt x="17409" y="5498"/>
                    <a:pt x="14616" y="7658"/>
                    <a:pt x="11450" y="10113"/>
                  </a:cubicBezTo>
                  <a:cubicBezTo>
                    <a:pt x="8285" y="12567"/>
                    <a:pt x="4747" y="15316"/>
                    <a:pt x="2605" y="17378"/>
                  </a:cubicBezTo>
                  <a:cubicBezTo>
                    <a:pt x="464" y="19440"/>
                    <a:pt x="-281" y="20815"/>
                    <a:pt x="91" y="21207"/>
                  </a:cubicBezTo>
                  <a:cubicBezTo>
                    <a:pt x="464" y="21600"/>
                    <a:pt x="1954" y="21011"/>
                    <a:pt x="5026" y="20422"/>
                  </a:cubicBezTo>
                  <a:cubicBezTo>
                    <a:pt x="8098" y="19833"/>
                    <a:pt x="12753" y="19244"/>
                    <a:pt x="17409" y="186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614216" y="3726084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9976551" y="3411743"/>
              <a:ext cx="97677" cy="32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42" fill="norm" stroke="1" extrusionOk="0">
                  <a:moveTo>
                    <a:pt x="21168" y="0"/>
                  </a:moveTo>
                  <a:cubicBezTo>
                    <a:pt x="18399" y="169"/>
                    <a:pt x="15630" y="338"/>
                    <a:pt x="13414" y="1350"/>
                  </a:cubicBezTo>
                  <a:cubicBezTo>
                    <a:pt x="11199" y="2363"/>
                    <a:pt x="9537" y="4219"/>
                    <a:pt x="7322" y="7341"/>
                  </a:cubicBezTo>
                  <a:cubicBezTo>
                    <a:pt x="5106" y="10463"/>
                    <a:pt x="2337" y="14850"/>
                    <a:pt x="953" y="17466"/>
                  </a:cubicBezTo>
                  <a:cubicBezTo>
                    <a:pt x="-432" y="20081"/>
                    <a:pt x="-432" y="20925"/>
                    <a:pt x="1783" y="21262"/>
                  </a:cubicBezTo>
                  <a:cubicBezTo>
                    <a:pt x="3999" y="21600"/>
                    <a:pt x="8430" y="21431"/>
                    <a:pt x="12030" y="21009"/>
                  </a:cubicBezTo>
                  <a:cubicBezTo>
                    <a:pt x="15630" y="20588"/>
                    <a:pt x="18399" y="19913"/>
                    <a:pt x="21168" y="192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9928557" y="3603414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0166229" y="3795085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0342566" y="3749084"/>
              <a:ext cx="69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0641573" y="3741417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029412" y="-57150"/>
              <a:ext cx="3303656" cy="985765"/>
            </a:xfrm>
            <a:prstGeom prst="rect">
              <a:avLst/>
            </a:prstGeom>
            <a:effectLst/>
          </p:spPr>
        </p:pic>
        <p:sp>
          <p:nvSpPr>
            <p:cNvPr id="217" name="Line"/>
            <p:cNvSpPr/>
            <p:nvPr/>
          </p:nvSpPr>
          <p:spPr>
            <a:xfrm>
              <a:off x="6038750" y="567346"/>
              <a:ext cx="3184459" cy="167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72" fill="norm" stroke="1" extrusionOk="0">
                  <a:moveTo>
                    <a:pt x="21584" y="198"/>
                  </a:moveTo>
                  <a:cubicBezTo>
                    <a:pt x="21515" y="99"/>
                    <a:pt x="21445" y="0"/>
                    <a:pt x="21272" y="0"/>
                  </a:cubicBezTo>
                  <a:cubicBezTo>
                    <a:pt x="21099" y="0"/>
                    <a:pt x="20822" y="99"/>
                    <a:pt x="20406" y="198"/>
                  </a:cubicBezTo>
                  <a:cubicBezTo>
                    <a:pt x="19990" y="296"/>
                    <a:pt x="19436" y="395"/>
                    <a:pt x="18890" y="543"/>
                  </a:cubicBezTo>
                  <a:cubicBezTo>
                    <a:pt x="18345" y="691"/>
                    <a:pt x="17808" y="889"/>
                    <a:pt x="17254" y="1136"/>
                  </a:cubicBezTo>
                  <a:cubicBezTo>
                    <a:pt x="16699" y="1383"/>
                    <a:pt x="16128" y="1679"/>
                    <a:pt x="15513" y="2025"/>
                  </a:cubicBezTo>
                  <a:cubicBezTo>
                    <a:pt x="14898" y="2371"/>
                    <a:pt x="14240" y="2766"/>
                    <a:pt x="13633" y="3177"/>
                  </a:cubicBezTo>
                  <a:cubicBezTo>
                    <a:pt x="13027" y="3589"/>
                    <a:pt x="12473" y="4017"/>
                    <a:pt x="11945" y="4478"/>
                  </a:cubicBezTo>
                  <a:cubicBezTo>
                    <a:pt x="11416" y="4939"/>
                    <a:pt x="10914" y="5433"/>
                    <a:pt x="10412" y="5993"/>
                  </a:cubicBezTo>
                  <a:cubicBezTo>
                    <a:pt x="9909" y="6552"/>
                    <a:pt x="9407" y="7178"/>
                    <a:pt x="8861" y="7853"/>
                  </a:cubicBezTo>
                  <a:cubicBezTo>
                    <a:pt x="8316" y="8528"/>
                    <a:pt x="7727" y="9252"/>
                    <a:pt x="7172" y="9960"/>
                  </a:cubicBezTo>
                  <a:cubicBezTo>
                    <a:pt x="6618" y="10668"/>
                    <a:pt x="6099" y="11360"/>
                    <a:pt x="5553" y="12117"/>
                  </a:cubicBezTo>
                  <a:cubicBezTo>
                    <a:pt x="5007" y="12874"/>
                    <a:pt x="4436" y="13698"/>
                    <a:pt x="3959" y="14438"/>
                  </a:cubicBezTo>
                  <a:cubicBezTo>
                    <a:pt x="3483" y="15179"/>
                    <a:pt x="3102" y="15838"/>
                    <a:pt x="2669" y="16546"/>
                  </a:cubicBezTo>
                  <a:cubicBezTo>
                    <a:pt x="2236" y="17254"/>
                    <a:pt x="1751" y="18011"/>
                    <a:pt x="1335" y="18719"/>
                  </a:cubicBezTo>
                  <a:cubicBezTo>
                    <a:pt x="919" y="19427"/>
                    <a:pt x="573" y="20085"/>
                    <a:pt x="365" y="20480"/>
                  </a:cubicBezTo>
                  <a:cubicBezTo>
                    <a:pt x="157" y="20876"/>
                    <a:pt x="88" y="21007"/>
                    <a:pt x="45" y="21155"/>
                  </a:cubicBezTo>
                  <a:cubicBezTo>
                    <a:pt x="1" y="21304"/>
                    <a:pt x="-16" y="21468"/>
                    <a:pt x="19" y="21534"/>
                  </a:cubicBezTo>
                  <a:cubicBezTo>
                    <a:pt x="53" y="21600"/>
                    <a:pt x="140" y="21567"/>
                    <a:pt x="227" y="215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5849798" y="2151149"/>
              <a:ext cx="153338" cy="7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0" y="942"/>
                  </a:moveTo>
                  <a:cubicBezTo>
                    <a:pt x="1800" y="197"/>
                    <a:pt x="3600" y="-548"/>
                    <a:pt x="5040" y="569"/>
                  </a:cubicBezTo>
                  <a:cubicBezTo>
                    <a:pt x="6480" y="1686"/>
                    <a:pt x="7560" y="4666"/>
                    <a:pt x="10260" y="8390"/>
                  </a:cubicBezTo>
                  <a:cubicBezTo>
                    <a:pt x="12960" y="12114"/>
                    <a:pt x="17280" y="16583"/>
                    <a:pt x="21600" y="210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5964801" y="2154381"/>
              <a:ext cx="29134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63" y="4800"/>
                    <a:pt x="12126" y="9600"/>
                    <a:pt x="8526" y="13200"/>
                  </a:cubicBezTo>
                  <a:cubicBezTo>
                    <a:pt x="4926" y="16800"/>
                    <a:pt x="2463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3466782" y="2274265"/>
              <a:ext cx="328304" cy="41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17" fill="norm" stroke="1" extrusionOk="0">
                  <a:moveTo>
                    <a:pt x="13868" y="1329"/>
                  </a:moveTo>
                  <a:cubicBezTo>
                    <a:pt x="13203" y="934"/>
                    <a:pt x="12539" y="539"/>
                    <a:pt x="11625" y="275"/>
                  </a:cubicBezTo>
                  <a:cubicBezTo>
                    <a:pt x="10711" y="12"/>
                    <a:pt x="9548" y="-120"/>
                    <a:pt x="8717" y="143"/>
                  </a:cubicBezTo>
                  <a:cubicBezTo>
                    <a:pt x="7887" y="407"/>
                    <a:pt x="7388" y="1065"/>
                    <a:pt x="7056" y="2448"/>
                  </a:cubicBezTo>
                  <a:cubicBezTo>
                    <a:pt x="6723" y="3831"/>
                    <a:pt x="6557" y="5939"/>
                    <a:pt x="6723" y="8573"/>
                  </a:cubicBezTo>
                  <a:cubicBezTo>
                    <a:pt x="6890" y="11207"/>
                    <a:pt x="7388" y="14368"/>
                    <a:pt x="7720" y="16278"/>
                  </a:cubicBezTo>
                  <a:cubicBezTo>
                    <a:pt x="8053" y="18187"/>
                    <a:pt x="8219" y="18846"/>
                    <a:pt x="8219" y="19504"/>
                  </a:cubicBezTo>
                  <a:cubicBezTo>
                    <a:pt x="8219" y="20163"/>
                    <a:pt x="8053" y="20821"/>
                    <a:pt x="7471" y="21151"/>
                  </a:cubicBezTo>
                  <a:cubicBezTo>
                    <a:pt x="6890" y="21480"/>
                    <a:pt x="5893" y="21480"/>
                    <a:pt x="5062" y="21282"/>
                  </a:cubicBezTo>
                  <a:cubicBezTo>
                    <a:pt x="4231" y="21085"/>
                    <a:pt x="3567" y="20690"/>
                    <a:pt x="2819" y="20295"/>
                  </a:cubicBezTo>
                  <a:cubicBezTo>
                    <a:pt x="2071" y="19900"/>
                    <a:pt x="1240" y="19504"/>
                    <a:pt x="659" y="18978"/>
                  </a:cubicBezTo>
                  <a:cubicBezTo>
                    <a:pt x="77" y="18451"/>
                    <a:pt x="-255" y="17792"/>
                    <a:pt x="243" y="17265"/>
                  </a:cubicBezTo>
                  <a:cubicBezTo>
                    <a:pt x="742" y="16739"/>
                    <a:pt x="2071" y="16343"/>
                    <a:pt x="4647" y="15948"/>
                  </a:cubicBezTo>
                  <a:cubicBezTo>
                    <a:pt x="7222" y="15553"/>
                    <a:pt x="11043" y="15158"/>
                    <a:pt x="13370" y="14829"/>
                  </a:cubicBezTo>
                  <a:cubicBezTo>
                    <a:pt x="15696" y="14500"/>
                    <a:pt x="16527" y="14236"/>
                    <a:pt x="16610" y="13907"/>
                  </a:cubicBezTo>
                  <a:cubicBezTo>
                    <a:pt x="16693" y="13578"/>
                    <a:pt x="16028" y="13182"/>
                    <a:pt x="15363" y="13182"/>
                  </a:cubicBezTo>
                  <a:cubicBezTo>
                    <a:pt x="14699" y="13182"/>
                    <a:pt x="14034" y="13578"/>
                    <a:pt x="13536" y="14104"/>
                  </a:cubicBezTo>
                  <a:cubicBezTo>
                    <a:pt x="13037" y="14631"/>
                    <a:pt x="12705" y="15290"/>
                    <a:pt x="12871" y="15817"/>
                  </a:cubicBezTo>
                  <a:cubicBezTo>
                    <a:pt x="13037" y="16343"/>
                    <a:pt x="13702" y="16739"/>
                    <a:pt x="14283" y="16673"/>
                  </a:cubicBezTo>
                  <a:cubicBezTo>
                    <a:pt x="14865" y="16607"/>
                    <a:pt x="15363" y="16080"/>
                    <a:pt x="16527" y="15751"/>
                  </a:cubicBezTo>
                  <a:cubicBezTo>
                    <a:pt x="17690" y="15421"/>
                    <a:pt x="19517" y="15290"/>
                    <a:pt x="21345" y="151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795085" y="2453388"/>
              <a:ext cx="130337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708"/>
                  </a:moveTo>
                  <a:cubicBezTo>
                    <a:pt x="1694" y="12462"/>
                    <a:pt x="3388" y="11215"/>
                    <a:pt x="5294" y="11008"/>
                  </a:cubicBezTo>
                  <a:cubicBezTo>
                    <a:pt x="7200" y="10800"/>
                    <a:pt x="9318" y="11631"/>
                    <a:pt x="11012" y="12877"/>
                  </a:cubicBezTo>
                  <a:cubicBezTo>
                    <a:pt x="12706" y="14123"/>
                    <a:pt x="13976" y="15785"/>
                    <a:pt x="14824" y="17654"/>
                  </a:cubicBezTo>
                  <a:cubicBezTo>
                    <a:pt x="15671" y="19523"/>
                    <a:pt x="16094" y="21600"/>
                    <a:pt x="16094" y="21600"/>
                  </a:cubicBezTo>
                  <a:cubicBezTo>
                    <a:pt x="16094" y="21600"/>
                    <a:pt x="15671" y="19523"/>
                    <a:pt x="16518" y="15577"/>
                  </a:cubicBezTo>
                  <a:cubicBezTo>
                    <a:pt x="17365" y="11631"/>
                    <a:pt x="19482" y="58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944289" y="2254050"/>
              <a:ext cx="287807" cy="34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26" fill="norm" stroke="1" extrusionOk="0">
                  <a:moveTo>
                    <a:pt x="7191" y="0"/>
                  </a:moveTo>
                  <a:cubicBezTo>
                    <a:pt x="6426" y="4030"/>
                    <a:pt x="5662" y="8060"/>
                    <a:pt x="5566" y="11445"/>
                  </a:cubicBezTo>
                  <a:cubicBezTo>
                    <a:pt x="5470" y="14830"/>
                    <a:pt x="6044" y="17570"/>
                    <a:pt x="6617" y="19263"/>
                  </a:cubicBezTo>
                  <a:cubicBezTo>
                    <a:pt x="7191" y="20955"/>
                    <a:pt x="7764" y="21600"/>
                    <a:pt x="7955" y="21519"/>
                  </a:cubicBezTo>
                  <a:cubicBezTo>
                    <a:pt x="8146" y="21439"/>
                    <a:pt x="7955" y="20633"/>
                    <a:pt x="6713" y="19424"/>
                  </a:cubicBezTo>
                  <a:cubicBezTo>
                    <a:pt x="5470" y="18215"/>
                    <a:pt x="3177" y="16603"/>
                    <a:pt x="1839" y="15394"/>
                  </a:cubicBezTo>
                  <a:cubicBezTo>
                    <a:pt x="500" y="14185"/>
                    <a:pt x="118" y="13379"/>
                    <a:pt x="23" y="12573"/>
                  </a:cubicBezTo>
                  <a:cubicBezTo>
                    <a:pt x="-73" y="11767"/>
                    <a:pt x="118" y="10961"/>
                    <a:pt x="978" y="9994"/>
                  </a:cubicBezTo>
                  <a:cubicBezTo>
                    <a:pt x="1838" y="9027"/>
                    <a:pt x="3368" y="7899"/>
                    <a:pt x="4610" y="6931"/>
                  </a:cubicBezTo>
                  <a:cubicBezTo>
                    <a:pt x="5853" y="5964"/>
                    <a:pt x="6808" y="5158"/>
                    <a:pt x="7860" y="4594"/>
                  </a:cubicBezTo>
                  <a:cubicBezTo>
                    <a:pt x="8911" y="4030"/>
                    <a:pt x="10058" y="3707"/>
                    <a:pt x="10727" y="3949"/>
                  </a:cubicBezTo>
                  <a:cubicBezTo>
                    <a:pt x="11396" y="4191"/>
                    <a:pt x="11587" y="4997"/>
                    <a:pt x="11778" y="6931"/>
                  </a:cubicBezTo>
                  <a:cubicBezTo>
                    <a:pt x="11969" y="8866"/>
                    <a:pt x="12161" y="11928"/>
                    <a:pt x="12256" y="13863"/>
                  </a:cubicBezTo>
                  <a:cubicBezTo>
                    <a:pt x="12352" y="15797"/>
                    <a:pt x="12352" y="16603"/>
                    <a:pt x="12447" y="16522"/>
                  </a:cubicBezTo>
                  <a:cubicBezTo>
                    <a:pt x="12543" y="16442"/>
                    <a:pt x="12734" y="15475"/>
                    <a:pt x="13116" y="14507"/>
                  </a:cubicBezTo>
                  <a:cubicBezTo>
                    <a:pt x="13499" y="13540"/>
                    <a:pt x="14072" y="12573"/>
                    <a:pt x="14837" y="12251"/>
                  </a:cubicBezTo>
                  <a:cubicBezTo>
                    <a:pt x="15601" y="11928"/>
                    <a:pt x="16557" y="12251"/>
                    <a:pt x="17704" y="13379"/>
                  </a:cubicBezTo>
                  <a:cubicBezTo>
                    <a:pt x="18851" y="14507"/>
                    <a:pt x="20189" y="16442"/>
                    <a:pt x="21527" y="183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4285763" y="2403446"/>
              <a:ext cx="115003" cy="12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9" fill="norm" stroke="1" extrusionOk="0">
                  <a:moveTo>
                    <a:pt x="0" y="12854"/>
                  </a:moveTo>
                  <a:cubicBezTo>
                    <a:pt x="3360" y="10002"/>
                    <a:pt x="6720" y="7149"/>
                    <a:pt x="8640" y="4704"/>
                  </a:cubicBezTo>
                  <a:cubicBezTo>
                    <a:pt x="10560" y="2258"/>
                    <a:pt x="11040" y="221"/>
                    <a:pt x="10080" y="17"/>
                  </a:cubicBezTo>
                  <a:cubicBezTo>
                    <a:pt x="9120" y="-187"/>
                    <a:pt x="6720" y="1443"/>
                    <a:pt x="5040" y="3481"/>
                  </a:cubicBezTo>
                  <a:cubicBezTo>
                    <a:pt x="3360" y="5519"/>
                    <a:pt x="2400" y="7964"/>
                    <a:pt x="2640" y="11224"/>
                  </a:cubicBezTo>
                  <a:cubicBezTo>
                    <a:pt x="2880" y="14485"/>
                    <a:pt x="4320" y="18560"/>
                    <a:pt x="7680" y="19987"/>
                  </a:cubicBezTo>
                  <a:cubicBezTo>
                    <a:pt x="11040" y="21413"/>
                    <a:pt x="16320" y="20190"/>
                    <a:pt x="21600" y="189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4431433" y="2376720"/>
              <a:ext cx="153338" cy="20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4860"/>
                  </a:moveTo>
                  <a:cubicBezTo>
                    <a:pt x="1800" y="5130"/>
                    <a:pt x="3600" y="5400"/>
                    <a:pt x="5940" y="7560"/>
                  </a:cubicBezTo>
                  <a:cubicBezTo>
                    <a:pt x="8280" y="9720"/>
                    <a:pt x="11160" y="13770"/>
                    <a:pt x="12600" y="16470"/>
                  </a:cubicBezTo>
                  <a:cubicBezTo>
                    <a:pt x="14040" y="19170"/>
                    <a:pt x="14040" y="20520"/>
                    <a:pt x="13140" y="21060"/>
                  </a:cubicBezTo>
                  <a:cubicBezTo>
                    <a:pt x="12240" y="21600"/>
                    <a:pt x="10440" y="21330"/>
                    <a:pt x="9540" y="19170"/>
                  </a:cubicBezTo>
                  <a:cubicBezTo>
                    <a:pt x="8640" y="17010"/>
                    <a:pt x="8640" y="12960"/>
                    <a:pt x="10800" y="9450"/>
                  </a:cubicBezTo>
                  <a:cubicBezTo>
                    <a:pt x="12960" y="5940"/>
                    <a:pt x="17280" y="29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4761717" y="2406106"/>
              <a:ext cx="145061" cy="16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549" fill="norm" stroke="1" extrusionOk="0">
                  <a:moveTo>
                    <a:pt x="21510" y="5792"/>
                  </a:moveTo>
                  <a:cubicBezTo>
                    <a:pt x="20752" y="4227"/>
                    <a:pt x="19994" y="2661"/>
                    <a:pt x="18857" y="1409"/>
                  </a:cubicBezTo>
                  <a:cubicBezTo>
                    <a:pt x="17721" y="157"/>
                    <a:pt x="16205" y="-782"/>
                    <a:pt x="13173" y="940"/>
                  </a:cubicBezTo>
                  <a:cubicBezTo>
                    <a:pt x="10142" y="2661"/>
                    <a:pt x="5594" y="7044"/>
                    <a:pt x="3131" y="10018"/>
                  </a:cubicBezTo>
                  <a:cubicBezTo>
                    <a:pt x="668" y="12992"/>
                    <a:pt x="289" y="14557"/>
                    <a:pt x="99" y="16122"/>
                  </a:cubicBezTo>
                  <a:cubicBezTo>
                    <a:pt x="-90" y="17688"/>
                    <a:pt x="-90" y="19253"/>
                    <a:pt x="857" y="20035"/>
                  </a:cubicBezTo>
                  <a:cubicBezTo>
                    <a:pt x="1805" y="20818"/>
                    <a:pt x="3699" y="20818"/>
                    <a:pt x="5973" y="19253"/>
                  </a:cubicBezTo>
                  <a:cubicBezTo>
                    <a:pt x="8247" y="17688"/>
                    <a:pt x="10899" y="14557"/>
                    <a:pt x="12794" y="11583"/>
                  </a:cubicBezTo>
                  <a:cubicBezTo>
                    <a:pt x="14689" y="8609"/>
                    <a:pt x="15826" y="5792"/>
                    <a:pt x="16205" y="5635"/>
                  </a:cubicBezTo>
                  <a:cubicBezTo>
                    <a:pt x="16584" y="5479"/>
                    <a:pt x="16205" y="7983"/>
                    <a:pt x="16015" y="10018"/>
                  </a:cubicBezTo>
                  <a:cubicBezTo>
                    <a:pt x="15826" y="12053"/>
                    <a:pt x="15826" y="13618"/>
                    <a:pt x="16773" y="15027"/>
                  </a:cubicBezTo>
                  <a:cubicBezTo>
                    <a:pt x="17721" y="16435"/>
                    <a:pt x="19615" y="17688"/>
                    <a:pt x="21510" y="189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4980890" y="2384387"/>
              <a:ext cx="217228" cy="17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1016" y="6671"/>
                  </a:moveTo>
                  <a:cubicBezTo>
                    <a:pt x="508" y="8259"/>
                    <a:pt x="0" y="9847"/>
                    <a:pt x="0" y="11435"/>
                  </a:cubicBezTo>
                  <a:cubicBezTo>
                    <a:pt x="0" y="13024"/>
                    <a:pt x="508" y="14612"/>
                    <a:pt x="1398" y="15724"/>
                  </a:cubicBezTo>
                  <a:cubicBezTo>
                    <a:pt x="2287" y="16835"/>
                    <a:pt x="3558" y="17471"/>
                    <a:pt x="4955" y="16676"/>
                  </a:cubicBezTo>
                  <a:cubicBezTo>
                    <a:pt x="6353" y="15882"/>
                    <a:pt x="7878" y="13659"/>
                    <a:pt x="8767" y="13659"/>
                  </a:cubicBezTo>
                  <a:cubicBezTo>
                    <a:pt x="9656" y="13659"/>
                    <a:pt x="9911" y="15882"/>
                    <a:pt x="10546" y="17629"/>
                  </a:cubicBezTo>
                  <a:cubicBezTo>
                    <a:pt x="11181" y="19376"/>
                    <a:pt x="12198" y="20647"/>
                    <a:pt x="13341" y="21124"/>
                  </a:cubicBezTo>
                  <a:cubicBezTo>
                    <a:pt x="14485" y="21600"/>
                    <a:pt x="15755" y="21282"/>
                    <a:pt x="17026" y="18582"/>
                  </a:cubicBezTo>
                  <a:cubicBezTo>
                    <a:pt x="18296" y="15882"/>
                    <a:pt x="19567" y="10800"/>
                    <a:pt x="20329" y="7306"/>
                  </a:cubicBezTo>
                  <a:cubicBezTo>
                    <a:pt x="21092" y="3812"/>
                    <a:pt x="21346" y="19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200672" y="2405756"/>
              <a:ext cx="401509" cy="41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13" fill="norm" stroke="1" extrusionOk="0">
                  <a:moveTo>
                    <a:pt x="4785" y="3596"/>
                  </a:moveTo>
                  <a:cubicBezTo>
                    <a:pt x="5195" y="3076"/>
                    <a:pt x="5605" y="2556"/>
                    <a:pt x="5810" y="1970"/>
                  </a:cubicBezTo>
                  <a:cubicBezTo>
                    <a:pt x="6015" y="1384"/>
                    <a:pt x="6015" y="734"/>
                    <a:pt x="5605" y="343"/>
                  </a:cubicBezTo>
                  <a:cubicBezTo>
                    <a:pt x="5195" y="-47"/>
                    <a:pt x="4375" y="-177"/>
                    <a:pt x="3418" y="343"/>
                  </a:cubicBezTo>
                  <a:cubicBezTo>
                    <a:pt x="2461" y="864"/>
                    <a:pt x="1367" y="2035"/>
                    <a:pt x="752" y="2946"/>
                  </a:cubicBezTo>
                  <a:cubicBezTo>
                    <a:pt x="137" y="3857"/>
                    <a:pt x="0" y="4507"/>
                    <a:pt x="0" y="5158"/>
                  </a:cubicBezTo>
                  <a:cubicBezTo>
                    <a:pt x="0" y="5809"/>
                    <a:pt x="137" y="6459"/>
                    <a:pt x="889" y="6719"/>
                  </a:cubicBezTo>
                  <a:cubicBezTo>
                    <a:pt x="1641" y="6980"/>
                    <a:pt x="3008" y="6850"/>
                    <a:pt x="3896" y="6524"/>
                  </a:cubicBezTo>
                  <a:cubicBezTo>
                    <a:pt x="4785" y="6199"/>
                    <a:pt x="5195" y="5678"/>
                    <a:pt x="5537" y="5093"/>
                  </a:cubicBezTo>
                  <a:cubicBezTo>
                    <a:pt x="5878" y="4507"/>
                    <a:pt x="6152" y="3857"/>
                    <a:pt x="6289" y="3857"/>
                  </a:cubicBezTo>
                  <a:cubicBezTo>
                    <a:pt x="6425" y="3857"/>
                    <a:pt x="6425" y="4507"/>
                    <a:pt x="6767" y="4963"/>
                  </a:cubicBezTo>
                  <a:cubicBezTo>
                    <a:pt x="7109" y="5418"/>
                    <a:pt x="7792" y="5678"/>
                    <a:pt x="8476" y="5743"/>
                  </a:cubicBezTo>
                  <a:cubicBezTo>
                    <a:pt x="9159" y="5809"/>
                    <a:pt x="9843" y="5678"/>
                    <a:pt x="10390" y="5353"/>
                  </a:cubicBezTo>
                  <a:cubicBezTo>
                    <a:pt x="10937" y="5028"/>
                    <a:pt x="11347" y="4507"/>
                    <a:pt x="11825" y="4442"/>
                  </a:cubicBezTo>
                  <a:cubicBezTo>
                    <a:pt x="12304" y="4377"/>
                    <a:pt x="12851" y="4768"/>
                    <a:pt x="13329" y="5223"/>
                  </a:cubicBezTo>
                  <a:cubicBezTo>
                    <a:pt x="13808" y="5678"/>
                    <a:pt x="14218" y="6199"/>
                    <a:pt x="15106" y="6264"/>
                  </a:cubicBezTo>
                  <a:cubicBezTo>
                    <a:pt x="15995" y="6329"/>
                    <a:pt x="17362" y="5939"/>
                    <a:pt x="18251" y="5483"/>
                  </a:cubicBezTo>
                  <a:cubicBezTo>
                    <a:pt x="19139" y="5028"/>
                    <a:pt x="19549" y="4507"/>
                    <a:pt x="19686" y="4637"/>
                  </a:cubicBezTo>
                  <a:cubicBezTo>
                    <a:pt x="19823" y="4768"/>
                    <a:pt x="19686" y="5548"/>
                    <a:pt x="19959" y="7890"/>
                  </a:cubicBezTo>
                  <a:cubicBezTo>
                    <a:pt x="20233" y="10233"/>
                    <a:pt x="20916" y="14136"/>
                    <a:pt x="21258" y="16478"/>
                  </a:cubicBezTo>
                  <a:cubicBezTo>
                    <a:pt x="21600" y="18821"/>
                    <a:pt x="21600" y="19601"/>
                    <a:pt x="20848" y="20252"/>
                  </a:cubicBezTo>
                  <a:cubicBezTo>
                    <a:pt x="20096" y="20903"/>
                    <a:pt x="18592" y="21423"/>
                    <a:pt x="17157" y="21293"/>
                  </a:cubicBezTo>
                  <a:cubicBezTo>
                    <a:pt x="15722" y="21163"/>
                    <a:pt x="14354" y="20382"/>
                    <a:pt x="12987" y="196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5831462" y="2310928"/>
              <a:ext cx="194675" cy="35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177" fill="norm" stroke="1" extrusionOk="0">
                  <a:moveTo>
                    <a:pt x="18844" y="3509"/>
                  </a:moveTo>
                  <a:cubicBezTo>
                    <a:pt x="17442" y="2275"/>
                    <a:pt x="16039" y="1040"/>
                    <a:pt x="14637" y="423"/>
                  </a:cubicBezTo>
                  <a:cubicBezTo>
                    <a:pt x="13234" y="-194"/>
                    <a:pt x="11831" y="-194"/>
                    <a:pt x="10709" y="809"/>
                  </a:cubicBezTo>
                  <a:cubicBezTo>
                    <a:pt x="9587" y="1812"/>
                    <a:pt x="8746" y="3817"/>
                    <a:pt x="8605" y="6826"/>
                  </a:cubicBezTo>
                  <a:cubicBezTo>
                    <a:pt x="8465" y="9835"/>
                    <a:pt x="9026" y="13846"/>
                    <a:pt x="9307" y="16469"/>
                  </a:cubicBezTo>
                  <a:cubicBezTo>
                    <a:pt x="9587" y="19092"/>
                    <a:pt x="9587" y="20326"/>
                    <a:pt x="8886" y="20866"/>
                  </a:cubicBezTo>
                  <a:cubicBezTo>
                    <a:pt x="8185" y="21406"/>
                    <a:pt x="6782" y="21252"/>
                    <a:pt x="5239" y="20326"/>
                  </a:cubicBezTo>
                  <a:cubicBezTo>
                    <a:pt x="3696" y="19400"/>
                    <a:pt x="2013" y="17703"/>
                    <a:pt x="1031" y="16392"/>
                  </a:cubicBezTo>
                  <a:cubicBezTo>
                    <a:pt x="50" y="15080"/>
                    <a:pt x="-231" y="14155"/>
                    <a:pt x="190" y="13460"/>
                  </a:cubicBezTo>
                  <a:cubicBezTo>
                    <a:pt x="611" y="12766"/>
                    <a:pt x="1733" y="12303"/>
                    <a:pt x="2855" y="12380"/>
                  </a:cubicBezTo>
                  <a:cubicBezTo>
                    <a:pt x="3977" y="12457"/>
                    <a:pt x="5099" y="13075"/>
                    <a:pt x="6081" y="13692"/>
                  </a:cubicBezTo>
                  <a:cubicBezTo>
                    <a:pt x="7063" y="14309"/>
                    <a:pt x="7904" y="14926"/>
                    <a:pt x="8886" y="15697"/>
                  </a:cubicBezTo>
                  <a:cubicBezTo>
                    <a:pt x="9868" y="16469"/>
                    <a:pt x="10990" y="17395"/>
                    <a:pt x="11130" y="17549"/>
                  </a:cubicBezTo>
                  <a:cubicBezTo>
                    <a:pt x="11270" y="17703"/>
                    <a:pt x="10429" y="17086"/>
                    <a:pt x="9868" y="16392"/>
                  </a:cubicBezTo>
                  <a:cubicBezTo>
                    <a:pt x="9307" y="15697"/>
                    <a:pt x="9026" y="14926"/>
                    <a:pt x="9447" y="14155"/>
                  </a:cubicBezTo>
                  <a:cubicBezTo>
                    <a:pt x="9868" y="13383"/>
                    <a:pt x="10990" y="12612"/>
                    <a:pt x="13094" y="12303"/>
                  </a:cubicBezTo>
                  <a:cubicBezTo>
                    <a:pt x="15198" y="11995"/>
                    <a:pt x="18283" y="12149"/>
                    <a:pt x="21369" y="123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6004273" y="2522390"/>
              <a:ext cx="106199" cy="6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23" fill="norm" stroke="1" extrusionOk="0">
                  <a:moveTo>
                    <a:pt x="19828" y="4629"/>
                  </a:moveTo>
                  <a:cubicBezTo>
                    <a:pt x="17257" y="3086"/>
                    <a:pt x="14685" y="1543"/>
                    <a:pt x="12114" y="1543"/>
                  </a:cubicBezTo>
                  <a:cubicBezTo>
                    <a:pt x="9542" y="1543"/>
                    <a:pt x="6971" y="3086"/>
                    <a:pt x="4657" y="5400"/>
                  </a:cubicBezTo>
                  <a:cubicBezTo>
                    <a:pt x="2342" y="7714"/>
                    <a:pt x="285" y="10800"/>
                    <a:pt x="28" y="13886"/>
                  </a:cubicBezTo>
                  <a:cubicBezTo>
                    <a:pt x="-229" y="16971"/>
                    <a:pt x="1314" y="20057"/>
                    <a:pt x="3371" y="20829"/>
                  </a:cubicBezTo>
                  <a:cubicBezTo>
                    <a:pt x="5428" y="21600"/>
                    <a:pt x="8000" y="20057"/>
                    <a:pt x="9542" y="16586"/>
                  </a:cubicBezTo>
                  <a:cubicBezTo>
                    <a:pt x="11085" y="13114"/>
                    <a:pt x="11600" y="7714"/>
                    <a:pt x="13400" y="4629"/>
                  </a:cubicBezTo>
                  <a:cubicBezTo>
                    <a:pt x="15200" y="1543"/>
                    <a:pt x="18285" y="771"/>
                    <a:pt x="2137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6133471" y="2507030"/>
              <a:ext cx="214673" cy="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fill="norm" stroke="1" extrusionOk="0">
                  <a:moveTo>
                    <a:pt x="0" y="1711"/>
                  </a:moveTo>
                  <a:cubicBezTo>
                    <a:pt x="1029" y="3416"/>
                    <a:pt x="2057" y="5121"/>
                    <a:pt x="2571" y="7395"/>
                  </a:cubicBezTo>
                  <a:cubicBezTo>
                    <a:pt x="3086" y="9669"/>
                    <a:pt x="3086" y="12511"/>
                    <a:pt x="3086" y="15353"/>
                  </a:cubicBezTo>
                  <a:cubicBezTo>
                    <a:pt x="3086" y="18195"/>
                    <a:pt x="3086" y="21037"/>
                    <a:pt x="3086" y="21037"/>
                  </a:cubicBezTo>
                  <a:cubicBezTo>
                    <a:pt x="3086" y="21037"/>
                    <a:pt x="3086" y="18195"/>
                    <a:pt x="3471" y="15069"/>
                  </a:cubicBezTo>
                  <a:cubicBezTo>
                    <a:pt x="3857" y="11942"/>
                    <a:pt x="4629" y="8532"/>
                    <a:pt x="5529" y="5690"/>
                  </a:cubicBezTo>
                  <a:cubicBezTo>
                    <a:pt x="6429" y="2848"/>
                    <a:pt x="7457" y="574"/>
                    <a:pt x="8229" y="858"/>
                  </a:cubicBezTo>
                  <a:cubicBezTo>
                    <a:pt x="9000" y="1142"/>
                    <a:pt x="9514" y="3984"/>
                    <a:pt x="9771" y="6826"/>
                  </a:cubicBezTo>
                  <a:cubicBezTo>
                    <a:pt x="10029" y="9669"/>
                    <a:pt x="10029" y="12511"/>
                    <a:pt x="10414" y="12795"/>
                  </a:cubicBezTo>
                  <a:cubicBezTo>
                    <a:pt x="10800" y="13079"/>
                    <a:pt x="11571" y="10805"/>
                    <a:pt x="12343" y="8532"/>
                  </a:cubicBezTo>
                  <a:cubicBezTo>
                    <a:pt x="13114" y="6258"/>
                    <a:pt x="13886" y="3984"/>
                    <a:pt x="14914" y="2279"/>
                  </a:cubicBezTo>
                  <a:cubicBezTo>
                    <a:pt x="15943" y="574"/>
                    <a:pt x="17229" y="-563"/>
                    <a:pt x="18129" y="290"/>
                  </a:cubicBezTo>
                  <a:cubicBezTo>
                    <a:pt x="19029" y="1142"/>
                    <a:pt x="19543" y="3984"/>
                    <a:pt x="20057" y="7395"/>
                  </a:cubicBezTo>
                  <a:cubicBezTo>
                    <a:pt x="20571" y="10805"/>
                    <a:pt x="21086" y="14784"/>
                    <a:pt x="21600" y="18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3381076" y="3010512"/>
              <a:ext cx="26834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000"/>
                  </a:moveTo>
                  <a:cubicBezTo>
                    <a:pt x="0" y="2000"/>
                    <a:pt x="0" y="0"/>
                    <a:pt x="103" y="0"/>
                  </a:cubicBezTo>
                  <a:cubicBezTo>
                    <a:pt x="206" y="0"/>
                    <a:pt x="411" y="2000"/>
                    <a:pt x="720" y="5000"/>
                  </a:cubicBezTo>
                  <a:cubicBezTo>
                    <a:pt x="1029" y="8000"/>
                    <a:pt x="1440" y="12000"/>
                    <a:pt x="1851" y="15400"/>
                  </a:cubicBezTo>
                  <a:cubicBezTo>
                    <a:pt x="2263" y="18800"/>
                    <a:pt x="2674" y="21600"/>
                    <a:pt x="2983" y="21600"/>
                  </a:cubicBezTo>
                  <a:cubicBezTo>
                    <a:pt x="3291" y="21600"/>
                    <a:pt x="3497" y="18800"/>
                    <a:pt x="3703" y="16400"/>
                  </a:cubicBezTo>
                  <a:cubicBezTo>
                    <a:pt x="3909" y="14000"/>
                    <a:pt x="4114" y="12000"/>
                    <a:pt x="4423" y="10000"/>
                  </a:cubicBezTo>
                  <a:cubicBezTo>
                    <a:pt x="4731" y="8000"/>
                    <a:pt x="5143" y="6000"/>
                    <a:pt x="5863" y="5200"/>
                  </a:cubicBezTo>
                  <a:cubicBezTo>
                    <a:pt x="6583" y="4400"/>
                    <a:pt x="7611" y="4800"/>
                    <a:pt x="8331" y="6600"/>
                  </a:cubicBezTo>
                  <a:cubicBezTo>
                    <a:pt x="9051" y="8400"/>
                    <a:pt x="9463" y="11600"/>
                    <a:pt x="9874" y="12000"/>
                  </a:cubicBezTo>
                  <a:cubicBezTo>
                    <a:pt x="10286" y="12400"/>
                    <a:pt x="10697" y="10000"/>
                    <a:pt x="11109" y="7800"/>
                  </a:cubicBezTo>
                  <a:cubicBezTo>
                    <a:pt x="11520" y="5600"/>
                    <a:pt x="11931" y="3600"/>
                    <a:pt x="12651" y="2200"/>
                  </a:cubicBezTo>
                  <a:cubicBezTo>
                    <a:pt x="13371" y="800"/>
                    <a:pt x="14400" y="0"/>
                    <a:pt x="15943" y="2000"/>
                  </a:cubicBezTo>
                  <a:cubicBezTo>
                    <a:pt x="17486" y="4000"/>
                    <a:pt x="19543" y="8800"/>
                    <a:pt x="21600" y="13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3680083" y="2978218"/>
              <a:ext cx="230006" cy="11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7" fill="norm" stroke="1" extrusionOk="0">
                  <a:moveTo>
                    <a:pt x="0" y="16936"/>
                  </a:moveTo>
                  <a:cubicBezTo>
                    <a:pt x="1680" y="13786"/>
                    <a:pt x="3360" y="10636"/>
                    <a:pt x="4920" y="7486"/>
                  </a:cubicBezTo>
                  <a:cubicBezTo>
                    <a:pt x="6480" y="4336"/>
                    <a:pt x="7920" y="1186"/>
                    <a:pt x="8040" y="286"/>
                  </a:cubicBezTo>
                  <a:cubicBezTo>
                    <a:pt x="8160" y="-614"/>
                    <a:pt x="6960" y="736"/>
                    <a:pt x="6120" y="2536"/>
                  </a:cubicBezTo>
                  <a:cubicBezTo>
                    <a:pt x="5280" y="4336"/>
                    <a:pt x="4800" y="6586"/>
                    <a:pt x="4800" y="9736"/>
                  </a:cubicBezTo>
                  <a:cubicBezTo>
                    <a:pt x="4800" y="12886"/>
                    <a:pt x="5280" y="16936"/>
                    <a:pt x="7080" y="18961"/>
                  </a:cubicBezTo>
                  <a:cubicBezTo>
                    <a:pt x="8880" y="20986"/>
                    <a:pt x="12000" y="20986"/>
                    <a:pt x="14640" y="19636"/>
                  </a:cubicBezTo>
                  <a:cubicBezTo>
                    <a:pt x="17280" y="18286"/>
                    <a:pt x="19440" y="15586"/>
                    <a:pt x="21600" y="128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3891892" y="2967066"/>
              <a:ext cx="140866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192" fill="norm" stroke="1" extrusionOk="0">
                  <a:moveTo>
                    <a:pt x="13161" y="0"/>
                  </a:moveTo>
                  <a:cubicBezTo>
                    <a:pt x="9690" y="2038"/>
                    <a:pt x="6218" y="4075"/>
                    <a:pt x="4097" y="6113"/>
                  </a:cubicBezTo>
                  <a:cubicBezTo>
                    <a:pt x="1975" y="8151"/>
                    <a:pt x="1204" y="10189"/>
                    <a:pt x="625" y="12634"/>
                  </a:cubicBezTo>
                  <a:cubicBezTo>
                    <a:pt x="47" y="15079"/>
                    <a:pt x="-339" y="17932"/>
                    <a:pt x="432" y="19562"/>
                  </a:cubicBezTo>
                  <a:cubicBezTo>
                    <a:pt x="1204" y="21192"/>
                    <a:pt x="3132" y="21600"/>
                    <a:pt x="4675" y="20785"/>
                  </a:cubicBezTo>
                  <a:cubicBezTo>
                    <a:pt x="6218" y="19970"/>
                    <a:pt x="7375" y="17932"/>
                    <a:pt x="8340" y="15691"/>
                  </a:cubicBezTo>
                  <a:cubicBezTo>
                    <a:pt x="9304" y="13449"/>
                    <a:pt x="10075" y="11004"/>
                    <a:pt x="10461" y="11004"/>
                  </a:cubicBezTo>
                  <a:cubicBezTo>
                    <a:pt x="10847" y="11004"/>
                    <a:pt x="10847" y="13449"/>
                    <a:pt x="11618" y="15487"/>
                  </a:cubicBezTo>
                  <a:cubicBezTo>
                    <a:pt x="12390" y="17525"/>
                    <a:pt x="13932" y="19155"/>
                    <a:pt x="15668" y="19562"/>
                  </a:cubicBezTo>
                  <a:cubicBezTo>
                    <a:pt x="17404" y="19970"/>
                    <a:pt x="19332" y="19155"/>
                    <a:pt x="21261" y="183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4048091" y="3012460"/>
              <a:ext cx="138004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7155"/>
                  </a:moveTo>
                  <a:cubicBezTo>
                    <a:pt x="1200" y="5277"/>
                    <a:pt x="2400" y="3399"/>
                    <a:pt x="3000" y="3633"/>
                  </a:cubicBezTo>
                  <a:cubicBezTo>
                    <a:pt x="3600" y="3868"/>
                    <a:pt x="3600" y="6216"/>
                    <a:pt x="3600" y="9503"/>
                  </a:cubicBezTo>
                  <a:cubicBezTo>
                    <a:pt x="3600" y="12790"/>
                    <a:pt x="3600" y="17016"/>
                    <a:pt x="4200" y="17485"/>
                  </a:cubicBezTo>
                  <a:cubicBezTo>
                    <a:pt x="4800" y="17955"/>
                    <a:pt x="6000" y="14668"/>
                    <a:pt x="7000" y="11851"/>
                  </a:cubicBezTo>
                  <a:cubicBezTo>
                    <a:pt x="8000" y="9033"/>
                    <a:pt x="8800" y="6685"/>
                    <a:pt x="9800" y="4572"/>
                  </a:cubicBezTo>
                  <a:cubicBezTo>
                    <a:pt x="10800" y="2459"/>
                    <a:pt x="12000" y="581"/>
                    <a:pt x="13600" y="112"/>
                  </a:cubicBezTo>
                  <a:cubicBezTo>
                    <a:pt x="15200" y="-358"/>
                    <a:pt x="17200" y="581"/>
                    <a:pt x="18600" y="4338"/>
                  </a:cubicBezTo>
                  <a:cubicBezTo>
                    <a:pt x="20000" y="8094"/>
                    <a:pt x="20800" y="14668"/>
                    <a:pt x="21600" y="212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4583308" y="2954572"/>
              <a:ext cx="200801" cy="20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0881" fill="norm" stroke="1" extrusionOk="0">
                  <a:moveTo>
                    <a:pt x="13114" y="3704"/>
                  </a:moveTo>
                  <a:cubicBezTo>
                    <a:pt x="12034" y="2371"/>
                    <a:pt x="10954" y="1037"/>
                    <a:pt x="9739" y="371"/>
                  </a:cubicBezTo>
                  <a:cubicBezTo>
                    <a:pt x="8524" y="-296"/>
                    <a:pt x="7174" y="-296"/>
                    <a:pt x="5419" y="2371"/>
                  </a:cubicBezTo>
                  <a:cubicBezTo>
                    <a:pt x="3664" y="5037"/>
                    <a:pt x="1504" y="10371"/>
                    <a:pt x="559" y="13704"/>
                  </a:cubicBezTo>
                  <a:cubicBezTo>
                    <a:pt x="-386" y="17037"/>
                    <a:pt x="-116" y="18371"/>
                    <a:pt x="1234" y="19437"/>
                  </a:cubicBezTo>
                  <a:cubicBezTo>
                    <a:pt x="2584" y="20504"/>
                    <a:pt x="5014" y="21304"/>
                    <a:pt x="7714" y="20637"/>
                  </a:cubicBezTo>
                  <a:cubicBezTo>
                    <a:pt x="10414" y="19971"/>
                    <a:pt x="13384" y="17837"/>
                    <a:pt x="15139" y="15704"/>
                  </a:cubicBezTo>
                  <a:cubicBezTo>
                    <a:pt x="16894" y="13571"/>
                    <a:pt x="17434" y="11437"/>
                    <a:pt x="17164" y="10904"/>
                  </a:cubicBezTo>
                  <a:cubicBezTo>
                    <a:pt x="16894" y="10371"/>
                    <a:pt x="15814" y="11437"/>
                    <a:pt x="15139" y="12637"/>
                  </a:cubicBezTo>
                  <a:cubicBezTo>
                    <a:pt x="14464" y="13837"/>
                    <a:pt x="14194" y="15171"/>
                    <a:pt x="14599" y="16237"/>
                  </a:cubicBezTo>
                  <a:cubicBezTo>
                    <a:pt x="15004" y="17304"/>
                    <a:pt x="16084" y="18104"/>
                    <a:pt x="17029" y="17971"/>
                  </a:cubicBezTo>
                  <a:cubicBezTo>
                    <a:pt x="17974" y="17837"/>
                    <a:pt x="18784" y="16771"/>
                    <a:pt x="19459" y="14904"/>
                  </a:cubicBezTo>
                  <a:cubicBezTo>
                    <a:pt x="20134" y="13037"/>
                    <a:pt x="20674" y="10371"/>
                    <a:pt x="21214" y="77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4830109" y="3013067"/>
              <a:ext cx="253006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5" y="4168"/>
                    <a:pt x="1309" y="8337"/>
                    <a:pt x="1527" y="11747"/>
                  </a:cubicBezTo>
                  <a:cubicBezTo>
                    <a:pt x="1745" y="15158"/>
                    <a:pt x="1527" y="17811"/>
                    <a:pt x="1745" y="17811"/>
                  </a:cubicBezTo>
                  <a:cubicBezTo>
                    <a:pt x="1964" y="17811"/>
                    <a:pt x="2618" y="15158"/>
                    <a:pt x="3273" y="13074"/>
                  </a:cubicBezTo>
                  <a:cubicBezTo>
                    <a:pt x="3927" y="10989"/>
                    <a:pt x="4582" y="9474"/>
                    <a:pt x="5345" y="8147"/>
                  </a:cubicBezTo>
                  <a:cubicBezTo>
                    <a:pt x="6109" y="6821"/>
                    <a:pt x="6982" y="5684"/>
                    <a:pt x="7745" y="6063"/>
                  </a:cubicBezTo>
                  <a:cubicBezTo>
                    <a:pt x="8509" y="6442"/>
                    <a:pt x="9164" y="8337"/>
                    <a:pt x="9491" y="10232"/>
                  </a:cubicBezTo>
                  <a:cubicBezTo>
                    <a:pt x="9818" y="12126"/>
                    <a:pt x="9818" y="14021"/>
                    <a:pt x="10145" y="14211"/>
                  </a:cubicBezTo>
                  <a:cubicBezTo>
                    <a:pt x="10473" y="14400"/>
                    <a:pt x="11127" y="12884"/>
                    <a:pt x="12000" y="10800"/>
                  </a:cubicBezTo>
                  <a:cubicBezTo>
                    <a:pt x="12873" y="8716"/>
                    <a:pt x="13964" y="6063"/>
                    <a:pt x="15055" y="4547"/>
                  </a:cubicBezTo>
                  <a:cubicBezTo>
                    <a:pt x="16145" y="3032"/>
                    <a:pt x="17236" y="2653"/>
                    <a:pt x="17891" y="3600"/>
                  </a:cubicBezTo>
                  <a:cubicBezTo>
                    <a:pt x="18545" y="4547"/>
                    <a:pt x="18764" y="6821"/>
                    <a:pt x="19309" y="10042"/>
                  </a:cubicBezTo>
                  <a:cubicBezTo>
                    <a:pt x="19855" y="13263"/>
                    <a:pt x="20727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5152116" y="3005899"/>
              <a:ext cx="136919" cy="39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12" fill="norm" stroke="1" extrusionOk="0">
                  <a:moveTo>
                    <a:pt x="0" y="2481"/>
                  </a:moveTo>
                  <a:cubicBezTo>
                    <a:pt x="800" y="7498"/>
                    <a:pt x="1600" y="12514"/>
                    <a:pt x="2000" y="15441"/>
                  </a:cubicBezTo>
                  <a:cubicBezTo>
                    <a:pt x="2400" y="18367"/>
                    <a:pt x="2400" y="19203"/>
                    <a:pt x="2400" y="19970"/>
                  </a:cubicBezTo>
                  <a:cubicBezTo>
                    <a:pt x="2400" y="20736"/>
                    <a:pt x="2400" y="21433"/>
                    <a:pt x="2000" y="21294"/>
                  </a:cubicBezTo>
                  <a:cubicBezTo>
                    <a:pt x="1600" y="21154"/>
                    <a:pt x="800" y="20179"/>
                    <a:pt x="800" y="17461"/>
                  </a:cubicBezTo>
                  <a:cubicBezTo>
                    <a:pt x="800" y="14744"/>
                    <a:pt x="1600" y="10285"/>
                    <a:pt x="3000" y="7428"/>
                  </a:cubicBezTo>
                  <a:cubicBezTo>
                    <a:pt x="4400" y="4571"/>
                    <a:pt x="6400" y="3317"/>
                    <a:pt x="8200" y="2411"/>
                  </a:cubicBezTo>
                  <a:cubicBezTo>
                    <a:pt x="10000" y="1505"/>
                    <a:pt x="11600" y="948"/>
                    <a:pt x="13400" y="530"/>
                  </a:cubicBezTo>
                  <a:cubicBezTo>
                    <a:pt x="15200" y="112"/>
                    <a:pt x="17200" y="-167"/>
                    <a:pt x="18600" y="112"/>
                  </a:cubicBezTo>
                  <a:cubicBezTo>
                    <a:pt x="20000" y="390"/>
                    <a:pt x="20800" y="1227"/>
                    <a:pt x="21200" y="1993"/>
                  </a:cubicBezTo>
                  <a:cubicBezTo>
                    <a:pt x="21600" y="2759"/>
                    <a:pt x="21600" y="3456"/>
                    <a:pt x="20200" y="4432"/>
                  </a:cubicBezTo>
                  <a:cubicBezTo>
                    <a:pt x="18800" y="5407"/>
                    <a:pt x="16000" y="6661"/>
                    <a:pt x="13200" y="79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5303941" y="3014725"/>
              <a:ext cx="131849" cy="105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66" fill="norm" stroke="1" extrusionOk="0">
                  <a:moveTo>
                    <a:pt x="5132" y="18180"/>
                  </a:moveTo>
                  <a:cubicBezTo>
                    <a:pt x="6762" y="15609"/>
                    <a:pt x="8392" y="13037"/>
                    <a:pt x="9818" y="9952"/>
                  </a:cubicBezTo>
                  <a:cubicBezTo>
                    <a:pt x="11245" y="6866"/>
                    <a:pt x="12468" y="3266"/>
                    <a:pt x="12060" y="1466"/>
                  </a:cubicBezTo>
                  <a:cubicBezTo>
                    <a:pt x="11652" y="-334"/>
                    <a:pt x="9615" y="-334"/>
                    <a:pt x="7985" y="695"/>
                  </a:cubicBezTo>
                  <a:cubicBezTo>
                    <a:pt x="6354" y="1723"/>
                    <a:pt x="5132" y="3780"/>
                    <a:pt x="3909" y="5837"/>
                  </a:cubicBezTo>
                  <a:cubicBezTo>
                    <a:pt x="2686" y="7895"/>
                    <a:pt x="1464" y="9952"/>
                    <a:pt x="649" y="12266"/>
                  </a:cubicBezTo>
                  <a:cubicBezTo>
                    <a:pt x="-166" y="14580"/>
                    <a:pt x="-574" y="17152"/>
                    <a:pt x="1668" y="18180"/>
                  </a:cubicBezTo>
                  <a:cubicBezTo>
                    <a:pt x="3909" y="19209"/>
                    <a:pt x="8800" y="18695"/>
                    <a:pt x="12468" y="18952"/>
                  </a:cubicBezTo>
                  <a:cubicBezTo>
                    <a:pt x="16135" y="19209"/>
                    <a:pt x="18581" y="20237"/>
                    <a:pt x="21026" y="212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5481790" y="2813515"/>
              <a:ext cx="506012" cy="35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11962"/>
                  </a:moveTo>
                  <a:cubicBezTo>
                    <a:pt x="1309" y="14260"/>
                    <a:pt x="2618" y="16558"/>
                    <a:pt x="3382" y="18090"/>
                  </a:cubicBezTo>
                  <a:cubicBezTo>
                    <a:pt x="4145" y="19622"/>
                    <a:pt x="4364" y="20388"/>
                    <a:pt x="4418" y="20388"/>
                  </a:cubicBezTo>
                  <a:cubicBezTo>
                    <a:pt x="4473" y="20388"/>
                    <a:pt x="4364" y="19622"/>
                    <a:pt x="4309" y="18779"/>
                  </a:cubicBezTo>
                  <a:cubicBezTo>
                    <a:pt x="4255" y="17937"/>
                    <a:pt x="4255" y="17017"/>
                    <a:pt x="4636" y="16098"/>
                  </a:cubicBezTo>
                  <a:cubicBezTo>
                    <a:pt x="5018" y="15179"/>
                    <a:pt x="5782" y="14260"/>
                    <a:pt x="6436" y="13877"/>
                  </a:cubicBezTo>
                  <a:cubicBezTo>
                    <a:pt x="7091" y="13494"/>
                    <a:pt x="7636" y="13647"/>
                    <a:pt x="8400" y="13647"/>
                  </a:cubicBezTo>
                  <a:cubicBezTo>
                    <a:pt x="9164" y="13647"/>
                    <a:pt x="10145" y="13494"/>
                    <a:pt x="10691" y="13034"/>
                  </a:cubicBezTo>
                  <a:cubicBezTo>
                    <a:pt x="11236" y="12575"/>
                    <a:pt x="11345" y="11809"/>
                    <a:pt x="11127" y="11503"/>
                  </a:cubicBezTo>
                  <a:cubicBezTo>
                    <a:pt x="10909" y="11196"/>
                    <a:pt x="10364" y="11349"/>
                    <a:pt x="9927" y="11732"/>
                  </a:cubicBezTo>
                  <a:cubicBezTo>
                    <a:pt x="9491" y="12115"/>
                    <a:pt x="9164" y="12728"/>
                    <a:pt x="8945" y="13494"/>
                  </a:cubicBezTo>
                  <a:cubicBezTo>
                    <a:pt x="8727" y="14260"/>
                    <a:pt x="8618" y="15179"/>
                    <a:pt x="8673" y="16405"/>
                  </a:cubicBezTo>
                  <a:cubicBezTo>
                    <a:pt x="8727" y="17630"/>
                    <a:pt x="8945" y="19162"/>
                    <a:pt x="9764" y="20005"/>
                  </a:cubicBezTo>
                  <a:cubicBezTo>
                    <a:pt x="10582" y="20847"/>
                    <a:pt x="12000" y="21000"/>
                    <a:pt x="12982" y="20847"/>
                  </a:cubicBezTo>
                  <a:cubicBezTo>
                    <a:pt x="13964" y="20694"/>
                    <a:pt x="14509" y="20234"/>
                    <a:pt x="15055" y="19622"/>
                  </a:cubicBezTo>
                  <a:cubicBezTo>
                    <a:pt x="15600" y="19009"/>
                    <a:pt x="16145" y="18243"/>
                    <a:pt x="16145" y="18090"/>
                  </a:cubicBezTo>
                  <a:cubicBezTo>
                    <a:pt x="16145" y="17937"/>
                    <a:pt x="15600" y="18396"/>
                    <a:pt x="15382" y="19086"/>
                  </a:cubicBezTo>
                  <a:cubicBezTo>
                    <a:pt x="15164" y="19775"/>
                    <a:pt x="15273" y="20694"/>
                    <a:pt x="15600" y="21077"/>
                  </a:cubicBezTo>
                  <a:cubicBezTo>
                    <a:pt x="15927" y="21460"/>
                    <a:pt x="16473" y="21307"/>
                    <a:pt x="17345" y="19622"/>
                  </a:cubicBezTo>
                  <a:cubicBezTo>
                    <a:pt x="18218" y="17937"/>
                    <a:pt x="19418" y="14720"/>
                    <a:pt x="20182" y="11579"/>
                  </a:cubicBezTo>
                  <a:cubicBezTo>
                    <a:pt x="20945" y="8439"/>
                    <a:pt x="21273" y="5375"/>
                    <a:pt x="21436" y="3230"/>
                  </a:cubicBezTo>
                  <a:cubicBezTo>
                    <a:pt x="21600" y="1086"/>
                    <a:pt x="21600" y="-140"/>
                    <a:pt x="21545" y="13"/>
                  </a:cubicBezTo>
                  <a:cubicBezTo>
                    <a:pt x="21491" y="166"/>
                    <a:pt x="21382" y="1698"/>
                    <a:pt x="21218" y="4532"/>
                  </a:cubicBezTo>
                  <a:cubicBezTo>
                    <a:pt x="21055" y="7366"/>
                    <a:pt x="20836" y="11503"/>
                    <a:pt x="20891" y="14030"/>
                  </a:cubicBezTo>
                  <a:cubicBezTo>
                    <a:pt x="20945" y="16558"/>
                    <a:pt x="21273" y="17477"/>
                    <a:pt x="21600" y="183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6379483" y="2772840"/>
              <a:ext cx="202061" cy="36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56" fill="norm" stroke="1" extrusionOk="0">
                  <a:moveTo>
                    <a:pt x="8839" y="1500"/>
                  </a:moveTo>
                  <a:cubicBezTo>
                    <a:pt x="8569" y="750"/>
                    <a:pt x="8299" y="0"/>
                    <a:pt x="7759" y="0"/>
                  </a:cubicBezTo>
                  <a:cubicBezTo>
                    <a:pt x="7219" y="0"/>
                    <a:pt x="6409" y="750"/>
                    <a:pt x="5059" y="3225"/>
                  </a:cubicBezTo>
                  <a:cubicBezTo>
                    <a:pt x="3709" y="5700"/>
                    <a:pt x="1819" y="9900"/>
                    <a:pt x="874" y="12825"/>
                  </a:cubicBezTo>
                  <a:cubicBezTo>
                    <a:pt x="-71" y="15750"/>
                    <a:pt x="-71" y="17400"/>
                    <a:pt x="64" y="18600"/>
                  </a:cubicBezTo>
                  <a:cubicBezTo>
                    <a:pt x="199" y="19800"/>
                    <a:pt x="469" y="20550"/>
                    <a:pt x="1279" y="21000"/>
                  </a:cubicBezTo>
                  <a:cubicBezTo>
                    <a:pt x="2089" y="21450"/>
                    <a:pt x="3439" y="21600"/>
                    <a:pt x="4654" y="21300"/>
                  </a:cubicBezTo>
                  <a:cubicBezTo>
                    <a:pt x="5869" y="21000"/>
                    <a:pt x="6949" y="20250"/>
                    <a:pt x="7894" y="19500"/>
                  </a:cubicBezTo>
                  <a:cubicBezTo>
                    <a:pt x="8839" y="18750"/>
                    <a:pt x="9649" y="18000"/>
                    <a:pt x="10459" y="17175"/>
                  </a:cubicBezTo>
                  <a:cubicBezTo>
                    <a:pt x="11269" y="16350"/>
                    <a:pt x="12079" y="15450"/>
                    <a:pt x="11809" y="15150"/>
                  </a:cubicBezTo>
                  <a:cubicBezTo>
                    <a:pt x="11539" y="14850"/>
                    <a:pt x="10189" y="15150"/>
                    <a:pt x="9379" y="15675"/>
                  </a:cubicBezTo>
                  <a:cubicBezTo>
                    <a:pt x="8569" y="16200"/>
                    <a:pt x="8299" y="16950"/>
                    <a:pt x="8569" y="17775"/>
                  </a:cubicBezTo>
                  <a:cubicBezTo>
                    <a:pt x="8839" y="18600"/>
                    <a:pt x="9649" y="19500"/>
                    <a:pt x="10864" y="19950"/>
                  </a:cubicBezTo>
                  <a:cubicBezTo>
                    <a:pt x="12079" y="20400"/>
                    <a:pt x="13699" y="20400"/>
                    <a:pt x="15184" y="20250"/>
                  </a:cubicBezTo>
                  <a:cubicBezTo>
                    <a:pt x="16669" y="20100"/>
                    <a:pt x="18019" y="19800"/>
                    <a:pt x="19099" y="19200"/>
                  </a:cubicBezTo>
                  <a:cubicBezTo>
                    <a:pt x="20179" y="18600"/>
                    <a:pt x="20989" y="17700"/>
                    <a:pt x="21259" y="16875"/>
                  </a:cubicBezTo>
                  <a:cubicBezTo>
                    <a:pt x="21529" y="16050"/>
                    <a:pt x="21259" y="15300"/>
                    <a:pt x="19369" y="14325"/>
                  </a:cubicBezTo>
                  <a:cubicBezTo>
                    <a:pt x="17479" y="13350"/>
                    <a:pt x="13969" y="12150"/>
                    <a:pt x="10459" y="109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6348143" y="2859731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6682765" y="2969140"/>
              <a:ext cx="186724" cy="12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967" fill="norm" stroke="1" extrusionOk="0">
                  <a:moveTo>
                    <a:pt x="8192" y="4738"/>
                  </a:moveTo>
                  <a:cubicBezTo>
                    <a:pt x="8192" y="2621"/>
                    <a:pt x="8192" y="503"/>
                    <a:pt x="7462" y="80"/>
                  </a:cubicBezTo>
                  <a:cubicBezTo>
                    <a:pt x="6732" y="-344"/>
                    <a:pt x="5273" y="927"/>
                    <a:pt x="3959" y="3680"/>
                  </a:cubicBezTo>
                  <a:cubicBezTo>
                    <a:pt x="2646" y="6432"/>
                    <a:pt x="1478" y="10668"/>
                    <a:pt x="749" y="13844"/>
                  </a:cubicBezTo>
                  <a:cubicBezTo>
                    <a:pt x="19" y="17021"/>
                    <a:pt x="-273" y="19138"/>
                    <a:pt x="311" y="20197"/>
                  </a:cubicBezTo>
                  <a:cubicBezTo>
                    <a:pt x="895" y="21256"/>
                    <a:pt x="2354" y="21256"/>
                    <a:pt x="5419" y="19985"/>
                  </a:cubicBezTo>
                  <a:cubicBezTo>
                    <a:pt x="8484" y="18715"/>
                    <a:pt x="13154" y="16174"/>
                    <a:pt x="16073" y="14268"/>
                  </a:cubicBezTo>
                  <a:cubicBezTo>
                    <a:pt x="18992" y="12362"/>
                    <a:pt x="20159" y="11091"/>
                    <a:pt x="21327" y="98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6792819" y="1587674"/>
              <a:ext cx="1556694" cy="143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90" fill="norm" stroke="1" extrusionOk="0">
                  <a:moveTo>
                    <a:pt x="0" y="21590"/>
                  </a:moveTo>
                  <a:cubicBezTo>
                    <a:pt x="813" y="20897"/>
                    <a:pt x="1626" y="20204"/>
                    <a:pt x="2439" y="19530"/>
                  </a:cubicBezTo>
                  <a:cubicBezTo>
                    <a:pt x="3252" y="18856"/>
                    <a:pt x="4065" y="18202"/>
                    <a:pt x="4826" y="17566"/>
                  </a:cubicBezTo>
                  <a:cubicBezTo>
                    <a:pt x="5586" y="16931"/>
                    <a:pt x="6293" y="16315"/>
                    <a:pt x="7159" y="15545"/>
                  </a:cubicBezTo>
                  <a:cubicBezTo>
                    <a:pt x="8025" y="14775"/>
                    <a:pt x="9050" y="13851"/>
                    <a:pt x="10022" y="12927"/>
                  </a:cubicBezTo>
                  <a:cubicBezTo>
                    <a:pt x="10994" y="12003"/>
                    <a:pt x="11914" y="11079"/>
                    <a:pt x="12744" y="10135"/>
                  </a:cubicBezTo>
                  <a:cubicBezTo>
                    <a:pt x="13575" y="9192"/>
                    <a:pt x="14318" y="8230"/>
                    <a:pt x="15007" y="7325"/>
                  </a:cubicBezTo>
                  <a:cubicBezTo>
                    <a:pt x="15696" y="6420"/>
                    <a:pt x="16333" y="5573"/>
                    <a:pt x="16951" y="4784"/>
                  </a:cubicBezTo>
                  <a:cubicBezTo>
                    <a:pt x="17570" y="3994"/>
                    <a:pt x="18171" y="3263"/>
                    <a:pt x="18772" y="2627"/>
                  </a:cubicBezTo>
                  <a:cubicBezTo>
                    <a:pt x="19373" y="1992"/>
                    <a:pt x="19974" y="1453"/>
                    <a:pt x="20345" y="1107"/>
                  </a:cubicBezTo>
                  <a:cubicBezTo>
                    <a:pt x="20716" y="760"/>
                    <a:pt x="20858" y="606"/>
                    <a:pt x="21052" y="491"/>
                  </a:cubicBezTo>
                  <a:cubicBezTo>
                    <a:pt x="21246" y="375"/>
                    <a:pt x="21494" y="298"/>
                    <a:pt x="21529" y="260"/>
                  </a:cubicBezTo>
                  <a:cubicBezTo>
                    <a:pt x="21565" y="221"/>
                    <a:pt x="21388" y="221"/>
                    <a:pt x="21123" y="183"/>
                  </a:cubicBezTo>
                  <a:cubicBezTo>
                    <a:pt x="20858" y="144"/>
                    <a:pt x="20504" y="67"/>
                    <a:pt x="20186" y="29"/>
                  </a:cubicBezTo>
                  <a:cubicBezTo>
                    <a:pt x="19868" y="-10"/>
                    <a:pt x="19585" y="-10"/>
                    <a:pt x="19603" y="29"/>
                  </a:cubicBezTo>
                  <a:cubicBezTo>
                    <a:pt x="19620" y="67"/>
                    <a:pt x="19938" y="144"/>
                    <a:pt x="20274" y="221"/>
                  </a:cubicBezTo>
                  <a:cubicBezTo>
                    <a:pt x="20610" y="298"/>
                    <a:pt x="20964" y="375"/>
                    <a:pt x="21211" y="471"/>
                  </a:cubicBezTo>
                  <a:cubicBezTo>
                    <a:pt x="21459" y="568"/>
                    <a:pt x="21600" y="683"/>
                    <a:pt x="21494" y="1107"/>
                  </a:cubicBezTo>
                  <a:cubicBezTo>
                    <a:pt x="21388" y="1530"/>
                    <a:pt x="21034" y="2262"/>
                    <a:pt x="20681" y="29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2905732" y="2583724"/>
              <a:ext cx="260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3" y="17100"/>
                    <a:pt x="12706" y="12600"/>
                    <a:pt x="16306" y="9000"/>
                  </a:cubicBezTo>
                  <a:cubicBezTo>
                    <a:pt x="19906" y="5400"/>
                    <a:pt x="2075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3166404" y="2531196"/>
              <a:ext cx="63410" cy="12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11" fill="norm" stroke="1" extrusionOk="0">
                  <a:moveTo>
                    <a:pt x="0" y="3623"/>
                  </a:moveTo>
                  <a:cubicBezTo>
                    <a:pt x="2492" y="1929"/>
                    <a:pt x="4985" y="235"/>
                    <a:pt x="8308" y="23"/>
                  </a:cubicBezTo>
                  <a:cubicBezTo>
                    <a:pt x="11631" y="-189"/>
                    <a:pt x="15785" y="1082"/>
                    <a:pt x="18277" y="3199"/>
                  </a:cubicBezTo>
                  <a:cubicBezTo>
                    <a:pt x="20769" y="5317"/>
                    <a:pt x="21600" y="8282"/>
                    <a:pt x="19108" y="11458"/>
                  </a:cubicBezTo>
                  <a:cubicBezTo>
                    <a:pt x="16615" y="14635"/>
                    <a:pt x="10800" y="18023"/>
                    <a:pt x="4985" y="214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2637392" y="3741417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9543"/>
                    <a:pt x="7200" y="17486"/>
                    <a:pt x="10800" y="13886"/>
                  </a:cubicBezTo>
                  <a:cubicBezTo>
                    <a:pt x="14400" y="10286"/>
                    <a:pt x="18000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2882731" y="3664749"/>
              <a:ext cx="5962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7776" y="3456"/>
                    <a:pt x="15552" y="6912"/>
                    <a:pt x="18576" y="10224"/>
                  </a:cubicBezTo>
                  <a:cubicBezTo>
                    <a:pt x="21600" y="13536"/>
                    <a:pt x="19872" y="16704"/>
                    <a:pt x="16848" y="18576"/>
                  </a:cubicBezTo>
                  <a:cubicBezTo>
                    <a:pt x="13824" y="20448"/>
                    <a:pt x="9504" y="21024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3335719" y="3572839"/>
              <a:ext cx="206361" cy="20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91" fill="norm" stroke="1" extrusionOk="0">
                  <a:moveTo>
                    <a:pt x="2333" y="8090"/>
                  </a:moveTo>
                  <a:cubicBezTo>
                    <a:pt x="1800" y="10790"/>
                    <a:pt x="1266" y="13490"/>
                    <a:pt x="866" y="16055"/>
                  </a:cubicBezTo>
                  <a:cubicBezTo>
                    <a:pt x="466" y="18620"/>
                    <a:pt x="200" y="21050"/>
                    <a:pt x="66" y="21185"/>
                  </a:cubicBezTo>
                  <a:cubicBezTo>
                    <a:pt x="-67" y="21320"/>
                    <a:pt x="-67" y="19160"/>
                    <a:pt x="733" y="15785"/>
                  </a:cubicBezTo>
                  <a:cubicBezTo>
                    <a:pt x="1533" y="12410"/>
                    <a:pt x="3133" y="7820"/>
                    <a:pt x="4333" y="4850"/>
                  </a:cubicBezTo>
                  <a:cubicBezTo>
                    <a:pt x="5533" y="1880"/>
                    <a:pt x="6333" y="530"/>
                    <a:pt x="7400" y="125"/>
                  </a:cubicBezTo>
                  <a:cubicBezTo>
                    <a:pt x="8466" y="-280"/>
                    <a:pt x="9800" y="260"/>
                    <a:pt x="10466" y="2285"/>
                  </a:cubicBezTo>
                  <a:cubicBezTo>
                    <a:pt x="11133" y="4310"/>
                    <a:pt x="11133" y="7820"/>
                    <a:pt x="11133" y="10250"/>
                  </a:cubicBezTo>
                  <a:cubicBezTo>
                    <a:pt x="11133" y="12680"/>
                    <a:pt x="11133" y="14030"/>
                    <a:pt x="11133" y="14030"/>
                  </a:cubicBezTo>
                  <a:cubicBezTo>
                    <a:pt x="11133" y="14030"/>
                    <a:pt x="11133" y="12680"/>
                    <a:pt x="11400" y="11330"/>
                  </a:cubicBezTo>
                  <a:cubicBezTo>
                    <a:pt x="11666" y="9980"/>
                    <a:pt x="12200" y="8630"/>
                    <a:pt x="12866" y="7280"/>
                  </a:cubicBezTo>
                  <a:cubicBezTo>
                    <a:pt x="13533" y="5930"/>
                    <a:pt x="14333" y="4580"/>
                    <a:pt x="15400" y="3905"/>
                  </a:cubicBezTo>
                  <a:cubicBezTo>
                    <a:pt x="16466" y="3230"/>
                    <a:pt x="17800" y="3230"/>
                    <a:pt x="18600" y="3905"/>
                  </a:cubicBezTo>
                  <a:cubicBezTo>
                    <a:pt x="19400" y="4580"/>
                    <a:pt x="19666" y="5930"/>
                    <a:pt x="20066" y="8225"/>
                  </a:cubicBezTo>
                  <a:cubicBezTo>
                    <a:pt x="20466" y="10520"/>
                    <a:pt x="21000" y="13760"/>
                    <a:pt x="21533" y="170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3588691" y="3618748"/>
              <a:ext cx="63511" cy="11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117" fill="norm" stroke="1" extrusionOk="0">
                  <a:moveTo>
                    <a:pt x="14756" y="0"/>
                  </a:moveTo>
                  <a:cubicBezTo>
                    <a:pt x="10602" y="1838"/>
                    <a:pt x="6448" y="3677"/>
                    <a:pt x="3956" y="5974"/>
                  </a:cubicBezTo>
                  <a:cubicBezTo>
                    <a:pt x="1463" y="8272"/>
                    <a:pt x="633" y="11030"/>
                    <a:pt x="217" y="13787"/>
                  </a:cubicBezTo>
                  <a:cubicBezTo>
                    <a:pt x="-198" y="16545"/>
                    <a:pt x="-198" y="19302"/>
                    <a:pt x="1879" y="20451"/>
                  </a:cubicBezTo>
                  <a:cubicBezTo>
                    <a:pt x="3956" y="21600"/>
                    <a:pt x="8110" y="21140"/>
                    <a:pt x="11433" y="19992"/>
                  </a:cubicBezTo>
                  <a:cubicBezTo>
                    <a:pt x="14756" y="18843"/>
                    <a:pt x="17248" y="17004"/>
                    <a:pt x="18910" y="14706"/>
                  </a:cubicBezTo>
                  <a:cubicBezTo>
                    <a:pt x="20571" y="12409"/>
                    <a:pt x="21402" y="9651"/>
                    <a:pt x="19740" y="7583"/>
                  </a:cubicBezTo>
                  <a:cubicBezTo>
                    <a:pt x="18079" y="5515"/>
                    <a:pt x="13925" y="4136"/>
                    <a:pt x="9771" y="27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3657082" y="3567636"/>
              <a:ext cx="391010" cy="15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7886"/>
                  </a:moveTo>
                  <a:cubicBezTo>
                    <a:pt x="565" y="6857"/>
                    <a:pt x="1129" y="5829"/>
                    <a:pt x="1765" y="5486"/>
                  </a:cubicBezTo>
                  <a:cubicBezTo>
                    <a:pt x="2400" y="5143"/>
                    <a:pt x="3106" y="5486"/>
                    <a:pt x="3882" y="7371"/>
                  </a:cubicBezTo>
                  <a:cubicBezTo>
                    <a:pt x="4659" y="9257"/>
                    <a:pt x="5506" y="12686"/>
                    <a:pt x="5859" y="15257"/>
                  </a:cubicBezTo>
                  <a:cubicBezTo>
                    <a:pt x="6212" y="17829"/>
                    <a:pt x="6071" y="19543"/>
                    <a:pt x="5859" y="19543"/>
                  </a:cubicBezTo>
                  <a:cubicBezTo>
                    <a:pt x="5647" y="19543"/>
                    <a:pt x="5365" y="17829"/>
                    <a:pt x="5224" y="16114"/>
                  </a:cubicBezTo>
                  <a:cubicBezTo>
                    <a:pt x="5082" y="14400"/>
                    <a:pt x="5082" y="12686"/>
                    <a:pt x="5647" y="10971"/>
                  </a:cubicBezTo>
                  <a:cubicBezTo>
                    <a:pt x="6212" y="9257"/>
                    <a:pt x="7341" y="7543"/>
                    <a:pt x="8259" y="7029"/>
                  </a:cubicBezTo>
                  <a:cubicBezTo>
                    <a:pt x="9176" y="6514"/>
                    <a:pt x="9882" y="7200"/>
                    <a:pt x="10588" y="7371"/>
                  </a:cubicBezTo>
                  <a:cubicBezTo>
                    <a:pt x="11294" y="7543"/>
                    <a:pt x="12000" y="7200"/>
                    <a:pt x="12565" y="6343"/>
                  </a:cubicBezTo>
                  <a:cubicBezTo>
                    <a:pt x="13129" y="5486"/>
                    <a:pt x="13553" y="4114"/>
                    <a:pt x="13553" y="2743"/>
                  </a:cubicBezTo>
                  <a:cubicBezTo>
                    <a:pt x="13553" y="1371"/>
                    <a:pt x="13129" y="0"/>
                    <a:pt x="12635" y="0"/>
                  </a:cubicBezTo>
                  <a:cubicBezTo>
                    <a:pt x="12141" y="0"/>
                    <a:pt x="11576" y="1371"/>
                    <a:pt x="11012" y="4629"/>
                  </a:cubicBezTo>
                  <a:cubicBezTo>
                    <a:pt x="10447" y="7886"/>
                    <a:pt x="9882" y="13029"/>
                    <a:pt x="9812" y="16286"/>
                  </a:cubicBezTo>
                  <a:cubicBezTo>
                    <a:pt x="9741" y="19543"/>
                    <a:pt x="10165" y="20914"/>
                    <a:pt x="12212" y="21257"/>
                  </a:cubicBezTo>
                  <a:cubicBezTo>
                    <a:pt x="14259" y="21600"/>
                    <a:pt x="17929" y="20914"/>
                    <a:pt x="21600" y="202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4352209" y="3465411"/>
              <a:ext cx="194227" cy="31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16484" y="0"/>
                  </a:moveTo>
                  <a:cubicBezTo>
                    <a:pt x="14495" y="2107"/>
                    <a:pt x="12505" y="4215"/>
                    <a:pt x="11226" y="7024"/>
                  </a:cubicBezTo>
                  <a:cubicBezTo>
                    <a:pt x="9947" y="9834"/>
                    <a:pt x="9379" y="13346"/>
                    <a:pt x="9237" y="15541"/>
                  </a:cubicBezTo>
                  <a:cubicBezTo>
                    <a:pt x="9095" y="17737"/>
                    <a:pt x="9379" y="18615"/>
                    <a:pt x="9805" y="19493"/>
                  </a:cubicBezTo>
                  <a:cubicBezTo>
                    <a:pt x="10232" y="20371"/>
                    <a:pt x="10800" y="21249"/>
                    <a:pt x="11653" y="21424"/>
                  </a:cubicBezTo>
                  <a:cubicBezTo>
                    <a:pt x="12505" y="21600"/>
                    <a:pt x="13642" y="21073"/>
                    <a:pt x="14068" y="20283"/>
                  </a:cubicBezTo>
                  <a:cubicBezTo>
                    <a:pt x="14495" y="19493"/>
                    <a:pt x="14211" y="18439"/>
                    <a:pt x="12221" y="17385"/>
                  </a:cubicBezTo>
                  <a:cubicBezTo>
                    <a:pt x="10232" y="16332"/>
                    <a:pt x="6537" y="15278"/>
                    <a:pt x="3979" y="14663"/>
                  </a:cubicBezTo>
                  <a:cubicBezTo>
                    <a:pt x="1421" y="14049"/>
                    <a:pt x="0" y="13873"/>
                    <a:pt x="0" y="13610"/>
                  </a:cubicBezTo>
                  <a:cubicBezTo>
                    <a:pt x="0" y="13346"/>
                    <a:pt x="1421" y="12995"/>
                    <a:pt x="5258" y="12644"/>
                  </a:cubicBezTo>
                  <a:cubicBezTo>
                    <a:pt x="9095" y="12293"/>
                    <a:pt x="15347" y="11941"/>
                    <a:pt x="21600" y="115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4539294" y="3634081"/>
              <a:ext cx="76154" cy="12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4" h="21012" fill="norm" stroke="1" extrusionOk="0">
                  <a:moveTo>
                    <a:pt x="20111" y="0"/>
                  </a:moveTo>
                  <a:cubicBezTo>
                    <a:pt x="16736" y="0"/>
                    <a:pt x="13361" y="0"/>
                    <a:pt x="9648" y="2376"/>
                  </a:cubicBezTo>
                  <a:cubicBezTo>
                    <a:pt x="5936" y="4752"/>
                    <a:pt x="1886" y="9504"/>
                    <a:pt x="536" y="12960"/>
                  </a:cubicBezTo>
                  <a:cubicBezTo>
                    <a:pt x="-814" y="16416"/>
                    <a:pt x="536" y="18576"/>
                    <a:pt x="2898" y="19872"/>
                  </a:cubicBezTo>
                  <a:cubicBezTo>
                    <a:pt x="5261" y="21168"/>
                    <a:pt x="8636" y="21600"/>
                    <a:pt x="12011" y="19872"/>
                  </a:cubicBezTo>
                  <a:cubicBezTo>
                    <a:pt x="15386" y="18144"/>
                    <a:pt x="18761" y="14256"/>
                    <a:pt x="19774" y="11232"/>
                  </a:cubicBezTo>
                  <a:cubicBezTo>
                    <a:pt x="20786" y="8208"/>
                    <a:pt x="19436" y="6048"/>
                    <a:pt x="17074" y="4752"/>
                  </a:cubicBezTo>
                  <a:cubicBezTo>
                    <a:pt x="14711" y="3456"/>
                    <a:pt x="11336" y="3024"/>
                    <a:pt x="7961" y="25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4669105" y="3626415"/>
              <a:ext cx="184005" cy="14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0"/>
                  </a:moveTo>
                  <a:cubicBezTo>
                    <a:pt x="900" y="1516"/>
                    <a:pt x="1800" y="3032"/>
                    <a:pt x="1950" y="5874"/>
                  </a:cubicBezTo>
                  <a:cubicBezTo>
                    <a:pt x="2100" y="8716"/>
                    <a:pt x="1500" y="12884"/>
                    <a:pt x="1350" y="15916"/>
                  </a:cubicBezTo>
                  <a:cubicBezTo>
                    <a:pt x="1200" y="18947"/>
                    <a:pt x="1500" y="20842"/>
                    <a:pt x="2250" y="21221"/>
                  </a:cubicBezTo>
                  <a:cubicBezTo>
                    <a:pt x="3000" y="21600"/>
                    <a:pt x="4200" y="20463"/>
                    <a:pt x="5250" y="18947"/>
                  </a:cubicBezTo>
                  <a:cubicBezTo>
                    <a:pt x="6300" y="17432"/>
                    <a:pt x="7200" y="15537"/>
                    <a:pt x="8100" y="15347"/>
                  </a:cubicBezTo>
                  <a:cubicBezTo>
                    <a:pt x="9000" y="15158"/>
                    <a:pt x="9900" y="16674"/>
                    <a:pt x="11100" y="17432"/>
                  </a:cubicBezTo>
                  <a:cubicBezTo>
                    <a:pt x="12300" y="18189"/>
                    <a:pt x="13800" y="18189"/>
                    <a:pt x="15600" y="15537"/>
                  </a:cubicBezTo>
                  <a:cubicBezTo>
                    <a:pt x="17400" y="12884"/>
                    <a:pt x="19500" y="7579"/>
                    <a:pt x="21600" y="22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4847539" y="3631170"/>
              <a:ext cx="151241" cy="1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902" fill="norm" stroke="1" extrusionOk="0">
                  <a:moveTo>
                    <a:pt x="18065" y="4761"/>
                  </a:moveTo>
                  <a:cubicBezTo>
                    <a:pt x="16985" y="2883"/>
                    <a:pt x="15905" y="1005"/>
                    <a:pt x="14465" y="300"/>
                  </a:cubicBezTo>
                  <a:cubicBezTo>
                    <a:pt x="13025" y="-404"/>
                    <a:pt x="11225" y="66"/>
                    <a:pt x="8705" y="2413"/>
                  </a:cubicBezTo>
                  <a:cubicBezTo>
                    <a:pt x="6185" y="4761"/>
                    <a:pt x="2945" y="8987"/>
                    <a:pt x="1325" y="12274"/>
                  </a:cubicBezTo>
                  <a:cubicBezTo>
                    <a:pt x="-295" y="15561"/>
                    <a:pt x="-295" y="17909"/>
                    <a:pt x="605" y="19318"/>
                  </a:cubicBezTo>
                  <a:cubicBezTo>
                    <a:pt x="1505" y="20726"/>
                    <a:pt x="3305" y="21196"/>
                    <a:pt x="4925" y="20726"/>
                  </a:cubicBezTo>
                  <a:cubicBezTo>
                    <a:pt x="6545" y="20257"/>
                    <a:pt x="7985" y="18848"/>
                    <a:pt x="10685" y="17909"/>
                  </a:cubicBezTo>
                  <a:cubicBezTo>
                    <a:pt x="13385" y="16970"/>
                    <a:pt x="17345" y="16500"/>
                    <a:pt x="21305" y="160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5021779" y="3618748"/>
              <a:ext cx="214673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92"/>
                  </a:moveTo>
                  <a:cubicBezTo>
                    <a:pt x="2314" y="4985"/>
                    <a:pt x="4629" y="7477"/>
                    <a:pt x="6300" y="9969"/>
                  </a:cubicBezTo>
                  <a:cubicBezTo>
                    <a:pt x="7971" y="12462"/>
                    <a:pt x="9000" y="14954"/>
                    <a:pt x="9386" y="17238"/>
                  </a:cubicBezTo>
                  <a:cubicBezTo>
                    <a:pt x="9771" y="19523"/>
                    <a:pt x="9514" y="21600"/>
                    <a:pt x="9257" y="21600"/>
                  </a:cubicBezTo>
                  <a:cubicBezTo>
                    <a:pt x="9000" y="21600"/>
                    <a:pt x="8743" y="19523"/>
                    <a:pt x="9257" y="16408"/>
                  </a:cubicBezTo>
                  <a:cubicBezTo>
                    <a:pt x="9771" y="13292"/>
                    <a:pt x="11057" y="9138"/>
                    <a:pt x="13243" y="6231"/>
                  </a:cubicBezTo>
                  <a:cubicBezTo>
                    <a:pt x="15429" y="3323"/>
                    <a:pt x="18514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176432" y="3406185"/>
              <a:ext cx="258219" cy="37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79" fill="norm" stroke="1" extrusionOk="0">
                  <a:moveTo>
                    <a:pt x="9420" y="11781"/>
                  </a:moveTo>
                  <a:cubicBezTo>
                    <a:pt x="6879" y="13250"/>
                    <a:pt x="4338" y="14720"/>
                    <a:pt x="2750" y="15895"/>
                  </a:cubicBezTo>
                  <a:cubicBezTo>
                    <a:pt x="1162" y="17071"/>
                    <a:pt x="526" y="17952"/>
                    <a:pt x="209" y="18761"/>
                  </a:cubicBezTo>
                  <a:cubicBezTo>
                    <a:pt x="-109" y="19569"/>
                    <a:pt x="-109" y="20303"/>
                    <a:pt x="526" y="20524"/>
                  </a:cubicBezTo>
                  <a:cubicBezTo>
                    <a:pt x="1162" y="20744"/>
                    <a:pt x="2432" y="20450"/>
                    <a:pt x="4338" y="18761"/>
                  </a:cubicBezTo>
                  <a:cubicBezTo>
                    <a:pt x="6244" y="17071"/>
                    <a:pt x="8785" y="13985"/>
                    <a:pt x="10691" y="10899"/>
                  </a:cubicBezTo>
                  <a:cubicBezTo>
                    <a:pt x="12597" y="7814"/>
                    <a:pt x="13867" y="4728"/>
                    <a:pt x="14503" y="2818"/>
                  </a:cubicBezTo>
                  <a:cubicBezTo>
                    <a:pt x="15138" y="908"/>
                    <a:pt x="15138" y="173"/>
                    <a:pt x="14715" y="26"/>
                  </a:cubicBezTo>
                  <a:cubicBezTo>
                    <a:pt x="14291" y="-121"/>
                    <a:pt x="13444" y="320"/>
                    <a:pt x="12385" y="2450"/>
                  </a:cubicBezTo>
                  <a:cubicBezTo>
                    <a:pt x="11326" y="4581"/>
                    <a:pt x="10056" y="8401"/>
                    <a:pt x="9526" y="11046"/>
                  </a:cubicBezTo>
                  <a:cubicBezTo>
                    <a:pt x="8997" y="13691"/>
                    <a:pt x="9209" y="15161"/>
                    <a:pt x="9738" y="16189"/>
                  </a:cubicBezTo>
                  <a:cubicBezTo>
                    <a:pt x="10267" y="17218"/>
                    <a:pt x="11115" y="17806"/>
                    <a:pt x="12385" y="17659"/>
                  </a:cubicBezTo>
                  <a:cubicBezTo>
                    <a:pt x="13656" y="17512"/>
                    <a:pt x="15350" y="16630"/>
                    <a:pt x="16303" y="15822"/>
                  </a:cubicBezTo>
                  <a:cubicBezTo>
                    <a:pt x="17256" y="15014"/>
                    <a:pt x="17467" y="14279"/>
                    <a:pt x="17467" y="14279"/>
                  </a:cubicBezTo>
                  <a:cubicBezTo>
                    <a:pt x="17467" y="14279"/>
                    <a:pt x="17256" y="15014"/>
                    <a:pt x="17679" y="15748"/>
                  </a:cubicBezTo>
                  <a:cubicBezTo>
                    <a:pt x="18103" y="16483"/>
                    <a:pt x="19162" y="17218"/>
                    <a:pt x="20009" y="17952"/>
                  </a:cubicBezTo>
                  <a:cubicBezTo>
                    <a:pt x="20856" y="18687"/>
                    <a:pt x="21491" y="19422"/>
                    <a:pt x="21385" y="20010"/>
                  </a:cubicBezTo>
                  <a:cubicBezTo>
                    <a:pt x="21279" y="20597"/>
                    <a:pt x="20432" y="21038"/>
                    <a:pt x="19162" y="21259"/>
                  </a:cubicBezTo>
                  <a:cubicBezTo>
                    <a:pt x="17891" y="21479"/>
                    <a:pt x="16197" y="21479"/>
                    <a:pt x="14503" y="214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5681128" y="3649415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5803797" y="3557413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5673461" y="3779752"/>
              <a:ext cx="191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6031083" y="3627552"/>
              <a:ext cx="284319" cy="12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156" fill="norm" stroke="1" extrusionOk="0">
                  <a:moveTo>
                    <a:pt x="12246" y="3624"/>
                  </a:moveTo>
                  <a:cubicBezTo>
                    <a:pt x="12437" y="5741"/>
                    <a:pt x="12628" y="7859"/>
                    <a:pt x="11577" y="10824"/>
                  </a:cubicBezTo>
                  <a:cubicBezTo>
                    <a:pt x="10525" y="13788"/>
                    <a:pt x="8232" y="17600"/>
                    <a:pt x="6511" y="19506"/>
                  </a:cubicBezTo>
                  <a:cubicBezTo>
                    <a:pt x="4791" y="21412"/>
                    <a:pt x="3644" y="21412"/>
                    <a:pt x="2688" y="20777"/>
                  </a:cubicBezTo>
                  <a:cubicBezTo>
                    <a:pt x="1732" y="20141"/>
                    <a:pt x="968" y="18871"/>
                    <a:pt x="490" y="17177"/>
                  </a:cubicBezTo>
                  <a:cubicBezTo>
                    <a:pt x="12" y="15483"/>
                    <a:pt x="-179" y="13365"/>
                    <a:pt x="203" y="11883"/>
                  </a:cubicBezTo>
                  <a:cubicBezTo>
                    <a:pt x="586" y="10400"/>
                    <a:pt x="1541" y="9553"/>
                    <a:pt x="3835" y="10824"/>
                  </a:cubicBezTo>
                  <a:cubicBezTo>
                    <a:pt x="6129" y="12094"/>
                    <a:pt x="9761" y="15483"/>
                    <a:pt x="12532" y="17177"/>
                  </a:cubicBezTo>
                  <a:cubicBezTo>
                    <a:pt x="15304" y="18871"/>
                    <a:pt x="17216" y="18871"/>
                    <a:pt x="18649" y="17177"/>
                  </a:cubicBezTo>
                  <a:cubicBezTo>
                    <a:pt x="20083" y="15483"/>
                    <a:pt x="21039" y="12094"/>
                    <a:pt x="21230" y="9553"/>
                  </a:cubicBezTo>
                  <a:cubicBezTo>
                    <a:pt x="21421" y="7012"/>
                    <a:pt x="20848" y="5318"/>
                    <a:pt x="19605" y="3624"/>
                  </a:cubicBezTo>
                  <a:cubicBezTo>
                    <a:pt x="18363" y="1930"/>
                    <a:pt x="16451" y="236"/>
                    <a:pt x="14635" y="24"/>
                  </a:cubicBezTo>
                  <a:cubicBezTo>
                    <a:pt x="12819" y="-188"/>
                    <a:pt x="11099" y="1083"/>
                    <a:pt x="9379" y="2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2459692" y="4362431"/>
              <a:ext cx="3310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4574" y="0"/>
                  </a:moveTo>
                  <a:cubicBezTo>
                    <a:pt x="3744" y="0"/>
                    <a:pt x="2913" y="0"/>
                    <a:pt x="1999" y="3600"/>
                  </a:cubicBezTo>
                  <a:cubicBezTo>
                    <a:pt x="1085" y="7200"/>
                    <a:pt x="88" y="14400"/>
                    <a:pt x="5" y="18000"/>
                  </a:cubicBezTo>
                  <a:cubicBezTo>
                    <a:pt x="-78" y="21600"/>
                    <a:pt x="753" y="21600"/>
                    <a:pt x="4076" y="19800"/>
                  </a:cubicBezTo>
                  <a:cubicBezTo>
                    <a:pt x="7399" y="18000"/>
                    <a:pt x="13214" y="14400"/>
                    <a:pt x="16537" y="14400"/>
                  </a:cubicBezTo>
                  <a:cubicBezTo>
                    <a:pt x="19860" y="14400"/>
                    <a:pt x="20691" y="18000"/>
                    <a:pt x="2152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2775395" y="4261291"/>
              <a:ext cx="118541" cy="16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57" fill="norm" stroke="1" extrusionOk="0">
                  <a:moveTo>
                    <a:pt x="0" y="2220"/>
                  </a:moveTo>
                  <a:cubicBezTo>
                    <a:pt x="1800" y="1207"/>
                    <a:pt x="3600" y="195"/>
                    <a:pt x="5625" y="26"/>
                  </a:cubicBezTo>
                  <a:cubicBezTo>
                    <a:pt x="7650" y="-143"/>
                    <a:pt x="9900" y="532"/>
                    <a:pt x="12825" y="1882"/>
                  </a:cubicBezTo>
                  <a:cubicBezTo>
                    <a:pt x="15750" y="3232"/>
                    <a:pt x="19350" y="5257"/>
                    <a:pt x="20475" y="7788"/>
                  </a:cubicBezTo>
                  <a:cubicBezTo>
                    <a:pt x="21600" y="10320"/>
                    <a:pt x="20250" y="13357"/>
                    <a:pt x="17550" y="15720"/>
                  </a:cubicBezTo>
                  <a:cubicBezTo>
                    <a:pt x="14850" y="18082"/>
                    <a:pt x="10800" y="19770"/>
                    <a:pt x="6750" y="214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3296741" y="4017015"/>
              <a:ext cx="112448" cy="406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20618" y="6461"/>
                  </a:moveTo>
                  <a:cubicBezTo>
                    <a:pt x="21109" y="5119"/>
                    <a:pt x="21600" y="3778"/>
                    <a:pt x="21600" y="2705"/>
                  </a:cubicBezTo>
                  <a:cubicBezTo>
                    <a:pt x="21600" y="1631"/>
                    <a:pt x="21109" y="826"/>
                    <a:pt x="19391" y="357"/>
                  </a:cubicBezTo>
                  <a:cubicBezTo>
                    <a:pt x="17673" y="-113"/>
                    <a:pt x="14727" y="-247"/>
                    <a:pt x="12027" y="759"/>
                  </a:cubicBezTo>
                  <a:cubicBezTo>
                    <a:pt x="9327" y="1765"/>
                    <a:pt x="6873" y="3912"/>
                    <a:pt x="5645" y="6998"/>
                  </a:cubicBezTo>
                  <a:cubicBezTo>
                    <a:pt x="4418" y="10083"/>
                    <a:pt x="4418" y="14108"/>
                    <a:pt x="4418" y="16523"/>
                  </a:cubicBezTo>
                  <a:cubicBezTo>
                    <a:pt x="4418" y="18938"/>
                    <a:pt x="4418" y="19743"/>
                    <a:pt x="3682" y="20280"/>
                  </a:cubicBezTo>
                  <a:cubicBezTo>
                    <a:pt x="2945" y="20816"/>
                    <a:pt x="1473" y="21085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3218712" y="4255095"/>
              <a:ext cx="15469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600" fill="norm" stroke="1" extrusionOk="0">
                  <a:moveTo>
                    <a:pt x="5325" y="21600"/>
                  </a:moveTo>
                  <a:cubicBezTo>
                    <a:pt x="3954" y="19800"/>
                    <a:pt x="2583" y="18000"/>
                    <a:pt x="1383" y="15525"/>
                  </a:cubicBezTo>
                  <a:cubicBezTo>
                    <a:pt x="183" y="13050"/>
                    <a:pt x="-846" y="9900"/>
                    <a:pt x="1040" y="7650"/>
                  </a:cubicBezTo>
                  <a:cubicBezTo>
                    <a:pt x="2925" y="5400"/>
                    <a:pt x="7725" y="4050"/>
                    <a:pt x="11497" y="2925"/>
                  </a:cubicBezTo>
                  <a:cubicBezTo>
                    <a:pt x="15268" y="1800"/>
                    <a:pt x="18011" y="900"/>
                    <a:pt x="2075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3396409" y="4247428"/>
              <a:ext cx="145671" cy="12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5684" y="0"/>
                  </a:moveTo>
                  <a:cubicBezTo>
                    <a:pt x="3789" y="1322"/>
                    <a:pt x="1895" y="2645"/>
                    <a:pt x="947" y="4408"/>
                  </a:cubicBezTo>
                  <a:cubicBezTo>
                    <a:pt x="0" y="6171"/>
                    <a:pt x="0" y="8376"/>
                    <a:pt x="0" y="10580"/>
                  </a:cubicBezTo>
                  <a:cubicBezTo>
                    <a:pt x="0" y="12784"/>
                    <a:pt x="0" y="14988"/>
                    <a:pt x="568" y="16971"/>
                  </a:cubicBezTo>
                  <a:cubicBezTo>
                    <a:pt x="1137" y="18955"/>
                    <a:pt x="2274" y="20718"/>
                    <a:pt x="3789" y="21159"/>
                  </a:cubicBezTo>
                  <a:cubicBezTo>
                    <a:pt x="5305" y="21600"/>
                    <a:pt x="7200" y="20718"/>
                    <a:pt x="8526" y="18955"/>
                  </a:cubicBezTo>
                  <a:cubicBezTo>
                    <a:pt x="9853" y="17192"/>
                    <a:pt x="10611" y="14547"/>
                    <a:pt x="10989" y="12122"/>
                  </a:cubicBezTo>
                  <a:cubicBezTo>
                    <a:pt x="11368" y="9698"/>
                    <a:pt x="11368" y="7494"/>
                    <a:pt x="11179" y="7714"/>
                  </a:cubicBezTo>
                  <a:cubicBezTo>
                    <a:pt x="10989" y="7935"/>
                    <a:pt x="10611" y="10580"/>
                    <a:pt x="10989" y="12784"/>
                  </a:cubicBezTo>
                  <a:cubicBezTo>
                    <a:pt x="11368" y="14988"/>
                    <a:pt x="12505" y="16751"/>
                    <a:pt x="14400" y="17633"/>
                  </a:cubicBezTo>
                  <a:cubicBezTo>
                    <a:pt x="16295" y="18514"/>
                    <a:pt x="18947" y="18514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3580414" y="4170760"/>
              <a:ext cx="122670" cy="17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12777"/>
                  </a:moveTo>
                  <a:cubicBezTo>
                    <a:pt x="1350" y="11561"/>
                    <a:pt x="2700" y="10344"/>
                    <a:pt x="4500" y="10952"/>
                  </a:cubicBezTo>
                  <a:cubicBezTo>
                    <a:pt x="6300" y="11561"/>
                    <a:pt x="8550" y="13994"/>
                    <a:pt x="9675" y="15972"/>
                  </a:cubicBezTo>
                  <a:cubicBezTo>
                    <a:pt x="10800" y="17949"/>
                    <a:pt x="10800" y="19470"/>
                    <a:pt x="9675" y="20383"/>
                  </a:cubicBezTo>
                  <a:cubicBezTo>
                    <a:pt x="8550" y="21296"/>
                    <a:pt x="6300" y="21600"/>
                    <a:pt x="5175" y="20992"/>
                  </a:cubicBezTo>
                  <a:cubicBezTo>
                    <a:pt x="4050" y="20383"/>
                    <a:pt x="4050" y="18862"/>
                    <a:pt x="4950" y="16276"/>
                  </a:cubicBezTo>
                  <a:cubicBezTo>
                    <a:pt x="5850" y="13690"/>
                    <a:pt x="7650" y="10039"/>
                    <a:pt x="10575" y="7149"/>
                  </a:cubicBezTo>
                  <a:cubicBezTo>
                    <a:pt x="13500" y="4259"/>
                    <a:pt x="17550" y="21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3726694" y="4017424"/>
              <a:ext cx="260063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016" y="0"/>
                  </a:moveTo>
                  <a:cubicBezTo>
                    <a:pt x="8338" y="4508"/>
                    <a:pt x="6660" y="9016"/>
                    <a:pt x="5822" y="12303"/>
                  </a:cubicBezTo>
                  <a:cubicBezTo>
                    <a:pt x="4983" y="15590"/>
                    <a:pt x="4983" y="17656"/>
                    <a:pt x="5088" y="19158"/>
                  </a:cubicBezTo>
                  <a:cubicBezTo>
                    <a:pt x="5192" y="20661"/>
                    <a:pt x="5402" y="21600"/>
                    <a:pt x="5612" y="21600"/>
                  </a:cubicBezTo>
                  <a:cubicBezTo>
                    <a:pt x="5822" y="21600"/>
                    <a:pt x="6031" y="20661"/>
                    <a:pt x="5717" y="19816"/>
                  </a:cubicBezTo>
                  <a:cubicBezTo>
                    <a:pt x="5402" y="18970"/>
                    <a:pt x="4563" y="18219"/>
                    <a:pt x="3305" y="17374"/>
                  </a:cubicBezTo>
                  <a:cubicBezTo>
                    <a:pt x="2047" y="16529"/>
                    <a:pt x="369" y="15590"/>
                    <a:pt x="55" y="14838"/>
                  </a:cubicBezTo>
                  <a:cubicBezTo>
                    <a:pt x="-260" y="14087"/>
                    <a:pt x="789" y="13523"/>
                    <a:pt x="2990" y="11833"/>
                  </a:cubicBezTo>
                  <a:cubicBezTo>
                    <a:pt x="5192" y="10143"/>
                    <a:pt x="8548" y="7325"/>
                    <a:pt x="10645" y="5635"/>
                  </a:cubicBezTo>
                  <a:cubicBezTo>
                    <a:pt x="12742" y="3944"/>
                    <a:pt x="13581" y="3381"/>
                    <a:pt x="14315" y="3475"/>
                  </a:cubicBezTo>
                  <a:cubicBezTo>
                    <a:pt x="15049" y="3569"/>
                    <a:pt x="15678" y="4320"/>
                    <a:pt x="15678" y="6762"/>
                  </a:cubicBezTo>
                  <a:cubicBezTo>
                    <a:pt x="15678" y="9203"/>
                    <a:pt x="15049" y="13336"/>
                    <a:pt x="14524" y="16059"/>
                  </a:cubicBezTo>
                  <a:cubicBezTo>
                    <a:pt x="14000" y="18783"/>
                    <a:pt x="13581" y="20097"/>
                    <a:pt x="13476" y="20191"/>
                  </a:cubicBezTo>
                  <a:cubicBezTo>
                    <a:pt x="13371" y="20285"/>
                    <a:pt x="13581" y="19158"/>
                    <a:pt x="14210" y="18313"/>
                  </a:cubicBezTo>
                  <a:cubicBezTo>
                    <a:pt x="14839" y="17468"/>
                    <a:pt x="15888" y="16904"/>
                    <a:pt x="17146" y="17092"/>
                  </a:cubicBezTo>
                  <a:cubicBezTo>
                    <a:pt x="18404" y="17280"/>
                    <a:pt x="19872" y="18219"/>
                    <a:pt x="21340" y="191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4040424" y="4206143"/>
              <a:ext cx="99670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12594"/>
                  </a:moveTo>
                  <a:cubicBezTo>
                    <a:pt x="2215" y="10888"/>
                    <a:pt x="4431" y="9183"/>
                    <a:pt x="5815" y="6625"/>
                  </a:cubicBezTo>
                  <a:cubicBezTo>
                    <a:pt x="7200" y="4067"/>
                    <a:pt x="7754" y="657"/>
                    <a:pt x="6923" y="88"/>
                  </a:cubicBezTo>
                  <a:cubicBezTo>
                    <a:pt x="6092" y="-480"/>
                    <a:pt x="3877" y="1794"/>
                    <a:pt x="2769" y="4352"/>
                  </a:cubicBezTo>
                  <a:cubicBezTo>
                    <a:pt x="1662" y="6909"/>
                    <a:pt x="1662" y="9752"/>
                    <a:pt x="1938" y="12594"/>
                  </a:cubicBezTo>
                  <a:cubicBezTo>
                    <a:pt x="2215" y="15436"/>
                    <a:pt x="2769" y="18278"/>
                    <a:pt x="6092" y="19699"/>
                  </a:cubicBezTo>
                  <a:cubicBezTo>
                    <a:pt x="9415" y="21120"/>
                    <a:pt x="15508" y="21120"/>
                    <a:pt x="21600" y="211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4186094" y="4201428"/>
              <a:ext cx="168671" cy="18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888"/>
                  </a:moveTo>
                  <a:cubicBezTo>
                    <a:pt x="2291" y="3255"/>
                    <a:pt x="4582" y="5622"/>
                    <a:pt x="6218" y="8729"/>
                  </a:cubicBezTo>
                  <a:cubicBezTo>
                    <a:pt x="7855" y="11836"/>
                    <a:pt x="8836" y="15682"/>
                    <a:pt x="8673" y="18049"/>
                  </a:cubicBezTo>
                  <a:cubicBezTo>
                    <a:pt x="8509" y="20416"/>
                    <a:pt x="7200" y="21304"/>
                    <a:pt x="5727" y="21452"/>
                  </a:cubicBezTo>
                  <a:cubicBezTo>
                    <a:pt x="4255" y="21600"/>
                    <a:pt x="2618" y="21008"/>
                    <a:pt x="2127" y="18789"/>
                  </a:cubicBezTo>
                  <a:cubicBezTo>
                    <a:pt x="1636" y="16570"/>
                    <a:pt x="2291" y="12723"/>
                    <a:pt x="5727" y="9321"/>
                  </a:cubicBezTo>
                  <a:cubicBezTo>
                    <a:pt x="9164" y="5918"/>
                    <a:pt x="15382" y="29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4776441" y="4255095"/>
              <a:ext cx="1533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4791774" y="4201428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847196" y="4203973"/>
              <a:ext cx="151584" cy="1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84" fill="norm" stroke="1" extrusionOk="0">
                  <a:moveTo>
                    <a:pt x="7313" y="4322"/>
                  </a:moveTo>
                  <a:cubicBezTo>
                    <a:pt x="6233" y="7407"/>
                    <a:pt x="5153" y="10493"/>
                    <a:pt x="3893" y="13579"/>
                  </a:cubicBezTo>
                  <a:cubicBezTo>
                    <a:pt x="2633" y="16664"/>
                    <a:pt x="1193" y="19750"/>
                    <a:pt x="473" y="20522"/>
                  </a:cubicBezTo>
                  <a:cubicBezTo>
                    <a:pt x="-247" y="21293"/>
                    <a:pt x="-247" y="19750"/>
                    <a:pt x="1193" y="16510"/>
                  </a:cubicBezTo>
                  <a:cubicBezTo>
                    <a:pt x="2633" y="13270"/>
                    <a:pt x="5513" y="8333"/>
                    <a:pt x="7853" y="5247"/>
                  </a:cubicBezTo>
                  <a:cubicBezTo>
                    <a:pt x="10193" y="2162"/>
                    <a:pt x="11993" y="927"/>
                    <a:pt x="13793" y="310"/>
                  </a:cubicBezTo>
                  <a:cubicBezTo>
                    <a:pt x="15593" y="-307"/>
                    <a:pt x="17393" y="-307"/>
                    <a:pt x="18653" y="3242"/>
                  </a:cubicBezTo>
                  <a:cubicBezTo>
                    <a:pt x="19913" y="6790"/>
                    <a:pt x="20633" y="13887"/>
                    <a:pt x="21353" y="209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076406" y="4063425"/>
              <a:ext cx="158388" cy="33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66" fill="norm" stroke="1" extrusionOk="0">
                  <a:moveTo>
                    <a:pt x="11185" y="0"/>
                  </a:moveTo>
                  <a:cubicBezTo>
                    <a:pt x="8100" y="5111"/>
                    <a:pt x="5014" y="10223"/>
                    <a:pt x="3128" y="13356"/>
                  </a:cubicBezTo>
                  <a:cubicBezTo>
                    <a:pt x="1242" y="16489"/>
                    <a:pt x="557" y="17643"/>
                    <a:pt x="214" y="18632"/>
                  </a:cubicBezTo>
                  <a:cubicBezTo>
                    <a:pt x="-129" y="19621"/>
                    <a:pt x="-129" y="20446"/>
                    <a:pt x="728" y="20940"/>
                  </a:cubicBezTo>
                  <a:cubicBezTo>
                    <a:pt x="1585" y="21435"/>
                    <a:pt x="3300" y="21600"/>
                    <a:pt x="4671" y="21353"/>
                  </a:cubicBezTo>
                  <a:cubicBezTo>
                    <a:pt x="6042" y="21105"/>
                    <a:pt x="7071" y="20446"/>
                    <a:pt x="8100" y="19704"/>
                  </a:cubicBezTo>
                  <a:cubicBezTo>
                    <a:pt x="9128" y="18962"/>
                    <a:pt x="10157" y="18137"/>
                    <a:pt x="11185" y="17148"/>
                  </a:cubicBezTo>
                  <a:cubicBezTo>
                    <a:pt x="12214" y="16159"/>
                    <a:pt x="13242" y="15005"/>
                    <a:pt x="13242" y="14757"/>
                  </a:cubicBezTo>
                  <a:cubicBezTo>
                    <a:pt x="13242" y="14510"/>
                    <a:pt x="12214" y="15169"/>
                    <a:pt x="11700" y="15911"/>
                  </a:cubicBezTo>
                  <a:cubicBezTo>
                    <a:pt x="11185" y="16653"/>
                    <a:pt x="11185" y="17478"/>
                    <a:pt x="11357" y="18302"/>
                  </a:cubicBezTo>
                  <a:cubicBezTo>
                    <a:pt x="11528" y="19127"/>
                    <a:pt x="11871" y="19951"/>
                    <a:pt x="12900" y="20363"/>
                  </a:cubicBezTo>
                  <a:cubicBezTo>
                    <a:pt x="13928" y="20776"/>
                    <a:pt x="15642" y="20776"/>
                    <a:pt x="17185" y="20446"/>
                  </a:cubicBezTo>
                  <a:cubicBezTo>
                    <a:pt x="18728" y="20116"/>
                    <a:pt x="20100" y="19456"/>
                    <a:pt x="20785" y="18714"/>
                  </a:cubicBezTo>
                  <a:cubicBezTo>
                    <a:pt x="21471" y="17973"/>
                    <a:pt x="21471" y="17148"/>
                    <a:pt x="20271" y="16324"/>
                  </a:cubicBezTo>
                  <a:cubicBezTo>
                    <a:pt x="19071" y="15499"/>
                    <a:pt x="16671" y="14675"/>
                    <a:pt x="14271" y="138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052447" y="4155427"/>
              <a:ext cx="253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18" y="21600"/>
                  </a:moveTo>
                  <a:cubicBezTo>
                    <a:pt x="1309" y="17280"/>
                    <a:pt x="0" y="12960"/>
                    <a:pt x="0" y="10440"/>
                  </a:cubicBezTo>
                  <a:cubicBezTo>
                    <a:pt x="0" y="7920"/>
                    <a:pt x="1309" y="7200"/>
                    <a:pt x="5127" y="5760"/>
                  </a:cubicBezTo>
                  <a:cubicBezTo>
                    <a:pt x="8945" y="4320"/>
                    <a:pt x="15273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655572" y="4032757"/>
              <a:ext cx="462566" cy="33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7638" y="0"/>
                  </a:moveTo>
                  <a:cubicBezTo>
                    <a:pt x="6922" y="3655"/>
                    <a:pt x="6206" y="7311"/>
                    <a:pt x="5669" y="10551"/>
                  </a:cubicBezTo>
                  <a:cubicBezTo>
                    <a:pt x="5131" y="13791"/>
                    <a:pt x="4773" y="16615"/>
                    <a:pt x="4594" y="18526"/>
                  </a:cubicBezTo>
                  <a:cubicBezTo>
                    <a:pt x="4415" y="20437"/>
                    <a:pt x="4415" y="21434"/>
                    <a:pt x="4296" y="21517"/>
                  </a:cubicBezTo>
                  <a:cubicBezTo>
                    <a:pt x="4177" y="21600"/>
                    <a:pt x="3938" y="20769"/>
                    <a:pt x="3401" y="19523"/>
                  </a:cubicBezTo>
                  <a:cubicBezTo>
                    <a:pt x="2864" y="18277"/>
                    <a:pt x="2029" y="16615"/>
                    <a:pt x="1313" y="15702"/>
                  </a:cubicBezTo>
                  <a:cubicBezTo>
                    <a:pt x="597" y="14788"/>
                    <a:pt x="0" y="14622"/>
                    <a:pt x="0" y="14289"/>
                  </a:cubicBezTo>
                  <a:cubicBezTo>
                    <a:pt x="0" y="13957"/>
                    <a:pt x="597" y="13458"/>
                    <a:pt x="1850" y="12129"/>
                  </a:cubicBezTo>
                  <a:cubicBezTo>
                    <a:pt x="3103" y="10800"/>
                    <a:pt x="5012" y="8640"/>
                    <a:pt x="6385" y="6978"/>
                  </a:cubicBezTo>
                  <a:cubicBezTo>
                    <a:pt x="7757" y="5317"/>
                    <a:pt x="8592" y="4154"/>
                    <a:pt x="9308" y="3323"/>
                  </a:cubicBezTo>
                  <a:cubicBezTo>
                    <a:pt x="10024" y="2492"/>
                    <a:pt x="10621" y="1994"/>
                    <a:pt x="10860" y="2409"/>
                  </a:cubicBezTo>
                  <a:cubicBezTo>
                    <a:pt x="11098" y="2825"/>
                    <a:pt x="10979" y="4154"/>
                    <a:pt x="10800" y="5400"/>
                  </a:cubicBezTo>
                  <a:cubicBezTo>
                    <a:pt x="10621" y="6646"/>
                    <a:pt x="10382" y="7809"/>
                    <a:pt x="10084" y="9471"/>
                  </a:cubicBezTo>
                  <a:cubicBezTo>
                    <a:pt x="9786" y="11132"/>
                    <a:pt x="9428" y="13292"/>
                    <a:pt x="9189" y="14871"/>
                  </a:cubicBezTo>
                  <a:cubicBezTo>
                    <a:pt x="8950" y="16449"/>
                    <a:pt x="8831" y="17446"/>
                    <a:pt x="9189" y="17695"/>
                  </a:cubicBezTo>
                  <a:cubicBezTo>
                    <a:pt x="9547" y="17945"/>
                    <a:pt x="10382" y="17446"/>
                    <a:pt x="11039" y="17778"/>
                  </a:cubicBezTo>
                  <a:cubicBezTo>
                    <a:pt x="11695" y="18111"/>
                    <a:pt x="12172" y="19274"/>
                    <a:pt x="12709" y="19938"/>
                  </a:cubicBezTo>
                  <a:cubicBezTo>
                    <a:pt x="13246" y="20603"/>
                    <a:pt x="13843" y="20769"/>
                    <a:pt x="14320" y="20520"/>
                  </a:cubicBezTo>
                  <a:cubicBezTo>
                    <a:pt x="14798" y="20271"/>
                    <a:pt x="15156" y="19606"/>
                    <a:pt x="15514" y="18858"/>
                  </a:cubicBezTo>
                  <a:cubicBezTo>
                    <a:pt x="15872" y="18111"/>
                    <a:pt x="16230" y="17280"/>
                    <a:pt x="16469" y="16283"/>
                  </a:cubicBezTo>
                  <a:cubicBezTo>
                    <a:pt x="16707" y="15286"/>
                    <a:pt x="16827" y="14123"/>
                    <a:pt x="16707" y="13957"/>
                  </a:cubicBezTo>
                  <a:cubicBezTo>
                    <a:pt x="16588" y="13791"/>
                    <a:pt x="16230" y="14622"/>
                    <a:pt x="15931" y="15452"/>
                  </a:cubicBezTo>
                  <a:cubicBezTo>
                    <a:pt x="15633" y="16283"/>
                    <a:pt x="15394" y="17114"/>
                    <a:pt x="15275" y="17945"/>
                  </a:cubicBezTo>
                  <a:cubicBezTo>
                    <a:pt x="15156" y="18775"/>
                    <a:pt x="15156" y="19606"/>
                    <a:pt x="16230" y="20022"/>
                  </a:cubicBezTo>
                  <a:cubicBezTo>
                    <a:pt x="17304" y="20437"/>
                    <a:pt x="19452" y="20437"/>
                    <a:pt x="21600" y="204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772024" y="4653829"/>
              <a:ext cx="436433" cy="33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55" fill="norm" stroke="1" extrusionOk="0">
                  <a:moveTo>
                    <a:pt x="379" y="1975"/>
                  </a:moveTo>
                  <a:cubicBezTo>
                    <a:pt x="128" y="1150"/>
                    <a:pt x="-123" y="326"/>
                    <a:pt x="65" y="78"/>
                  </a:cubicBezTo>
                  <a:cubicBezTo>
                    <a:pt x="254" y="-169"/>
                    <a:pt x="882" y="161"/>
                    <a:pt x="1698" y="1150"/>
                  </a:cubicBezTo>
                  <a:cubicBezTo>
                    <a:pt x="2514" y="2139"/>
                    <a:pt x="3519" y="3788"/>
                    <a:pt x="4084" y="5025"/>
                  </a:cubicBezTo>
                  <a:cubicBezTo>
                    <a:pt x="4649" y="6262"/>
                    <a:pt x="4775" y="7086"/>
                    <a:pt x="4712" y="7910"/>
                  </a:cubicBezTo>
                  <a:cubicBezTo>
                    <a:pt x="4649" y="8735"/>
                    <a:pt x="4398" y="9559"/>
                    <a:pt x="4210" y="9559"/>
                  </a:cubicBezTo>
                  <a:cubicBezTo>
                    <a:pt x="4021" y="9559"/>
                    <a:pt x="3896" y="8735"/>
                    <a:pt x="4335" y="7086"/>
                  </a:cubicBezTo>
                  <a:cubicBezTo>
                    <a:pt x="4775" y="5437"/>
                    <a:pt x="5779" y="2964"/>
                    <a:pt x="6721" y="1562"/>
                  </a:cubicBezTo>
                  <a:cubicBezTo>
                    <a:pt x="7663" y="161"/>
                    <a:pt x="8542" y="-169"/>
                    <a:pt x="8982" y="78"/>
                  </a:cubicBezTo>
                  <a:cubicBezTo>
                    <a:pt x="9421" y="326"/>
                    <a:pt x="9421" y="1150"/>
                    <a:pt x="9672" y="1810"/>
                  </a:cubicBezTo>
                  <a:cubicBezTo>
                    <a:pt x="9924" y="2469"/>
                    <a:pt x="10426" y="2964"/>
                    <a:pt x="10928" y="2964"/>
                  </a:cubicBezTo>
                  <a:cubicBezTo>
                    <a:pt x="11430" y="2964"/>
                    <a:pt x="11933" y="2469"/>
                    <a:pt x="12435" y="1975"/>
                  </a:cubicBezTo>
                  <a:cubicBezTo>
                    <a:pt x="12937" y="1480"/>
                    <a:pt x="13440" y="985"/>
                    <a:pt x="13377" y="820"/>
                  </a:cubicBezTo>
                  <a:cubicBezTo>
                    <a:pt x="13314" y="655"/>
                    <a:pt x="12686" y="820"/>
                    <a:pt x="12372" y="1397"/>
                  </a:cubicBezTo>
                  <a:cubicBezTo>
                    <a:pt x="12058" y="1975"/>
                    <a:pt x="12058" y="2964"/>
                    <a:pt x="12310" y="3706"/>
                  </a:cubicBezTo>
                  <a:cubicBezTo>
                    <a:pt x="12561" y="4448"/>
                    <a:pt x="13063" y="4942"/>
                    <a:pt x="13691" y="5190"/>
                  </a:cubicBezTo>
                  <a:cubicBezTo>
                    <a:pt x="14319" y="5437"/>
                    <a:pt x="15072" y="5437"/>
                    <a:pt x="15700" y="5190"/>
                  </a:cubicBezTo>
                  <a:cubicBezTo>
                    <a:pt x="16328" y="4942"/>
                    <a:pt x="16830" y="4448"/>
                    <a:pt x="17333" y="3871"/>
                  </a:cubicBezTo>
                  <a:cubicBezTo>
                    <a:pt x="17835" y="3294"/>
                    <a:pt x="18337" y="2634"/>
                    <a:pt x="18903" y="2057"/>
                  </a:cubicBezTo>
                  <a:cubicBezTo>
                    <a:pt x="19468" y="1480"/>
                    <a:pt x="20096" y="985"/>
                    <a:pt x="20410" y="1233"/>
                  </a:cubicBezTo>
                  <a:cubicBezTo>
                    <a:pt x="20723" y="1480"/>
                    <a:pt x="20723" y="2469"/>
                    <a:pt x="20849" y="4778"/>
                  </a:cubicBezTo>
                  <a:cubicBezTo>
                    <a:pt x="20975" y="7086"/>
                    <a:pt x="21226" y="10713"/>
                    <a:pt x="21351" y="13434"/>
                  </a:cubicBezTo>
                  <a:cubicBezTo>
                    <a:pt x="21477" y="16155"/>
                    <a:pt x="21477" y="17968"/>
                    <a:pt x="21351" y="19287"/>
                  </a:cubicBezTo>
                  <a:cubicBezTo>
                    <a:pt x="21226" y="20607"/>
                    <a:pt x="20975" y="21431"/>
                    <a:pt x="20724" y="21349"/>
                  </a:cubicBezTo>
                  <a:cubicBezTo>
                    <a:pt x="20472" y="21266"/>
                    <a:pt x="20221" y="20277"/>
                    <a:pt x="20033" y="18546"/>
                  </a:cubicBezTo>
                  <a:cubicBezTo>
                    <a:pt x="19844" y="16814"/>
                    <a:pt x="19719" y="14341"/>
                    <a:pt x="19593" y="118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4224428" y="4592436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307128" y="4572144"/>
              <a:ext cx="131973" cy="15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0719" fill="norm" stroke="1" extrusionOk="0">
                  <a:moveTo>
                    <a:pt x="7597" y="12173"/>
                  </a:moveTo>
                  <a:cubicBezTo>
                    <a:pt x="8820" y="10779"/>
                    <a:pt x="10042" y="9386"/>
                    <a:pt x="11265" y="7296"/>
                  </a:cubicBezTo>
                  <a:cubicBezTo>
                    <a:pt x="12488" y="5205"/>
                    <a:pt x="13710" y="2418"/>
                    <a:pt x="13303" y="1025"/>
                  </a:cubicBezTo>
                  <a:cubicBezTo>
                    <a:pt x="12895" y="-369"/>
                    <a:pt x="10857" y="-369"/>
                    <a:pt x="8412" y="1199"/>
                  </a:cubicBezTo>
                  <a:cubicBezTo>
                    <a:pt x="5967" y="2766"/>
                    <a:pt x="3114" y="5902"/>
                    <a:pt x="1484" y="8341"/>
                  </a:cubicBezTo>
                  <a:cubicBezTo>
                    <a:pt x="-146" y="10779"/>
                    <a:pt x="-554" y="12521"/>
                    <a:pt x="872" y="14786"/>
                  </a:cubicBezTo>
                  <a:cubicBezTo>
                    <a:pt x="2299" y="17050"/>
                    <a:pt x="5559" y="19837"/>
                    <a:pt x="9227" y="20534"/>
                  </a:cubicBezTo>
                  <a:cubicBezTo>
                    <a:pt x="12895" y="21231"/>
                    <a:pt x="16971" y="19837"/>
                    <a:pt x="21046" y="184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465826" y="4592436"/>
              <a:ext cx="103611" cy="14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30" fill="norm" stroke="1" extrusionOk="0">
                  <a:moveTo>
                    <a:pt x="21359" y="0"/>
                  </a:moveTo>
                  <a:cubicBezTo>
                    <a:pt x="16091" y="758"/>
                    <a:pt x="10822" y="1516"/>
                    <a:pt x="6871" y="4737"/>
                  </a:cubicBezTo>
                  <a:cubicBezTo>
                    <a:pt x="2920" y="7958"/>
                    <a:pt x="286" y="13642"/>
                    <a:pt x="22" y="17053"/>
                  </a:cubicBezTo>
                  <a:cubicBezTo>
                    <a:pt x="-241" y="20463"/>
                    <a:pt x="1866" y="21600"/>
                    <a:pt x="4764" y="21411"/>
                  </a:cubicBezTo>
                  <a:cubicBezTo>
                    <a:pt x="7661" y="21221"/>
                    <a:pt x="11349" y="19705"/>
                    <a:pt x="15037" y="181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600103" y="4492767"/>
              <a:ext cx="176339" cy="23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5635" y="0"/>
                  </a:moveTo>
                  <a:cubicBezTo>
                    <a:pt x="4383" y="2374"/>
                    <a:pt x="3130" y="4747"/>
                    <a:pt x="2504" y="7833"/>
                  </a:cubicBezTo>
                  <a:cubicBezTo>
                    <a:pt x="1878" y="10919"/>
                    <a:pt x="1878" y="14716"/>
                    <a:pt x="2035" y="17209"/>
                  </a:cubicBezTo>
                  <a:cubicBezTo>
                    <a:pt x="2191" y="19701"/>
                    <a:pt x="2504" y="20888"/>
                    <a:pt x="3287" y="21125"/>
                  </a:cubicBezTo>
                  <a:cubicBezTo>
                    <a:pt x="4070" y="21363"/>
                    <a:pt x="5322" y="20651"/>
                    <a:pt x="5478" y="19701"/>
                  </a:cubicBezTo>
                  <a:cubicBezTo>
                    <a:pt x="5635" y="18752"/>
                    <a:pt x="4696" y="17565"/>
                    <a:pt x="3287" y="16615"/>
                  </a:cubicBezTo>
                  <a:cubicBezTo>
                    <a:pt x="1878" y="15666"/>
                    <a:pt x="0" y="14954"/>
                    <a:pt x="0" y="14479"/>
                  </a:cubicBezTo>
                  <a:cubicBezTo>
                    <a:pt x="0" y="14004"/>
                    <a:pt x="1878" y="13767"/>
                    <a:pt x="3600" y="13648"/>
                  </a:cubicBezTo>
                  <a:cubicBezTo>
                    <a:pt x="5322" y="13530"/>
                    <a:pt x="6887" y="13530"/>
                    <a:pt x="8765" y="14479"/>
                  </a:cubicBezTo>
                  <a:cubicBezTo>
                    <a:pt x="10643" y="15429"/>
                    <a:pt x="12835" y="17327"/>
                    <a:pt x="14243" y="18870"/>
                  </a:cubicBezTo>
                  <a:cubicBezTo>
                    <a:pt x="15652" y="20413"/>
                    <a:pt x="16278" y="21600"/>
                    <a:pt x="16748" y="21481"/>
                  </a:cubicBezTo>
                  <a:cubicBezTo>
                    <a:pt x="17217" y="21363"/>
                    <a:pt x="17530" y="19938"/>
                    <a:pt x="17687" y="18040"/>
                  </a:cubicBezTo>
                  <a:cubicBezTo>
                    <a:pt x="17843" y="16141"/>
                    <a:pt x="17843" y="13767"/>
                    <a:pt x="18470" y="12224"/>
                  </a:cubicBezTo>
                  <a:cubicBezTo>
                    <a:pt x="19096" y="10681"/>
                    <a:pt x="20348" y="996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4824499" y="4630771"/>
              <a:ext cx="74612" cy="5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520" fill="norm" stroke="1" extrusionOk="0">
                  <a:moveTo>
                    <a:pt x="12380" y="0"/>
                  </a:moveTo>
                  <a:cubicBezTo>
                    <a:pt x="9500" y="2817"/>
                    <a:pt x="6620" y="5635"/>
                    <a:pt x="4100" y="8922"/>
                  </a:cubicBezTo>
                  <a:cubicBezTo>
                    <a:pt x="1580" y="12209"/>
                    <a:pt x="-580" y="15965"/>
                    <a:pt x="140" y="18313"/>
                  </a:cubicBezTo>
                  <a:cubicBezTo>
                    <a:pt x="860" y="20661"/>
                    <a:pt x="4460" y="21600"/>
                    <a:pt x="8420" y="18783"/>
                  </a:cubicBezTo>
                  <a:cubicBezTo>
                    <a:pt x="12380" y="15965"/>
                    <a:pt x="16700" y="9391"/>
                    <a:pt x="21020" y="28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4929777" y="4607770"/>
              <a:ext cx="13033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760"/>
                  </a:moveTo>
                  <a:cubicBezTo>
                    <a:pt x="1271" y="7680"/>
                    <a:pt x="2541" y="9600"/>
                    <a:pt x="3176" y="12480"/>
                  </a:cubicBezTo>
                  <a:cubicBezTo>
                    <a:pt x="3812" y="15360"/>
                    <a:pt x="3812" y="19200"/>
                    <a:pt x="4024" y="19920"/>
                  </a:cubicBezTo>
                  <a:cubicBezTo>
                    <a:pt x="4235" y="20640"/>
                    <a:pt x="4659" y="18240"/>
                    <a:pt x="5929" y="14880"/>
                  </a:cubicBezTo>
                  <a:cubicBezTo>
                    <a:pt x="7200" y="11520"/>
                    <a:pt x="9318" y="7200"/>
                    <a:pt x="11224" y="4320"/>
                  </a:cubicBezTo>
                  <a:cubicBezTo>
                    <a:pt x="13129" y="1440"/>
                    <a:pt x="14824" y="0"/>
                    <a:pt x="16518" y="0"/>
                  </a:cubicBezTo>
                  <a:cubicBezTo>
                    <a:pt x="18212" y="0"/>
                    <a:pt x="19906" y="1440"/>
                    <a:pt x="20753" y="5280"/>
                  </a:cubicBezTo>
                  <a:cubicBezTo>
                    <a:pt x="21600" y="9120"/>
                    <a:pt x="21600" y="15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405122" y="4646603"/>
              <a:ext cx="413133" cy="33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55" fill="norm" stroke="1" extrusionOk="0">
                  <a:moveTo>
                    <a:pt x="0" y="2369"/>
                  </a:moveTo>
                  <a:cubicBezTo>
                    <a:pt x="400" y="1729"/>
                    <a:pt x="800" y="1089"/>
                    <a:pt x="1200" y="1169"/>
                  </a:cubicBezTo>
                  <a:cubicBezTo>
                    <a:pt x="1600" y="1249"/>
                    <a:pt x="2000" y="2049"/>
                    <a:pt x="2533" y="3169"/>
                  </a:cubicBezTo>
                  <a:cubicBezTo>
                    <a:pt x="3067" y="4289"/>
                    <a:pt x="3733" y="5729"/>
                    <a:pt x="4133" y="6849"/>
                  </a:cubicBezTo>
                  <a:cubicBezTo>
                    <a:pt x="4533" y="7969"/>
                    <a:pt x="4667" y="8769"/>
                    <a:pt x="4600" y="8769"/>
                  </a:cubicBezTo>
                  <a:cubicBezTo>
                    <a:pt x="4533" y="8769"/>
                    <a:pt x="4267" y="7969"/>
                    <a:pt x="4133" y="7089"/>
                  </a:cubicBezTo>
                  <a:cubicBezTo>
                    <a:pt x="4000" y="6209"/>
                    <a:pt x="4000" y="5249"/>
                    <a:pt x="4200" y="4369"/>
                  </a:cubicBezTo>
                  <a:cubicBezTo>
                    <a:pt x="4400" y="3489"/>
                    <a:pt x="4800" y="2689"/>
                    <a:pt x="5333" y="2449"/>
                  </a:cubicBezTo>
                  <a:cubicBezTo>
                    <a:pt x="5867" y="2209"/>
                    <a:pt x="6533" y="2529"/>
                    <a:pt x="7667" y="2609"/>
                  </a:cubicBezTo>
                  <a:cubicBezTo>
                    <a:pt x="8800" y="2689"/>
                    <a:pt x="10400" y="2529"/>
                    <a:pt x="11333" y="1969"/>
                  </a:cubicBezTo>
                  <a:cubicBezTo>
                    <a:pt x="12267" y="1409"/>
                    <a:pt x="12533" y="449"/>
                    <a:pt x="12333" y="129"/>
                  </a:cubicBezTo>
                  <a:cubicBezTo>
                    <a:pt x="12133" y="-191"/>
                    <a:pt x="11467" y="129"/>
                    <a:pt x="10867" y="609"/>
                  </a:cubicBezTo>
                  <a:cubicBezTo>
                    <a:pt x="10267" y="1089"/>
                    <a:pt x="9733" y="1729"/>
                    <a:pt x="9467" y="2929"/>
                  </a:cubicBezTo>
                  <a:cubicBezTo>
                    <a:pt x="9200" y="4129"/>
                    <a:pt x="9200" y="5889"/>
                    <a:pt x="9533" y="6849"/>
                  </a:cubicBezTo>
                  <a:cubicBezTo>
                    <a:pt x="9867" y="7809"/>
                    <a:pt x="10533" y="7969"/>
                    <a:pt x="11933" y="7649"/>
                  </a:cubicBezTo>
                  <a:cubicBezTo>
                    <a:pt x="13333" y="7329"/>
                    <a:pt x="15467" y="6529"/>
                    <a:pt x="16800" y="5809"/>
                  </a:cubicBezTo>
                  <a:cubicBezTo>
                    <a:pt x="18133" y="5089"/>
                    <a:pt x="18667" y="4449"/>
                    <a:pt x="18667" y="4369"/>
                  </a:cubicBezTo>
                  <a:cubicBezTo>
                    <a:pt x="18667" y="4289"/>
                    <a:pt x="18133" y="4769"/>
                    <a:pt x="18267" y="4929"/>
                  </a:cubicBezTo>
                  <a:cubicBezTo>
                    <a:pt x="18400" y="5089"/>
                    <a:pt x="19200" y="4929"/>
                    <a:pt x="19733" y="5249"/>
                  </a:cubicBezTo>
                  <a:cubicBezTo>
                    <a:pt x="20267" y="5569"/>
                    <a:pt x="20533" y="6369"/>
                    <a:pt x="20800" y="8209"/>
                  </a:cubicBezTo>
                  <a:cubicBezTo>
                    <a:pt x="21067" y="10049"/>
                    <a:pt x="21333" y="12929"/>
                    <a:pt x="21467" y="14849"/>
                  </a:cubicBezTo>
                  <a:cubicBezTo>
                    <a:pt x="21600" y="16769"/>
                    <a:pt x="21600" y="17729"/>
                    <a:pt x="21333" y="18609"/>
                  </a:cubicBezTo>
                  <a:cubicBezTo>
                    <a:pt x="21067" y="19489"/>
                    <a:pt x="20533" y="20289"/>
                    <a:pt x="19600" y="20769"/>
                  </a:cubicBezTo>
                  <a:cubicBezTo>
                    <a:pt x="18667" y="21249"/>
                    <a:pt x="17333" y="21409"/>
                    <a:pt x="16400" y="21089"/>
                  </a:cubicBezTo>
                  <a:cubicBezTo>
                    <a:pt x="15467" y="20769"/>
                    <a:pt x="14933" y="19969"/>
                    <a:pt x="14933" y="18449"/>
                  </a:cubicBezTo>
                  <a:cubicBezTo>
                    <a:pt x="14933" y="16929"/>
                    <a:pt x="15467" y="14689"/>
                    <a:pt x="16000" y="124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834464" y="4730440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5842131" y="4630771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4400"/>
                    <a:pt x="2400" y="7200"/>
                    <a:pt x="6000" y="3600"/>
                  </a:cubicBezTo>
                  <a:cubicBezTo>
                    <a:pt x="9600" y="0"/>
                    <a:pt x="15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5946748" y="4676772"/>
              <a:ext cx="79398" cy="8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5" h="21366" fill="norm" stroke="1" extrusionOk="0">
                  <a:moveTo>
                    <a:pt x="18369" y="0"/>
                  </a:moveTo>
                  <a:cubicBezTo>
                    <a:pt x="15096" y="617"/>
                    <a:pt x="11823" y="1234"/>
                    <a:pt x="8878" y="2777"/>
                  </a:cubicBezTo>
                  <a:cubicBezTo>
                    <a:pt x="5932" y="4320"/>
                    <a:pt x="3314" y="6789"/>
                    <a:pt x="1678" y="9874"/>
                  </a:cubicBezTo>
                  <a:cubicBezTo>
                    <a:pt x="42" y="12960"/>
                    <a:pt x="-613" y="16663"/>
                    <a:pt x="696" y="18823"/>
                  </a:cubicBezTo>
                  <a:cubicBezTo>
                    <a:pt x="2005" y="20983"/>
                    <a:pt x="5278" y="21600"/>
                    <a:pt x="8551" y="21291"/>
                  </a:cubicBezTo>
                  <a:cubicBezTo>
                    <a:pt x="11823" y="20983"/>
                    <a:pt x="15096" y="19749"/>
                    <a:pt x="17387" y="17589"/>
                  </a:cubicBezTo>
                  <a:cubicBezTo>
                    <a:pt x="19678" y="15429"/>
                    <a:pt x="20987" y="12343"/>
                    <a:pt x="20005" y="9566"/>
                  </a:cubicBezTo>
                  <a:cubicBezTo>
                    <a:pt x="19023" y="6789"/>
                    <a:pt x="15751" y="4320"/>
                    <a:pt x="12478" y="18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6079803" y="4645453"/>
              <a:ext cx="153338" cy="12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4080"/>
                  </a:moveTo>
                  <a:cubicBezTo>
                    <a:pt x="1440" y="5403"/>
                    <a:pt x="2880" y="6725"/>
                    <a:pt x="3780" y="8709"/>
                  </a:cubicBezTo>
                  <a:cubicBezTo>
                    <a:pt x="4680" y="10692"/>
                    <a:pt x="5040" y="13337"/>
                    <a:pt x="5580" y="13558"/>
                  </a:cubicBezTo>
                  <a:cubicBezTo>
                    <a:pt x="6120" y="13778"/>
                    <a:pt x="6840" y="11574"/>
                    <a:pt x="8100" y="9150"/>
                  </a:cubicBezTo>
                  <a:cubicBezTo>
                    <a:pt x="9360" y="6725"/>
                    <a:pt x="11160" y="4080"/>
                    <a:pt x="12960" y="2317"/>
                  </a:cubicBezTo>
                  <a:cubicBezTo>
                    <a:pt x="14760" y="554"/>
                    <a:pt x="16560" y="-328"/>
                    <a:pt x="18000" y="113"/>
                  </a:cubicBezTo>
                  <a:cubicBezTo>
                    <a:pt x="19440" y="554"/>
                    <a:pt x="20520" y="2317"/>
                    <a:pt x="21060" y="6064"/>
                  </a:cubicBezTo>
                  <a:cubicBezTo>
                    <a:pt x="21600" y="9811"/>
                    <a:pt x="21600" y="15541"/>
                    <a:pt x="21600" y="212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6330204" y="4569436"/>
              <a:ext cx="132942" cy="21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78" fill="norm" stroke="1" extrusionOk="0">
                  <a:moveTo>
                    <a:pt x="21200" y="0"/>
                  </a:moveTo>
                  <a:cubicBezTo>
                    <a:pt x="16717" y="3516"/>
                    <a:pt x="12234" y="7033"/>
                    <a:pt x="8770" y="9921"/>
                  </a:cubicBezTo>
                  <a:cubicBezTo>
                    <a:pt x="5306" y="12809"/>
                    <a:pt x="2860" y="15070"/>
                    <a:pt x="1434" y="16828"/>
                  </a:cubicBezTo>
                  <a:cubicBezTo>
                    <a:pt x="8" y="18586"/>
                    <a:pt x="-400" y="19842"/>
                    <a:pt x="415" y="20595"/>
                  </a:cubicBezTo>
                  <a:cubicBezTo>
                    <a:pt x="1230" y="21349"/>
                    <a:pt x="3268" y="21600"/>
                    <a:pt x="6732" y="20721"/>
                  </a:cubicBezTo>
                  <a:cubicBezTo>
                    <a:pt x="10196" y="19842"/>
                    <a:pt x="15087" y="17833"/>
                    <a:pt x="19977" y="158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6409477" y="1756665"/>
              <a:ext cx="2207949" cy="295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93" fill="norm" stroke="1" extrusionOk="0">
                  <a:moveTo>
                    <a:pt x="0" y="21593"/>
                  </a:moveTo>
                  <a:cubicBezTo>
                    <a:pt x="225" y="21518"/>
                    <a:pt x="449" y="21444"/>
                    <a:pt x="774" y="21267"/>
                  </a:cubicBezTo>
                  <a:cubicBezTo>
                    <a:pt x="1099" y="21089"/>
                    <a:pt x="1523" y="20810"/>
                    <a:pt x="1960" y="20437"/>
                  </a:cubicBezTo>
                  <a:cubicBezTo>
                    <a:pt x="2397" y="20063"/>
                    <a:pt x="2847" y="19597"/>
                    <a:pt x="3259" y="19094"/>
                  </a:cubicBezTo>
                  <a:cubicBezTo>
                    <a:pt x="3671" y="18590"/>
                    <a:pt x="4045" y="18049"/>
                    <a:pt x="4370" y="17545"/>
                  </a:cubicBezTo>
                  <a:cubicBezTo>
                    <a:pt x="4695" y="17042"/>
                    <a:pt x="4969" y="16575"/>
                    <a:pt x="5281" y="16118"/>
                  </a:cubicBezTo>
                  <a:cubicBezTo>
                    <a:pt x="5594" y="15661"/>
                    <a:pt x="5943" y="15214"/>
                    <a:pt x="6318" y="14719"/>
                  </a:cubicBezTo>
                  <a:cubicBezTo>
                    <a:pt x="6692" y="14225"/>
                    <a:pt x="7092" y="13684"/>
                    <a:pt x="7491" y="13125"/>
                  </a:cubicBezTo>
                  <a:cubicBezTo>
                    <a:pt x="7891" y="12565"/>
                    <a:pt x="8290" y="11987"/>
                    <a:pt x="8740" y="11418"/>
                  </a:cubicBezTo>
                  <a:cubicBezTo>
                    <a:pt x="9189" y="10849"/>
                    <a:pt x="9689" y="10289"/>
                    <a:pt x="10151" y="9748"/>
                  </a:cubicBezTo>
                  <a:cubicBezTo>
                    <a:pt x="10613" y="9208"/>
                    <a:pt x="11037" y="8685"/>
                    <a:pt x="11562" y="8144"/>
                  </a:cubicBezTo>
                  <a:cubicBezTo>
                    <a:pt x="12086" y="7603"/>
                    <a:pt x="12710" y="7044"/>
                    <a:pt x="13322" y="6559"/>
                  </a:cubicBezTo>
                  <a:cubicBezTo>
                    <a:pt x="13934" y="6074"/>
                    <a:pt x="14533" y="5663"/>
                    <a:pt x="15008" y="5290"/>
                  </a:cubicBezTo>
                  <a:cubicBezTo>
                    <a:pt x="15482" y="4917"/>
                    <a:pt x="15832" y="4582"/>
                    <a:pt x="16256" y="4190"/>
                  </a:cubicBezTo>
                  <a:cubicBezTo>
                    <a:pt x="16681" y="3798"/>
                    <a:pt x="17180" y="3351"/>
                    <a:pt x="17792" y="2921"/>
                  </a:cubicBezTo>
                  <a:cubicBezTo>
                    <a:pt x="18404" y="2492"/>
                    <a:pt x="19128" y="2082"/>
                    <a:pt x="19727" y="1718"/>
                  </a:cubicBezTo>
                  <a:cubicBezTo>
                    <a:pt x="20326" y="1355"/>
                    <a:pt x="20801" y="1038"/>
                    <a:pt x="21101" y="851"/>
                  </a:cubicBezTo>
                  <a:cubicBezTo>
                    <a:pt x="21400" y="665"/>
                    <a:pt x="21525" y="609"/>
                    <a:pt x="21538" y="553"/>
                  </a:cubicBezTo>
                  <a:cubicBezTo>
                    <a:pt x="21550" y="497"/>
                    <a:pt x="21450" y="441"/>
                    <a:pt x="21288" y="394"/>
                  </a:cubicBezTo>
                  <a:cubicBezTo>
                    <a:pt x="21126" y="347"/>
                    <a:pt x="20901" y="310"/>
                    <a:pt x="20726" y="245"/>
                  </a:cubicBezTo>
                  <a:cubicBezTo>
                    <a:pt x="20551" y="180"/>
                    <a:pt x="20426" y="86"/>
                    <a:pt x="20426" y="40"/>
                  </a:cubicBezTo>
                  <a:cubicBezTo>
                    <a:pt x="20426" y="-7"/>
                    <a:pt x="20551" y="-7"/>
                    <a:pt x="20714" y="12"/>
                  </a:cubicBezTo>
                  <a:cubicBezTo>
                    <a:pt x="20876" y="30"/>
                    <a:pt x="21076" y="68"/>
                    <a:pt x="21238" y="114"/>
                  </a:cubicBezTo>
                  <a:cubicBezTo>
                    <a:pt x="21400" y="161"/>
                    <a:pt x="21525" y="217"/>
                    <a:pt x="21563" y="403"/>
                  </a:cubicBezTo>
                  <a:cubicBezTo>
                    <a:pt x="21600" y="590"/>
                    <a:pt x="21550" y="907"/>
                    <a:pt x="21350" y="1177"/>
                  </a:cubicBezTo>
                  <a:cubicBezTo>
                    <a:pt x="21151" y="1448"/>
                    <a:pt x="20801" y="1672"/>
                    <a:pt x="20451" y="18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890127" y="5210895"/>
              <a:ext cx="163866" cy="58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226" fill="norm" stroke="1" extrusionOk="0">
                  <a:moveTo>
                    <a:pt x="1865" y="10105"/>
                  </a:moveTo>
                  <a:cubicBezTo>
                    <a:pt x="1210" y="12144"/>
                    <a:pt x="556" y="14184"/>
                    <a:pt x="228" y="16548"/>
                  </a:cubicBezTo>
                  <a:cubicBezTo>
                    <a:pt x="-99" y="18912"/>
                    <a:pt x="-99" y="21600"/>
                    <a:pt x="392" y="21183"/>
                  </a:cubicBezTo>
                  <a:cubicBezTo>
                    <a:pt x="883" y="20766"/>
                    <a:pt x="1865" y="17243"/>
                    <a:pt x="3665" y="13813"/>
                  </a:cubicBezTo>
                  <a:cubicBezTo>
                    <a:pt x="5465" y="10383"/>
                    <a:pt x="8083" y="7045"/>
                    <a:pt x="9719" y="4913"/>
                  </a:cubicBezTo>
                  <a:cubicBezTo>
                    <a:pt x="11356" y="2781"/>
                    <a:pt x="12010" y="1854"/>
                    <a:pt x="12828" y="1159"/>
                  </a:cubicBezTo>
                  <a:cubicBezTo>
                    <a:pt x="13646" y="464"/>
                    <a:pt x="14628" y="0"/>
                    <a:pt x="15774" y="0"/>
                  </a:cubicBezTo>
                  <a:cubicBezTo>
                    <a:pt x="16919" y="0"/>
                    <a:pt x="18228" y="464"/>
                    <a:pt x="19374" y="1808"/>
                  </a:cubicBezTo>
                  <a:cubicBezTo>
                    <a:pt x="20519" y="3152"/>
                    <a:pt x="21501" y="5377"/>
                    <a:pt x="20683" y="7277"/>
                  </a:cubicBezTo>
                  <a:cubicBezTo>
                    <a:pt x="19865" y="9178"/>
                    <a:pt x="17246" y="10754"/>
                    <a:pt x="14956" y="11634"/>
                  </a:cubicBezTo>
                  <a:cubicBezTo>
                    <a:pt x="12665" y="12515"/>
                    <a:pt x="10701" y="12700"/>
                    <a:pt x="10046" y="12561"/>
                  </a:cubicBezTo>
                  <a:cubicBezTo>
                    <a:pt x="9392" y="12422"/>
                    <a:pt x="10046" y="11959"/>
                    <a:pt x="10701" y="1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1035023" y="5504790"/>
              <a:ext cx="253007" cy="25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4447"/>
                  </a:moveTo>
                  <a:cubicBezTo>
                    <a:pt x="1527" y="6141"/>
                    <a:pt x="3055" y="7835"/>
                    <a:pt x="4145" y="10165"/>
                  </a:cubicBezTo>
                  <a:cubicBezTo>
                    <a:pt x="5236" y="12494"/>
                    <a:pt x="5891" y="15459"/>
                    <a:pt x="6109" y="17576"/>
                  </a:cubicBezTo>
                  <a:cubicBezTo>
                    <a:pt x="6327" y="19694"/>
                    <a:pt x="6109" y="20965"/>
                    <a:pt x="5564" y="21282"/>
                  </a:cubicBezTo>
                  <a:cubicBezTo>
                    <a:pt x="5018" y="21600"/>
                    <a:pt x="4145" y="20965"/>
                    <a:pt x="3600" y="19588"/>
                  </a:cubicBezTo>
                  <a:cubicBezTo>
                    <a:pt x="3055" y="18212"/>
                    <a:pt x="2836" y="16094"/>
                    <a:pt x="4036" y="13553"/>
                  </a:cubicBezTo>
                  <a:cubicBezTo>
                    <a:pt x="5236" y="11012"/>
                    <a:pt x="7855" y="8047"/>
                    <a:pt x="11018" y="5718"/>
                  </a:cubicBezTo>
                  <a:cubicBezTo>
                    <a:pt x="14182" y="3388"/>
                    <a:pt x="17891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1369461" y="5259452"/>
              <a:ext cx="217575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20897" y="0"/>
                  </a:moveTo>
                  <a:cubicBezTo>
                    <a:pt x="19670" y="101"/>
                    <a:pt x="18442" y="203"/>
                    <a:pt x="16602" y="1014"/>
                  </a:cubicBezTo>
                  <a:cubicBezTo>
                    <a:pt x="14761" y="1825"/>
                    <a:pt x="12306" y="3346"/>
                    <a:pt x="9483" y="5375"/>
                  </a:cubicBezTo>
                  <a:cubicBezTo>
                    <a:pt x="6661" y="7403"/>
                    <a:pt x="3470" y="9938"/>
                    <a:pt x="1629" y="11814"/>
                  </a:cubicBezTo>
                  <a:cubicBezTo>
                    <a:pt x="-212" y="13690"/>
                    <a:pt x="-703" y="14907"/>
                    <a:pt x="1261" y="16428"/>
                  </a:cubicBezTo>
                  <a:cubicBezTo>
                    <a:pt x="3224" y="17949"/>
                    <a:pt x="7642" y="19775"/>
                    <a:pt x="120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1673926" y="5537544"/>
              <a:ext cx="173783" cy="15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635" y="1836"/>
                  </a:moveTo>
                  <a:cubicBezTo>
                    <a:pt x="635" y="7147"/>
                    <a:pt x="635" y="12459"/>
                    <a:pt x="476" y="16000"/>
                  </a:cubicBezTo>
                  <a:cubicBezTo>
                    <a:pt x="318" y="19540"/>
                    <a:pt x="0" y="21311"/>
                    <a:pt x="0" y="21311"/>
                  </a:cubicBezTo>
                  <a:cubicBezTo>
                    <a:pt x="0" y="21311"/>
                    <a:pt x="318" y="19540"/>
                    <a:pt x="1747" y="16000"/>
                  </a:cubicBezTo>
                  <a:cubicBezTo>
                    <a:pt x="3176" y="12459"/>
                    <a:pt x="5718" y="7147"/>
                    <a:pt x="7624" y="3960"/>
                  </a:cubicBezTo>
                  <a:cubicBezTo>
                    <a:pt x="9529" y="773"/>
                    <a:pt x="10800" y="-289"/>
                    <a:pt x="11594" y="65"/>
                  </a:cubicBezTo>
                  <a:cubicBezTo>
                    <a:pt x="12388" y="419"/>
                    <a:pt x="12706" y="2190"/>
                    <a:pt x="12865" y="4668"/>
                  </a:cubicBezTo>
                  <a:cubicBezTo>
                    <a:pt x="13024" y="7147"/>
                    <a:pt x="13024" y="10334"/>
                    <a:pt x="13341" y="11042"/>
                  </a:cubicBezTo>
                  <a:cubicBezTo>
                    <a:pt x="13659" y="11750"/>
                    <a:pt x="14294" y="9980"/>
                    <a:pt x="15088" y="8386"/>
                  </a:cubicBezTo>
                  <a:cubicBezTo>
                    <a:pt x="15882" y="6793"/>
                    <a:pt x="16835" y="5377"/>
                    <a:pt x="17947" y="5200"/>
                  </a:cubicBezTo>
                  <a:cubicBezTo>
                    <a:pt x="19059" y="5022"/>
                    <a:pt x="20329" y="6085"/>
                    <a:pt x="20965" y="8741"/>
                  </a:cubicBezTo>
                  <a:cubicBezTo>
                    <a:pt x="21600" y="11396"/>
                    <a:pt x="21600" y="15645"/>
                    <a:pt x="21600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924376" y="5558458"/>
              <a:ext cx="63253" cy="9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264" fill="norm" stroke="1" extrusionOk="0">
                  <a:moveTo>
                    <a:pt x="14954" y="0"/>
                  </a:moveTo>
                  <a:cubicBezTo>
                    <a:pt x="10800" y="1108"/>
                    <a:pt x="6646" y="2215"/>
                    <a:pt x="4154" y="4154"/>
                  </a:cubicBezTo>
                  <a:cubicBezTo>
                    <a:pt x="1662" y="6092"/>
                    <a:pt x="831" y="8862"/>
                    <a:pt x="415" y="11908"/>
                  </a:cubicBezTo>
                  <a:cubicBezTo>
                    <a:pt x="0" y="14954"/>
                    <a:pt x="0" y="18277"/>
                    <a:pt x="2077" y="19938"/>
                  </a:cubicBezTo>
                  <a:cubicBezTo>
                    <a:pt x="4154" y="21600"/>
                    <a:pt x="8308" y="21600"/>
                    <a:pt x="11631" y="20492"/>
                  </a:cubicBezTo>
                  <a:cubicBezTo>
                    <a:pt x="14954" y="19385"/>
                    <a:pt x="17446" y="17169"/>
                    <a:pt x="19108" y="14677"/>
                  </a:cubicBezTo>
                  <a:cubicBezTo>
                    <a:pt x="20769" y="12185"/>
                    <a:pt x="21600" y="9415"/>
                    <a:pt x="18277" y="8308"/>
                  </a:cubicBezTo>
                  <a:cubicBezTo>
                    <a:pt x="14954" y="7200"/>
                    <a:pt x="7477" y="7754"/>
                    <a:pt x="0" y="8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2016378" y="5512457"/>
              <a:ext cx="184005" cy="17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5718"/>
                  </a:moveTo>
                  <a:cubicBezTo>
                    <a:pt x="1200" y="4765"/>
                    <a:pt x="2400" y="3812"/>
                    <a:pt x="3750" y="3176"/>
                  </a:cubicBezTo>
                  <a:cubicBezTo>
                    <a:pt x="5100" y="2541"/>
                    <a:pt x="6600" y="2224"/>
                    <a:pt x="7950" y="4129"/>
                  </a:cubicBezTo>
                  <a:cubicBezTo>
                    <a:pt x="9300" y="6035"/>
                    <a:pt x="10500" y="10165"/>
                    <a:pt x="11100" y="13024"/>
                  </a:cubicBezTo>
                  <a:cubicBezTo>
                    <a:pt x="11700" y="15882"/>
                    <a:pt x="11700" y="17471"/>
                    <a:pt x="11250" y="18900"/>
                  </a:cubicBezTo>
                  <a:cubicBezTo>
                    <a:pt x="10800" y="20329"/>
                    <a:pt x="9900" y="21600"/>
                    <a:pt x="9000" y="21282"/>
                  </a:cubicBezTo>
                  <a:cubicBezTo>
                    <a:pt x="8100" y="20965"/>
                    <a:pt x="7200" y="19059"/>
                    <a:pt x="6900" y="16518"/>
                  </a:cubicBezTo>
                  <a:cubicBezTo>
                    <a:pt x="6600" y="13976"/>
                    <a:pt x="6900" y="10800"/>
                    <a:pt x="9450" y="7941"/>
                  </a:cubicBezTo>
                  <a:cubicBezTo>
                    <a:pt x="12000" y="5082"/>
                    <a:pt x="16800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2215716" y="5571369"/>
              <a:ext cx="161005" cy="12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2" fill="norm" stroke="1" extrusionOk="0">
                  <a:moveTo>
                    <a:pt x="0" y="9117"/>
                  </a:moveTo>
                  <a:cubicBezTo>
                    <a:pt x="1714" y="9948"/>
                    <a:pt x="3429" y="10778"/>
                    <a:pt x="5657" y="10363"/>
                  </a:cubicBezTo>
                  <a:cubicBezTo>
                    <a:pt x="7886" y="9948"/>
                    <a:pt x="10629" y="8286"/>
                    <a:pt x="11829" y="6209"/>
                  </a:cubicBezTo>
                  <a:cubicBezTo>
                    <a:pt x="13029" y="4132"/>
                    <a:pt x="12686" y="1640"/>
                    <a:pt x="11657" y="601"/>
                  </a:cubicBezTo>
                  <a:cubicBezTo>
                    <a:pt x="10629" y="-437"/>
                    <a:pt x="8914" y="-22"/>
                    <a:pt x="7543" y="1017"/>
                  </a:cubicBezTo>
                  <a:cubicBezTo>
                    <a:pt x="6171" y="2055"/>
                    <a:pt x="5143" y="3717"/>
                    <a:pt x="4114" y="6209"/>
                  </a:cubicBezTo>
                  <a:cubicBezTo>
                    <a:pt x="3086" y="8701"/>
                    <a:pt x="2057" y="12025"/>
                    <a:pt x="1543" y="14725"/>
                  </a:cubicBezTo>
                  <a:cubicBezTo>
                    <a:pt x="1029" y="17425"/>
                    <a:pt x="1029" y="19501"/>
                    <a:pt x="4457" y="20332"/>
                  </a:cubicBezTo>
                  <a:cubicBezTo>
                    <a:pt x="7886" y="21163"/>
                    <a:pt x="14743" y="20748"/>
                    <a:pt x="21600" y="20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2620318" y="5564051"/>
              <a:ext cx="231747" cy="13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456" fill="norm" stroke="1" extrusionOk="0">
                  <a:moveTo>
                    <a:pt x="7203" y="9925"/>
                  </a:moveTo>
                  <a:cubicBezTo>
                    <a:pt x="8142" y="8725"/>
                    <a:pt x="9081" y="7525"/>
                    <a:pt x="9786" y="5925"/>
                  </a:cubicBezTo>
                  <a:cubicBezTo>
                    <a:pt x="10490" y="4325"/>
                    <a:pt x="10960" y="2325"/>
                    <a:pt x="10490" y="1125"/>
                  </a:cubicBezTo>
                  <a:cubicBezTo>
                    <a:pt x="10020" y="-75"/>
                    <a:pt x="8612" y="-475"/>
                    <a:pt x="6968" y="725"/>
                  </a:cubicBezTo>
                  <a:cubicBezTo>
                    <a:pt x="5325" y="1925"/>
                    <a:pt x="3447" y="4725"/>
                    <a:pt x="2273" y="7125"/>
                  </a:cubicBezTo>
                  <a:cubicBezTo>
                    <a:pt x="1099" y="9525"/>
                    <a:pt x="629" y="11525"/>
                    <a:pt x="277" y="13525"/>
                  </a:cubicBezTo>
                  <a:cubicBezTo>
                    <a:pt x="-75" y="15525"/>
                    <a:pt x="-310" y="17525"/>
                    <a:pt x="981" y="18925"/>
                  </a:cubicBezTo>
                  <a:cubicBezTo>
                    <a:pt x="2273" y="20325"/>
                    <a:pt x="5090" y="21125"/>
                    <a:pt x="8729" y="19725"/>
                  </a:cubicBezTo>
                  <a:cubicBezTo>
                    <a:pt x="12368" y="18325"/>
                    <a:pt x="16829" y="14725"/>
                    <a:pt x="21290" y="1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2859731" y="5543125"/>
              <a:ext cx="115003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114"/>
                    <a:pt x="4800" y="8229"/>
                    <a:pt x="8400" y="11829"/>
                  </a:cubicBezTo>
                  <a:cubicBezTo>
                    <a:pt x="12000" y="15429"/>
                    <a:pt x="168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2898065" y="5566125"/>
              <a:ext cx="69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0"/>
                    <a:pt x="13600" y="0"/>
                    <a:pt x="10000" y="1309"/>
                  </a:cubicBezTo>
                  <a:cubicBezTo>
                    <a:pt x="6400" y="2618"/>
                    <a:pt x="3200" y="5236"/>
                    <a:pt x="1600" y="8836"/>
                  </a:cubicBezTo>
                  <a:cubicBezTo>
                    <a:pt x="0" y="12436"/>
                    <a:pt x="0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3056711" y="5389788"/>
              <a:ext cx="102027" cy="31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19" fill="norm" stroke="1" extrusionOk="0">
                  <a:moveTo>
                    <a:pt x="19452" y="0"/>
                  </a:moveTo>
                  <a:cubicBezTo>
                    <a:pt x="13130" y="3541"/>
                    <a:pt x="6808" y="7082"/>
                    <a:pt x="3383" y="10357"/>
                  </a:cubicBezTo>
                  <a:cubicBezTo>
                    <a:pt x="-41" y="13633"/>
                    <a:pt x="-568" y="16643"/>
                    <a:pt x="486" y="18590"/>
                  </a:cubicBezTo>
                  <a:cubicBezTo>
                    <a:pt x="1539" y="20538"/>
                    <a:pt x="4173" y="21423"/>
                    <a:pt x="7861" y="21511"/>
                  </a:cubicBezTo>
                  <a:cubicBezTo>
                    <a:pt x="11549" y="21600"/>
                    <a:pt x="16291" y="20892"/>
                    <a:pt x="21032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974733" y="5543125"/>
              <a:ext cx="276007" cy="14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3471"/>
                  </a:moveTo>
                  <a:cubicBezTo>
                    <a:pt x="800" y="2314"/>
                    <a:pt x="1600" y="1157"/>
                    <a:pt x="3800" y="1736"/>
                  </a:cubicBezTo>
                  <a:cubicBezTo>
                    <a:pt x="6000" y="2314"/>
                    <a:pt x="9600" y="4629"/>
                    <a:pt x="11900" y="7714"/>
                  </a:cubicBezTo>
                  <a:cubicBezTo>
                    <a:pt x="14200" y="10800"/>
                    <a:pt x="15200" y="14657"/>
                    <a:pt x="15400" y="17357"/>
                  </a:cubicBezTo>
                  <a:cubicBezTo>
                    <a:pt x="15600" y="20057"/>
                    <a:pt x="15000" y="21600"/>
                    <a:pt x="14500" y="21407"/>
                  </a:cubicBezTo>
                  <a:cubicBezTo>
                    <a:pt x="14000" y="21214"/>
                    <a:pt x="13600" y="19286"/>
                    <a:pt x="13400" y="17164"/>
                  </a:cubicBezTo>
                  <a:cubicBezTo>
                    <a:pt x="13200" y="15043"/>
                    <a:pt x="13200" y="12729"/>
                    <a:pt x="14600" y="9836"/>
                  </a:cubicBezTo>
                  <a:cubicBezTo>
                    <a:pt x="16000" y="6943"/>
                    <a:pt x="18800" y="34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3218612" y="5559600"/>
              <a:ext cx="124131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31" fill="norm" stroke="1" extrusionOk="0">
                  <a:moveTo>
                    <a:pt x="8186" y="7789"/>
                  </a:moveTo>
                  <a:cubicBezTo>
                    <a:pt x="9509" y="6273"/>
                    <a:pt x="10831" y="4757"/>
                    <a:pt x="10831" y="3242"/>
                  </a:cubicBezTo>
                  <a:cubicBezTo>
                    <a:pt x="10831" y="1726"/>
                    <a:pt x="9509" y="210"/>
                    <a:pt x="7966" y="20"/>
                  </a:cubicBezTo>
                  <a:cubicBezTo>
                    <a:pt x="6423" y="-169"/>
                    <a:pt x="4660" y="968"/>
                    <a:pt x="3117" y="3620"/>
                  </a:cubicBezTo>
                  <a:cubicBezTo>
                    <a:pt x="1574" y="6273"/>
                    <a:pt x="252" y="10442"/>
                    <a:pt x="31" y="13473"/>
                  </a:cubicBezTo>
                  <a:cubicBezTo>
                    <a:pt x="-189" y="16505"/>
                    <a:pt x="693" y="18399"/>
                    <a:pt x="4440" y="19536"/>
                  </a:cubicBezTo>
                  <a:cubicBezTo>
                    <a:pt x="8187" y="20673"/>
                    <a:pt x="14799" y="21052"/>
                    <a:pt x="21411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3415237" y="5566125"/>
              <a:ext cx="17284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1471" y="0"/>
                  </a:moveTo>
                  <a:cubicBezTo>
                    <a:pt x="1154" y="4400"/>
                    <a:pt x="836" y="8800"/>
                    <a:pt x="518" y="12600"/>
                  </a:cubicBezTo>
                  <a:cubicBezTo>
                    <a:pt x="201" y="16400"/>
                    <a:pt x="-117" y="19600"/>
                    <a:pt x="42" y="20200"/>
                  </a:cubicBezTo>
                  <a:cubicBezTo>
                    <a:pt x="201" y="20800"/>
                    <a:pt x="836" y="18800"/>
                    <a:pt x="1630" y="16800"/>
                  </a:cubicBezTo>
                  <a:cubicBezTo>
                    <a:pt x="2424" y="14800"/>
                    <a:pt x="3377" y="12800"/>
                    <a:pt x="4330" y="10800"/>
                  </a:cubicBezTo>
                  <a:cubicBezTo>
                    <a:pt x="5283" y="8800"/>
                    <a:pt x="6236" y="6800"/>
                    <a:pt x="6712" y="6800"/>
                  </a:cubicBezTo>
                  <a:cubicBezTo>
                    <a:pt x="7189" y="6800"/>
                    <a:pt x="7189" y="8800"/>
                    <a:pt x="7189" y="10800"/>
                  </a:cubicBezTo>
                  <a:cubicBezTo>
                    <a:pt x="7189" y="12800"/>
                    <a:pt x="7189" y="14800"/>
                    <a:pt x="7665" y="15000"/>
                  </a:cubicBezTo>
                  <a:cubicBezTo>
                    <a:pt x="8142" y="15200"/>
                    <a:pt x="9095" y="13600"/>
                    <a:pt x="10683" y="11200"/>
                  </a:cubicBezTo>
                  <a:cubicBezTo>
                    <a:pt x="12271" y="8800"/>
                    <a:pt x="14495" y="5600"/>
                    <a:pt x="16401" y="3600"/>
                  </a:cubicBezTo>
                  <a:cubicBezTo>
                    <a:pt x="18307" y="1600"/>
                    <a:pt x="19895" y="800"/>
                    <a:pt x="20689" y="2000"/>
                  </a:cubicBezTo>
                  <a:cubicBezTo>
                    <a:pt x="21483" y="3200"/>
                    <a:pt x="21483" y="6400"/>
                    <a:pt x="21483" y="10000"/>
                  </a:cubicBezTo>
                  <a:cubicBezTo>
                    <a:pt x="21483" y="13600"/>
                    <a:pt x="21483" y="17600"/>
                    <a:pt x="214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3632325" y="5553890"/>
              <a:ext cx="170428" cy="15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84" fill="norm" stroke="1" extrusionOk="0">
                  <a:moveTo>
                    <a:pt x="2124" y="10898"/>
                  </a:moveTo>
                  <a:cubicBezTo>
                    <a:pt x="5301" y="9870"/>
                    <a:pt x="8477" y="8841"/>
                    <a:pt x="10542" y="6955"/>
                  </a:cubicBezTo>
                  <a:cubicBezTo>
                    <a:pt x="12607" y="5070"/>
                    <a:pt x="13559" y="2327"/>
                    <a:pt x="13083" y="955"/>
                  </a:cubicBezTo>
                  <a:cubicBezTo>
                    <a:pt x="12607" y="-416"/>
                    <a:pt x="10701" y="-416"/>
                    <a:pt x="8318" y="1641"/>
                  </a:cubicBezTo>
                  <a:cubicBezTo>
                    <a:pt x="5936" y="3698"/>
                    <a:pt x="3077" y="7813"/>
                    <a:pt x="1489" y="10727"/>
                  </a:cubicBezTo>
                  <a:cubicBezTo>
                    <a:pt x="-99" y="13641"/>
                    <a:pt x="-417" y="15355"/>
                    <a:pt x="536" y="16727"/>
                  </a:cubicBezTo>
                  <a:cubicBezTo>
                    <a:pt x="1489" y="18098"/>
                    <a:pt x="3712" y="19127"/>
                    <a:pt x="7365" y="19813"/>
                  </a:cubicBezTo>
                  <a:cubicBezTo>
                    <a:pt x="11018" y="20498"/>
                    <a:pt x="16101" y="20841"/>
                    <a:pt x="21183" y="21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4246772" y="5564169"/>
              <a:ext cx="100326" cy="1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966" fill="norm" stroke="1" extrusionOk="0">
                  <a:moveTo>
                    <a:pt x="20682" y="3490"/>
                  </a:moveTo>
                  <a:cubicBezTo>
                    <a:pt x="19102" y="2396"/>
                    <a:pt x="17521" y="1303"/>
                    <a:pt x="14623" y="619"/>
                  </a:cubicBezTo>
                  <a:cubicBezTo>
                    <a:pt x="11726" y="-65"/>
                    <a:pt x="7511" y="-338"/>
                    <a:pt x="4350" y="619"/>
                  </a:cubicBezTo>
                  <a:cubicBezTo>
                    <a:pt x="1189" y="1576"/>
                    <a:pt x="-918" y="3763"/>
                    <a:pt x="399" y="5677"/>
                  </a:cubicBezTo>
                  <a:cubicBezTo>
                    <a:pt x="1716" y="7591"/>
                    <a:pt x="6458" y="9232"/>
                    <a:pt x="10409" y="11009"/>
                  </a:cubicBezTo>
                  <a:cubicBezTo>
                    <a:pt x="14360" y="12786"/>
                    <a:pt x="17521" y="14700"/>
                    <a:pt x="18575" y="16340"/>
                  </a:cubicBezTo>
                  <a:cubicBezTo>
                    <a:pt x="19628" y="17981"/>
                    <a:pt x="18575" y="19348"/>
                    <a:pt x="16467" y="20168"/>
                  </a:cubicBezTo>
                  <a:cubicBezTo>
                    <a:pt x="14360" y="20989"/>
                    <a:pt x="11199" y="21262"/>
                    <a:pt x="9882" y="20578"/>
                  </a:cubicBezTo>
                  <a:cubicBezTo>
                    <a:pt x="8565" y="19895"/>
                    <a:pt x="9092" y="18254"/>
                    <a:pt x="9619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4455908" y="5435789"/>
              <a:ext cx="82862" cy="29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21" fill="norm" stroke="1" extrusionOk="0">
                  <a:moveTo>
                    <a:pt x="15331" y="0"/>
                  </a:moveTo>
                  <a:cubicBezTo>
                    <a:pt x="10095" y="5492"/>
                    <a:pt x="4858" y="10983"/>
                    <a:pt x="2240" y="14186"/>
                  </a:cubicBezTo>
                  <a:cubicBezTo>
                    <a:pt x="-378" y="17390"/>
                    <a:pt x="-378" y="18305"/>
                    <a:pt x="604" y="19220"/>
                  </a:cubicBezTo>
                  <a:cubicBezTo>
                    <a:pt x="1586" y="20136"/>
                    <a:pt x="3549" y="21051"/>
                    <a:pt x="7149" y="21325"/>
                  </a:cubicBezTo>
                  <a:cubicBezTo>
                    <a:pt x="10749" y="21600"/>
                    <a:pt x="15986" y="21234"/>
                    <a:pt x="21222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4431433" y="5596792"/>
              <a:ext cx="375676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8" y="1409"/>
                    <a:pt x="8816" y="2817"/>
                    <a:pt x="11388" y="3522"/>
                  </a:cubicBezTo>
                  <a:cubicBezTo>
                    <a:pt x="13959" y="4226"/>
                    <a:pt x="14694" y="4226"/>
                    <a:pt x="14694" y="3757"/>
                  </a:cubicBezTo>
                  <a:cubicBezTo>
                    <a:pt x="14694" y="3287"/>
                    <a:pt x="13959" y="2348"/>
                    <a:pt x="13151" y="2113"/>
                  </a:cubicBezTo>
                  <a:cubicBezTo>
                    <a:pt x="12343" y="1878"/>
                    <a:pt x="11461" y="2348"/>
                    <a:pt x="10800" y="3522"/>
                  </a:cubicBezTo>
                  <a:cubicBezTo>
                    <a:pt x="10139" y="4696"/>
                    <a:pt x="9698" y="6574"/>
                    <a:pt x="9331" y="8922"/>
                  </a:cubicBezTo>
                  <a:cubicBezTo>
                    <a:pt x="8963" y="11270"/>
                    <a:pt x="8669" y="14087"/>
                    <a:pt x="8890" y="15496"/>
                  </a:cubicBezTo>
                  <a:cubicBezTo>
                    <a:pt x="9110" y="16904"/>
                    <a:pt x="9845" y="16904"/>
                    <a:pt x="10580" y="16670"/>
                  </a:cubicBezTo>
                  <a:cubicBezTo>
                    <a:pt x="11314" y="16435"/>
                    <a:pt x="12049" y="15965"/>
                    <a:pt x="12857" y="14791"/>
                  </a:cubicBezTo>
                  <a:cubicBezTo>
                    <a:pt x="13665" y="13617"/>
                    <a:pt x="14547" y="11739"/>
                    <a:pt x="15282" y="12443"/>
                  </a:cubicBezTo>
                  <a:cubicBezTo>
                    <a:pt x="16016" y="13148"/>
                    <a:pt x="16604" y="16435"/>
                    <a:pt x="17265" y="18548"/>
                  </a:cubicBezTo>
                  <a:cubicBezTo>
                    <a:pt x="17927" y="20661"/>
                    <a:pt x="18661" y="21600"/>
                    <a:pt x="19396" y="21600"/>
                  </a:cubicBezTo>
                  <a:cubicBezTo>
                    <a:pt x="20131" y="21600"/>
                    <a:pt x="20865" y="20661"/>
                    <a:pt x="2160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4837780" y="5458109"/>
              <a:ext cx="91998" cy="26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232" fill="norm" stroke="1" extrusionOk="0">
                  <a:moveTo>
                    <a:pt x="21015" y="679"/>
                  </a:moveTo>
                  <a:cubicBezTo>
                    <a:pt x="18096" y="263"/>
                    <a:pt x="15177" y="-152"/>
                    <a:pt x="12842" y="56"/>
                  </a:cubicBezTo>
                  <a:cubicBezTo>
                    <a:pt x="10507" y="263"/>
                    <a:pt x="8756" y="1094"/>
                    <a:pt x="6420" y="3275"/>
                  </a:cubicBezTo>
                  <a:cubicBezTo>
                    <a:pt x="4085" y="5456"/>
                    <a:pt x="1166" y="8986"/>
                    <a:pt x="291" y="12102"/>
                  </a:cubicBezTo>
                  <a:cubicBezTo>
                    <a:pt x="-585" y="15217"/>
                    <a:pt x="583" y="17917"/>
                    <a:pt x="2918" y="19475"/>
                  </a:cubicBezTo>
                  <a:cubicBezTo>
                    <a:pt x="5253" y="21033"/>
                    <a:pt x="8756" y="21448"/>
                    <a:pt x="10507" y="21136"/>
                  </a:cubicBezTo>
                  <a:cubicBezTo>
                    <a:pt x="12258" y="20825"/>
                    <a:pt x="12258" y="19786"/>
                    <a:pt x="12258" y="18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4830048" y="5558458"/>
              <a:ext cx="145731" cy="139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17" fill="norm" stroke="1" extrusionOk="0">
                  <a:moveTo>
                    <a:pt x="1126" y="9425"/>
                  </a:moveTo>
                  <a:cubicBezTo>
                    <a:pt x="381" y="7462"/>
                    <a:pt x="-364" y="5498"/>
                    <a:pt x="195" y="4516"/>
                  </a:cubicBezTo>
                  <a:cubicBezTo>
                    <a:pt x="753" y="3535"/>
                    <a:pt x="2615" y="3535"/>
                    <a:pt x="5222" y="4909"/>
                  </a:cubicBezTo>
                  <a:cubicBezTo>
                    <a:pt x="7829" y="6284"/>
                    <a:pt x="11181" y="9033"/>
                    <a:pt x="13043" y="11389"/>
                  </a:cubicBezTo>
                  <a:cubicBezTo>
                    <a:pt x="14905" y="13745"/>
                    <a:pt x="15277" y="15709"/>
                    <a:pt x="15464" y="17673"/>
                  </a:cubicBezTo>
                  <a:cubicBezTo>
                    <a:pt x="15650" y="19636"/>
                    <a:pt x="15650" y="21600"/>
                    <a:pt x="15836" y="21404"/>
                  </a:cubicBezTo>
                  <a:cubicBezTo>
                    <a:pt x="16022" y="21207"/>
                    <a:pt x="16395" y="18851"/>
                    <a:pt x="17326" y="14924"/>
                  </a:cubicBezTo>
                  <a:cubicBezTo>
                    <a:pt x="18257" y="10996"/>
                    <a:pt x="19746" y="5498"/>
                    <a:pt x="212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5029446" y="5552069"/>
              <a:ext cx="76670" cy="15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21600" y="4007"/>
                  </a:moveTo>
                  <a:cubicBezTo>
                    <a:pt x="19440" y="2613"/>
                    <a:pt x="17280" y="1220"/>
                    <a:pt x="14400" y="523"/>
                  </a:cubicBezTo>
                  <a:cubicBezTo>
                    <a:pt x="11520" y="-174"/>
                    <a:pt x="7920" y="-174"/>
                    <a:pt x="5040" y="523"/>
                  </a:cubicBezTo>
                  <a:cubicBezTo>
                    <a:pt x="2160" y="1220"/>
                    <a:pt x="0" y="2613"/>
                    <a:pt x="0" y="4007"/>
                  </a:cubicBezTo>
                  <a:cubicBezTo>
                    <a:pt x="0" y="5400"/>
                    <a:pt x="2160" y="6794"/>
                    <a:pt x="5040" y="8361"/>
                  </a:cubicBezTo>
                  <a:cubicBezTo>
                    <a:pt x="7920" y="9929"/>
                    <a:pt x="11520" y="11671"/>
                    <a:pt x="14400" y="13413"/>
                  </a:cubicBezTo>
                  <a:cubicBezTo>
                    <a:pt x="17280" y="15155"/>
                    <a:pt x="19440" y="16897"/>
                    <a:pt x="18720" y="18465"/>
                  </a:cubicBezTo>
                  <a:cubicBezTo>
                    <a:pt x="18000" y="20032"/>
                    <a:pt x="14400" y="21426"/>
                    <a:pt x="12960" y="21252"/>
                  </a:cubicBezTo>
                  <a:cubicBezTo>
                    <a:pt x="11520" y="21078"/>
                    <a:pt x="12240" y="19336"/>
                    <a:pt x="12960" y="17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5204186" y="5435789"/>
              <a:ext cx="70600" cy="259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505" fill="norm" stroke="1" extrusionOk="0">
                  <a:moveTo>
                    <a:pt x="20576" y="0"/>
                  </a:moveTo>
                  <a:cubicBezTo>
                    <a:pt x="13128" y="4659"/>
                    <a:pt x="5679" y="9318"/>
                    <a:pt x="2328" y="12706"/>
                  </a:cubicBezTo>
                  <a:cubicBezTo>
                    <a:pt x="-1024" y="16094"/>
                    <a:pt x="-279" y="18212"/>
                    <a:pt x="1583" y="19588"/>
                  </a:cubicBezTo>
                  <a:cubicBezTo>
                    <a:pt x="3445" y="20965"/>
                    <a:pt x="6424" y="21600"/>
                    <a:pt x="7914" y="21494"/>
                  </a:cubicBezTo>
                  <a:cubicBezTo>
                    <a:pt x="9404" y="21388"/>
                    <a:pt x="9404" y="20541"/>
                    <a:pt x="9404" y="1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5162338" y="5527791"/>
              <a:ext cx="150782" cy="15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2929" y="10623"/>
                  </a:moveTo>
                  <a:cubicBezTo>
                    <a:pt x="1464" y="9561"/>
                    <a:pt x="0" y="8498"/>
                    <a:pt x="0" y="7436"/>
                  </a:cubicBezTo>
                  <a:cubicBezTo>
                    <a:pt x="0" y="6374"/>
                    <a:pt x="1464" y="5311"/>
                    <a:pt x="3112" y="4780"/>
                  </a:cubicBezTo>
                  <a:cubicBezTo>
                    <a:pt x="4759" y="4249"/>
                    <a:pt x="6590" y="4249"/>
                    <a:pt x="9336" y="6197"/>
                  </a:cubicBezTo>
                  <a:cubicBezTo>
                    <a:pt x="12081" y="8144"/>
                    <a:pt x="15742" y="12039"/>
                    <a:pt x="17390" y="15226"/>
                  </a:cubicBezTo>
                  <a:cubicBezTo>
                    <a:pt x="19037" y="18413"/>
                    <a:pt x="18671" y="20892"/>
                    <a:pt x="18488" y="21246"/>
                  </a:cubicBezTo>
                  <a:cubicBezTo>
                    <a:pt x="18305" y="21600"/>
                    <a:pt x="18305" y="19830"/>
                    <a:pt x="18854" y="15934"/>
                  </a:cubicBezTo>
                  <a:cubicBezTo>
                    <a:pt x="19403" y="12039"/>
                    <a:pt x="20502" y="60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5341546" y="5543976"/>
              <a:ext cx="163245" cy="15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128" fill="norm" stroke="1" extrusionOk="0">
                  <a:moveTo>
                    <a:pt x="13050" y="944"/>
                  </a:moveTo>
                  <a:cubicBezTo>
                    <a:pt x="11414" y="236"/>
                    <a:pt x="9778" y="-472"/>
                    <a:pt x="7323" y="413"/>
                  </a:cubicBezTo>
                  <a:cubicBezTo>
                    <a:pt x="4869" y="1298"/>
                    <a:pt x="1596" y="3777"/>
                    <a:pt x="450" y="6610"/>
                  </a:cubicBezTo>
                  <a:cubicBezTo>
                    <a:pt x="-695" y="9443"/>
                    <a:pt x="287" y="12630"/>
                    <a:pt x="4050" y="15108"/>
                  </a:cubicBezTo>
                  <a:cubicBezTo>
                    <a:pt x="7814" y="17587"/>
                    <a:pt x="14360" y="19358"/>
                    <a:pt x="20905" y="2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6041908" y="5451122"/>
              <a:ext cx="30229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5891" y="3988"/>
                    <a:pt x="10491" y="7975"/>
                    <a:pt x="6891" y="10800"/>
                  </a:cubicBezTo>
                  <a:cubicBezTo>
                    <a:pt x="3291" y="13625"/>
                    <a:pt x="1491" y="15286"/>
                    <a:pt x="591" y="16615"/>
                  </a:cubicBezTo>
                  <a:cubicBezTo>
                    <a:pt x="-309" y="17945"/>
                    <a:pt x="-309" y="18942"/>
                    <a:pt x="1491" y="19855"/>
                  </a:cubicBezTo>
                  <a:cubicBezTo>
                    <a:pt x="3291" y="20769"/>
                    <a:pt x="6891" y="21600"/>
                    <a:pt x="9591" y="21600"/>
                  </a:cubicBezTo>
                  <a:cubicBezTo>
                    <a:pt x="12291" y="21600"/>
                    <a:pt x="14091" y="20769"/>
                    <a:pt x="15891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5931578" y="5489457"/>
              <a:ext cx="370565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14175"/>
                  </a:moveTo>
                  <a:cubicBezTo>
                    <a:pt x="745" y="13050"/>
                    <a:pt x="0" y="11925"/>
                    <a:pt x="0" y="11025"/>
                  </a:cubicBezTo>
                  <a:cubicBezTo>
                    <a:pt x="0" y="10125"/>
                    <a:pt x="745" y="9450"/>
                    <a:pt x="2756" y="7875"/>
                  </a:cubicBezTo>
                  <a:cubicBezTo>
                    <a:pt x="4767" y="6300"/>
                    <a:pt x="8044" y="3825"/>
                    <a:pt x="10055" y="2250"/>
                  </a:cubicBezTo>
                  <a:cubicBezTo>
                    <a:pt x="12066" y="675"/>
                    <a:pt x="12811" y="0"/>
                    <a:pt x="13481" y="0"/>
                  </a:cubicBezTo>
                  <a:cubicBezTo>
                    <a:pt x="14152" y="0"/>
                    <a:pt x="14748" y="675"/>
                    <a:pt x="14897" y="1575"/>
                  </a:cubicBezTo>
                  <a:cubicBezTo>
                    <a:pt x="15046" y="2475"/>
                    <a:pt x="14748" y="3600"/>
                    <a:pt x="14077" y="6188"/>
                  </a:cubicBezTo>
                  <a:cubicBezTo>
                    <a:pt x="13407" y="8775"/>
                    <a:pt x="12364" y="12825"/>
                    <a:pt x="11619" y="15525"/>
                  </a:cubicBezTo>
                  <a:cubicBezTo>
                    <a:pt x="10874" y="18225"/>
                    <a:pt x="10428" y="19575"/>
                    <a:pt x="10502" y="19800"/>
                  </a:cubicBezTo>
                  <a:cubicBezTo>
                    <a:pt x="10577" y="20025"/>
                    <a:pt x="11172" y="19125"/>
                    <a:pt x="12141" y="17888"/>
                  </a:cubicBezTo>
                  <a:cubicBezTo>
                    <a:pt x="13109" y="16650"/>
                    <a:pt x="14450" y="15075"/>
                    <a:pt x="15492" y="14062"/>
                  </a:cubicBezTo>
                  <a:cubicBezTo>
                    <a:pt x="16535" y="13050"/>
                    <a:pt x="17280" y="12600"/>
                    <a:pt x="17876" y="12825"/>
                  </a:cubicBezTo>
                  <a:cubicBezTo>
                    <a:pt x="18472" y="13050"/>
                    <a:pt x="18919" y="13950"/>
                    <a:pt x="19514" y="15525"/>
                  </a:cubicBezTo>
                  <a:cubicBezTo>
                    <a:pt x="20110" y="17100"/>
                    <a:pt x="20855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6299482" y="5589838"/>
              <a:ext cx="299112" cy="15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47" fill="norm" stroke="1" extrusionOk="0">
                  <a:moveTo>
                    <a:pt x="7329" y="4150"/>
                  </a:moveTo>
                  <a:cubicBezTo>
                    <a:pt x="6597" y="3088"/>
                    <a:pt x="5865" y="2026"/>
                    <a:pt x="5041" y="1495"/>
                  </a:cubicBezTo>
                  <a:cubicBezTo>
                    <a:pt x="4217" y="963"/>
                    <a:pt x="3302" y="963"/>
                    <a:pt x="2387" y="2557"/>
                  </a:cubicBezTo>
                  <a:cubicBezTo>
                    <a:pt x="1471" y="4150"/>
                    <a:pt x="556" y="7337"/>
                    <a:pt x="190" y="9816"/>
                  </a:cubicBezTo>
                  <a:cubicBezTo>
                    <a:pt x="-176" y="12295"/>
                    <a:pt x="7" y="14065"/>
                    <a:pt x="556" y="15127"/>
                  </a:cubicBezTo>
                  <a:cubicBezTo>
                    <a:pt x="1105" y="16190"/>
                    <a:pt x="2021" y="16544"/>
                    <a:pt x="2844" y="16013"/>
                  </a:cubicBezTo>
                  <a:cubicBezTo>
                    <a:pt x="3668" y="15481"/>
                    <a:pt x="4400" y="14065"/>
                    <a:pt x="5041" y="14065"/>
                  </a:cubicBezTo>
                  <a:cubicBezTo>
                    <a:pt x="5682" y="14065"/>
                    <a:pt x="6231" y="15481"/>
                    <a:pt x="6963" y="16190"/>
                  </a:cubicBezTo>
                  <a:cubicBezTo>
                    <a:pt x="7695" y="16898"/>
                    <a:pt x="8610" y="16898"/>
                    <a:pt x="9434" y="16367"/>
                  </a:cubicBezTo>
                  <a:cubicBezTo>
                    <a:pt x="10258" y="15836"/>
                    <a:pt x="10990" y="14773"/>
                    <a:pt x="11905" y="13534"/>
                  </a:cubicBezTo>
                  <a:cubicBezTo>
                    <a:pt x="12821" y="12295"/>
                    <a:pt x="13919" y="10878"/>
                    <a:pt x="14193" y="11232"/>
                  </a:cubicBezTo>
                  <a:cubicBezTo>
                    <a:pt x="14468" y="11586"/>
                    <a:pt x="13919" y="13711"/>
                    <a:pt x="13461" y="15658"/>
                  </a:cubicBezTo>
                  <a:cubicBezTo>
                    <a:pt x="13004" y="17606"/>
                    <a:pt x="12638" y="19377"/>
                    <a:pt x="12638" y="19377"/>
                  </a:cubicBezTo>
                  <a:cubicBezTo>
                    <a:pt x="12638" y="19377"/>
                    <a:pt x="13004" y="17606"/>
                    <a:pt x="14010" y="14242"/>
                  </a:cubicBezTo>
                  <a:cubicBezTo>
                    <a:pt x="15017" y="10878"/>
                    <a:pt x="16665" y="5921"/>
                    <a:pt x="17946" y="3088"/>
                  </a:cubicBezTo>
                  <a:cubicBezTo>
                    <a:pt x="19227" y="255"/>
                    <a:pt x="20143" y="-453"/>
                    <a:pt x="20692" y="255"/>
                  </a:cubicBezTo>
                  <a:cubicBezTo>
                    <a:pt x="21241" y="963"/>
                    <a:pt x="21424" y="3088"/>
                    <a:pt x="21424" y="6806"/>
                  </a:cubicBezTo>
                  <a:cubicBezTo>
                    <a:pt x="21424" y="10524"/>
                    <a:pt x="21241" y="15836"/>
                    <a:pt x="21058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7004979" y="5627460"/>
              <a:ext cx="124543" cy="10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279" fill="norm" stroke="1" extrusionOk="0">
                  <a:moveTo>
                    <a:pt x="19475" y="3086"/>
                  </a:moveTo>
                  <a:cubicBezTo>
                    <a:pt x="17781" y="1543"/>
                    <a:pt x="16087" y="0"/>
                    <a:pt x="13545" y="771"/>
                  </a:cubicBezTo>
                  <a:cubicBezTo>
                    <a:pt x="11004" y="1543"/>
                    <a:pt x="7616" y="4629"/>
                    <a:pt x="5287" y="7200"/>
                  </a:cubicBezTo>
                  <a:cubicBezTo>
                    <a:pt x="2957" y="9771"/>
                    <a:pt x="1687" y="11829"/>
                    <a:pt x="840" y="14143"/>
                  </a:cubicBezTo>
                  <a:cubicBezTo>
                    <a:pt x="-7" y="16457"/>
                    <a:pt x="-431" y="19029"/>
                    <a:pt x="628" y="20314"/>
                  </a:cubicBezTo>
                  <a:cubicBezTo>
                    <a:pt x="1687" y="21600"/>
                    <a:pt x="4228" y="21600"/>
                    <a:pt x="7616" y="20314"/>
                  </a:cubicBezTo>
                  <a:cubicBezTo>
                    <a:pt x="11004" y="19029"/>
                    <a:pt x="15240" y="16457"/>
                    <a:pt x="17781" y="13886"/>
                  </a:cubicBezTo>
                  <a:cubicBezTo>
                    <a:pt x="20322" y="11314"/>
                    <a:pt x="21169" y="8743"/>
                    <a:pt x="20322" y="6429"/>
                  </a:cubicBezTo>
                  <a:cubicBezTo>
                    <a:pt x="19475" y="4114"/>
                    <a:pt x="16934" y="2057"/>
                    <a:pt x="14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7174693" y="5458789"/>
              <a:ext cx="107381" cy="301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40" fill="norm" stroke="1" extrusionOk="0">
                  <a:moveTo>
                    <a:pt x="13851" y="0"/>
                  </a:moveTo>
                  <a:cubicBezTo>
                    <a:pt x="10335" y="4538"/>
                    <a:pt x="6819" y="9076"/>
                    <a:pt x="4307" y="12524"/>
                  </a:cubicBezTo>
                  <a:cubicBezTo>
                    <a:pt x="1795" y="15973"/>
                    <a:pt x="288" y="18333"/>
                    <a:pt x="37" y="19059"/>
                  </a:cubicBezTo>
                  <a:cubicBezTo>
                    <a:pt x="-214" y="19785"/>
                    <a:pt x="791" y="18877"/>
                    <a:pt x="3302" y="17788"/>
                  </a:cubicBezTo>
                  <a:cubicBezTo>
                    <a:pt x="5814" y="16699"/>
                    <a:pt x="9833" y="15429"/>
                    <a:pt x="13098" y="14793"/>
                  </a:cubicBezTo>
                  <a:cubicBezTo>
                    <a:pt x="16363" y="14158"/>
                    <a:pt x="18874" y="14158"/>
                    <a:pt x="20130" y="14793"/>
                  </a:cubicBezTo>
                  <a:cubicBezTo>
                    <a:pt x="21386" y="15429"/>
                    <a:pt x="21386" y="16699"/>
                    <a:pt x="20381" y="17697"/>
                  </a:cubicBezTo>
                  <a:cubicBezTo>
                    <a:pt x="19377" y="18696"/>
                    <a:pt x="17367" y="19422"/>
                    <a:pt x="15107" y="19966"/>
                  </a:cubicBezTo>
                  <a:cubicBezTo>
                    <a:pt x="12846" y="20511"/>
                    <a:pt x="10335" y="20874"/>
                    <a:pt x="7572" y="21146"/>
                  </a:cubicBezTo>
                  <a:cubicBezTo>
                    <a:pt x="4809" y="21418"/>
                    <a:pt x="1795" y="21600"/>
                    <a:pt x="791" y="21237"/>
                  </a:cubicBezTo>
                  <a:cubicBezTo>
                    <a:pt x="-214" y="20874"/>
                    <a:pt x="791" y="19966"/>
                    <a:pt x="2298" y="19240"/>
                  </a:cubicBezTo>
                  <a:cubicBezTo>
                    <a:pt x="3805" y="18514"/>
                    <a:pt x="5814" y="17970"/>
                    <a:pt x="7823" y="17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7367832" y="5607973"/>
              <a:ext cx="156289" cy="16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75" fill="norm" stroke="1" extrusionOk="0">
                  <a:moveTo>
                    <a:pt x="13587" y="4527"/>
                  </a:moveTo>
                  <a:cubicBezTo>
                    <a:pt x="15329" y="4527"/>
                    <a:pt x="17071" y="4527"/>
                    <a:pt x="18639" y="4029"/>
                  </a:cubicBezTo>
                  <a:cubicBezTo>
                    <a:pt x="20206" y="3530"/>
                    <a:pt x="21600" y="2533"/>
                    <a:pt x="21252" y="1703"/>
                  </a:cubicBezTo>
                  <a:cubicBezTo>
                    <a:pt x="20903" y="872"/>
                    <a:pt x="18813" y="207"/>
                    <a:pt x="16026" y="41"/>
                  </a:cubicBezTo>
                  <a:cubicBezTo>
                    <a:pt x="13239" y="-125"/>
                    <a:pt x="9755" y="207"/>
                    <a:pt x="7490" y="1038"/>
                  </a:cubicBezTo>
                  <a:cubicBezTo>
                    <a:pt x="5226" y="1869"/>
                    <a:pt x="4181" y="3198"/>
                    <a:pt x="4181" y="4693"/>
                  </a:cubicBezTo>
                  <a:cubicBezTo>
                    <a:pt x="4181" y="6189"/>
                    <a:pt x="5226" y="7850"/>
                    <a:pt x="6445" y="9180"/>
                  </a:cubicBezTo>
                  <a:cubicBezTo>
                    <a:pt x="7665" y="10509"/>
                    <a:pt x="9058" y="11506"/>
                    <a:pt x="10103" y="13167"/>
                  </a:cubicBezTo>
                  <a:cubicBezTo>
                    <a:pt x="11148" y="14829"/>
                    <a:pt x="11845" y="17155"/>
                    <a:pt x="10103" y="18650"/>
                  </a:cubicBezTo>
                  <a:cubicBezTo>
                    <a:pt x="8361" y="20146"/>
                    <a:pt x="4181" y="20810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7522109" y="5621217"/>
              <a:ext cx="152398" cy="12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06" fill="norm" stroke="1" extrusionOk="0">
                  <a:moveTo>
                    <a:pt x="3057" y="11423"/>
                  </a:moveTo>
                  <a:cubicBezTo>
                    <a:pt x="4827" y="10991"/>
                    <a:pt x="6598" y="10559"/>
                    <a:pt x="8191" y="9695"/>
                  </a:cubicBezTo>
                  <a:cubicBezTo>
                    <a:pt x="9785" y="8831"/>
                    <a:pt x="11201" y="7535"/>
                    <a:pt x="11909" y="5807"/>
                  </a:cubicBezTo>
                  <a:cubicBezTo>
                    <a:pt x="12618" y="4079"/>
                    <a:pt x="12618" y="1919"/>
                    <a:pt x="11378" y="839"/>
                  </a:cubicBezTo>
                  <a:cubicBezTo>
                    <a:pt x="10139" y="-241"/>
                    <a:pt x="7660" y="-241"/>
                    <a:pt x="5713" y="623"/>
                  </a:cubicBezTo>
                  <a:cubicBezTo>
                    <a:pt x="3765" y="1487"/>
                    <a:pt x="2349" y="3215"/>
                    <a:pt x="1286" y="6239"/>
                  </a:cubicBezTo>
                  <a:cubicBezTo>
                    <a:pt x="224" y="9263"/>
                    <a:pt x="-484" y="13583"/>
                    <a:pt x="401" y="16391"/>
                  </a:cubicBezTo>
                  <a:cubicBezTo>
                    <a:pt x="1286" y="19199"/>
                    <a:pt x="3765" y="20495"/>
                    <a:pt x="7483" y="20927"/>
                  </a:cubicBezTo>
                  <a:cubicBezTo>
                    <a:pt x="11201" y="21359"/>
                    <a:pt x="16159" y="20927"/>
                    <a:pt x="21116" y="20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7697507" y="5627460"/>
              <a:ext cx="92002" cy="12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0" y="1296"/>
                  </a:moveTo>
                  <a:cubicBezTo>
                    <a:pt x="3000" y="5184"/>
                    <a:pt x="6000" y="9072"/>
                    <a:pt x="7500" y="12744"/>
                  </a:cubicBezTo>
                  <a:cubicBezTo>
                    <a:pt x="9000" y="16416"/>
                    <a:pt x="9000" y="19872"/>
                    <a:pt x="8100" y="20736"/>
                  </a:cubicBezTo>
                  <a:cubicBezTo>
                    <a:pt x="7200" y="21600"/>
                    <a:pt x="5400" y="19872"/>
                    <a:pt x="4500" y="17712"/>
                  </a:cubicBezTo>
                  <a:cubicBezTo>
                    <a:pt x="3600" y="15552"/>
                    <a:pt x="3600" y="12960"/>
                    <a:pt x="6600" y="9936"/>
                  </a:cubicBezTo>
                  <a:cubicBezTo>
                    <a:pt x="9600" y="6912"/>
                    <a:pt x="15600" y="34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7820176" y="5619793"/>
              <a:ext cx="145670" cy="11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1440"/>
                  </a:moveTo>
                  <a:cubicBezTo>
                    <a:pt x="0" y="6240"/>
                    <a:pt x="0" y="11040"/>
                    <a:pt x="379" y="14640"/>
                  </a:cubicBezTo>
                  <a:cubicBezTo>
                    <a:pt x="758" y="18240"/>
                    <a:pt x="1516" y="20640"/>
                    <a:pt x="2842" y="21120"/>
                  </a:cubicBezTo>
                  <a:cubicBezTo>
                    <a:pt x="4168" y="21600"/>
                    <a:pt x="6063" y="20160"/>
                    <a:pt x="9284" y="16320"/>
                  </a:cubicBezTo>
                  <a:cubicBezTo>
                    <a:pt x="12505" y="12480"/>
                    <a:pt x="17053" y="6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7964080" y="5438767"/>
              <a:ext cx="392776" cy="30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98" fill="norm" stroke="1" extrusionOk="0">
                  <a:moveTo>
                    <a:pt x="2187" y="14546"/>
                  </a:moveTo>
                  <a:cubicBezTo>
                    <a:pt x="2744" y="14019"/>
                    <a:pt x="3302" y="13493"/>
                    <a:pt x="3232" y="13141"/>
                  </a:cubicBezTo>
                  <a:cubicBezTo>
                    <a:pt x="3163" y="12790"/>
                    <a:pt x="2466" y="12614"/>
                    <a:pt x="1839" y="12878"/>
                  </a:cubicBezTo>
                  <a:cubicBezTo>
                    <a:pt x="1212" y="13141"/>
                    <a:pt x="654" y="13844"/>
                    <a:pt x="306" y="14722"/>
                  </a:cubicBezTo>
                  <a:cubicBezTo>
                    <a:pt x="-43" y="15600"/>
                    <a:pt x="-182" y="16654"/>
                    <a:pt x="375" y="17532"/>
                  </a:cubicBezTo>
                  <a:cubicBezTo>
                    <a:pt x="933" y="18410"/>
                    <a:pt x="2187" y="19112"/>
                    <a:pt x="3929" y="19200"/>
                  </a:cubicBezTo>
                  <a:cubicBezTo>
                    <a:pt x="5671" y="19288"/>
                    <a:pt x="7901" y="18761"/>
                    <a:pt x="9364" y="17883"/>
                  </a:cubicBezTo>
                  <a:cubicBezTo>
                    <a:pt x="10827" y="17005"/>
                    <a:pt x="11524" y="15775"/>
                    <a:pt x="11524" y="15073"/>
                  </a:cubicBezTo>
                  <a:cubicBezTo>
                    <a:pt x="11524" y="14371"/>
                    <a:pt x="10827" y="14195"/>
                    <a:pt x="10200" y="14371"/>
                  </a:cubicBezTo>
                  <a:cubicBezTo>
                    <a:pt x="9573" y="14546"/>
                    <a:pt x="9015" y="15073"/>
                    <a:pt x="8597" y="15775"/>
                  </a:cubicBezTo>
                  <a:cubicBezTo>
                    <a:pt x="8179" y="16478"/>
                    <a:pt x="7901" y="17356"/>
                    <a:pt x="7831" y="18322"/>
                  </a:cubicBezTo>
                  <a:cubicBezTo>
                    <a:pt x="7761" y="19288"/>
                    <a:pt x="7901" y="20341"/>
                    <a:pt x="8388" y="20868"/>
                  </a:cubicBezTo>
                  <a:cubicBezTo>
                    <a:pt x="8876" y="21395"/>
                    <a:pt x="9712" y="21395"/>
                    <a:pt x="11036" y="20078"/>
                  </a:cubicBezTo>
                  <a:cubicBezTo>
                    <a:pt x="12360" y="18761"/>
                    <a:pt x="14172" y="16127"/>
                    <a:pt x="15495" y="13229"/>
                  </a:cubicBezTo>
                  <a:cubicBezTo>
                    <a:pt x="16819" y="10332"/>
                    <a:pt x="17655" y="7171"/>
                    <a:pt x="18073" y="4888"/>
                  </a:cubicBezTo>
                  <a:cubicBezTo>
                    <a:pt x="18492" y="2605"/>
                    <a:pt x="18492" y="1200"/>
                    <a:pt x="18073" y="497"/>
                  </a:cubicBezTo>
                  <a:cubicBezTo>
                    <a:pt x="17655" y="-205"/>
                    <a:pt x="16819" y="-205"/>
                    <a:pt x="15844" y="761"/>
                  </a:cubicBezTo>
                  <a:cubicBezTo>
                    <a:pt x="14868" y="1727"/>
                    <a:pt x="13753" y="3658"/>
                    <a:pt x="13614" y="6029"/>
                  </a:cubicBezTo>
                  <a:cubicBezTo>
                    <a:pt x="13475" y="8400"/>
                    <a:pt x="14311" y="11210"/>
                    <a:pt x="15774" y="13580"/>
                  </a:cubicBezTo>
                  <a:cubicBezTo>
                    <a:pt x="17237" y="15951"/>
                    <a:pt x="19328" y="17883"/>
                    <a:pt x="21418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8691157" y="5244118"/>
              <a:ext cx="133376" cy="7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88" fill="norm" stroke="1" extrusionOk="0">
                  <a:moveTo>
                    <a:pt x="21270" y="0"/>
                  </a:moveTo>
                  <a:cubicBezTo>
                    <a:pt x="18417" y="2282"/>
                    <a:pt x="15564" y="4563"/>
                    <a:pt x="13119" y="7035"/>
                  </a:cubicBezTo>
                  <a:cubicBezTo>
                    <a:pt x="10674" y="9507"/>
                    <a:pt x="8636" y="12169"/>
                    <a:pt x="6598" y="14375"/>
                  </a:cubicBezTo>
                  <a:cubicBezTo>
                    <a:pt x="4561" y="16580"/>
                    <a:pt x="2523" y="18330"/>
                    <a:pt x="1300" y="19508"/>
                  </a:cubicBezTo>
                  <a:cubicBezTo>
                    <a:pt x="78" y="20687"/>
                    <a:pt x="-330" y="21296"/>
                    <a:pt x="281" y="21448"/>
                  </a:cubicBezTo>
                  <a:cubicBezTo>
                    <a:pt x="893" y="21600"/>
                    <a:pt x="2523" y="21296"/>
                    <a:pt x="4153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8933005" y="5458789"/>
              <a:ext cx="309477" cy="32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10" fill="norm" stroke="1" extrusionOk="0">
                  <a:moveTo>
                    <a:pt x="7357" y="0"/>
                  </a:moveTo>
                  <a:cubicBezTo>
                    <a:pt x="6295" y="3463"/>
                    <a:pt x="5232" y="6925"/>
                    <a:pt x="4524" y="9811"/>
                  </a:cubicBezTo>
                  <a:cubicBezTo>
                    <a:pt x="3816" y="12696"/>
                    <a:pt x="3462" y="15005"/>
                    <a:pt x="3196" y="16653"/>
                  </a:cubicBezTo>
                  <a:cubicBezTo>
                    <a:pt x="2931" y="18302"/>
                    <a:pt x="2754" y="19292"/>
                    <a:pt x="2400" y="20116"/>
                  </a:cubicBezTo>
                  <a:cubicBezTo>
                    <a:pt x="2046" y="20940"/>
                    <a:pt x="1514" y="21600"/>
                    <a:pt x="983" y="20940"/>
                  </a:cubicBezTo>
                  <a:cubicBezTo>
                    <a:pt x="452" y="20281"/>
                    <a:pt x="-79" y="18302"/>
                    <a:pt x="10" y="17066"/>
                  </a:cubicBezTo>
                  <a:cubicBezTo>
                    <a:pt x="98" y="15829"/>
                    <a:pt x="806" y="15334"/>
                    <a:pt x="3019" y="14098"/>
                  </a:cubicBezTo>
                  <a:cubicBezTo>
                    <a:pt x="5232" y="12861"/>
                    <a:pt x="8950" y="10882"/>
                    <a:pt x="12049" y="9069"/>
                  </a:cubicBezTo>
                  <a:cubicBezTo>
                    <a:pt x="15147" y="7255"/>
                    <a:pt x="17626" y="5606"/>
                    <a:pt x="19219" y="4369"/>
                  </a:cubicBezTo>
                  <a:cubicBezTo>
                    <a:pt x="20813" y="3133"/>
                    <a:pt x="21521" y="2308"/>
                    <a:pt x="21432" y="2391"/>
                  </a:cubicBezTo>
                  <a:cubicBezTo>
                    <a:pt x="21344" y="2473"/>
                    <a:pt x="20459" y="3463"/>
                    <a:pt x="19219" y="6266"/>
                  </a:cubicBezTo>
                  <a:cubicBezTo>
                    <a:pt x="17980" y="9069"/>
                    <a:pt x="16387" y="13685"/>
                    <a:pt x="15678" y="16489"/>
                  </a:cubicBezTo>
                  <a:cubicBezTo>
                    <a:pt x="14970" y="19292"/>
                    <a:pt x="15147" y="20281"/>
                    <a:pt x="15678" y="20693"/>
                  </a:cubicBezTo>
                  <a:cubicBezTo>
                    <a:pt x="16210" y="21105"/>
                    <a:pt x="17095" y="20940"/>
                    <a:pt x="17980" y="20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9207848" y="5681128"/>
              <a:ext cx="102647" cy="9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489" fill="norm" stroke="1" extrusionOk="0">
                  <a:moveTo>
                    <a:pt x="15434" y="6646"/>
                  </a:moveTo>
                  <a:cubicBezTo>
                    <a:pt x="12862" y="6092"/>
                    <a:pt x="10291" y="5538"/>
                    <a:pt x="7977" y="6092"/>
                  </a:cubicBezTo>
                  <a:cubicBezTo>
                    <a:pt x="5662" y="6646"/>
                    <a:pt x="3605" y="8308"/>
                    <a:pt x="2062" y="10800"/>
                  </a:cubicBezTo>
                  <a:cubicBezTo>
                    <a:pt x="520" y="13292"/>
                    <a:pt x="-509" y="16615"/>
                    <a:pt x="262" y="18554"/>
                  </a:cubicBezTo>
                  <a:cubicBezTo>
                    <a:pt x="1034" y="20492"/>
                    <a:pt x="3605" y="21046"/>
                    <a:pt x="6177" y="21323"/>
                  </a:cubicBezTo>
                  <a:cubicBezTo>
                    <a:pt x="8748" y="21600"/>
                    <a:pt x="11320" y="21600"/>
                    <a:pt x="13891" y="20769"/>
                  </a:cubicBezTo>
                  <a:cubicBezTo>
                    <a:pt x="16462" y="19938"/>
                    <a:pt x="19034" y="18277"/>
                    <a:pt x="20062" y="14677"/>
                  </a:cubicBezTo>
                  <a:cubicBezTo>
                    <a:pt x="21091" y="11077"/>
                    <a:pt x="20577" y="5538"/>
                    <a:pt x="200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9899025" y="5338225"/>
              <a:ext cx="167536" cy="455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05" fill="norm" stroke="1" extrusionOk="0">
                  <a:moveTo>
                    <a:pt x="21455" y="1341"/>
                  </a:moveTo>
                  <a:cubicBezTo>
                    <a:pt x="21128" y="741"/>
                    <a:pt x="20800" y="141"/>
                    <a:pt x="19982" y="21"/>
                  </a:cubicBezTo>
                  <a:cubicBezTo>
                    <a:pt x="19164" y="-99"/>
                    <a:pt x="17855" y="261"/>
                    <a:pt x="15728" y="1881"/>
                  </a:cubicBezTo>
                  <a:cubicBezTo>
                    <a:pt x="13600" y="3501"/>
                    <a:pt x="10655" y="6381"/>
                    <a:pt x="7873" y="9261"/>
                  </a:cubicBezTo>
                  <a:cubicBezTo>
                    <a:pt x="5091" y="12141"/>
                    <a:pt x="2473" y="15021"/>
                    <a:pt x="1164" y="16821"/>
                  </a:cubicBezTo>
                  <a:cubicBezTo>
                    <a:pt x="-145" y="18621"/>
                    <a:pt x="-145" y="19341"/>
                    <a:pt x="182" y="20001"/>
                  </a:cubicBezTo>
                  <a:cubicBezTo>
                    <a:pt x="510" y="20661"/>
                    <a:pt x="1164" y="21261"/>
                    <a:pt x="2964" y="21381"/>
                  </a:cubicBezTo>
                  <a:cubicBezTo>
                    <a:pt x="4764" y="21501"/>
                    <a:pt x="7710" y="21141"/>
                    <a:pt x="10655" y="20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9822425" y="5585511"/>
              <a:ext cx="704147" cy="172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187" fill="norm" stroke="1" extrusionOk="0">
                  <a:moveTo>
                    <a:pt x="1137" y="7017"/>
                  </a:moveTo>
                  <a:cubicBezTo>
                    <a:pt x="589" y="5139"/>
                    <a:pt x="41" y="3260"/>
                    <a:pt x="2" y="2165"/>
                  </a:cubicBezTo>
                  <a:cubicBezTo>
                    <a:pt x="-37" y="1069"/>
                    <a:pt x="433" y="756"/>
                    <a:pt x="1293" y="443"/>
                  </a:cubicBezTo>
                  <a:cubicBezTo>
                    <a:pt x="2154" y="130"/>
                    <a:pt x="3406" y="-183"/>
                    <a:pt x="4385" y="130"/>
                  </a:cubicBezTo>
                  <a:cubicBezTo>
                    <a:pt x="5363" y="443"/>
                    <a:pt x="6067" y="1382"/>
                    <a:pt x="6498" y="3417"/>
                  </a:cubicBezTo>
                  <a:cubicBezTo>
                    <a:pt x="6928" y="5452"/>
                    <a:pt x="7085" y="8582"/>
                    <a:pt x="7085" y="11400"/>
                  </a:cubicBezTo>
                  <a:cubicBezTo>
                    <a:pt x="7085" y="14217"/>
                    <a:pt x="6928" y="16721"/>
                    <a:pt x="6654" y="18287"/>
                  </a:cubicBezTo>
                  <a:cubicBezTo>
                    <a:pt x="6380" y="19852"/>
                    <a:pt x="5989" y="20478"/>
                    <a:pt x="5833" y="20008"/>
                  </a:cubicBezTo>
                  <a:cubicBezTo>
                    <a:pt x="5676" y="19539"/>
                    <a:pt x="5754" y="17974"/>
                    <a:pt x="6263" y="15313"/>
                  </a:cubicBezTo>
                  <a:cubicBezTo>
                    <a:pt x="6772" y="12652"/>
                    <a:pt x="7711" y="8895"/>
                    <a:pt x="8337" y="6547"/>
                  </a:cubicBezTo>
                  <a:cubicBezTo>
                    <a:pt x="8963" y="4200"/>
                    <a:pt x="9276" y="3260"/>
                    <a:pt x="9667" y="2634"/>
                  </a:cubicBezTo>
                  <a:cubicBezTo>
                    <a:pt x="10059" y="2008"/>
                    <a:pt x="10528" y="1695"/>
                    <a:pt x="10763" y="2321"/>
                  </a:cubicBezTo>
                  <a:cubicBezTo>
                    <a:pt x="10998" y="2947"/>
                    <a:pt x="10998" y="4513"/>
                    <a:pt x="10998" y="6078"/>
                  </a:cubicBezTo>
                  <a:cubicBezTo>
                    <a:pt x="10998" y="7643"/>
                    <a:pt x="10998" y="9208"/>
                    <a:pt x="10998" y="10774"/>
                  </a:cubicBezTo>
                  <a:cubicBezTo>
                    <a:pt x="10998" y="12339"/>
                    <a:pt x="10998" y="13904"/>
                    <a:pt x="11193" y="14217"/>
                  </a:cubicBezTo>
                  <a:cubicBezTo>
                    <a:pt x="11389" y="14530"/>
                    <a:pt x="11780" y="13591"/>
                    <a:pt x="12172" y="12808"/>
                  </a:cubicBezTo>
                  <a:cubicBezTo>
                    <a:pt x="12563" y="12026"/>
                    <a:pt x="12954" y="11400"/>
                    <a:pt x="13150" y="11869"/>
                  </a:cubicBezTo>
                  <a:cubicBezTo>
                    <a:pt x="13346" y="12339"/>
                    <a:pt x="13346" y="13904"/>
                    <a:pt x="13502" y="15469"/>
                  </a:cubicBezTo>
                  <a:cubicBezTo>
                    <a:pt x="13659" y="17034"/>
                    <a:pt x="13972" y="18600"/>
                    <a:pt x="14363" y="19539"/>
                  </a:cubicBezTo>
                  <a:cubicBezTo>
                    <a:pt x="14754" y="20478"/>
                    <a:pt x="15224" y="20791"/>
                    <a:pt x="15811" y="19695"/>
                  </a:cubicBezTo>
                  <a:cubicBezTo>
                    <a:pt x="16398" y="18600"/>
                    <a:pt x="17102" y="16095"/>
                    <a:pt x="17611" y="14217"/>
                  </a:cubicBezTo>
                  <a:cubicBezTo>
                    <a:pt x="18120" y="12339"/>
                    <a:pt x="18433" y="11087"/>
                    <a:pt x="18667" y="9678"/>
                  </a:cubicBezTo>
                  <a:cubicBezTo>
                    <a:pt x="18902" y="8269"/>
                    <a:pt x="19059" y="6704"/>
                    <a:pt x="18941" y="5921"/>
                  </a:cubicBezTo>
                  <a:cubicBezTo>
                    <a:pt x="18824" y="5139"/>
                    <a:pt x="18433" y="5139"/>
                    <a:pt x="18041" y="5765"/>
                  </a:cubicBezTo>
                  <a:cubicBezTo>
                    <a:pt x="17650" y="6391"/>
                    <a:pt x="17259" y="7643"/>
                    <a:pt x="16946" y="9052"/>
                  </a:cubicBezTo>
                  <a:cubicBezTo>
                    <a:pt x="16633" y="10460"/>
                    <a:pt x="16398" y="12026"/>
                    <a:pt x="16320" y="13591"/>
                  </a:cubicBezTo>
                  <a:cubicBezTo>
                    <a:pt x="16241" y="15156"/>
                    <a:pt x="16320" y="16721"/>
                    <a:pt x="16985" y="18130"/>
                  </a:cubicBezTo>
                  <a:cubicBezTo>
                    <a:pt x="17650" y="19539"/>
                    <a:pt x="18902" y="20791"/>
                    <a:pt x="19763" y="21104"/>
                  </a:cubicBezTo>
                  <a:cubicBezTo>
                    <a:pt x="20624" y="21417"/>
                    <a:pt x="21093" y="20791"/>
                    <a:pt x="21563" y="2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10472903" y="5405121"/>
              <a:ext cx="194363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600" fill="norm" stroke="1" extrusionOk="0">
                  <a:moveTo>
                    <a:pt x="14123" y="0"/>
                  </a:moveTo>
                  <a:cubicBezTo>
                    <a:pt x="17169" y="3305"/>
                    <a:pt x="20215" y="6610"/>
                    <a:pt x="20908" y="9502"/>
                  </a:cubicBezTo>
                  <a:cubicBezTo>
                    <a:pt x="21600" y="12393"/>
                    <a:pt x="19938" y="14872"/>
                    <a:pt x="16062" y="16820"/>
                  </a:cubicBezTo>
                  <a:cubicBezTo>
                    <a:pt x="12185" y="18767"/>
                    <a:pt x="6092" y="201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0" y="6056803"/>
              <a:ext cx="1219794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786"/>
                  </a:moveTo>
                  <a:cubicBezTo>
                    <a:pt x="167" y="5400"/>
                    <a:pt x="335" y="5014"/>
                    <a:pt x="505" y="4693"/>
                  </a:cubicBezTo>
                  <a:cubicBezTo>
                    <a:pt x="674" y="4371"/>
                    <a:pt x="846" y="4114"/>
                    <a:pt x="1020" y="3921"/>
                  </a:cubicBezTo>
                  <a:cubicBezTo>
                    <a:pt x="1195" y="3729"/>
                    <a:pt x="1371" y="3600"/>
                    <a:pt x="1545" y="3407"/>
                  </a:cubicBezTo>
                  <a:cubicBezTo>
                    <a:pt x="1720" y="3214"/>
                    <a:pt x="1892" y="2957"/>
                    <a:pt x="2057" y="2700"/>
                  </a:cubicBezTo>
                  <a:cubicBezTo>
                    <a:pt x="2222" y="2443"/>
                    <a:pt x="2380" y="2186"/>
                    <a:pt x="2548" y="1929"/>
                  </a:cubicBezTo>
                  <a:cubicBezTo>
                    <a:pt x="2715" y="1671"/>
                    <a:pt x="2892" y="1414"/>
                    <a:pt x="3080" y="1157"/>
                  </a:cubicBezTo>
                  <a:cubicBezTo>
                    <a:pt x="3267" y="900"/>
                    <a:pt x="3466" y="643"/>
                    <a:pt x="3636" y="450"/>
                  </a:cubicBezTo>
                  <a:cubicBezTo>
                    <a:pt x="3806" y="257"/>
                    <a:pt x="3946" y="129"/>
                    <a:pt x="4086" y="64"/>
                  </a:cubicBezTo>
                  <a:cubicBezTo>
                    <a:pt x="4227" y="0"/>
                    <a:pt x="4367" y="0"/>
                    <a:pt x="4512" y="0"/>
                  </a:cubicBezTo>
                  <a:cubicBezTo>
                    <a:pt x="4657" y="0"/>
                    <a:pt x="4806" y="0"/>
                    <a:pt x="4953" y="0"/>
                  </a:cubicBezTo>
                  <a:cubicBezTo>
                    <a:pt x="5100" y="0"/>
                    <a:pt x="5245" y="0"/>
                    <a:pt x="5392" y="0"/>
                  </a:cubicBezTo>
                  <a:cubicBezTo>
                    <a:pt x="5539" y="0"/>
                    <a:pt x="5688" y="0"/>
                    <a:pt x="5845" y="0"/>
                  </a:cubicBezTo>
                  <a:cubicBezTo>
                    <a:pt x="6001" y="0"/>
                    <a:pt x="6164" y="0"/>
                    <a:pt x="6322" y="64"/>
                  </a:cubicBezTo>
                  <a:cubicBezTo>
                    <a:pt x="6480" y="129"/>
                    <a:pt x="6634" y="257"/>
                    <a:pt x="6797" y="386"/>
                  </a:cubicBezTo>
                  <a:cubicBezTo>
                    <a:pt x="6960" y="514"/>
                    <a:pt x="7132" y="643"/>
                    <a:pt x="7304" y="771"/>
                  </a:cubicBezTo>
                  <a:cubicBezTo>
                    <a:pt x="7476" y="900"/>
                    <a:pt x="7648" y="1029"/>
                    <a:pt x="7827" y="1157"/>
                  </a:cubicBezTo>
                  <a:cubicBezTo>
                    <a:pt x="8006" y="1286"/>
                    <a:pt x="8191" y="1414"/>
                    <a:pt x="8379" y="1607"/>
                  </a:cubicBezTo>
                  <a:cubicBezTo>
                    <a:pt x="8567" y="1800"/>
                    <a:pt x="8757" y="2057"/>
                    <a:pt x="8954" y="2250"/>
                  </a:cubicBezTo>
                  <a:cubicBezTo>
                    <a:pt x="9150" y="2443"/>
                    <a:pt x="9354" y="2571"/>
                    <a:pt x="9555" y="2764"/>
                  </a:cubicBezTo>
                  <a:cubicBezTo>
                    <a:pt x="9757" y="2957"/>
                    <a:pt x="9956" y="3214"/>
                    <a:pt x="10108" y="3471"/>
                  </a:cubicBezTo>
                  <a:cubicBezTo>
                    <a:pt x="10259" y="3729"/>
                    <a:pt x="10363" y="3986"/>
                    <a:pt x="10470" y="4179"/>
                  </a:cubicBezTo>
                  <a:cubicBezTo>
                    <a:pt x="10576" y="4371"/>
                    <a:pt x="10685" y="4500"/>
                    <a:pt x="10786" y="4629"/>
                  </a:cubicBezTo>
                  <a:cubicBezTo>
                    <a:pt x="10888" y="4757"/>
                    <a:pt x="10983" y="4886"/>
                    <a:pt x="11092" y="5014"/>
                  </a:cubicBezTo>
                  <a:cubicBezTo>
                    <a:pt x="11201" y="5143"/>
                    <a:pt x="11323" y="5271"/>
                    <a:pt x="11486" y="5529"/>
                  </a:cubicBezTo>
                  <a:cubicBezTo>
                    <a:pt x="11649" y="5786"/>
                    <a:pt x="11852" y="6171"/>
                    <a:pt x="12008" y="6429"/>
                  </a:cubicBezTo>
                  <a:cubicBezTo>
                    <a:pt x="12164" y="6686"/>
                    <a:pt x="12273" y="6814"/>
                    <a:pt x="12379" y="6943"/>
                  </a:cubicBezTo>
                  <a:cubicBezTo>
                    <a:pt x="12486" y="7071"/>
                    <a:pt x="12590" y="7200"/>
                    <a:pt x="12692" y="7329"/>
                  </a:cubicBezTo>
                  <a:cubicBezTo>
                    <a:pt x="12793" y="7457"/>
                    <a:pt x="12893" y="7586"/>
                    <a:pt x="12999" y="7714"/>
                  </a:cubicBezTo>
                  <a:cubicBezTo>
                    <a:pt x="13106" y="7843"/>
                    <a:pt x="13219" y="7971"/>
                    <a:pt x="13325" y="8100"/>
                  </a:cubicBezTo>
                  <a:cubicBezTo>
                    <a:pt x="13432" y="8229"/>
                    <a:pt x="13531" y="8357"/>
                    <a:pt x="13690" y="8614"/>
                  </a:cubicBezTo>
                  <a:cubicBezTo>
                    <a:pt x="13848" y="8871"/>
                    <a:pt x="14065" y="9257"/>
                    <a:pt x="14280" y="9579"/>
                  </a:cubicBezTo>
                  <a:cubicBezTo>
                    <a:pt x="14495" y="9900"/>
                    <a:pt x="14708" y="10157"/>
                    <a:pt x="14877" y="10350"/>
                  </a:cubicBezTo>
                  <a:cubicBezTo>
                    <a:pt x="15047" y="10543"/>
                    <a:pt x="15174" y="10671"/>
                    <a:pt x="15287" y="10800"/>
                  </a:cubicBezTo>
                  <a:cubicBezTo>
                    <a:pt x="15400" y="10929"/>
                    <a:pt x="15500" y="11057"/>
                    <a:pt x="15606" y="11186"/>
                  </a:cubicBezTo>
                  <a:cubicBezTo>
                    <a:pt x="15712" y="11314"/>
                    <a:pt x="15826" y="11443"/>
                    <a:pt x="15939" y="11571"/>
                  </a:cubicBezTo>
                  <a:cubicBezTo>
                    <a:pt x="16052" y="11700"/>
                    <a:pt x="16165" y="11829"/>
                    <a:pt x="16274" y="11957"/>
                  </a:cubicBezTo>
                  <a:cubicBezTo>
                    <a:pt x="16382" y="12086"/>
                    <a:pt x="16486" y="12214"/>
                    <a:pt x="16654" y="12407"/>
                  </a:cubicBezTo>
                  <a:cubicBezTo>
                    <a:pt x="16821" y="12600"/>
                    <a:pt x="17052" y="12857"/>
                    <a:pt x="17265" y="13114"/>
                  </a:cubicBezTo>
                  <a:cubicBezTo>
                    <a:pt x="17477" y="13371"/>
                    <a:pt x="17672" y="13629"/>
                    <a:pt x="17819" y="13821"/>
                  </a:cubicBezTo>
                  <a:cubicBezTo>
                    <a:pt x="17966" y="14014"/>
                    <a:pt x="18066" y="14143"/>
                    <a:pt x="18213" y="14336"/>
                  </a:cubicBezTo>
                  <a:cubicBezTo>
                    <a:pt x="18360" y="14529"/>
                    <a:pt x="18554" y="14786"/>
                    <a:pt x="18749" y="15043"/>
                  </a:cubicBezTo>
                  <a:cubicBezTo>
                    <a:pt x="18944" y="15300"/>
                    <a:pt x="19138" y="15557"/>
                    <a:pt x="19319" y="15814"/>
                  </a:cubicBezTo>
                  <a:cubicBezTo>
                    <a:pt x="19500" y="16071"/>
                    <a:pt x="19668" y="16329"/>
                    <a:pt x="19867" y="16650"/>
                  </a:cubicBezTo>
                  <a:cubicBezTo>
                    <a:pt x="20066" y="16971"/>
                    <a:pt x="20297" y="17357"/>
                    <a:pt x="20532" y="17871"/>
                  </a:cubicBezTo>
                  <a:cubicBezTo>
                    <a:pt x="20767" y="18386"/>
                    <a:pt x="21007" y="19029"/>
                    <a:pt x="21186" y="19671"/>
                  </a:cubicBezTo>
                  <a:cubicBezTo>
                    <a:pt x="21365" y="20314"/>
                    <a:pt x="21482" y="209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10496862" y="6716151"/>
              <a:ext cx="10637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1407" y="0"/>
                  </a:moveTo>
                  <a:cubicBezTo>
                    <a:pt x="15236" y="3600"/>
                    <a:pt x="9064" y="7200"/>
                    <a:pt x="5464" y="10125"/>
                  </a:cubicBezTo>
                  <a:cubicBezTo>
                    <a:pt x="1864" y="13050"/>
                    <a:pt x="836" y="15300"/>
                    <a:pt x="321" y="17100"/>
                  </a:cubicBezTo>
                  <a:cubicBezTo>
                    <a:pt x="-193" y="18900"/>
                    <a:pt x="-193" y="20250"/>
                    <a:pt x="1093" y="20925"/>
                  </a:cubicBezTo>
                  <a:cubicBezTo>
                    <a:pt x="2378" y="21600"/>
                    <a:pt x="4950" y="21600"/>
                    <a:pt x="75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0416679" y="6824743"/>
              <a:ext cx="562236" cy="15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982" y="5223"/>
                  </a:moveTo>
                  <a:cubicBezTo>
                    <a:pt x="491" y="4143"/>
                    <a:pt x="0" y="3063"/>
                    <a:pt x="0" y="2163"/>
                  </a:cubicBezTo>
                  <a:cubicBezTo>
                    <a:pt x="0" y="1263"/>
                    <a:pt x="491" y="543"/>
                    <a:pt x="1227" y="183"/>
                  </a:cubicBezTo>
                  <a:cubicBezTo>
                    <a:pt x="1964" y="-177"/>
                    <a:pt x="2945" y="-177"/>
                    <a:pt x="4124" y="1803"/>
                  </a:cubicBezTo>
                  <a:cubicBezTo>
                    <a:pt x="5302" y="3783"/>
                    <a:pt x="6676" y="7743"/>
                    <a:pt x="7364" y="10623"/>
                  </a:cubicBezTo>
                  <a:cubicBezTo>
                    <a:pt x="8051" y="13503"/>
                    <a:pt x="8051" y="15303"/>
                    <a:pt x="7805" y="16563"/>
                  </a:cubicBezTo>
                  <a:cubicBezTo>
                    <a:pt x="7560" y="17823"/>
                    <a:pt x="7069" y="18543"/>
                    <a:pt x="6824" y="17823"/>
                  </a:cubicBezTo>
                  <a:cubicBezTo>
                    <a:pt x="6578" y="17103"/>
                    <a:pt x="6578" y="14943"/>
                    <a:pt x="6775" y="12963"/>
                  </a:cubicBezTo>
                  <a:cubicBezTo>
                    <a:pt x="6971" y="10983"/>
                    <a:pt x="7364" y="9183"/>
                    <a:pt x="7805" y="7743"/>
                  </a:cubicBezTo>
                  <a:cubicBezTo>
                    <a:pt x="8247" y="6303"/>
                    <a:pt x="8738" y="5223"/>
                    <a:pt x="9229" y="4683"/>
                  </a:cubicBezTo>
                  <a:cubicBezTo>
                    <a:pt x="9720" y="4143"/>
                    <a:pt x="10211" y="4143"/>
                    <a:pt x="10505" y="5043"/>
                  </a:cubicBezTo>
                  <a:cubicBezTo>
                    <a:pt x="10800" y="5943"/>
                    <a:pt x="10898" y="7743"/>
                    <a:pt x="10947" y="9543"/>
                  </a:cubicBezTo>
                  <a:cubicBezTo>
                    <a:pt x="10996" y="11343"/>
                    <a:pt x="10996" y="13143"/>
                    <a:pt x="11242" y="14223"/>
                  </a:cubicBezTo>
                  <a:cubicBezTo>
                    <a:pt x="11487" y="15303"/>
                    <a:pt x="11978" y="15663"/>
                    <a:pt x="12715" y="16383"/>
                  </a:cubicBezTo>
                  <a:cubicBezTo>
                    <a:pt x="13451" y="17103"/>
                    <a:pt x="14433" y="18183"/>
                    <a:pt x="15169" y="18723"/>
                  </a:cubicBezTo>
                  <a:cubicBezTo>
                    <a:pt x="15905" y="19263"/>
                    <a:pt x="16396" y="19263"/>
                    <a:pt x="16838" y="18543"/>
                  </a:cubicBezTo>
                  <a:cubicBezTo>
                    <a:pt x="17280" y="17823"/>
                    <a:pt x="17673" y="16383"/>
                    <a:pt x="17967" y="14763"/>
                  </a:cubicBezTo>
                  <a:cubicBezTo>
                    <a:pt x="18262" y="13143"/>
                    <a:pt x="18458" y="11343"/>
                    <a:pt x="18311" y="10083"/>
                  </a:cubicBezTo>
                  <a:cubicBezTo>
                    <a:pt x="18164" y="8823"/>
                    <a:pt x="17673" y="8103"/>
                    <a:pt x="17231" y="8463"/>
                  </a:cubicBezTo>
                  <a:cubicBezTo>
                    <a:pt x="16789" y="8823"/>
                    <a:pt x="16396" y="10263"/>
                    <a:pt x="16151" y="12063"/>
                  </a:cubicBezTo>
                  <a:cubicBezTo>
                    <a:pt x="15905" y="13863"/>
                    <a:pt x="15807" y="16023"/>
                    <a:pt x="16004" y="17463"/>
                  </a:cubicBezTo>
                  <a:cubicBezTo>
                    <a:pt x="16200" y="18903"/>
                    <a:pt x="16691" y="19623"/>
                    <a:pt x="17673" y="20163"/>
                  </a:cubicBezTo>
                  <a:cubicBezTo>
                    <a:pt x="18655" y="20703"/>
                    <a:pt x="20127" y="21063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0948246" y="6739151"/>
              <a:ext cx="143918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600" fill="norm" stroke="1" extrusionOk="0">
                  <a:moveTo>
                    <a:pt x="4393" y="0"/>
                  </a:moveTo>
                  <a:cubicBezTo>
                    <a:pt x="9885" y="2939"/>
                    <a:pt x="15376" y="5878"/>
                    <a:pt x="18305" y="8669"/>
                  </a:cubicBezTo>
                  <a:cubicBezTo>
                    <a:pt x="21234" y="11461"/>
                    <a:pt x="21600" y="14106"/>
                    <a:pt x="18122" y="16237"/>
                  </a:cubicBezTo>
                  <a:cubicBezTo>
                    <a:pt x="14644" y="18367"/>
                    <a:pt x="7322" y="199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523" y="7395017"/>
              <a:ext cx="392720" cy="741191"/>
            </a:xfrm>
            <a:prstGeom prst="rect">
              <a:avLst/>
            </a:prstGeom>
            <a:effectLst/>
          </p:spPr>
        </p:pic>
        <p:pic>
          <p:nvPicPr>
            <p:cNvPr id="33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8866" y="7448685"/>
              <a:ext cx="290638" cy="198637"/>
            </a:xfrm>
            <a:prstGeom prst="rect">
              <a:avLst/>
            </a:prstGeom>
            <a:effectLst/>
          </p:spPr>
        </p:pic>
        <p:pic>
          <p:nvPicPr>
            <p:cNvPr id="33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47537" y="7372017"/>
              <a:ext cx="328972" cy="273212"/>
            </a:xfrm>
            <a:prstGeom prst="rect">
              <a:avLst/>
            </a:prstGeom>
            <a:effectLst/>
          </p:spPr>
        </p:pic>
        <p:pic>
          <p:nvPicPr>
            <p:cNvPr id="34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90015" y="7341350"/>
              <a:ext cx="385501" cy="257769"/>
            </a:xfrm>
            <a:prstGeom prst="rect">
              <a:avLst/>
            </a:prstGeom>
            <a:effectLst/>
          </p:spPr>
        </p:pic>
        <p:pic>
          <p:nvPicPr>
            <p:cNvPr id="34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30216" y="6996342"/>
              <a:ext cx="198637" cy="566644"/>
            </a:xfrm>
            <a:prstGeom prst="rect">
              <a:avLst/>
            </a:prstGeom>
            <a:effectLst/>
          </p:spPr>
        </p:pic>
        <p:pic>
          <p:nvPicPr>
            <p:cNvPr id="34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568220" y="7168558"/>
              <a:ext cx="781316" cy="366316"/>
            </a:xfrm>
            <a:prstGeom prst="rect">
              <a:avLst/>
            </a:prstGeom>
            <a:effectLst/>
          </p:spPr>
        </p:pic>
        <p:sp>
          <p:nvSpPr>
            <p:cNvPr id="346" name="Line"/>
            <p:cNvSpPr/>
            <p:nvPr/>
          </p:nvSpPr>
          <p:spPr>
            <a:xfrm>
              <a:off x="2026885" y="6227930"/>
              <a:ext cx="380503" cy="58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93" fill="norm" stroke="1" extrusionOk="0">
                  <a:moveTo>
                    <a:pt x="5024" y="5240"/>
                  </a:moveTo>
                  <a:cubicBezTo>
                    <a:pt x="4304" y="5240"/>
                    <a:pt x="3584" y="5240"/>
                    <a:pt x="2864" y="5194"/>
                  </a:cubicBezTo>
                  <a:cubicBezTo>
                    <a:pt x="2144" y="5147"/>
                    <a:pt x="1424" y="5053"/>
                    <a:pt x="992" y="4539"/>
                  </a:cubicBezTo>
                  <a:cubicBezTo>
                    <a:pt x="560" y="4025"/>
                    <a:pt x="416" y="3090"/>
                    <a:pt x="560" y="2435"/>
                  </a:cubicBezTo>
                  <a:cubicBezTo>
                    <a:pt x="704" y="1781"/>
                    <a:pt x="1136" y="1407"/>
                    <a:pt x="1640" y="1079"/>
                  </a:cubicBezTo>
                  <a:cubicBezTo>
                    <a:pt x="2144" y="752"/>
                    <a:pt x="2720" y="472"/>
                    <a:pt x="3440" y="705"/>
                  </a:cubicBezTo>
                  <a:cubicBezTo>
                    <a:pt x="4160" y="939"/>
                    <a:pt x="5024" y="1687"/>
                    <a:pt x="5384" y="3043"/>
                  </a:cubicBezTo>
                  <a:cubicBezTo>
                    <a:pt x="5744" y="4399"/>
                    <a:pt x="5600" y="6362"/>
                    <a:pt x="4952" y="7999"/>
                  </a:cubicBezTo>
                  <a:cubicBezTo>
                    <a:pt x="4304" y="9635"/>
                    <a:pt x="3152" y="10944"/>
                    <a:pt x="2216" y="11646"/>
                  </a:cubicBezTo>
                  <a:cubicBezTo>
                    <a:pt x="1280" y="12347"/>
                    <a:pt x="560" y="12440"/>
                    <a:pt x="200" y="12160"/>
                  </a:cubicBezTo>
                  <a:cubicBezTo>
                    <a:pt x="-160" y="11879"/>
                    <a:pt x="-160" y="11225"/>
                    <a:pt x="1280" y="9729"/>
                  </a:cubicBezTo>
                  <a:cubicBezTo>
                    <a:pt x="2720" y="8233"/>
                    <a:pt x="5600" y="5895"/>
                    <a:pt x="8264" y="4165"/>
                  </a:cubicBezTo>
                  <a:cubicBezTo>
                    <a:pt x="10928" y="2435"/>
                    <a:pt x="13376" y="1313"/>
                    <a:pt x="14960" y="659"/>
                  </a:cubicBezTo>
                  <a:cubicBezTo>
                    <a:pt x="16544" y="4"/>
                    <a:pt x="17264" y="-183"/>
                    <a:pt x="17192" y="191"/>
                  </a:cubicBezTo>
                  <a:cubicBezTo>
                    <a:pt x="17120" y="565"/>
                    <a:pt x="16256" y="1500"/>
                    <a:pt x="14744" y="3183"/>
                  </a:cubicBezTo>
                  <a:cubicBezTo>
                    <a:pt x="13232" y="4866"/>
                    <a:pt x="11072" y="7298"/>
                    <a:pt x="9560" y="10149"/>
                  </a:cubicBezTo>
                  <a:cubicBezTo>
                    <a:pt x="8048" y="13001"/>
                    <a:pt x="7184" y="16274"/>
                    <a:pt x="6824" y="18191"/>
                  </a:cubicBezTo>
                  <a:cubicBezTo>
                    <a:pt x="6464" y="20108"/>
                    <a:pt x="6608" y="20669"/>
                    <a:pt x="7040" y="20996"/>
                  </a:cubicBezTo>
                  <a:cubicBezTo>
                    <a:pt x="7472" y="21323"/>
                    <a:pt x="8192" y="21417"/>
                    <a:pt x="9344" y="21090"/>
                  </a:cubicBezTo>
                  <a:cubicBezTo>
                    <a:pt x="10496" y="20762"/>
                    <a:pt x="12080" y="20014"/>
                    <a:pt x="13304" y="18799"/>
                  </a:cubicBezTo>
                  <a:cubicBezTo>
                    <a:pt x="14528" y="17583"/>
                    <a:pt x="15392" y="15900"/>
                    <a:pt x="15752" y="14825"/>
                  </a:cubicBezTo>
                  <a:cubicBezTo>
                    <a:pt x="16112" y="13749"/>
                    <a:pt x="15968" y="13282"/>
                    <a:pt x="15464" y="13001"/>
                  </a:cubicBezTo>
                  <a:cubicBezTo>
                    <a:pt x="14960" y="12721"/>
                    <a:pt x="14096" y="12627"/>
                    <a:pt x="14024" y="12581"/>
                  </a:cubicBezTo>
                  <a:cubicBezTo>
                    <a:pt x="13952" y="12534"/>
                    <a:pt x="14672" y="12534"/>
                    <a:pt x="16040" y="12300"/>
                  </a:cubicBezTo>
                  <a:cubicBezTo>
                    <a:pt x="17408" y="12066"/>
                    <a:pt x="19424" y="11599"/>
                    <a:pt x="21440" y="1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2967067" y="6253585"/>
              <a:ext cx="277474" cy="30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41" fill="norm" stroke="1" extrusionOk="0">
                  <a:moveTo>
                    <a:pt x="594" y="1815"/>
                  </a:moveTo>
                  <a:cubicBezTo>
                    <a:pt x="396" y="908"/>
                    <a:pt x="198" y="0"/>
                    <a:pt x="99" y="0"/>
                  </a:cubicBezTo>
                  <a:cubicBezTo>
                    <a:pt x="0" y="0"/>
                    <a:pt x="0" y="908"/>
                    <a:pt x="0" y="3630"/>
                  </a:cubicBezTo>
                  <a:cubicBezTo>
                    <a:pt x="0" y="6353"/>
                    <a:pt x="0" y="10891"/>
                    <a:pt x="0" y="13704"/>
                  </a:cubicBezTo>
                  <a:cubicBezTo>
                    <a:pt x="0" y="16518"/>
                    <a:pt x="0" y="17607"/>
                    <a:pt x="99" y="18787"/>
                  </a:cubicBezTo>
                  <a:cubicBezTo>
                    <a:pt x="198" y="19966"/>
                    <a:pt x="396" y="21237"/>
                    <a:pt x="793" y="21418"/>
                  </a:cubicBezTo>
                  <a:cubicBezTo>
                    <a:pt x="1189" y="21600"/>
                    <a:pt x="1783" y="20692"/>
                    <a:pt x="2774" y="18696"/>
                  </a:cubicBezTo>
                  <a:cubicBezTo>
                    <a:pt x="3765" y="16699"/>
                    <a:pt x="5152" y="13613"/>
                    <a:pt x="6143" y="11526"/>
                  </a:cubicBezTo>
                  <a:cubicBezTo>
                    <a:pt x="7134" y="9439"/>
                    <a:pt x="7728" y="8350"/>
                    <a:pt x="8224" y="8350"/>
                  </a:cubicBezTo>
                  <a:cubicBezTo>
                    <a:pt x="8719" y="8350"/>
                    <a:pt x="9116" y="9439"/>
                    <a:pt x="9413" y="10891"/>
                  </a:cubicBezTo>
                  <a:cubicBezTo>
                    <a:pt x="9710" y="12343"/>
                    <a:pt x="9908" y="14158"/>
                    <a:pt x="10106" y="15792"/>
                  </a:cubicBezTo>
                  <a:cubicBezTo>
                    <a:pt x="10305" y="17425"/>
                    <a:pt x="10503" y="18877"/>
                    <a:pt x="11097" y="19603"/>
                  </a:cubicBezTo>
                  <a:cubicBezTo>
                    <a:pt x="11692" y="20329"/>
                    <a:pt x="12683" y="20329"/>
                    <a:pt x="13475" y="19876"/>
                  </a:cubicBezTo>
                  <a:cubicBezTo>
                    <a:pt x="14268" y="19422"/>
                    <a:pt x="14862" y="18514"/>
                    <a:pt x="16051" y="15882"/>
                  </a:cubicBezTo>
                  <a:cubicBezTo>
                    <a:pt x="17240" y="13250"/>
                    <a:pt x="19024" y="8894"/>
                    <a:pt x="20114" y="6081"/>
                  </a:cubicBezTo>
                  <a:cubicBezTo>
                    <a:pt x="21204" y="3267"/>
                    <a:pt x="21600" y="1997"/>
                    <a:pt x="21501" y="1906"/>
                  </a:cubicBezTo>
                  <a:cubicBezTo>
                    <a:pt x="21402" y="1815"/>
                    <a:pt x="20807" y="2904"/>
                    <a:pt x="20213" y="3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3421498" y="6248474"/>
              <a:ext cx="28158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9106" y="2182"/>
                    <a:pt x="16771" y="4364"/>
                    <a:pt x="13560" y="6000"/>
                  </a:cubicBezTo>
                  <a:cubicBezTo>
                    <a:pt x="10349" y="7636"/>
                    <a:pt x="6263" y="8727"/>
                    <a:pt x="3733" y="9273"/>
                  </a:cubicBezTo>
                  <a:cubicBezTo>
                    <a:pt x="1203" y="9818"/>
                    <a:pt x="230" y="9818"/>
                    <a:pt x="36" y="10364"/>
                  </a:cubicBezTo>
                  <a:cubicBezTo>
                    <a:pt x="-159" y="10909"/>
                    <a:pt x="425" y="12000"/>
                    <a:pt x="2273" y="13418"/>
                  </a:cubicBezTo>
                  <a:cubicBezTo>
                    <a:pt x="4122" y="14836"/>
                    <a:pt x="7236" y="16582"/>
                    <a:pt x="9279" y="17564"/>
                  </a:cubicBezTo>
                  <a:cubicBezTo>
                    <a:pt x="11322" y="18545"/>
                    <a:pt x="12295" y="18764"/>
                    <a:pt x="13268" y="19091"/>
                  </a:cubicBezTo>
                  <a:cubicBezTo>
                    <a:pt x="14241" y="19418"/>
                    <a:pt x="15214" y="19855"/>
                    <a:pt x="15700" y="20291"/>
                  </a:cubicBezTo>
                  <a:cubicBezTo>
                    <a:pt x="16187" y="20727"/>
                    <a:pt x="16187" y="21164"/>
                    <a:pt x="161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3894252" y="6235696"/>
              <a:ext cx="233445" cy="26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58" fill="norm" stroke="1" extrusionOk="0">
                  <a:moveTo>
                    <a:pt x="16590" y="1630"/>
                  </a:moveTo>
                  <a:cubicBezTo>
                    <a:pt x="15671" y="815"/>
                    <a:pt x="14752" y="0"/>
                    <a:pt x="13603" y="0"/>
                  </a:cubicBezTo>
                  <a:cubicBezTo>
                    <a:pt x="12454" y="0"/>
                    <a:pt x="11075" y="815"/>
                    <a:pt x="8777" y="3260"/>
                  </a:cubicBezTo>
                  <a:cubicBezTo>
                    <a:pt x="6480" y="5706"/>
                    <a:pt x="3263" y="9781"/>
                    <a:pt x="1539" y="12838"/>
                  </a:cubicBezTo>
                  <a:cubicBezTo>
                    <a:pt x="-184" y="15894"/>
                    <a:pt x="-414" y="17932"/>
                    <a:pt x="620" y="19359"/>
                  </a:cubicBezTo>
                  <a:cubicBezTo>
                    <a:pt x="1654" y="20785"/>
                    <a:pt x="3952" y="21600"/>
                    <a:pt x="7054" y="21294"/>
                  </a:cubicBezTo>
                  <a:cubicBezTo>
                    <a:pt x="10156" y="20989"/>
                    <a:pt x="14063" y="19562"/>
                    <a:pt x="16705" y="17830"/>
                  </a:cubicBezTo>
                  <a:cubicBezTo>
                    <a:pt x="19348" y="16098"/>
                    <a:pt x="20726" y="14060"/>
                    <a:pt x="20956" y="11921"/>
                  </a:cubicBezTo>
                  <a:cubicBezTo>
                    <a:pt x="21186" y="9781"/>
                    <a:pt x="20267" y="7540"/>
                    <a:pt x="17969" y="6215"/>
                  </a:cubicBezTo>
                  <a:cubicBezTo>
                    <a:pt x="15671" y="4891"/>
                    <a:pt x="11995" y="4483"/>
                    <a:pt x="8318" y="4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667709" y="8196402"/>
              <a:ext cx="213978" cy="267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141" fill="norm" stroke="1" extrusionOk="0">
                  <a:moveTo>
                    <a:pt x="12594" y="6013"/>
                  </a:moveTo>
                  <a:cubicBezTo>
                    <a:pt x="12594" y="5004"/>
                    <a:pt x="12594" y="3994"/>
                    <a:pt x="11974" y="3490"/>
                  </a:cubicBezTo>
                  <a:cubicBezTo>
                    <a:pt x="11353" y="2985"/>
                    <a:pt x="10112" y="2985"/>
                    <a:pt x="8622" y="3792"/>
                  </a:cubicBezTo>
                  <a:cubicBezTo>
                    <a:pt x="7132" y="4600"/>
                    <a:pt x="5394" y="6215"/>
                    <a:pt x="3781" y="8839"/>
                  </a:cubicBezTo>
                  <a:cubicBezTo>
                    <a:pt x="2167" y="11463"/>
                    <a:pt x="677" y="15097"/>
                    <a:pt x="181" y="17419"/>
                  </a:cubicBezTo>
                  <a:cubicBezTo>
                    <a:pt x="-316" y="19740"/>
                    <a:pt x="181" y="20749"/>
                    <a:pt x="2043" y="21052"/>
                  </a:cubicBezTo>
                  <a:cubicBezTo>
                    <a:pt x="3905" y="21355"/>
                    <a:pt x="7132" y="20951"/>
                    <a:pt x="10608" y="18832"/>
                  </a:cubicBezTo>
                  <a:cubicBezTo>
                    <a:pt x="14084" y="16712"/>
                    <a:pt x="17808" y="12877"/>
                    <a:pt x="19546" y="9949"/>
                  </a:cubicBezTo>
                  <a:cubicBezTo>
                    <a:pt x="21284" y="7022"/>
                    <a:pt x="21036" y="5004"/>
                    <a:pt x="19794" y="3389"/>
                  </a:cubicBezTo>
                  <a:cubicBezTo>
                    <a:pt x="18553" y="1774"/>
                    <a:pt x="16318" y="562"/>
                    <a:pt x="14581" y="159"/>
                  </a:cubicBezTo>
                  <a:cubicBezTo>
                    <a:pt x="12843" y="-245"/>
                    <a:pt x="11601" y="159"/>
                    <a:pt x="11105" y="966"/>
                  </a:cubicBezTo>
                  <a:cubicBezTo>
                    <a:pt x="10608" y="1774"/>
                    <a:pt x="10856" y="2985"/>
                    <a:pt x="11105" y="4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728349" y="8096182"/>
              <a:ext cx="11500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53"/>
                    <a:pt x="16800" y="505"/>
                    <a:pt x="14640" y="2274"/>
                  </a:cubicBezTo>
                  <a:cubicBezTo>
                    <a:pt x="12480" y="4042"/>
                    <a:pt x="10560" y="7326"/>
                    <a:pt x="8160" y="10800"/>
                  </a:cubicBezTo>
                  <a:cubicBezTo>
                    <a:pt x="5760" y="14274"/>
                    <a:pt x="2880" y="179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628680" y="8131961"/>
              <a:ext cx="345009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" y="16691"/>
                    <a:pt x="320" y="11782"/>
                    <a:pt x="1600" y="8836"/>
                  </a:cubicBezTo>
                  <a:cubicBezTo>
                    <a:pt x="2880" y="5891"/>
                    <a:pt x="5280" y="4909"/>
                    <a:pt x="8400" y="3436"/>
                  </a:cubicBezTo>
                  <a:cubicBezTo>
                    <a:pt x="11520" y="1964"/>
                    <a:pt x="15360" y="0"/>
                    <a:pt x="17680" y="0"/>
                  </a:cubicBezTo>
                  <a:cubicBezTo>
                    <a:pt x="20000" y="0"/>
                    <a:pt x="20800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544345" y="8487191"/>
              <a:ext cx="34500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60" y="16200"/>
                    <a:pt x="5120" y="10800"/>
                    <a:pt x="8720" y="7200"/>
                  </a:cubicBezTo>
                  <a:cubicBezTo>
                    <a:pt x="12320" y="3600"/>
                    <a:pt x="169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133575" y="8087043"/>
              <a:ext cx="192789" cy="37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87" fill="norm" stroke="1" extrusionOk="0">
                  <a:moveTo>
                    <a:pt x="21162" y="2675"/>
                  </a:moveTo>
                  <a:cubicBezTo>
                    <a:pt x="20601" y="1955"/>
                    <a:pt x="20040" y="1235"/>
                    <a:pt x="19058" y="731"/>
                  </a:cubicBezTo>
                  <a:cubicBezTo>
                    <a:pt x="18076" y="227"/>
                    <a:pt x="16674" y="-61"/>
                    <a:pt x="15411" y="11"/>
                  </a:cubicBezTo>
                  <a:cubicBezTo>
                    <a:pt x="14149" y="83"/>
                    <a:pt x="13027" y="515"/>
                    <a:pt x="10502" y="2459"/>
                  </a:cubicBezTo>
                  <a:cubicBezTo>
                    <a:pt x="7978" y="4403"/>
                    <a:pt x="4050" y="7859"/>
                    <a:pt x="1946" y="10739"/>
                  </a:cubicBezTo>
                  <a:cubicBezTo>
                    <a:pt x="-157" y="13619"/>
                    <a:pt x="-438" y="15923"/>
                    <a:pt x="544" y="17651"/>
                  </a:cubicBezTo>
                  <a:cubicBezTo>
                    <a:pt x="1526" y="19379"/>
                    <a:pt x="3770" y="20531"/>
                    <a:pt x="6294" y="21035"/>
                  </a:cubicBezTo>
                  <a:cubicBezTo>
                    <a:pt x="8819" y="21539"/>
                    <a:pt x="11624" y="21395"/>
                    <a:pt x="14430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433698" y="8218852"/>
              <a:ext cx="285854" cy="26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86" fill="norm" stroke="1" extrusionOk="0">
                  <a:moveTo>
                    <a:pt x="0" y="0"/>
                  </a:moveTo>
                  <a:cubicBezTo>
                    <a:pt x="573" y="3323"/>
                    <a:pt x="1147" y="6646"/>
                    <a:pt x="1720" y="9346"/>
                  </a:cubicBezTo>
                  <a:cubicBezTo>
                    <a:pt x="2294" y="12046"/>
                    <a:pt x="2867" y="14123"/>
                    <a:pt x="3441" y="16200"/>
                  </a:cubicBezTo>
                  <a:cubicBezTo>
                    <a:pt x="4014" y="18277"/>
                    <a:pt x="4588" y="20354"/>
                    <a:pt x="5161" y="20977"/>
                  </a:cubicBezTo>
                  <a:cubicBezTo>
                    <a:pt x="5735" y="21600"/>
                    <a:pt x="6308" y="20769"/>
                    <a:pt x="6786" y="19315"/>
                  </a:cubicBezTo>
                  <a:cubicBezTo>
                    <a:pt x="7264" y="17862"/>
                    <a:pt x="7646" y="15785"/>
                    <a:pt x="8028" y="14227"/>
                  </a:cubicBezTo>
                  <a:cubicBezTo>
                    <a:pt x="8411" y="12669"/>
                    <a:pt x="8793" y="11631"/>
                    <a:pt x="9271" y="11735"/>
                  </a:cubicBezTo>
                  <a:cubicBezTo>
                    <a:pt x="9749" y="11838"/>
                    <a:pt x="10322" y="13085"/>
                    <a:pt x="10800" y="14227"/>
                  </a:cubicBezTo>
                  <a:cubicBezTo>
                    <a:pt x="11278" y="15369"/>
                    <a:pt x="11660" y="16408"/>
                    <a:pt x="12138" y="17342"/>
                  </a:cubicBezTo>
                  <a:cubicBezTo>
                    <a:pt x="12616" y="18277"/>
                    <a:pt x="13189" y="19108"/>
                    <a:pt x="13858" y="19212"/>
                  </a:cubicBezTo>
                  <a:cubicBezTo>
                    <a:pt x="14527" y="19315"/>
                    <a:pt x="15292" y="18692"/>
                    <a:pt x="16630" y="16096"/>
                  </a:cubicBezTo>
                  <a:cubicBezTo>
                    <a:pt x="17968" y="13500"/>
                    <a:pt x="19880" y="8931"/>
                    <a:pt x="20740" y="6023"/>
                  </a:cubicBezTo>
                  <a:cubicBezTo>
                    <a:pt x="21600" y="3115"/>
                    <a:pt x="21409" y="1869"/>
                    <a:pt x="21218" y="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801707" y="8113708"/>
              <a:ext cx="166792" cy="39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481" fill="norm" stroke="1" extrusionOk="0">
                  <a:moveTo>
                    <a:pt x="0" y="1958"/>
                  </a:moveTo>
                  <a:cubicBezTo>
                    <a:pt x="1271" y="1266"/>
                    <a:pt x="2541" y="573"/>
                    <a:pt x="4447" y="227"/>
                  </a:cubicBezTo>
                  <a:cubicBezTo>
                    <a:pt x="6353" y="-119"/>
                    <a:pt x="8894" y="-119"/>
                    <a:pt x="11435" y="573"/>
                  </a:cubicBezTo>
                  <a:cubicBezTo>
                    <a:pt x="13976" y="1266"/>
                    <a:pt x="16518" y="2650"/>
                    <a:pt x="18424" y="4658"/>
                  </a:cubicBezTo>
                  <a:cubicBezTo>
                    <a:pt x="20329" y="6666"/>
                    <a:pt x="21600" y="9296"/>
                    <a:pt x="20012" y="12204"/>
                  </a:cubicBezTo>
                  <a:cubicBezTo>
                    <a:pt x="18424" y="15112"/>
                    <a:pt x="13976" y="18296"/>
                    <a:pt x="9529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74332" y="8183944"/>
              <a:ext cx="324013" cy="29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09" fill="norm" stroke="1" extrusionOk="0">
                  <a:moveTo>
                    <a:pt x="133" y="9559"/>
                  </a:moveTo>
                  <a:cubicBezTo>
                    <a:pt x="-36" y="8651"/>
                    <a:pt x="-205" y="7744"/>
                    <a:pt x="723" y="6110"/>
                  </a:cubicBezTo>
                  <a:cubicBezTo>
                    <a:pt x="1651" y="4476"/>
                    <a:pt x="3676" y="2117"/>
                    <a:pt x="5195" y="937"/>
                  </a:cubicBezTo>
                  <a:cubicBezTo>
                    <a:pt x="6714" y="-243"/>
                    <a:pt x="7726" y="-243"/>
                    <a:pt x="8570" y="574"/>
                  </a:cubicBezTo>
                  <a:cubicBezTo>
                    <a:pt x="9414" y="1391"/>
                    <a:pt x="10089" y="3024"/>
                    <a:pt x="9667" y="5838"/>
                  </a:cubicBezTo>
                  <a:cubicBezTo>
                    <a:pt x="9245" y="8651"/>
                    <a:pt x="7726" y="12644"/>
                    <a:pt x="6629" y="14913"/>
                  </a:cubicBezTo>
                  <a:cubicBezTo>
                    <a:pt x="5532" y="17182"/>
                    <a:pt x="4857" y="17727"/>
                    <a:pt x="4098" y="18453"/>
                  </a:cubicBezTo>
                  <a:cubicBezTo>
                    <a:pt x="3339" y="19179"/>
                    <a:pt x="2495" y="20086"/>
                    <a:pt x="2495" y="20631"/>
                  </a:cubicBezTo>
                  <a:cubicBezTo>
                    <a:pt x="2495" y="21175"/>
                    <a:pt x="3339" y="21357"/>
                    <a:pt x="6123" y="21085"/>
                  </a:cubicBezTo>
                  <a:cubicBezTo>
                    <a:pt x="8907" y="20812"/>
                    <a:pt x="13633" y="20086"/>
                    <a:pt x="16501" y="19723"/>
                  </a:cubicBezTo>
                  <a:cubicBezTo>
                    <a:pt x="19370" y="19360"/>
                    <a:pt x="20382" y="19360"/>
                    <a:pt x="21395" y="19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1552802" y="6678962"/>
              <a:ext cx="348689" cy="53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67" fill="norm" stroke="1" extrusionOk="0">
                  <a:moveTo>
                    <a:pt x="8052" y="3622"/>
                  </a:moveTo>
                  <a:cubicBezTo>
                    <a:pt x="7269" y="3724"/>
                    <a:pt x="6486" y="3826"/>
                    <a:pt x="5704" y="3979"/>
                  </a:cubicBezTo>
                  <a:cubicBezTo>
                    <a:pt x="4921" y="4131"/>
                    <a:pt x="4139" y="4335"/>
                    <a:pt x="3591" y="4182"/>
                  </a:cubicBezTo>
                  <a:cubicBezTo>
                    <a:pt x="3043" y="4029"/>
                    <a:pt x="2730" y="3520"/>
                    <a:pt x="3043" y="2858"/>
                  </a:cubicBezTo>
                  <a:cubicBezTo>
                    <a:pt x="3356" y="2196"/>
                    <a:pt x="4295" y="1380"/>
                    <a:pt x="5156" y="820"/>
                  </a:cubicBezTo>
                  <a:cubicBezTo>
                    <a:pt x="6017" y="260"/>
                    <a:pt x="6799" y="-46"/>
                    <a:pt x="7191" y="56"/>
                  </a:cubicBezTo>
                  <a:cubicBezTo>
                    <a:pt x="7582" y="158"/>
                    <a:pt x="7582" y="667"/>
                    <a:pt x="7426" y="2043"/>
                  </a:cubicBezTo>
                  <a:cubicBezTo>
                    <a:pt x="7269" y="3418"/>
                    <a:pt x="6956" y="5660"/>
                    <a:pt x="6095" y="7646"/>
                  </a:cubicBezTo>
                  <a:cubicBezTo>
                    <a:pt x="5234" y="9633"/>
                    <a:pt x="3826" y="11365"/>
                    <a:pt x="2730" y="12333"/>
                  </a:cubicBezTo>
                  <a:cubicBezTo>
                    <a:pt x="1634" y="13301"/>
                    <a:pt x="852" y="13505"/>
                    <a:pt x="382" y="13301"/>
                  </a:cubicBezTo>
                  <a:cubicBezTo>
                    <a:pt x="-87" y="13097"/>
                    <a:pt x="-244" y="12486"/>
                    <a:pt x="617" y="11416"/>
                  </a:cubicBezTo>
                  <a:cubicBezTo>
                    <a:pt x="1478" y="10346"/>
                    <a:pt x="3356" y="8818"/>
                    <a:pt x="6252" y="7137"/>
                  </a:cubicBezTo>
                  <a:cubicBezTo>
                    <a:pt x="9147" y="5456"/>
                    <a:pt x="13060" y="3622"/>
                    <a:pt x="15486" y="2552"/>
                  </a:cubicBezTo>
                  <a:cubicBezTo>
                    <a:pt x="17913" y="1482"/>
                    <a:pt x="18852" y="1177"/>
                    <a:pt x="19713" y="820"/>
                  </a:cubicBezTo>
                  <a:cubicBezTo>
                    <a:pt x="20573" y="463"/>
                    <a:pt x="21356" y="56"/>
                    <a:pt x="21356" y="5"/>
                  </a:cubicBezTo>
                  <a:cubicBezTo>
                    <a:pt x="21356" y="-46"/>
                    <a:pt x="20573" y="260"/>
                    <a:pt x="19165" y="1380"/>
                  </a:cubicBezTo>
                  <a:cubicBezTo>
                    <a:pt x="17756" y="2501"/>
                    <a:pt x="15721" y="4437"/>
                    <a:pt x="13999" y="6679"/>
                  </a:cubicBezTo>
                  <a:cubicBezTo>
                    <a:pt x="12278" y="8920"/>
                    <a:pt x="10869" y="11467"/>
                    <a:pt x="9930" y="13505"/>
                  </a:cubicBezTo>
                  <a:cubicBezTo>
                    <a:pt x="8991" y="15543"/>
                    <a:pt x="8521" y="17071"/>
                    <a:pt x="8286" y="18141"/>
                  </a:cubicBezTo>
                  <a:cubicBezTo>
                    <a:pt x="8052" y="19211"/>
                    <a:pt x="8052" y="19822"/>
                    <a:pt x="8365" y="20331"/>
                  </a:cubicBezTo>
                  <a:cubicBezTo>
                    <a:pt x="8678" y="20841"/>
                    <a:pt x="9304" y="21248"/>
                    <a:pt x="10008" y="21401"/>
                  </a:cubicBezTo>
                  <a:cubicBezTo>
                    <a:pt x="10713" y="21554"/>
                    <a:pt x="11495" y="21452"/>
                    <a:pt x="12591" y="20943"/>
                  </a:cubicBezTo>
                  <a:cubicBezTo>
                    <a:pt x="13686" y="20433"/>
                    <a:pt x="15095" y="19516"/>
                    <a:pt x="16034" y="18548"/>
                  </a:cubicBezTo>
                  <a:cubicBezTo>
                    <a:pt x="16973" y="17580"/>
                    <a:pt x="17443" y="16562"/>
                    <a:pt x="17365" y="15645"/>
                  </a:cubicBezTo>
                  <a:cubicBezTo>
                    <a:pt x="17286" y="14728"/>
                    <a:pt x="16660" y="13912"/>
                    <a:pt x="16973" y="13454"/>
                  </a:cubicBezTo>
                  <a:cubicBezTo>
                    <a:pt x="17286" y="12996"/>
                    <a:pt x="18539" y="12894"/>
                    <a:pt x="19791" y="12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2121787" y="6808153"/>
              <a:ext cx="198825" cy="25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24" fill="norm" stroke="1" extrusionOk="0">
                  <a:moveTo>
                    <a:pt x="2436" y="0"/>
                  </a:moveTo>
                  <a:cubicBezTo>
                    <a:pt x="1606" y="5236"/>
                    <a:pt x="775" y="10473"/>
                    <a:pt x="359" y="13636"/>
                  </a:cubicBezTo>
                  <a:cubicBezTo>
                    <a:pt x="-56" y="16800"/>
                    <a:pt x="-56" y="17891"/>
                    <a:pt x="82" y="18982"/>
                  </a:cubicBezTo>
                  <a:cubicBezTo>
                    <a:pt x="221" y="20073"/>
                    <a:pt x="498" y="21164"/>
                    <a:pt x="1190" y="21382"/>
                  </a:cubicBezTo>
                  <a:cubicBezTo>
                    <a:pt x="1882" y="21600"/>
                    <a:pt x="2990" y="20945"/>
                    <a:pt x="3821" y="20073"/>
                  </a:cubicBezTo>
                  <a:cubicBezTo>
                    <a:pt x="4652" y="19200"/>
                    <a:pt x="5206" y="18109"/>
                    <a:pt x="5759" y="17018"/>
                  </a:cubicBezTo>
                  <a:cubicBezTo>
                    <a:pt x="6313" y="15927"/>
                    <a:pt x="6867" y="14836"/>
                    <a:pt x="7698" y="15055"/>
                  </a:cubicBezTo>
                  <a:cubicBezTo>
                    <a:pt x="8529" y="15273"/>
                    <a:pt x="9636" y="16800"/>
                    <a:pt x="10744" y="17127"/>
                  </a:cubicBezTo>
                  <a:cubicBezTo>
                    <a:pt x="11852" y="17455"/>
                    <a:pt x="12959" y="16582"/>
                    <a:pt x="14206" y="15055"/>
                  </a:cubicBezTo>
                  <a:cubicBezTo>
                    <a:pt x="15452" y="13527"/>
                    <a:pt x="16836" y="11345"/>
                    <a:pt x="18082" y="9927"/>
                  </a:cubicBezTo>
                  <a:cubicBezTo>
                    <a:pt x="19329" y="8509"/>
                    <a:pt x="20436" y="7855"/>
                    <a:pt x="21544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12358945" y="6838820"/>
              <a:ext cx="12919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8894" y="0"/>
                  </a:moveTo>
                  <a:cubicBezTo>
                    <a:pt x="8047" y="1000"/>
                    <a:pt x="7200" y="2000"/>
                    <a:pt x="7835" y="3400"/>
                  </a:cubicBezTo>
                  <a:cubicBezTo>
                    <a:pt x="8471" y="4800"/>
                    <a:pt x="10588" y="6600"/>
                    <a:pt x="12494" y="7800"/>
                  </a:cubicBezTo>
                  <a:cubicBezTo>
                    <a:pt x="14400" y="9000"/>
                    <a:pt x="16094" y="9600"/>
                    <a:pt x="17788" y="10200"/>
                  </a:cubicBezTo>
                  <a:cubicBezTo>
                    <a:pt x="19482" y="10800"/>
                    <a:pt x="21176" y="11400"/>
                    <a:pt x="21388" y="12100"/>
                  </a:cubicBezTo>
                  <a:cubicBezTo>
                    <a:pt x="21600" y="12800"/>
                    <a:pt x="20329" y="13600"/>
                    <a:pt x="17153" y="14700"/>
                  </a:cubicBezTo>
                  <a:cubicBezTo>
                    <a:pt x="13977" y="15800"/>
                    <a:pt x="8894" y="17200"/>
                    <a:pt x="5718" y="18400"/>
                  </a:cubicBezTo>
                  <a:cubicBezTo>
                    <a:pt x="2541" y="19600"/>
                    <a:pt x="1271" y="20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2553773" y="6930822"/>
              <a:ext cx="163926" cy="17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268" fill="norm" stroke="1" extrusionOk="0">
                  <a:moveTo>
                    <a:pt x="11208" y="5635"/>
                  </a:moveTo>
                  <a:cubicBezTo>
                    <a:pt x="9596" y="5635"/>
                    <a:pt x="7984" y="5635"/>
                    <a:pt x="6050" y="6887"/>
                  </a:cubicBezTo>
                  <a:cubicBezTo>
                    <a:pt x="4115" y="8139"/>
                    <a:pt x="1859" y="10644"/>
                    <a:pt x="730" y="13304"/>
                  </a:cubicBezTo>
                  <a:cubicBezTo>
                    <a:pt x="-398" y="15965"/>
                    <a:pt x="-398" y="18783"/>
                    <a:pt x="2020" y="20191"/>
                  </a:cubicBezTo>
                  <a:cubicBezTo>
                    <a:pt x="4438" y="21600"/>
                    <a:pt x="9274" y="21600"/>
                    <a:pt x="12981" y="20348"/>
                  </a:cubicBezTo>
                  <a:cubicBezTo>
                    <a:pt x="16689" y="19096"/>
                    <a:pt x="19268" y="16591"/>
                    <a:pt x="20235" y="13774"/>
                  </a:cubicBezTo>
                  <a:cubicBezTo>
                    <a:pt x="21202" y="10956"/>
                    <a:pt x="20557" y="7826"/>
                    <a:pt x="18623" y="5478"/>
                  </a:cubicBezTo>
                  <a:cubicBezTo>
                    <a:pt x="16689" y="3130"/>
                    <a:pt x="13465" y="1565"/>
                    <a:pt x="102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0662502" y="7521489"/>
              <a:ext cx="178409" cy="19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27" fill="norm" stroke="1" extrusionOk="0">
                  <a:moveTo>
                    <a:pt x="246" y="4950"/>
                  </a:moveTo>
                  <a:cubicBezTo>
                    <a:pt x="551" y="3565"/>
                    <a:pt x="855" y="2180"/>
                    <a:pt x="1920" y="1350"/>
                  </a:cubicBezTo>
                  <a:cubicBezTo>
                    <a:pt x="2984" y="519"/>
                    <a:pt x="4810" y="242"/>
                    <a:pt x="6635" y="103"/>
                  </a:cubicBezTo>
                  <a:cubicBezTo>
                    <a:pt x="8461" y="-35"/>
                    <a:pt x="10286" y="-35"/>
                    <a:pt x="11959" y="103"/>
                  </a:cubicBezTo>
                  <a:cubicBezTo>
                    <a:pt x="13632" y="242"/>
                    <a:pt x="15153" y="519"/>
                    <a:pt x="15306" y="2042"/>
                  </a:cubicBezTo>
                  <a:cubicBezTo>
                    <a:pt x="15458" y="3565"/>
                    <a:pt x="14241" y="6334"/>
                    <a:pt x="11807" y="9242"/>
                  </a:cubicBezTo>
                  <a:cubicBezTo>
                    <a:pt x="9373" y="12150"/>
                    <a:pt x="5723" y="15196"/>
                    <a:pt x="3289" y="17273"/>
                  </a:cubicBezTo>
                  <a:cubicBezTo>
                    <a:pt x="855" y="19350"/>
                    <a:pt x="-362" y="20457"/>
                    <a:pt x="94" y="21011"/>
                  </a:cubicBezTo>
                  <a:cubicBezTo>
                    <a:pt x="551" y="21565"/>
                    <a:pt x="2680" y="21565"/>
                    <a:pt x="6483" y="21011"/>
                  </a:cubicBezTo>
                  <a:cubicBezTo>
                    <a:pt x="10286" y="20457"/>
                    <a:pt x="15762" y="19350"/>
                    <a:pt x="21238" y="18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0933608" y="7477556"/>
              <a:ext cx="175643" cy="24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169" fill="norm" stroke="1" extrusionOk="0">
                  <a:moveTo>
                    <a:pt x="21208" y="460"/>
                  </a:moveTo>
                  <a:cubicBezTo>
                    <a:pt x="18431" y="14"/>
                    <a:pt x="15654" y="-431"/>
                    <a:pt x="12259" y="794"/>
                  </a:cubicBezTo>
                  <a:cubicBezTo>
                    <a:pt x="8865" y="2018"/>
                    <a:pt x="4854" y="4913"/>
                    <a:pt x="2539" y="7586"/>
                  </a:cubicBezTo>
                  <a:cubicBezTo>
                    <a:pt x="225" y="10258"/>
                    <a:pt x="-392" y="12707"/>
                    <a:pt x="225" y="14934"/>
                  </a:cubicBezTo>
                  <a:cubicBezTo>
                    <a:pt x="842" y="17161"/>
                    <a:pt x="2694" y="19165"/>
                    <a:pt x="4391" y="20167"/>
                  </a:cubicBezTo>
                  <a:cubicBezTo>
                    <a:pt x="6088" y="21169"/>
                    <a:pt x="7631" y="21169"/>
                    <a:pt x="9174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1170585" y="7528836"/>
              <a:ext cx="1533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59"/>
                    <a:pt x="7200" y="11917"/>
                    <a:pt x="3600" y="15517"/>
                  </a:cubicBezTo>
                  <a:cubicBezTo>
                    <a:pt x="0" y="19117"/>
                    <a:pt x="0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1231920" y="7628505"/>
              <a:ext cx="222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1556483" y="7559503"/>
              <a:ext cx="191820" cy="18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57" fill="norm" stroke="1" extrusionOk="0">
                  <a:moveTo>
                    <a:pt x="14867" y="5400"/>
                  </a:moveTo>
                  <a:cubicBezTo>
                    <a:pt x="14867" y="3900"/>
                    <a:pt x="14867" y="2400"/>
                    <a:pt x="14166" y="1650"/>
                  </a:cubicBezTo>
                  <a:cubicBezTo>
                    <a:pt x="13465" y="900"/>
                    <a:pt x="12062" y="900"/>
                    <a:pt x="9958" y="2250"/>
                  </a:cubicBezTo>
                  <a:cubicBezTo>
                    <a:pt x="7855" y="3600"/>
                    <a:pt x="5049" y="6300"/>
                    <a:pt x="3086" y="9150"/>
                  </a:cubicBezTo>
                  <a:cubicBezTo>
                    <a:pt x="1122" y="12000"/>
                    <a:pt x="0" y="15000"/>
                    <a:pt x="0" y="17250"/>
                  </a:cubicBezTo>
                  <a:cubicBezTo>
                    <a:pt x="0" y="19500"/>
                    <a:pt x="1122" y="21000"/>
                    <a:pt x="4348" y="21300"/>
                  </a:cubicBezTo>
                  <a:cubicBezTo>
                    <a:pt x="7574" y="21600"/>
                    <a:pt x="12904" y="20700"/>
                    <a:pt x="16410" y="19050"/>
                  </a:cubicBezTo>
                  <a:cubicBezTo>
                    <a:pt x="19917" y="17400"/>
                    <a:pt x="21600" y="15000"/>
                    <a:pt x="20899" y="11700"/>
                  </a:cubicBezTo>
                  <a:cubicBezTo>
                    <a:pt x="20197" y="8400"/>
                    <a:pt x="17112" y="4200"/>
                    <a:pt x="140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1668930" y="7482835"/>
              <a:ext cx="3833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896"/>
                    <a:pt x="10080" y="9792"/>
                    <a:pt x="6480" y="13392"/>
                  </a:cubicBezTo>
                  <a:cubicBezTo>
                    <a:pt x="2880" y="16992"/>
                    <a:pt x="144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1553926" y="7501625"/>
              <a:ext cx="222340" cy="42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5577"/>
                  </a:moveTo>
                  <a:cubicBezTo>
                    <a:pt x="993" y="1977"/>
                    <a:pt x="1986" y="-1623"/>
                    <a:pt x="5586" y="777"/>
                  </a:cubicBezTo>
                  <a:cubicBezTo>
                    <a:pt x="9186" y="3177"/>
                    <a:pt x="15393" y="11577"/>
                    <a:pt x="21600" y="19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11477258" y="7835510"/>
              <a:ext cx="26834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1849420" y="7554545"/>
              <a:ext cx="141517" cy="28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203" fill="norm" stroke="1" extrusionOk="0">
                  <a:moveTo>
                    <a:pt x="20984" y="374"/>
                  </a:moveTo>
                  <a:cubicBezTo>
                    <a:pt x="18710" y="-11"/>
                    <a:pt x="16437" y="-397"/>
                    <a:pt x="12837" y="857"/>
                  </a:cubicBezTo>
                  <a:cubicBezTo>
                    <a:pt x="9237" y="2110"/>
                    <a:pt x="4310" y="5003"/>
                    <a:pt x="1847" y="8378"/>
                  </a:cubicBezTo>
                  <a:cubicBezTo>
                    <a:pt x="-616" y="11753"/>
                    <a:pt x="-616" y="15610"/>
                    <a:pt x="1847" y="17828"/>
                  </a:cubicBezTo>
                  <a:cubicBezTo>
                    <a:pt x="4310" y="20046"/>
                    <a:pt x="9237" y="20624"/>
                    <a:pt x="14163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2045043" y="7597838"/>
              <a:ext cx="214234" cy="21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36" fill="norm" stroke="1" extrusionOk="0">
                  <a:moveTo>
                    <a:pt x="727" y="0"/>
                  </a:moveTo>
                  <a:cubicBezTo>
                    <a:pt x="470" y="4019"/>
                    <a:pt x="213" y="8037"/>
                    <a:pt x="85" y="10674"/>
                  </a:cubicBezTo>
                  <a:cubicBezTo>
                    <a:pt x="-44" y="13312"/>
                    <a:pt x="-44" y="14567"/>
                    <a:pt x="213" y="15823"/>
                  </a:cubicBezTo>
                  <a:cubicBezTo>
                    <a:pt x="470" y="17079"/>
                    <a:pt x="985" y="18335"/>
                    <a:pt x="1756" y="18586"/>
                  </a:cubicBezTo>
                  <a:cubicBezTo>
                    <a:pt x="2527" y="18837"/>
                    <a:pt x="3556" y="18084"/>
                    <a:pt x="4456" y="17205"/>
                  </a:cubicBezTo>
                  <a:cubicBezTo>
                    <a:pt x="5356" y="16326"/>
                    <a:pt x="6127" y="15321"/>
                    <a:pt x="6642" y="15447"/>
                  </a:cubicBezTo>
                  <a:cubicBezTo>
                    <a:pt x="7156" y="15572"/>
                    <a:pt x="7413" y="16828"/>
                    <a:pt x="7542" y="18084"/>
                  </a:cubicBezTo>
                  <a:cubicBezTo>
                    <a:pt x="7670" y="19340"/>
                    <a:pt x="7670" y="20595"/>
                    <a:pt x="8313" y="21098"/>
                  </a:cubicBezTo>
                  <a:cubicBezTo>
                    <a:pt x="8956" y="21600"/>
                    <a:pt x="10242" y="21349"/>
                    <a:pt x="11656" y="19967"/>
                  </a:cubicBezTo>
                  <a:cubicBezTo>
                    <a:pt x="13070" y="18586"/>
                    <a:pt x="14613" y="16074"/>
                    <a:pt x="16285" y="12809"/>
                  </a:cubicBezTo>
                  <a:cubicBezTo>
                    <a:pt x="17956" y="9544"/>
                    <a:pt x="19756" y="5526"/>
                    <a:pt x="21556" y="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2343612" y="7567170"/>
              <a:ext cx="86891" cy="3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0"/>
                  </a:moveTo>
                  <a:cubicBezTo>
                    <a:pt x="6353" y="2523"/>
                    <a:pt x="12706" y="5045"/>
                    <a:pt x="16518" y="7883"/>
                  </a:cubicBezTo>
                  <a:cubicBezTo>
                    <a:pt x="20329" y="10721"/>
                    <a:pt x="21600" y="13874"/>
                    <a:pt x="21600" y="15924"/>
                  </a:cubicBezTo>
                  <a:cubicBezTo>
                    <a:pt x="21600" y="17974"/>
                    <a:pt x="20329" y="18920"/>
                    <a:pt x="17788" y="19787"/>
                  </a:cubicBezTo>
                  <a:cubicBezTo>
                    <a:pt x="15247" y="20654"/>
                    <a:pt x="11435" y="21442"/>
                    <a:pt x="8259" y="21521"/>
                  </a:cubicBezTo>
                  <a:cubicBezTo>
                    <a:pt x="5082" y="21600"/>
                    <a:pt x="2541" y="20969"/>
                    <a:pt x="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12458614" y="7521169"/>
              <a:ext cx="125807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600" fill="norm" stroke="1" extrusionOk="0">
                  <a:moveTo>
                    <a:pt x="6231" y="0"/>
                  </a:moveTo>
                  <a:cubicBezTo>
                    <a:pt x="10800" y="2475"/>
                    <a:pt x="15369" y="4950"/>
                    <a:pt x="18069" y="7312"/>
                  </a:cubicBezTo>
                  <a:cubicBezTo>
                    <a:pt x="20769" y="9675"/>
                    <a:pt x="21600" y="11925"/>
                    <a:pt x="18277" y="14287"/>
                  </a:cubicBezTo>
                  <a:cubicBezTo>
                    <a:pt x="14954" y="16650"/>
                    <a:pt x="7477" y="191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42" name="Drawing"/>
          <p:cNvGrpSpPr/>
          <p:nvPr/>
        </p:nvGrpSpPr>
        <p:grpSpPr>
          <a:xfrm>
            <a:off x="2879249" y="6844400"/>
            <a:ext cx="7332982" cy="2914242"/>
            <a:chOff x="-57150" y="0"/>
            <a:chExt cx="7332980" cy="2914240"/>
          </a:xfrm>
        </p:grpSpPr>
        <p:sp>
          <p:nvSpPr>
            <p:cNvPr id="375" name="Line"/>
            <p:cNvSpPr/>
            <p:nvPr/>
          </p:nvSpPr>
          <p:spPr>
            <a:xfrm>
              <a:off x="368008" y="2463581"/>
              <a:ext cx="4868444" cy="7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4996"/>
                  </a:moveTo>
                  <a:cubicBezTo>
                    <a:pt x="0" y="11396"/>
                    <a:pt x="0" y="7796"/>
                    <a:pt x="51" y="5996"/>
                  </a:cubicBezTo>
                  <a:cubicBezTo>
                    <a:pt x="102" y="4196"/>
                    <a:pt x="204" y="4196"/>
                    <a:pt x="408" y="4916"/>
                  </a:cubicBezTo>
                  <a:cubicBezTo>
                    <a:pt x="612" y="5636"/>
                    <a:pt x="918" y="7076"/>
                    <a:pt x="1281" y="7076"/>
                  </a:cubicBezTo>
                  <a:cubicBezTo>
                    <a:pt x="1644" y="7076"/>
                    <a:pt x="2064" y="5636"/>
                    <a:pt x="2483" y="4196"/>
                  </a:cubicBezTo>
                  <a:cubicBezTo>
                    <a:pt x="2903" y="2756"/>
                    <a:pt x="3322" y="1316"/>
                    <a:pt x="3781" y="596"/>
                  </a:cubicBezTo>
                  <a:cubicBezTo>
                    <a:pt x="4241" y="-124"/>
                    <a:pt x="4740" y="-124"/>
                    <a:pt x="5210" y="236"/>
                  </a:cubicBezTo>
                  <a:cubicBezTo>
                    <a:pt x="5681" y="596"/>
                    <a:pt x="6123" y="1316"/>
                    <a:pt x="6593" y="1676"/>
                  </a:cubicBezTo>
                  <a:cubicBezTo>
                    <a:pt x="7064" y="2036"/>
                    <a:pt x="7563" y="2036"/>
                    <a:pt x="8011" y="2396"/>
                  </a:cubicBezTo>
                  <a:cubicBezTo>
                    <a:pt x="8459" y="2756"/>
                    <a:pt x="8855" y="3476"/>
                    <a:pt x="9252" y="3836"/>
                  </a:cubicBezTo>
                  <a:cubicBezTo>
                    <a:pt x="9649" y="4196"/>
                    <a:pt x="10046" y="4196"/>
                    <a:pt x="10454" y="4196"/>
                  </a:cubicBezTo>
                  <a:cubicBezTo>
                    <a:pt x="10862" y="4196"/>
                    <a:pt x="11282" y="4196"/>
                    <a:pt x="11690" y="4556"/>
                  </a:cubicBezTo>
                  <a:cubicBezTo>
                    <a:pt x="12098" y="4916"/>
                    <a:pt x="12495" y="5636"/>
                    <a:pt x="12971" y="6356"/>
                  </a:cubicBezTo>
                  <a:cubicBezTo>
                    <a:pt x="13448" y="7076"/>
                    <a:pt x="14003" y="7796"/>
                    <a:pt x="14491" y="8156"/>
                  </a:cubicBezTo>
                  <a:cubicBezTo>
                    <a:pt x="14978" y="8516"/>
                    <a:pt x="15398" y="8516"/>
                    <a:pt x="15806" y="8876"/>
                  </a:cubicBezTo>
                  <a:cubicBezTo>
                    <a:pt x="16214" y="9236"/>
                    <a:pt x="16611" y="9956"/>
                    <a:pt x="17065" y="10316"/>
                  </a:cubicBezTo>
                  <a:cubicBezTo>
                    <a:pt x="17518" y="10676"/>
                    <a:pt x="18028" y="10676"/>
                    <a:pt x="18488" y="11036"/>
                  </a:cubicBezTo>
                  <a:cubicBezTo>
                    <a:pt x="18947" y="11396"/>
                    <a:pt x="19355" y="12116"/>
                    <a:pt x="19735" y="13196"/>
                  </a:cubicBezTo>
                  <a:cubicBezTo>
                    <a:pt x="20115" y="14276"/>
                    <a:pt x="20466" y="15716"/>
                    <a:pt x="20772" y="17156"/>
                  </a:cubicBezTo>
                  <a:cubicBezTo>
                    <a:pt x="21078" y="18596"/>
                    <a:pt x="21339" y="20036"/>
                    <a:pt x="21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222338" y="152538"/>
              <a:ext cx="6639484" cy="224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0" y="20767"/>
                  </a:moveTo>
                  <a:cubicBezTo>
                    <a:pt x="191" y="20718"/>
                    <a:pt x="382" y="20669"/>
                    <a:pt x="628" y="20570"/>
                  </a:cubicBezTo>
                  <a:cubicBezTo>
                    <a:pt x="873" y="20472"/>
                    <a:pt x="1172" y="20324"/>
                    <a:pt x="1447" y="20177"/>
                  </a:cubicBezTo>
                  <a:cubicBezTo>
                    <a:pt x="1721" y="20029"/>
                    <a:pt x="1970" y="19882"/>
                    <a:pt x="2224" y="19722"/>
                  </a:cubicBezTo>
                  <a:cubicBezTo>
                    <a:pt x="2478" y="19562"/>
                    <a:pt x="2735" y="19389"/>
                    <a:pt x="2989" y="19193"/>
                  </a:cubicBezTo>
                  <a:cubicBezTo>
                    <a:pt x="3242" y="18996"/>
                    <a:pt x="3492" y="18774"/>
                    <a:pt x="3729" y="18479"/>
                  </a:cubicBezTo>
                  <a:cubicBezTo>
                    <a:pt x="3966" y="18184"/>
                    <a:pt x="4190" y="17815"/>
                    <a:pt x="4394" y="17348"/>
                  </a:cubicBezTo>
                  <a:cubicBezTo>
                    <a:pt x="4598" y="16880"/>
                    <a:pt x="4781" y="16314"/>
                    <a:pt x="4968" y="15662"/>
                  </a:cubicBezTo>
                  <a:cubicBezTo>
                    <a:pt x="5155" y="15010"/>
                    <a:pt x="5346" y="14272"/>
                    <a:pt x="5504" y="13608"/>
                  </a:cubicBezTo>
                  <a:cubicBezTo>
                    <a:pt x="5662" y="12944"/>
                    <a:pt x="5787" y="12353"/>
                    <a:pt x="5903" y="11788"/>
                  </a:cubicBezTo>
                  <a:cubicBezTo>
                    <a:pt x="6019" y="11222"/>
                    <a:pt x="6127" y="10681"/>
                    <a:pt x="6252" y="10066"/>
                  </a:cubicBezTo>
                  <a:cubicBezTo>
                    <a:pt x="6377" y="9451"/>
                    <a:pt x="6518" y="8762"/>
                    <a:pt x="6676" y="8073"/>
                  </a:cubicBezTo>
                  <a:cubicBezTo>
                    <a:pt x="6834" y="7384"/>
                    <a:pt x="7009" y="6695"/>
                    <a:pt x="7154" y="6166"/>
                  </a:cubicBezTo>
                  <a:cubicBezTo>
                    <a:pt x="7300" y="5637"/>
                    <a:pt x="7416" y="5268"/>
                    <a:pt x="7553" y="4862"/>
                  </a:cubicBezTo>
                  <a:cubicBezTo>
                    <a:pt x="7691" y="4456"/>
                    <a:pt x="7848" y="4014"/>
                    <a:pt x="8015" y="3559"/>
                  </a:cubicBezTo>
                  <a:cubicBezTo>
                    <a:pt x="8181" y="3103"/>
                    <a:pt x="8356" y="2636"/>
                    <a:pt x="8539" y="2242"/>
                  </a:cubicBezTo>
                  <a:cubicBezTo>
                    <a:pt x="8721" y="1849"/>
                    <a:pt x="8913" y="1529"/>
                    <a:pt x="9137" y="1209"/>
                  </a:cubicBezTo>
                  <a:cubicBezTo>
                    <a:pt x="9362" y="889"/>
                    <a:pt x="9619" y="569"/>
                    <a:pt x="9852" y="360"/>
                  </a:cubicBezTo>
                  <a:cubicBezTo>
                    <a:pt x="10085" y="151"/>
                    <a:pt x="10293" y="53"/>
                    <a:pt x="10501" y="16"/>
                  </a:cubicBezTo>
                  <a:cubicBezTo>
                    <a:pt x="10709" y="-21"/>
                    <a:pt x="10916" y="4"/>
                    <a:pt x="11149" y="139"/>
                  </a:cubicBezTo>
                  <a:cubicBezTo>
                    <a:pt x="11382" y="274"/>
                    <a:pt x="11640" y="520"/>
                    <a:pt x="11860" y="828"/>
                  </a:cubicBezTo>
                  <a:cubicBezTo>
                    <a:pt x="12080" y="1135"/>
                    <a:pt x="12263" y="1504"/>
                    <a:pt x="12467" y="2021"/>
                  </a:cubicBezTo>
                  <a:cubicBezTo>
                    <a:pt x="12671" y="2538"/>
                    <a:pt x="12895" y="3202"/>
                    <a:pt x="13070" y="3854"/>
                  </a:cubicBezTo>
                  <a:cubicBezTo>
                    <a:pt x="13244" y="4506"/>
                    <a:pt x="13369" y="5145"/>
                    <a:pt x="13469" y="5736"/>
                  </a:cubicBezTo>
                  <a:cubicBezTo>
                    <a:pt x="13569" y="6326"/>
                    <a:pt x="13643" y="6867"/>
                    <a:pt x="13706" y="7446"/>
                  </a:cubicBezTo>
                  <a:cubicBezTo>
                    <a:pt x="13768" y="8024"/>
                    <a:pt x="13818" y="8639"/>
                    <a:pt x="13889" y="9328"/>
                  </a:cubicBezTo>
                  <a:cubicBezTo>
                    <a:pt x="13959" y="10016"/>
                    <a:pt x="14051" y="10779"/>
                    <a:pt x="14151" y="11480"/>
                  </a:cubicBezTo>
                  <a:cubicBezTo>
                    <a:pt x="14250" y="12181"/>
                    <a:pt x="14358" y="12821"/>
                    <a:pt x="14479" y="13399"/>
                  </a:cubicBezTo>
                  <a:cubicBezTo>
                    <a:pt x="14600" y="13977"/>
                    <a:pt x="14733" y="14494"/>
                    <a:pt x="14878" y="14974"/>
                  </a:cubicBezTo>
                  <a:cubicBezTo>
                    <a:pt x="15024" y="15453"/>
                    <a:pt x="15182" y="15896"/>
                    <a:pt x="15385" y="16376"/>
                  </a:cubicBezTo>
                  <a:cubicBezTo>
                    <a:pt x="15589" y="16856"/>
                    <a:pt x="15838" y="17372"/>
                    <a:pt x="16104" y="17803"/>
                  </a:cubicBezTo>
                  <a:cubicBezTo>
                    <a:pt x="16370" y="18233"/>
                    <a:pt x="16653" y="18578"/>
                    <a:pt x="16940" y="18897"/>
                  </a:cubicBezTo>
                  <a:cubicBezTo>
                    <a:pt x="17227" y="19217"/>
                    <a:pt x="17518" y="19512"/>
                    <a:pt x="17830" y="19771"/>
                  </a:cubicBezTo>
                  <a:cubicBezTo>
                    <a:pt x="18141" y="20029"/>
                    <a:pt x="18474" y="20251"/>
                    <a:pt x="18798" y="20423"/>
                  </a:cubicBezTo>
                  <a:cubicBezTo>
                    <a:pt x="19122" y="20595"/>
                    <a:pt x="19438" y="20718"/>
                    <a:pt x="19729" y="20816"/>
                  </a:cubicBezTo>
                  <a:cubicBezTo>
                    <a:pt x="20020" y="20915"/>
                    <a:pt x="20286" y="20989"/>
                    <a:pt x="20548" y="21038"/>
                  </a:cubicBezTo>
                  <a:cubicBezTo>
                    <a:pt x="20810" y="21087"/>
                    <a:pt x="21068" y="21112"/>
                    <a:pt x="21242" y="21198"/>
                  </a:cubicBezTo>
                  <a:cubicBezTo>
                    <a:pt x="21417" y="21284"/>
                    <a:pt x="21509" y="21431"/>
                    <a:pt x="21600" y="21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5075447" y="2511699"/>
              <a:ext cx="1840042" cy="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120"/>
                  </a:moveTo>
                  <a:cubicBezTo>
                    <a:pt x="720" y="17280"/>
                    <a:pt x="1440" y="19440"/>
                    <a:pt x="2310" y="18900"/>
                  </a:cubicBezTo>
                  <a:cubicBezTo>
                    <a:pt x="3180" y="18360"/>
                    <a:pt x="4200" y="15120"/>
                    <a:pt x="5235" y="11880"/>
                  </a:cubicBezTo>
                  <a:cubicBezTo>
                    <a:pt x="6270" y="8640"/>
                    <a:pt x="7320" y="5400"/>
                    <a:pt x="8370" y="3240"/>
                  </a:cubicBezTo>
                  <a:cubicBezTo>
                    <a:pt x="9420" y="1080"/>
                    <a:pt x="10470" y="0"/>
                    <a:pt x="11550" y="0"/>
                  </a:cubicBezTo>
                  <a:cubicBezTo>
                    <a:pt x="12630" y="0"/>
                    <a:pt x="13740" y="1080"/>
                    <a:pt x="14835" y="2700"/>
                  </a:cubicBezTo>
                  <a:cubicBezTo>
                    <a:pt x="15930" y="4320"/>
                    <a:pt x="17010" y="6480"/>
                    <a:pt x="18135" y="9720"/>
                  </a:cubicBezTo>
                  <a:cubicBezTo>
                    <a:pt x="19260" y="12960"/>
                    <a:pt x="2043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3549746" y="239759"/>
              <a:ext cx="15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3511412" y="653768"/>
              <a:ext cx="30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600"/>
                    <a:pt x="14400" y="11200"/>
                    <a:pt x="10800" y="14800"/>
                  </a:cubicBezTo>
                  <a:cubicBezTo>
                    <a:pt x="7200" y="18400"/>
                    <a:pt x="36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3488412" y="1044777"/>
              <a:ext cx="38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3488412" y="1466453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3534413" y="2041466"/>
              <a:ext cx="766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860"/>
                    <a:pt x="21600" y="11721"/>
                    <a:pt x="18000" y="15321"/>
                  </a:cubicBezTo>
                  <a:cubicBezTo>
                    <a:pt x="14400" y="18921"/>
                    <a:pt x="7200" y="202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3519079" y="2463142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3444474" y="2404636"/>
              <a:ext cx="173134" cy="12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556" fill="norm" stroke="1" extrusionOk="0">
                  <a:moveTo>
                    <a:pt x="16651" y="8108"/>
                  </a:moveTo>
                  <a:cubicBezTo>
                    <a:pt x="16651" y="6070"/>
                    <a:pt x="16651" y="4032"/>
                    <a:pt x="16025" y="2402"/>
                  </a:cubicBezTo>
                  <a:cubicBezTo>
                    <a:pt x="15399" y="772"/>
                    <a:pt x="14147" y="-451"/>
                    <a:pt x="11799" y="160"/>
                  </a:cubicBezTo>
                  <a:cubicBezTo>
                    <a:pt x="9451" y="772"/>
                    <a:pt x="6008" y="3217"/>
                    <a:pt x="3817" y="5255"/>
                  </a:cubicBezTo>
                  <a:cubicBezTo>
                    <a:pt x="1625" y="7292"/>
                    <a:pt x="686" y="8923"/>
                    <a:pt x="686" y="11572"/>
                  </a:cubicBezTo>
                  <a:cubicBezTo>
                    <a:pt x="686" y="14221"/>
                    <a:pt x="1625" y="17889"/>
                    <a:pt x="3660" y="19519"/>
                  </a:cubicBezTo>
                  <a:cubicBezTo>
                    <a:pt x="5695" y="21149"/>
                    <a:pt x="8825" y="20741"/>
                    <a:pt x="11486" y="19111"/>
                  </a:cubicBezTo>
                  <a:cubicBezTo>
                    <a:pt x="14147" y="17481"/>
                    <a:pt x="16338" y="14628"/>
                    <a:pt x="17590" y="12183"/>
                  </a:cubicBezTo>
                  <a:cubicBezTo>
                    <a:pt x="18843" y="9738"/>
                    <a:pt x="19156" y="7700"/>
                    <a:pt x="18060" y="5866"/>
                  </a:cubicBezTo>
                  <a:cubicBezTo>
                    <a:pt x="16964" y="4032"/>
                    <a:pt x="14460" y="2402"/>
                    <a:pt x="12425" y="1994"/>
                  </a:cubicBezTo>
                  <a:cubicBezTo>
                    <a:pt x="10390" y="1587"/>
                    <a:pt x="8825" y="2402"/>
                    <a:pt x="7730" y="3828"/>
                  </a:cubicBezTo>
                  <a:cubicBezTo>
                    <a:pt x="6634" y="5255"/>
                    <a:pt x="6008" y="7292"/>
                    <a:pt x="5695" y="9330"/>
                  </a:cubicBezTo>
                  <a:cubicBezTo>
                    <a:pt x="5382" y="11368"/>
                    <a:pt x="5382" y="13406"/>
                    <a:pt x="6164" y="14628"/>
                  </a:cubicBezTo>
                  <a:cubicBezTo>
                    <a:pt x="6947" y="15851"/>
                    <a:pt x="8512" y="16258"/>
                    <a:pt x="10860" y="15647"/>
                  </a:cubicBezTo>
                  <a:cubicBezTo>
                    <a:pt x="13208" y="15036"/>
                    <a:pt x="16338" y="13406"/>
                    <a:pt x="18373" y="11775"/>
                  </a:cubicBezTo>
                  <a:cubicBezTo>
                    <a:pt x="20408" y="10145"/>
                    <a:pt x="21347" y="8515"/>
                    <a:pt x="21190" y="7089"/>
                  </a:cubicBezTo>
                  <a:cubicBezTo>
                    <a:pt x="21034" y="5662"/>
                    <a:pt x="19782" y="4440"/>
                    <a:pt x="17277" y="3828"/>
                  </a:cubicBezTo>
                  <a:cubicBezTo>
                    <a:pt x="14773" y="3217"/>
                    <a:pt x="11017" y="3217"/>
                    <a:pt x="8199" y="3625"/>
                  </a:cubicBezTo>
                  <a:cubicBezTo>
                    <a:pt x="5382" y="4032"/>
                    <a:pt x="3504" y="4847"/>
                    <a:pt x="2095" y="6070"/>
                  </a:cubicBezTo>
                  <a:cubicBezTo>
                    <a:pt x="686" y="7292"/>
                    <a:pt x="-253" y="8923"/>
                    <a:pt x="60" y="9941"/>
                  </a:cubicBezTo>
                  <a:cubicBezTo>
                    <a:pt x="373" y="10960"/>
                    <a:pt x="1938" y="11368"/>
                    <a:pt x="4443" y="11572"/>
                  </a:cubicBezTo>
                  <a:cubicBezTo>
                    <a:pt x="6947" y="11775"/>
                    <a:pt x="10390" y="11775"/>
                    <a:pt x="12895" y="11572"/>
                  </a:cubicBezTo>
                  <a:cubicBezTo>
                    <a:pt x="15399" y="11368"/>
                    <a:pt x="16964" y="10960"/>
                    <a:pt x="16964" y="10553"/>
                  </a:cubicBezTo>
                  <a:cubicBezTo>
                    <a:pt x="16964" y="10145"/>
                    <a:pt x="15399" y="9738"/>
                    <a:pt x="13051" y="9941"/>
                  </a:cubicBezTo>
                  <a:cubicBezTo>
                    <a:pt x="10704" y="10145"/>
                    <a:pt x="7573" y="10960"/>
                    <a:pt x="5382" y="11979"/>
                  </a:cubicBezTo>
                  <a:cubicBezTo>
                    <a:pt x="3190" y="12998"/>
                    <a:pt x="1938" y="14221"/>
                    <a:pt x="2251" y="14832"/>
                  </a:cubicBezTo>
                  <a:cubicBezTo>
                    <a:pt x="2564" y="15443"/>
                    <a:pt x="4443" y="15443"/>
                    <a:pt x="7104" y="14425"/>
                  </a:cubicBezTo>
                  <a:cubicBezTo>
                    <a:pt x="9764" y="13406"/>
                    <a:pt x="13208" y="11368"/>
                    <a:pt x="15869" y="9534"/>
                  </a:cubicBezTo>
                  <a:cubicBezTo>
                    <a:pt x="18530" y="7700"/>
                    <a:pt x="20408" y="6070"/>
                    <a:pt x="20408" y="5458"/>
                  </a:cubicBezTo>
                  <a:cubicBezTo>
                    <a:pt x="20408" y="4847"/>
                    <a:pt x="18530" y="5255"/>
                    <a:pt x="15556" y="7700"/>
                  </a:cubicBezTo>
                  <a:cubicBezTo>
                    <a:pt x="12582" y="10145"/>
                    <a:pt x="8512" y="14628"/>
                    <a:pt x="4443" y="19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3372651" y="2562811"/>
              <a:ext cx="171990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0" h="21600" fill="norm" stroke="1" extrusionOk="0">
                  <a:moveTo>
                    <a:pt x="14489" y="6246"/>
                  </a:moveTo>
                  <a:cubicBezTo>
                    <a:pt x="12989" y="5986"/>
                    <a:pt x="11489" y="5725"/>
                    <a:pt x="9089" y="7157"/>
                  </a:cubicBezTo>
                  <a:cubicBezTo>
                    <a:pt x="6689" y="8588"/>
                    <a:pt x="3389" y="11711"/>
                    <a:pt x="1589" y="14053"/>
                  </a:cubicBezTo>
                  <a:cubicBezTo>
                    <a:pt x="-211" y="16395"/>
                    <a:pt x="-511" y="17957"/>
                    <a:pt x="839" y="19258"/>
                  </a:cubicBezTo>
                  <a:cubicBezTo>
                    <a:pt x="2189" y="20559"/>
                    <a:pt x="5189" y="21600"/>
                    <a:pt x="8339" y="21600"/>
                  </a:cubicBezTo>
                  <a:cubicBezTo>
                    <a:pt x="11489" y="21600"/>
                    <a:pt x="14789" y="20559"/>
                    <a:pt x="17189" y="17957"/>
                  </a:cubicBezTo>
                  <a:cubicBezTo>
                    <a:pt x="19589" y="15354"/>
                    <a:pt x="21089" y="11190"/>
                    <a:pt x="19589" y="7937"/>
                  </a:cubicBezTo>
                  <a:cubicBezTo>
                    <a:pt x="18089" y="4684"/>
                    <a:pt x="13589" y="2342"/>
                    <a:pt x="90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4293430" y="485097"/>
              <a:ext cx="51367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42" y="18000"/>
                    <a:pt x="4084" y="14400"/>
                    <a:pt x="7093" y="11127"/>
                  </a:cubicBezTo>
                  <a:cubicBezTo>
                    <a:pt x="10101" y="7855"/>
                    <a:pt x="14078" y="4909"/>
                    <a:pt x="16657" y="3109"/>
                  </a:cubicBezTo>
                  <a:cubicBezTo>
                    <a:pt x="19236" y="1309"/>
                    <a:pt x="20418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4738107" y="385429"/>
              <a:ext cx="147037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0" y="0"/>
                  </a:moveTo>
                  <a:cubicBezTo>
                    <a:pt x="4097" y="300"/>
                    <a:pt x="8193" y="600"/>
                    <a:pt x="11172" y="1050"/>
                  </a:cubicBezTo>
                  <a:cubicBezTo>
                    <a:pt x="14152" y="1500"/>
                    <a:pt x="16014" y="2100"/>
                    <a:pt x="17876" y="2850"/>
                  </a:cubicBezTo>
                  <a:cubicBezTo>
                    <a:pt x="19738" y="3600"/>
                    <a:pt x="21600" y="4500"/>
                    <a:pt x="21414" y="6150"/>
                  </a:cubicBezTo>
                  <a:cubicBezTo>
                    <a:pt x="21228" y="7800"/>
                    <a:pt x="18993" y="10200"/>
                    <a:pt x="16200" y="12900"/>
                  </a:cubicBezTo>
                  <a:cubicBezTo>
                    <a:pt x="13407" y="15600"/>
                    <a:pt x="10055" y="18600"/>
                    <a:pt x="6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5060113" y="232092"/>
              <a:ext cx="283675" cy="17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6480"/>
                  </a:moveTo>
                  <a:cubicBezTo>
                    <a:pt x="1168" y="9257"/>
                    <a:pt x="2335" y="12034"/>
                    <a:pt x="3114" y="14657"/>
                  </a:cubicBezTo>
                  <a:cubicBezTo>
                    <a:pt x="3892" y="17280"/>
                    <a:pt x="4281" y="19749"/>
                    <a:pt x="4962" y="20674"/>
                  </a:cubicBezTo>
                  <a:cubicBezTo>
                    <a:pt x="5643" y="21600"/>
                    <a:pt x="6616" y="20983"/>
                    <a:pt x="7395" y="20057"/>
                  </a:cubicBezTo>
                  <a:cubicBezTo>
                    <a:pt x="8173" y="19131"/>
                    <a:pt x="8757" y="17897"/>
                    <a:pt x="9438" y="16509"/>
                  </a:cubicBezTo>
                  <a:cubicBezTo>
                    <a:pt x="10119" y="15120"/>
                    <a:pt x="10897" y="13577"/>
                    <a:pt x="11287" y="13577"/>
                  </a:cubicBezTo>
                  <a:cubicBezTo>
                    <a:pt x="11676" y="13577"/>
                    <a:pt x="11676" y="15120"/>
                    <a:pt x="12065" y="16354"/>
                  </a:cubicBezTo>
                  <a:cubicBezTo>
                    <a:pt x="12454" y="17589"/>
                    <a:pt x="13232" y="18514"/>
                    <a:pt x="14011" y="18360"/>
                  </a:cubicBezTo>
                  <a:cubicBezTo>
                    <a:pt x="14789" y="18206"/>
                    <a:pt x="15568" y="16971"/>
                    <a:pt x="16832" y="13731"/>
                  </a:cubicBezTo>
                  <a:cubicBezTo>
                    <a:pt x="18097" y="10491"/>
                    <a:pt x="19849" y="52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5382121" y="239759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5428122" y="270426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5366787" y="339428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5592851" y="190895"/>
              <a:ext cx="279949" cy="170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62" fill="norm" stroke="1" extrusionOk="0">
                  <a:moveTo>
                    <a:pt x="3837" y="2261"/>
                  </a:moveTo>
                  <a:cubicBezTo>
                    <a:pt x="4819" y="1626"/>
                    <a:pt x="5801" y="991"/>
                    <a:pt x="7077" y="514"/>
                  </a:cubicBezTo>
                  <a:cubicBezTo>
                    <a:pt x="8354" y="38"/>
                    <a:pt x="9925" y="-280"/>
                    <a:pt x="10612" y="355"/>
                  </a:cubicBezTo>
                  <a:cubicBezTo>
                    <a:pt x="11299" y="991"/>
                    <a:pt x="11103" y="2579"/>
                    <a:pt x="9826" y="5120"/>
                  </a:cubicBezTo>
                  <a:cubicBezTo>
                    <a:pt x="8550" y="7661"/>
                    <a:pt x="6194" y="11155"/>
                    <a:pt x="4623" y="13379"/>
                  </a:cubicBezTo>
                  <a:cubicBezTo>
                    <a:pt x="3052" y="15602"/>
                    <a:pt x="2266" y="16555"/>
                    <a:pt x="1481" y="17667"/>
                  </a:cubicBezTo>
                  <a:cubicBezTo>
                    <a:pt x="695" y="18779"/>
                    <a:pt x="-90" y="20049"/>
                    <a:pt x="8" y="20685"/>
                  </a:cubicBezTo>
                  <a:cubicBezTo>
                    <a:pt x="106" y="21320"/>
                    <a:pt x="1088" y="21320"/>
                    <a:pt x="4132" y="20685"/>
                  </a:cubicBezTo>
                  <a:cubicBezTo>
                    <a:pt x="7175" y="20049"/>
                    <a:pt x="12281" y="18779"/>
                    <a:pt x="15521" y="18144"/>
                  </a:cubicBezTo>
                  <a:cubicBezTo>
                    <a:pt x="18761" y="17508"/>
                    <a:pt x="20135" y="17508"/>
                    <a:pt x="21510" y="17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6133089" y="55754"/>
              <a:ext cx="169053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21012" y="0"/>
                  </a:moveTo>
                  <a:cubicBezTo>
                    <a:pt x="16565" y="1800"/>
                    <a:pt x="12118" y="3600"/>
                    <a:pt x="8465" y="6100"/>
                  </a:cubicBezTo>
                  <a:cubicBezTo>
                    <a:pt x="4812" y="8600"/>
                    <a:pt x="1953" y="11800"/>
                    <a:pt x="683" y="14000"/>
                  </a:cubicBezTo>
                  <a:cubicBezTo>
                    <a:pt x="-588" y="16200"/>
                    <a:pt x="-270" y="17400"/>
                    <a:pt x="3224" y="18500"/>
                  </a:cubicBezTo>
                  <a:cubicBezTo>
                    <a:pt x="6718" y="19600"/>
                    <a:pt x="13388" y="20600"/>
                    <a:pt x="20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6332809" y="247425"/>
              <a:ext cx="30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6386477" y="132422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6470812" y="-1"/>
              <a:ext cx="130337" cy="37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121"/>
                  </a:moveTo>
                  <a:cubicBezTo>
                    <a:pt x="18212" y="-27"/>
                    <a:pt x="14824" y="-175"/>
                    <a:pt x="11224" y="565"/>
                  </a:cubicBezTo>
                  <a:cubicBezTo>
                    <a:pt x="7624" y="1304"/>
                    <a:pt x="3812" y="2932"/>
                    <a:pt x="1906" y="5373"/>
                  </a:cubicBezTo>
                  <a:cubicBezTo>
                    <a:pt x="0" y="7814"/>
                    <a:pt x="0" y="11069"/>
                    <a:pt x="0" y="13880"/>
                  </a:cubicBezTo>
                  <a:cubicBezTo>
                    <a:pt x="0" y="16691"/>
                    <a:pt x="0" y="19058"/>
                    <a:pt x="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6394144" y="170757"/>
              <a:ext cx="26067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29"/>
                    <a:pt x="0" y="16457"/>
                    <a:pt x="1906" y="12857"/>
                  </a:cubicBezTo>
                  <a:cubicBezTo>
                    <a:pt x="3812" y="9257"/>
                    <a:pt x="7624" y="4629"/>
                    <a:pt x="11224" y="2314"/>
                  </a:cubicBezTo>
                  <a:cubicBezTo>
                    <a:pt x="14824" y="0"/>
                    <a:pt x="182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6946156" y="55754"/>
              <a:ext cx="24776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9918" y="0"/>
                  </a:moveTo>
                  <a:cubicBezTo>
                    <a:pt x="7935" y="4629"/>
                    <a:pt x="5951" y="9257"/>
                    <a:pt x="4849" y="12471"/>
                  </a:cubicBezTo>
                  <a:cubicBezTo>
                    <a:pt x="3747" y="15686"/>
                    <a:pt x="3527" y="17486"/>
                    <a:pt x="3086" y="18900"/>
                  </a:cubicBezTo>
                  <a:cubicBezTo>
                    <a:pt x="2645" y="20314"/>
                    <a:pt x="1984" y="21343"/>
                    <a:pt x="1322" y="21343"/>
                  </a:cubicBezTo>
                  <a:cubicBezTo>
                    <a:pt x="661" y="21343"/>
                    <a:pt x="0" y="20314"/>
                    <a:pt x="0" y="19286"/>
                  </a:cubicBezTo>
                  <a:cubicBezTo>
                    <a:pt x="0" y="18257"/>
                    <a:pt x="661" y="17229"/>
                    <a:pt x="2755" y="15429"/>
                  </a:cubicBezTo>
                  <a:cubicBezTo>
                    <a:pt x="4849" y="13629"/>
                    <a:pt x="8376" y="11057"/>
                    <a:pt x="11241" y="8743"/>
                  </a:cubicBezTo>
                  <a:cubicBezTo>
                    <a:pt x="14106" y="6429"/>
                    <a:pt x="16310" y="4371"/>
                    <a:pt x="17853" y="2957"/>
                  </a:cubicBezTo>
                  <a:cubicBezTo>
                    <a:pt x="19396" y="1543"/>
                    <a:pt x="20278" y="771"/>
                    <a:pt x="20829" y="1029"/>
                  </a:cubicBezTo>
                  <a:cubicBezTo>
                    <a:pt x="21380" y="1286"/>
                    <a:pt x="21600" y="2571"/>
                    <a:pt x="21049" y="4500"/>
                  </a:cubicBezTo>
                  <a:cubicBezTo>
                    <a:pt x="20498" y="6429"/>
                    <a:pt x="19176" y="9000"/>
                    <a:pt x="18514" y="11957"/>
                  </a:cubicBezTo>
                  <a:cubicBezTo>
                    <a:pt x="17853" y="14914"/>
                    <a:pt x="17853" y="18257"/>
                    <a:pt x="178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7196211" y="209091"/>
              <a:ext cx="79620" cy="6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081" fill="norm" stroke="1" extrusionOk="0">
                  <a:moveTo>
                    <a:pt x="779" y="7477"/>
                  </a:moveTo>
                  <a:cubicBezTo>
                    <a:pt x="104" y="11631"/>
                    <a:pt x="-571" y="15785"/>
                    <a:pt x="779" y="18277"/>
                  </a:cubicBezTo>
                  <a:cubicBezTo>
                    <a:pt x="2129" y="20769"/>
                    <a:pt x="5504" y="21600"/>
                    <a:pt x="8542" y="20769"/>
                  </a:cubicBezTo>
                  <a:cubicBezTo>
                    <a:pt x="11579" y="19939"/>
                    <a:pt x="14279" y="17446"/>
                    <a:pt x="16304" y="13708"/>
                  </a:cubicBezTo>
                  <a:cubicBezTo>
                    <a:pt x="18329" y="9969"/>
                    <a:pt x="19679" y="4985"/>
                    <a:pt x="210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662242" y="2368101"/>
              <a:ext cx="21350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46" fill="norm" stroke="1" extrusionOk="0">
                  <a:moveTo>
                    <a:pt x="14630" y="7885"/>
                  </a:moveTo>
                  <a:cubicBezTo>
                    <a:pt x="14884" y="6320"/>
                    <a:pt x="15138" y="4755"/>
                    <a:pt x="14630" y="3816"/>
                  </a:cubicBezTo>
                  <a:cubicBezTo>
                    <a:pt x="14122" y="2876"/>
                    <a:pt x="12851" y="2563"/>
                    <a:pt x="11707" y="2876"/>
                  </a:cubicBezTo>
                  <a:cubicBezTo>
                    <a:pt x="10564" y="3189"/>
                    <a:pt x="9547" y="4129"/>
                    <a:pt x="8531" y="5537"/>
                  </a:cubicBezTo>
                  <a:cubicBezTo>
                    <a:pt x="7515" y="6946"/>
                    <a:pt x="6498" y="8824"/>
                    <a:pt x="5863" y="10546"/>
                  </a:cubicBezTo>
                  <a:cubicBezTo>
                    <a:pt x="5227" y="12268"/>
                    <a:pt x="4973" y="13833"/>
                    <a:pt x="6117" y="14929"/>
                  </a:cubicBezTo>
                  <a:cubicBezTo>
                    <a:pt x="7260" y="16024"/>
                    <a:pt x="9802" y="16650"/>
                    <a:pt x="12597" y="14929"/>
                  </a:cubicBezTo>
                  <a:cubicBezTo>
                    <a:pt x="15392" y="13207"/>
                    <a:pt x="18442" y="9137"/>
                    <a:pt x="19966" y="6320"/>
                  </a:cubicBezTo>
                  <a:cubicBezTo>
                    <a:pt x="21491" y="3503"/>
                    <a:pt x="21491" y="1937"/>
                    <a:pt x="20729" y="998"/>
                  </a:cubicBezTo>
                  <a:cubicBezTo>
                    <a:pt x="19966" y="59"/>
                    <a:pt x="18442" y="-254"/>
                    <a:pt x="16282" y="216"/>
                  </a:cubicBezTo>
                  <a:cubicBezTo>
                    <a:pt x="14122" y="685"/>
                    <a:pt x="11326" y="1937"/>
                    <a:pt x="9166" y="3972"/>
                  </a:cubicBezTo>
                  <a:cubicBezTo>
                    <a:pt x="7006" y="6007"/>
                    <a:pt x="5482" y="8824"/>
                    <a:pt x="4719" y="11016"/>
                  </a:cubicBezTo>
                  <a:cubicBezTo>
                    <a:pt x="3957" y="13207"/>
                    <a:pt x="3957" y="14772"/>
                    <a:pt x="4592" y="15868"/>
                  </a:cubicBezTo>
                  <a:cubicBezTo>
                    <a:pt x="5227" y="16963"/>
                    <a:pt x="6498" y="17589"/>
                    <a:pt x="8277" y="17120"/>
                  </a:cubicBezTo>
                  <a:cubicBezTo>
                    <a:pt x="10056" y="16650"/>
                    <a:pt x="12343" y="15085"/>
                    <a:pt x="13995" y="13676"/>
                  </a:cubicBezTo>
                  <a:cubicBezTo>
                    <a:pt x="15646" y="12268"/>
                    <a:pt x="16663" y="11016"/>
                    <a:pt x="17298" y="9607"/>
                  </a:cubicBezTo>
                  <a:cubicBezTo>
                    <a:pt x="17933" y="8198"/>
                    <a:pt x="18187" y="6633"/>
                    <a:pt x="17425" y="5694"/>
                  </a:cubicBezTo>
                  <a:cubicBezTo>
                    <a:pt x="16663" y="4755"/>
                    <a:pt x="14884" y="4442"/>
                    <a:pt x="12343" y="5381"/>
                  </a:cubicBezTo>
                  <a:cubicBezTo>
                    <a:pt x="9802" y="6320"/>
                    <a:pt x="6498" y="8511"/>
                    <a:pt x="4592" y="10389"/>
                  </a:cubicBezTo>
                  <a:cubicBezTo>
                    <a:pt x="2686" y="12268"/>
                    <a:pt x="2178" y="13833"/>
                    <a:pt x="2305" y="15242"/>
                  </a:cubicBezTo>
                  <a:cubicBezTo>
                    <a:pt x="2432" y="16650"/>
                    <a:pt x="3195" y="17902"/>
                    <a:pt x="5100" y="18216"/>
                  </a:cubicBezTo>
                  <a:cubicBezTo>
                    <a:pt x="7006" y="18529"/>
                    <a:pt x="10056" y="17903"/>
                    <a:pt x="12343" y="16807"/>
                  </a:cubicBezTo>
                  <a:cubicBezTo>
                    <a:pt x="14630" y="15711"/>
                    <a:pt x="16155" y="14146"/>
                    <a:pt x="16917" y="12581"/>
                  </a:cubicBezTo>
                  <a:cubicBezTo>
                    <a:pt x="17679" y="11016"/>
                    <a:pt x="17679" y="9450"/>
                    <a:pt x="16917" y="8511"/>
                  </a:cubicBezTo>
                  <a:cubicBezTo>
                    <a:pt x="16155" y="7572"/>
                    <a:pt x="14630" y="7259"/>
                    <a:pt x="12470" y="7572"/>
                  </a:cubicBezTo>
                  <a:cubicBezTo>
                    <a:pt x="10310" y="7885"/>
                    <a:pt x="7515" y="8824"/>
                    <a:pt x="5863" y="10076"/>
                  </a:cubicBezTo>
                  <a:cubicBezTo>
                    <a:pt x="4211" y="11329"/>
                    <a:pt x="3703" y="12894"/>
                    <a:pt x="3830" y="14302"/>
                  </a:cubicBezTo>
                  <a:cubicBezTo>
                    <a:pt x="3957" y="15711"/>
                    <a:pt x="4719" y="16963"/>
                    <a:pt x="6498" y="17120"/>
                  </a:cubicBezTo>
                  <a:cubicBezTo>
                    <a:pt x="8277" y="17276"/>
                    <a:pt x="11072" y="16337"/>
                    <a:pt x="12978" y="15398"/>
                  </a:cubicBezTo>
                  <a:cubicBezTo>
                    <a:pt x="14884" y="14459"/>
                    <a:pt x="15900" y="13520"/>
                    <a:pt x="16663" y="12268"/>
                  </a:cubicBezTo>
                  <a:cubicBezTo>
                    <a:pt x="17425" y="11016"/>
                    <a:pt x="17933" y="9450"/>
                    <a:pt x="17552" y="8668"/>
                  </a:cubicBezTo>
                  <a:cubicBezTo>
                    <a:pt x="17171" y="7885"/>
                    <a:pt x="15900" y="7885"/>
                    <a:pt x="13867" y="8198"/>
                  </a:cubicBezTo>
                  <a:cubicBezTo>
                    <a:pt x="11835" y="8511"/>
                    <a:pt x="9039" y="9137"/>
                    <a:pt x="7006" y="10233"/>
                  </a:cubicBezTo>
                  <a:cubicBezTo>
                    <a:pt x="4973" y="11329"/>
                    <a:pt x="3703" y="12894"/>
                    <a:pt x="2940" y="14459"/>
                  </a:cubicBezTo>
                  <a:cubicBezTo>
                    <a:pt x="2178" y="16024"/>
                    <a:pt x="1924" y="17589"/>
                    <a:pt x="2432" y="18529"/>
                  </a:cubicBezTo>
                  <a:cubicBezTo>
                    <a:pt x="2940" y="19468"/>
                    <a:pt x="4211" y="19781"/>
                    <a:pt x="6244" y="19311"/>
                  </a:cubicBezTo>
                  <a:cubicBezTo>
                    <a:pt x="8277" y="18842"/>
                    <a:pt x="11072" y="17589"/>
                    <a:pt x="12851" y="16337"/>
                  </a:cubicBezTo>
                  <a:cubicBezTo>
                    <a:pt x="14630" y="15085"/>
                    <a:pt x="15392" y="13833"/>
                    <a:pt x="15392" y="12581"/>
                  </a:cubicBezTo>
                  <a:cubicBezTo>
                    <a:pt x="15392" y="11329"/>
                    <a:pt x="14630" y="10076"/>
                    <a:pt x="12851" y="9763"/>
                  </a:cubicBezTo>
                  <a:cubicBezTo>
                    <a:pt x="11072" y="9450"/>
                    <a:pt x="8277" y="10076"/>
                    <a:pt x="6244" y="11016"/>
                  </a:cubicBezTo>
                  <a:cubicBezTo>
                    <a:pt x="4211" y="11955"/>
                    <a:pt x="2940" y="13207"/>
                    <a:pt x="1924" y="14459"/>
                  </a:cubicBezTo>
                  <a:cubicBezTo>
                    <a:pt x="907" y="15711"/>
                    <a:pt x="145" y="16963"/>
                    <a:pt x="18" y="18372"/>
                  </a:cubicBezTo>
                  <a:cubicBezTo>
                    <a:pt x="-109" y="19781"/>
                    <a:pt x="399" y="21346"/>
                    <a:pt x="2432" y="21346"/>
                  </a:cubicBezTo>
                  <a:cubicBezTo>
                    <a:pt x="4465" y="21346"/>
                    <a:pt x="8023" y="19781"/>
                    <a:pt x="10310" y="18372"/>
                  </a:cubicBezTo>
                  <a:cubicBezTo>
                    <a:pt x="12597" y="16963"/>
                    <a:pt x="13613" y="15711"/>
                    <a:pt x="13867" y="14302"/>
                  </a:cubicBezTo>
                  <a:cubicBezTo>
                    <a:pt x="14122" y="12894"/>
                    <a:pt x="13613" y="11329"/>
                    <a:pt x="12724" y="10546"/>
                  </a:cubicBezTo>
                  <a:cubicBezTo>
                    <a:pt x="11835" y="9763"/>
                    <a:pt x="10564" y="9763"/>
                    <a:pt x="8785" y="10389"/>
                  </a:cubicBezTo>
                  <a:cubicBezTo>
                    <a:pt x="7006" y="11016"/>
                    <a:pt x="4719" y="12268"/>
                    <a:pt x="3322" y="13676"/>
                  </a:cubicBezTo>
                  <a:cubicBezTo>
                    <a:pt x="1924" y="15085"/>
                    <a:pt x="1416" y="16650"/>
                    <a:pt x="1543" y="18059"/>
                  </a:cubicBezTo>
                  <a:cubicBezTo>
                    <a:pt x="1670" y="19468"/>
                    <a:pt x="2432" y="20720"/>
                    <a:pt x="4211" y="20876"/>
                  </a:cubicBezTo>
                  <a:cubicBezTo>
                    <a:pt x="5990" y="21033"/>
                    <a:pt x="8785" y="20094"/>
                    <a:pt x="10564" y="18998"/>
                  </a:cubicBezTo>
                  <a:cubicBezTo>
                    <a:pt x="12343" y="17902"/>
                    <a:pt x="13105" y="16650"/>
                    <a:pt x="13232" y="15242"/>
                  </a:cubicBezTo>
                  <a:cubicBezTo>
                    <a:pt x="13359" y="13833"/>
                    <a:pt x="12851" y="12268"/>
                    <a:pt x="11962" y="11485"/>
                  </a:cubicBezTo>
                  <a:cubicBezTo>
                    <a:pt x="11072" y="10703"/>
                    <a:pt x="9802" y="10703"/>
                    <a:pt x="8531" y="10859"/>
                  </a:cubicBezTo>
                  <a:cubicBezTo>
                    <a:pt x="7260" y="11016"/>
                    <a:pt x="5990" y="11329"/>
                    <a:pt x="4846" y="12111"/>
                  </a:cubicBezTo>
                  <a:cubicBezTo>
                    <a:pt x="3703" y="12894"/>
                    <a:pt x="2686" y="14146"/>
                    <a:pt x="2686" y="15242"/>
                  </a:cubicBezTo>
                  <a:cubicBezTo>
                    <a:pt x="2686" y="16337"/>
                    <a:pt x="3703" y="17276"/>
                    <a:pt x="4846" y="17589"/>
                  </a:cubicBezTo>
                  <a:cubicBezTo>
                    <a:pt x="5990" y="17902"/>
                    <a:pt x="7260" y="17589"/>
                    <a:pt x="8277" y="16807"/>
                  </a:cubicBezTo>
                  <a:cubicBezTo>
                    <a:pt x="9293" y="16024"/>
                    <a:pt x="10056" y="14772"/>
                    <a:pt x="9929" y="13676"/>
                  </a:cubicBezTo>
                  <a:cubicBezTo>
                    <a:pt x="9802" y="12581"/>
                    <a:pt x="8785" y="11642"/>
                    <a:pt x="7260" y="11172"/>
                  </a:cubicBezTo>
                  <a:cubicBezTo>
                    <a:pt x="5736" y="10703"/>
                    <a:pt x="3703" y="10703"/>
                    <a:pt x="2813" y="11485"/>
                  </a:cubicBezTo>
                  <a:cubicBezTo>
                    <a:pt x="1924" y="12268"/>
                    <a:pt x="2178" y="13833"/>
                    <a:pt x="2432" y="153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2031712" y="2578144"/>
              <a:ext cx="268340" cy="164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1994"/>
                  </a:moveTo>
                  <a:cubicBezTo>
                    <a:pt x="823" y="4985"/>
                    <a:pt x="1646" y="7975"/>
                    <a:pt x="2160" y="10302"/>
                  </a:cubicBezTo>
                  <a:cubicBezTo>
                    <a:pt x="2674" y="12628"/>
                    <a:pt x="2880" y="14289"/>
                    <a:pt x="3189" y="16283"/>
                  </a:cubicBezTo>
                  <a:cubicBezTo>
                    <a:pt x="3497" y="18277"/>
                    <a:pt x="3909" y="20603"/>
                    <a:pt x="4423" y="20935"/>
                  </a:cubicBezTo>
                  <a:cubicBezTo>
                    <a:pt x="4937" y="21268"/>
                    <a:pt x="5554" y="19606"/>
                    <a:pt x="6274" y="17114"/>
                  </a:cubicBezTo>
                  <a:cubicBezTo>
                    <a:pt x="6994" y="14622"/>
                    <a:pt x="7817" y="11298"/>
                    <a:pt x="8434" y="8806"/>
                  </a:cubicBezTo>
                  <a:cubicBezTo>
                    <a:pt x="9051" y="6314"/>
                    <a:pt x="9463" y="4652"/>
                    <a:pt x="9874" y="4652"/>
                  </a:cubicBezTo>
                  <a:cubicBezTo>
                    <a:pt x="10286" y="4652"/>
                    <a:pt x="10697" y="6314"/>
                    <a:pt x="11211" y="8806"/>
                  </a:cubicBezTo>
                  <a:cubicBezTo>
                    <a:pt x="11726" y="11298"/>
                    <a:pt x="12343" y="14622"/>
                    <a:pt x="12857" y="17114"/>
                  </a:cubicBezTo>
                  <a:cubicBezTo>
                    <a:pt x="13371" y="19606"/>
                    <a:pt x="13783" y="21268"/>
                    <a:pt x="14297" y="21434"/>
                  </a:cubicBezTo>
                  <a:cubicBezTo>
                    <a:pt x="14811" y="21600"/>
                    <a:pt x="15429" y="20271"/>
                    <a:pt x="16663" y="16449"/>
                  </a:cubicBezTo>
                  <a:cubicBezTo>
                    <a:pt x="17897" y="12628"/>
                    <a:pt x="19749" y="63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0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44557" y="1577973"/>
              <a:ext cx="175635" cy="957653"/>
            </a:xfrm>
            <a:prstGeom prst="rect">
              <a:avLst/>
            </a:prstGeom>
            <a:effectLst/>
          </p:spPr>
        </p:pic>
        <p:pic>
          <p:nvPicPr>
            <p:cNvPr id="40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65397" y="2114652"/>
              <a:ext cx="442773" cy="404504"/>
            </a:xfrm>
            <a:prstGeom prst="rect">
              <a:avLst/>
            </a:prstGeom>
            <a:effectLst/>
          </p:spPr>
        </p:pic>
        <p:pic>
          <p:nvPicPr>
            <p:cNvPr id="40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01204" y="1991983"/>
              <a:ext cx="482310" cy="497642"/>
            </a:xfrm>
            <a:prstGeom prst="rect">
              <a:avLst/>
            </a:prstGeom>
            <a:effectLst/>
          </p:spPr>
        </p:pic>
        <p:pic>
          <p:nvPicPr>
            <p:cNvPr id="40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246212" y="1915314"/>
              <a:ext cx="589645" cy="643313"/>
            </a:xfrm>
            <a:prstGeom prst="rect">
              <a:avLst/>
            </a:prstGeom>
            <a:effectLst/>
          </p:spPr>
        </p:pic>
        <p:pic>
          <p:nvPicPr>
            <p:cNvPr id="41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218780" y="2403053"/>
              <a:ext cx="299879" cy="250524"/>
            </a:xfrm>
            <a:prstGeom prst="rect">
              <a:avLst/>
            </a:prstGeom>
            <a:effectLst/>
          </p:spPr>
        </p:pic>
        <p:pic>
          <p:nvPicPr>
            <p:cNvPr id="41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903295" y="2681998"/>
              <a:ext cx="382640" cy="152636"/>
            </a:xfrm>
            <a:prstGeom prst="rect">
              <a:avLst/>
            </a:prstGeom>
            <a:effectLst/>
          </p:spPr>
        </p:pic>
        <p:pic>
          <p:nvPicPr>
            <p:cNvPr id="41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324971" y="2605330"/>
              <a:ext cx="489976" cy="308911"/>
            </a:xfrm>
            <a:prstGeom prst="rect">
              <a:avLst/>
            </a:prstGeom>
            <a:effectLst/>
          </p:spPr>
        </p:pic>
        <p:pic>
          <p:nvPicPr>
            <p:cNvPr id="41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267129" y="2037984"/>
              <a:ext cx="149143" cy="512976"/>
            </a:xfrm>
            <a:prstGeom prst="rect">
              <a:avLst/>
            </a:prstGeom>
            <a:effectLst/>
          </p:spPr>
        </p:pic>
        <p:pic>
          <p:nvPicPr>
            <p:cNvPr id="41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207413" y="2106985"/>
              <a:ext cx="362195" cy="389206"/>
            </a:xfrm>
            <a:prstGeom prst="rect">
              <a:avLst/>
            </a:prstGeom>
            <a:effectLst/>
          </p:spPr>
        </p:pic>
        <p:pic>
          <p:nvPicPr>
            <p:cNvPr id="42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332638" y="2198987"/>
              <a:ext cx="390307" cy="351973"/>
            </a:xfrm>
            <a:prstGeom prst="rect">
              <a:avLst/>
            </a:prstGeom>
            <a:effectLst/>
          </p:spPr>
        </p:pic>
        <p:pic>
          <p:nvPicPr>
            <p:cNvPr id="42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639311" y="2198987"/>
              <a:ext cx="397975" cy="359640"/>
            </a:xfrm>
            <a:prstGeom prst="rect">
              <a:avLst/>
            </a:prstGeom>
            <a:effectLst/>
          </p:spPr>
        </p:pic>
        <p:pic>
          <p:nvPicPr>
            <p:cNvPr id="42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869317" y="2252655"/>
              <a:ext cx="344306" cy="321305"/>
            </a:xfrm>
            <a:prstGeom prst="rect">
              <a:avLst/>
            </a:prstGeom>
            <a:effectLst/>
          </p:spPr>
        </p:pic>
        <p:pic>
          <p:nvPicPr>
            <p:cNvPr id="42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252658" y="2283322"/>
              <a:ext cx="382641" cy="244638"/>
            </a:xfrm>
            <a:prstGeom prst="rect">
              <a:avLst/>
            </a:prstGeom>
            <a:effectLst/>
          </p:spPr>
        </p:pic>
        <p:pic>
          <p:nvPicPr>
            <p:cNvPr id="42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17862" y="1190733"/>
              <a:ext cx="818332" cy="861883"/>
            </a:xfrm>
            <a:prstGeom prst="rect">
              <a:avLst/>
            </a:prstGeom>
            <a:effectLst/>
          </p:spPr>
        </p:pic>
        <p:pic>
          <p:nvPicPr>
            <p:cNvPr id="43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38475" y="987627"/>
              <a:ext cx="380925" cy="543644"/>
            </a:xfrm>
            <a:prstGeom prst="rect">
              <a:avLst/>
            </a:prstGeom>
            <a:effectLst/>
          </p:spPr>
        </p:pic>
        <p:pic>
          <p:nvPicPr>
            <p:cNvPr id="43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56197" y="634952"/>
              <a:ext cx="5229343" cy="1647669"/>
            </a:xfrm>
            <a:prstGeom prst="rect">
              <a:avLst/>
            </a:prstGeom>
            <a:effectLst/>
          </p:spPr>
        </p:pic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22921" y="496949"/>
              <a:ext cx="408580" cy="374973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-57150" y="803623"/>
              <a:ext cx="428641" cy="160302"/>
            </a:xfrm>
            <a:prstGeom prst="rect">
              <a:avLst/>
            </a:prstGeom>
            <a:effectLst/>
          </p:spPr>
        </p:pic>
        <p:pic>
          <p:nvPicPr>
            <p:cNvPr id="43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6186" y="673286"/>
              <a:ext cx="175636" cy="443975"/>
            </a:xfrm>
            <a:prstGeom prst="rect">
              <a:avLst/>
            </a:prstGeom>
            <a:effectLst/>
          </p:spPr>
        </p:pic>
        <p:sp>
          <p:nvSpPr>
            <p:cNvPr id="440" name="Line"/>
            <p:cNvSpPr/>
            <p:nvPr/>
          </p:nvSpPr>
          <p:spPr>
            <a:xfrm>
              <a:off x="513678" y="2624146"/>
              <a:ext cx="89702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85" y="18000"/>
                    <a:pt x="3569" y="14400"/>
                    <a:pt x="5600" y="11700"/>
                  </a:cubicBezTo>
                  <a:cubicBezTo>
                    <a:pt x="7631" y="9000"/>
                    <a:pt x="9908" y="7200"/>
                    <a:pt x="12246" y="5400"/>
                  </a:cubicBezTo>
                  <a:cubicBezTo>
                    <a:pt x="14585" y="3600"/>
                    <a:pt x="16985" y="1800"/>
                    <a:pt x="18554" y="900"/>
                  </a:cubicBezTo>
                  <a:cubicBezTo>
                    <a:pt x="20123" y="0"/>
                    <a:pt x="208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475344" y="2677814"/>
              <a:ext cx="75135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8000"/>
                    <a:pt x="5143" y="14400"/>
                    <a:pt x="7678" y="11400"/>
                  </a:cubicBezTo>
                  <a:cubicBezTo>
                    <a:pt x="10212" y="8400"/>
                    <a:pt x="12710" y="6000"/>
                    <a:pt x="15024" y="4200"/>
                  </a:cubicBezTo>
                  <a:cubicBezTo>
                    <a:pt x="17339" y="2400"/>
                    <a:pt x="1946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6" name="Drawing"/>
          <p:cNvGrpSpPr/>
          <p:nvPr/>
        </p:nvGrpSpPr>
        <p:grpSpPr>
          <a:xfrm>
            <a:off x="690015" y="243256"/>
            <a:ext cx="12021606" cy="8739484"/>
            <a:chOff x="0" y="0"/>
            <a:chExt cx="12021604" cy="8739483"/>
          </a:xfrm>
        </p:grpSpPr>
        <p:sp>
          <p:nvSpPr>
            <p:cNvPr id="1962" name="Line"/>
            <p:cNvSpPr/>
            <p:nvPr/>
          </p:nvSpPr>
          <p:spPr>
            <a:xfrm>
              <a:off x="116207" y="408424"/>
              <a:ext cx="535475" cy="7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029" fill="norm" stroke="1" extrusionOk="0">
                  <a:moveTo>
                    <a:pt x="4581" y="10125"/>
                  </a:moveTo>
                  <a:cubicBezTo>
                    <a:pt x="3552" y="12825"/>
                    <a:pt x="2523" y="15525"/>
                    <a:pt x="1649" y="17212"/>
                  </a:cubicBezTo>
                  <a:cubicBezTo>
                    <a:pt x="775" y="18900"/>
                    <a:pt x="55" y="19575"/>
                    <a:pt x="3" y="20250"/>
                  </a:cubicBezTo>
                  <a:cubicBezTo>
                    <a:pt x="-48" y="20925"/>
                    <a:pt x="569" y="21600"/>
                    <a:pt x="2421" y="20250"/>
                  </a:cubicBezTo>
                  <a:cubicBezTo>
                    <a:pt x="4272" y="18900"/>
                    <a:pt x="7358" y="15525"/>
                    <a:pt x="10443" y="11813"/>
                  </a:cubicBezTo>
                  <a:cubicBezTo>
                    <a:pt x="13529" y="8100"/>
                    <a:pt x="16615" y="4050"/>
                    <a:pt x="18466" y="2025"/>
                  </a:cubicBezTo>
                  <a:cubicBezTo>
                    <a:pt x="20318" y="0"/>
                    <a:pt x="20935" y="0"/>
                    <a:pt x="215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521345" y="255088"/>
              <a:ext cx="22713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0" y="0"/>
                  </a:moveTo>
                  <a:cubicBezTo>
                    <a:pt x="5520" y="1394"/>
                    <a:pt x="11040" y="2787"/>
                    <a:pt x="14640" y="4297"/>
                  </a:cubicBezTo>
                  <a:cubicBezTo>
                    <a:pt x="18240" y="5806"/>
                    <a:pt x="19920" y="7432"/>
                    <a:pt x="20760" y="8826"/>
                  </a:cubicBezTo>
                  <a:cubicBezTo>
                    <a:pt x="21600" y="10219"/>
                    <a:pt x="21600" y="11381"/>
                    <a:pt x="20160" y="13471"/>
                  </a:cubicBezTo>
                  <a:cubicBezTo>
                    <a:pt x="18720" y="15561"/>
                    <a:pt x="15840" y="18581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161882" y="114146"/>
              <a:ext cx="425154" cy="73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39" fill="norm" stroke="1" extrusionOk="0">
                  <a:moveTo>
                    <a:pt x="3668" y="3911"/>
                  </a:moveTo>
                  <a:cubicBezTo>
                    <a:pt x="3409" y="4286"/>
                    <a:pt x="3151" y="4661"/>
                    <a:pt x="2568" y="4923"/>
                  </a:cubicBezTo>
                  <a:cubicBezTo>
                    <a:pt x="1986" y="5186"/>
                    <a:pt x="1081" y="5336"/>
                    <a:pt x="564" y="5223"/>
                  </a:cubicBezTo>
                  <a:cubicBezTo>
                    <a:pt x="46" y="5111"/>
                    <a:pt x="-83" y="4736"/>
                    <a:pt x="46" y="4136"/>
                  </a:cubicBezTo>
                  <a:cubicBezTo>
                    <a:pt x="176" y="3536"/>
                    <a:pt x="564" y="2711"/>
                    <a:pt x="1016" y="2186"/>
                  </a:cubicBezTo>
                  <a:cubicBezTo>
                    <a:pt x="1469" y="1661"/>
                    <a:pt x="1986" y="1436"/>
                    <a:pt x="2698" y="1286"/>
                  </a:cubicBezTo>
                  <a:cubicBezTo>
                    <a:pt x="3409" y="1136"/>
                    <a:pt x="4315" y="1061"/>
                    <a:pt x="4897" y="1211"/>
                  </a:cubicBezTo>
                  <a:cubicBezTo>
                    <a:pt x="5479" y="1361"/>
                    <a:pt x="5737" y="1736"/>
                    <a:pt x="5867" y="3086"/>
                  </a:cubicBezTo>
                  <a:cubicBezTo>
                    <a:pt x="5996" y="4436"/>
                    <a:pt x="5996" y="6761"/>
                    <a:pt x="5737" y="8936"/>
                  </a:cubicBezTo>
                  <a:cubicBezTo>
                    <a:pt x="5479" y="11111"/>
                    <a:pt x="4961" y="13136"/>
                    <a:pt x="4509" y="14374"/>
                  </a:cubicBezTo>
                  <a:cubicBezTo>
                    <a:pt x="4056" y="15611"/>
                    <a:pt x="3668" y="16061"/>
                    <a:pt x="3151" y="16398"/>
                  </a:cubicBezTo>
                  <a:cubicBezTo>
                    <a:pt x="2633" y="16736"/>
                    <a:pt x="1986" y="16961"/>
                    <a:pt x="1598" y="16886"/>
                  </a:cubicBezTo>
                  <a:cubicBezTo>
                    <a:pt x="1210" y="16811"/>
                    <a:pt x="1081" y="16436"/>
                    <a:pt x="1340" y="15386"/>
                  </a:cubicBezTo>
                  <a:cubicBezTo>
                    <a:pt x="1598" y="14336"/>
                    <a:pt x="2245" y="12611"/>
                    <a:pt x="3733" y="10548"/>
                  </a:cubicBezTo>
                  <a:cubicBezTo>
                    <a:pt x="5220" y="8486"/>
                    <a:pt x="7548" y="6086"/>
                    <a:pt x="9424" y="4361"/>
                  </a:cubicBezTo>
                  <a:cubicBezTo>
                    <a:pt x="11299" y="2636"/>
                    <a:pt x="12722" y="1586"/>
                    <a:pt x="13692" y="911"/>
                  </a:cubicBezTo>
                  <a:cubicBezTo>
                    <a:pt x="14662" y="236"/>
                    <a:pt x="15179" y="-64"/>
                    <a:pt x="15309" y="11"/>
                  </a:cubicBezTo>
                  <a:cubicBezTo>
                    <a:pt x="15438" y="86"/>
                    <a:pt x="15179" y="536"/>
                    <a:pt x="14468" y="1773"/>
                  </a:cubicBezTo>
                  <a:cubicBezTo>
                    <a:pt x="13757" y="3011"/>
                    <a:pt x="12592" y="5036"/>
                    <a:pt x="11816" y="7436"/>
                  </a:cubicBezTo>
                  <a:cubicBezTo>
                    <a:pt x="11040" y="9836"/>
                    <a:pt x="10652" y="12611"/>
                    <a:pt x="10458" y="14824"/>
                  </a:cubicBezTo>
                  <a:cubicBezTo>
                    <a:pt x="10264" y="17036"/>
                    <a:pt x="10264" y="18686"/>
                    <a:pt x="10458" y="19736"/>
                  </a:cubicBezTo>
                  <a:cubicBezTo>
                    <a:pt x="10652" y="20786"/>
                    <a:pt x="11040" y="21236"/>
                    <a:pt x="11622" y="21386"/>
                  </a:cubicBezTo>
                  <a:cubicBezTo>
                    <a:pt x="12204" y="21536"/>
                    <a:pt x="12980" y="21386"/>
                    <a:pt x="13757" y="20711"/>
                  </a:cubicBezTo>
                  <a:cubicBezTo>
                    <a:pt x="14533" y="20036"/>
                    <a:pt x="15309" y="18836"/>
                    <a:pt x="15697" y="17936"/>
                  </a:cubicBezTo>
                  <a:cubicBezTo>
                    <a:pt x="16085" y="17036"/>
                    <a:pt x="16085" y="16436"/>
                    <a:pt x="16085" y="15949"/>
                  </a:cubicBezTo>
                  <a:cubicBezTo>
                    <a:pt x="16085" y="15461"/>
                    <a:pt x="16085" y="15086"/>
                    <a:pt x="15761" y="14786"/>
                  </a:cubicBezTo>
                  <a:cubicBezTo>
                    <a:pt x="15438" y="14486"/>
                    <a:pt x="14791" y="14261"/>
                    <a:pt x="14856" y="14111"/>
                  </a:cubicBezTo>
                  <a:cubicBezTo>
                    <a:pt x="14921" y="13961"/>
                    <a:pt x="15697" y="13886"/>
                    <a:pt x="16925" y="13661"/>
                  </a:cubicBezTo>
                  <a:cubicBezTo>
                    <a:pt x="18154" y="13436"/>
                    <a:pt x="19836" y="13061"/>
                    <a:pt x="21517" y="12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2323052" y="201420"/>
              <a:ext cx="214672" cy="36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4629" y="1788"/>
                  </a:moveTo>
                  <a:cubicBezTo>
                    <a:pt x="3857" y="5065"/>
                    <a:pt x="3086" y="8342"/>
                    <a:pt x="2571" y="11321"/>
                  </a:cubicBezTo>
                  <a:cubicBezTo>
                    <a:pt x="2057" y="14301"/>
                    <a:pt x="1800" y="16982"/>
                    <a:pt x="1414" y="18770"/>
                  </a:cubicBezTo>
                  <a:cubicBezTo>
                    <a:pt x="1029" y="20557"/>
                    <a:pt x="514" y="21451"/>
                    <a:pt x="257" y="21526"/>
                  </a:cubicBezTo>
                  <a:cubicBezTo>
                    <a:pt x="0" y="21600"/>
                    <a:pt x="0" y="20855"/>
                    <a:pt x="0" y="18025"/>
                  </a:cubicBezTo>
                  <a:cubicBezTo>
                    <a:pt x="0" y="15194"/>
                    <a:pt x="0" y="10279"/>
                    <a:pt x="257" y="7225"/>
                  </a:cubicBezTo>
                  <a:cubicBezTo>
                    <a:pt x="514" y="4171"/>
                    <a:pt x="1029" y="2979"/>
                    <a:pt x="1800" y="2086"/>
                  </a:cubicBezTo>
                  <a:cubicBezTo>
                    <a:pt x="2571" y="1192"/>
                    <a:pt x="3600" y="596"/>
                    <a:pt x="4500" y="745"/>
                  </a:cubicBezTo>
                  <a:cubicBezTo>
                    <a:pt x="5400" y="894"/>
                    <a:pt x="6171" y="1788"/>
                    <a:pt x="7457" y="4692"/>
                  </a:cubicBezTo>
                  <a:cubicBezTo>
                    <a:pt x="8743" y="7597"/>
                    <a:pt x="10543" y="12513"/>
                    <a:pt x="11700" y="15343"/>
                  </a:cubicBezTo>
                  <a:cubicBezTo>
                    <a:pt x="12857" y="18174"/>
                    <a:pt x="13371" y="18919"/>
                    <a:pt x="14143" y="19514"/>
                  </a:cubicBezTo>
                  <a:cubicBezTo>
                    <a:pt x="14914" y="20110"/>
                    <a:pt x="15943" y="20557"/>
                    <a:pt x="16843" y="20408"/>
                  </a:cubicBezTo>
                  <a:cubicBezTo>
                    <a:pt x="17743" y="20259"/>
                    <a:pt x="18514" y="19514"/>
                    <a:pt x="19157" y="16535"/>
                  </a:cubicBezTo>
                  <a:cubicBezTo>
                    <a:pt x="19800" y="13556"/>
                    <a:pt x="20314" y="8342"/>
                    <a:pt x="20700" y="5214"/>
                  </a:cubicBezTo>
                  <a:cubicBezTo>
                    <a:pt x="21086" y="2086"/>
                    <a:pt x="21343" y="10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2604651" y="161722"/>
              <a:ext cx="477419" cy="34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67" fill="norm" stroke="1" extrusionOk="0">
                  <a:moveTo>
                    <a:pt x="2161" y="13327"/>
                  </a:moveTo>
                  <a:cubicBezTo>
                    <a:pt x="1357" y="15377"/>
                    <a:pt x="552" y="17427"/>
                    <a:pt x="208" y="18846"/>
                  </a:cubicBezTo>
                  <a:cubicBezTo>
                    <a:pt x="-137" y="20265"/>
                    <a:pt x="-22" y="21053"/>
                    <a:pt x="323" y="21290"/>
                  </a:cubicBezTo>
                  <a:cubicBezTo>
                    <a:pt x="667" y="21526"/>
                    <a:pt x="1242" y="21211"/>
                    <a:pt x="1931" y="20422"/>
                  </a:cubicBezTo>
                  <a:cubicBezTo>
                    <a:pt x="2620" y="19634"/>
                    <a:pt x="3425" y="18373"/>
                    <a:pt x="3942" y="17348"/>
                  </a:cubicBezTo>
                  <a:cubicBezTo>
                    <a:pt x="4459" y="16323"/>
                    <a:pt x="4689" y="15535"/>
                    <a:pt x="4803" y="15535"/>
                  </a:cubicBezTo>
                  <a:cubicBezTo>
                    <a:pt x="4918" y="15535"/>
                    <a:pt x="4918" y="16323"/>
                    <a:pt x="4918" y="17269"/>
                  </a:cubicBezTo>
                  <a:cubicBezTo>
                    <a:pt x="4918" y="18215"/>
                    <a:pt x="4918" y="19319"/>
                    <a:pt x="5206" y="19871"/>
                  </a:cubicBezTo>
                  <a:cubicBezTo>
                    <a:pt x="5493" y="20422"/>
                    <a:pt x="6067" y="20422"/>
                    <a:pt x="6757" y="19713"/>
                  </a:cubicBezTo>
                  <a:cubicBezTo>
                    <a:pt x="7446" y="19003"/>
                    <a:pt x="8250" y="17584"/>
                    <a:pt x="8997" y="15062"/>
                  </a:cubicBezTo>
                  <a:cubicBezTo>
                    <a:pt x="9744" y="12539"/>
                    <a:pt x="10433" y="8913"/>
                    <a:pt x="10893" y="6548"/>
                  </a:cubicBezTo>
                  <a:cubicBezTo>
                    <a:pt x="11352" y="4183"/>
                    <a:pt x="11582" y="3079"/>
                    <a:pt x="11697" y="2054"/>
                  </a:cubicBezTo>
                  <a:cubicBezTo>
                    <a:pt x="11812" y="1030"/>
                    <a:pt x="11812" y="84"/>
                    <a:pt x="11582" y="5"/>
                  </a:cubicBezTo>
                  <a:cubicBezTo>
                    <a:pt x="11352" y="-74"/>
                    <a:pt x="10893" y="714"/>
                    <a:pt x="10491" y="3079"/>
                  </a:cubicBezTo>
                  <a:cubicBezTo>
                    <a:pt x="10089" y="5444"/>
                    <a:pt x="9744" y="9386"/>
                    <a:pt x="9686" y="12145"/>
                  </a:cubicBezTo>
                  <a:cubicBezTo>
                    <a:pt x="9629" y="14904"/>
                    <a:pt x="9859" y="16481"/>
                    <a:pt x="10203" y="17584"/>
                  </a:cubicBezTo>
                  <a:cubicBezTo>
                    <a:pt x="10548" y="18688"/>
                    <a:pt x="11008" y="19319"/>
                    <a:pt x="11582" y="19634"/>
                  </a:cubicBezTo>
                  <a:cubicBezTo>
                    <a:pt x="12157" y="19949"/>
                    <a:pt x="12846" y="19949"/>
                    <a:pt x="13593" y="19161"/>
                  </a:cubicBezTo>
                  <a:cubicBezTo>
                    <a:pt x="14340" y="18373"/>
                    <a:pt x="15144" y="16796"/>
                    <a:pt x="16006" y="13406"/>
                  </a:cubicBezTo>
                  <a:cubicBezTo>
                    <a:pt x="16867" y="10017"/>
                    <a:pt x="17786" y="4814"/>
                    <a:pt x="18131" y="3710"/>
                  </a:cubicBezTo>
                  <a:cubicBezTo>
                    <a:pt x="18476" y="2606"/>
                    <a:pt x="18246" y="5602"/>
                    <a:pt x="18706" y="8440"/>
                  </a:cubicBezTo>
                  <a:cubicBezTo>
                    <a:pt x="19165" y="11278"/>
                    <a:pt x="20314" y="13958"/>
                    <a:pt x="21463" y="16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3726693" y="285755"/>
              <a:ext cx="214063" cy="18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284" fill="norm" stroke="1" extrusionOk="0">
                  <a:moveTo>
                    <a:pt x="5339" y="876"/>
                  </a:moveTo>
                  <a:cubicBezTo>
                    <a:pt x="4053" y="876"/>
                    <a:pt x="2768" y="876"/>
                    <a:pt x="1996" y="1605"/>
                  </a:cubicBezTo>
                  <a:cubicBezTo>
                    <a:pt x="1225" y="2335"/>
                    <a:pt x="968" y="3795"/>
                    <a:pt x="710" y="6422"/>
                  </a:cubicBezTo>
                  <a:cubicBezTo>
                    <a:pt x="453" y="9049"/>
                    <a:pt x="196" y="12843"/>
                    <a:pt x="68" y="15470"/>
                  </a:cubicBezTo>
                  <a:cubicBezTo>
                    <a:pt x="-61" y="18097"/>
                    <a:pt x="-61" y="19557"/>
                    <a:pt x="582" y="20432"/>
                  </a:cubicBezTo>
                  <a:cubicBezTo>
                    <a:pt x="1225" y="21308"/>
                    <a:pt x="2510" y="21600"/>
                    <a:pt x="3668" y="20870"/>
                  </a:cubicBezTo>
                  <a:cubicBezTo>
                    <a:pt x="4825" y="20141"/>
                    <a:pt x="5853" y="18389"/>
                    <a:pt x="6625" y="16784"/>
                  </a:cubicBezTo>
                  <a:cubicBezTo>
                    <a:pt x="7396" y="15178"/>
                    <a:pt x="7910" y="13719"/>
                    <a:pt x="8296" y="13719"/>
                  </a:cubicBezTo>
                  <a:cubicBezTo>
                    <a:pt x="8682" y="13719"/>
                    <a:pt x="8939" y="15178"/>
                    <a:pt x="9710" y="16054"/>
                  </a:cubicBezTo>
                  <a:cubicBezTo>
                    <a:pt x="10482" y="16930"/>
                    <a:pt x="11768" y="17222"/>
                    <a:pt x="13310" y="16346"/>
                  </a:cubicBezTo>
                  <a:cubicBezTo>
                    <a:pt x="14853" y="15470"/>
                    <a:pt x="16653" y="13427"/>
                    <a:pt x="17810" y="10800"/>
                  </a:cubicBezTo>
                  <a:cubicBezTo>
                    <a:pt x="18968" y="8173"/>
                    <a:pt x="19482" y="4962"/>
                    <a:pt x="19996" y="3065"/>
                  </a:cubicBezTo>
                  <a:cubicBezTo>
                    <a:pt x="20510" y="1168"/>
                    <a:pt x="21025" y="584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3958281" y="249481"/>
              <a:ext cx="315264" cy="1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046" fill="norm" stroke="1" extrusionOk="0">
                  <a:moveTo>
                    <a:pt x="10653" y="3454"/>
                  </a:moveTo>
                  <a:cubicBezTo>
                    <a:pt x="8767" y="4380"/>
                    <a:pt x="6882" y="5305"/>
                    <a:pt x="5082" y="7620"/>
                  </a:cubicBezTo>
                  <a:cubicBezTo>
                    <a:pt x="3282" y="9934"/>
                    <a:pt x="1567" y="13637"/>
                    <a:pt x="710" y="16260"/>
                  </a:cubicBezTo>
                  <a:cubicBezTo>
                    <a:pt x="-147" y="18882"/>
                    <a:pt x="-147" y="20425"/>
                    <a:pt x="282" y="20888"/>
                  </a:cubicBezTo>
                  <a:cubicBezTo>
                    <a:pt x="710" y="21351"/>
                    <a:pt x="1567" y="20734"/>
                    <a:pt x="2339" y="19808"/>
                  </a:cubicBezTo>
                  <a:cubicBezTo>
                    <a:pt x="3110" y="18882"/>
                    <a:pt x="3796" y="17648"/>
                    <a:pt x="4396" y="16414"/>
                  </a:cubicBezTo>
                  <a:cubicBezTo>
                    <a:pt x="4996" y="15180"/>
                    <a:pt x="5510" y="13945"/>
                    <a:pt x="6196" y="14408"/>
                  </a:cubicBezTo>
                  <a:cubicBezTo>
                    <a:pt x="6882" y="14871"/>
                    <a:pt x="7739" y="17031"/>
                    <a:pt x="8596" y="18111"/>
                  </a:cubicBezTo>
                  <a:cubicBezTo>
                    <a:pt x="9453" y="19191"/>
                    <a:pt x="10310" y="19191"/>
                    <a:pt x="11682" y="17494"/>
                  </a:cubicBezTo>
                  <a:cubicBezTo>
                    <a:pt x="13053" y="15797"/>
                    <a:pt x="14939" y="12402"/>
                    <a:pt x="16139" y="9780"/>
                  </a:cubicBezTo>
                  <a:cubicBezTo>
                    <a:pt x="17339" y="7157"/>
                    <a:pt x="17853" y="5305"/>
                    <a:pt x="18196" y="3608"/>
                  </a:cubicBezTo>
                  <a:cubicBezTo>
                    <a:pt x="18539" y="1911"/>
                    <a:pt x="18710" y="368"/>
                    <a:pt x="18367" y="60"/>
                  </a:cubicBezTo>
                  <a:cubicBezTo>
                    <a:pt x="18024" y="-249"/>
                    <a:pt x="17167" y="677"/>
                    <a:pt x="16996" y="1911"/>
                  </a:cubicBezTo>
                  <a:cubicBezTo>
                    <a:pt x="16824" y="3145"/>
                    <a:pt x="17339" y="4688"/>
                    <a:pt x="18024" y="5922"/>
                  </a:cubicBezTo>
                  <a:cubicBezTo>
                    <a:pt x="18710" y="7157"/>
                    <a:pt x="19567" y="8082"/>
                    <a:pt x="20253" y="9934"/>
                  </a:cubicBezTo>
                  <a:cubicBezTo>
                    <a:pt x="20939" y="11785"/>
                    <a:pt x="21453" y="14562"/>
                    <a:pt x="20939" y="16568"/>
                  </a:cubicBezTo>
                  <a:cubicBezTo>
                    <a:pt x="20424" y="18574"/>
                    <a:pt x="18882" y="19808"/>
                    <a:pt x="17339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5175116" y="11298"/>
              <a:ext cx="153338" cy="45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21600" y="2087"/>
                  </a:moveTo>
                  <a:cubicBezTo>
                    <a:pt x="20880" y="1367"/>
                    <a:pt x="20160" y="647"/>
                    <a:pt x="18900" y="287"/>
                  </a:cubicBezTo>
                  <a:cubicBezTo>
                    <a:pt x="17640" y="-73"/>
                    <a:pt x="15840" y="-73"/>
                    <a:pt x="14400" y="167"/>
                  </a:cubicBezTo>
                  <a:cubicBezTo>
                    <a:pt x="12960" y="407"/>
                    <a:pt x="11880" y="887"/>
                    <a:pt x="10440" y="2807"/>
                  </a:cubicBezTo>
                  <a:cubicBezTo>
                    <a:pt x="9000" y="4727"/>
                    <a:pt x="7200" y="8087"/>
                    <a:pt x="6300" y="10907"/>
                  </a:cubicBezTo>
                  <a:cubicBezTo>
                    <a:pt x="5400" y="13727"/>
                    <a:pt x="5400" y="16007"/>
                    <a:pt x="4500" y="17687"/>
                  </a:cubicBezTo>
                  <a:cubicBezTo>
                    <a:pt x="3600" y="19367"/>
                    <a:pt x="1800" y="20447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5085171" y="-1"/>
              <a:ext cx="522847" cy="43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52" fill="norm" stroke="1" extrusionOk="0">
                  <a:moveTo>
                    <a:pt x="1803" y="21452"/>
                  </a:moveTo>
                  <a:cubicBezTo>
                    <a:pt x="1384" y="20953"/>
                    <a:pt x="965" y="20453"/>
                    <a:pt x="598" y="19829"/>
                  </a:cubicBezTo>
                  <a:cubicBezTo>
                    <a:pt x="231" y="19205"/>
                    <a:pt x="-84" y="18455"/>
                    <a:pt x="21" y="17956"/>
                  </a:cubicBezTo>
                  <a:cubicBezTo>
                    <a:pt x="126" y="17457"/>
                    <a:pt x="650" y="17207"/>
                    <a:pt x="2275" y="16832"/>
                  </a:cubicBezTo>
                  <a:cubicBezTo>
                    <a:pt x="3900" y="16458"/>
                    <a:pt x="6627" y="15958"/>
                    <a:pt x="8252" y="15709"/>
                  </a:cubicBezTo>
                  <a:cubicBezTo>
                    <a:pt x="9877" y="15459"/>
                    <a:pt x="10401" y="15459"/>
                    <a:pt x="10873" y="15147"/>
                  </a:cubicBezTo>
                  <a:cubicBezTo>
                    <a:pt x="11345" y="14835"/>
                    <a:pt x="11765" y="14210"/>
                    <a:pt x="11712" y="13961"/>
                  </a:cubicBezTo>
                  <a:cubicBezTo>
                    <a:pt x="11660" y="13711"/>
                    <a:pt x="11135" y="13836"/>
                    <a:pt x="10664" y="14086"/>
                  </a:cubicBezTo>
                  <a:cubicBezTo>
                    <a:pt x="10192" y="14335"/>
                    <a:pt x="9772" y="14710"/>
                    <a:pt x="9353" y="15084"/>
                  </a:cubicBezTo>
                  <a:cubicBezTo>
                    <a:pt x="8933" y="15459"/>
                    <a:pt x="8514" y="15834"/>
                    <a:pt x="8252" y="16333"/>
                  </a:cubicBezTo>
                  <a:cubicBezTo>
                    <a:pt x="7990" y="16832"/>
                    <a:pt x="7885" y="17457"/>
                    <a:pt x="8095" y="17769"/>
                  </a:cubicBezTo>
                  <a:cubicBezTo>
                    <a:pt x="8304" y="18081"/>
                    <a:pt x="8829" y="18081"/>
                    <a:pt x="9615" y="18143"/>
                  </a:cubicBezTo>
                  <a:cubicBezTo>
                    <a:pt x="10401" y="18206"/>
                    <a:pt x="11450" y="18331"/>
                    <a:pt x="12289" y="18455"/>
                  </a:cubicBezTo>
                  <a:cubicBezTo>
                    <a:pt x="13128" y="18580"/>
                    <a:pt x="13757" y="18705"/>
                    <a:pt x="14438" y="18268"/>
                  </a:cubicBezTo>
                  <a:cubicBezTo>
                    <a:pt x="15120" y="17831"/>
                    <a:pt x="15854" y="16832"/>
                    <a:pt x="16745" y="14398"/>
                  </a:cubicBezTo>
                  <a:cubicBezTo>
                    <a:pt x="17636" y="11963"/>
                    <a:pt x="18685" y="8092"/>
                    <a:pt x="19366" y="5595"/>
                  </a:cubicBezTo>
                  <a:cubicBezTo>
                    <a:pt x="20048" y="3098"/>
                    <a:pt x="20363" y="1975"/>
                    <a:pt x="20677" y="1163"/>
                  </a:cubicBezTo>
                  <a:cubicBezTo>
                    <a:pt x="20992" y="351"/>
                    <a:pt x="21306" y="-148"/>
                    <a:pt x="21411" y="39"/>
                  </a:cubicBezTo>
                  <a:cubicBezTo>
                    <a:pt x="21516" y="227"/>
                    <a:pt x="21411" y="1101"/>
                    <a:pt x="21201" y="3348"/>
                  </a:cubicBezTo>
                  <a:cubicBezTo>
                    <a:pt x="20992" y="5595"/>
                    <a:pt x="20677" y="9216"/>
                    <a:pt x="20625" y="12025"/>
                  </a:cubicBezTo>
                  <a:cubicBezTo>
                    <a:pt x="20572" y="14835"/>
                    <a:pt x="20782" y="16832"/>
                    <a:pt x="20992" y="18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5655180" y="197247"/>
              <a:ext cx="85774" cy="19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21115" fill="norm" stroke="1" extrusionOk="0">
                  <a:moveTo>
                    <a:pt x="16892" y="452"/>
                  </a:moveTo>
                  <a:cubicBezTo>
                    <a:pt x="13892" y="175"/>
                    <a:pt x="10892" y="-102"/>
                    <a:pt x="7592" y="36"/>
                  </a:cubicBezTo>
                  <a:cubicBezTo>
                    <a:pt x="4292" y="175"/>
                    <a:pt x="692" y="729"/>
                    <a:pt x="92" y="2529"/>
                  </a:cubicBezTo>
                  <a:cubicBezTo>
                    <a:pt x="-508" y="4329"/>
                    <a:pt x="1892" y="7375"/>
                    <a:pt x="5492" y="9867"/>
                  </a:cubicBezTo>
                  <a:cubicBezTo>
                    <a:pt x="9092" y="12360"/>
                    <a:pt x="13892" y="14298"/>
                    <a:pt x="16892" y="15960"/>
                  </a:cubicBezTo>
                  <a:cubicBezTo>
                    <a:pt x="19892" y="17621"/>
                    <a:pt x="21092" y="19006"/>
                    <a:pt x="19292" y="19975"/>
                  </a:cubicBezTo>
                  <a:cubicBezTo>
                    <a:pt x="17492" y="20944"/>
                    <a:pt x="12692" y="21498"/>
                    <a:pt x="9692" y="20806"/>
                  </a:cubicBezTo>
                  <a:cubicBezTo>
                    <a:pt x="6692" y="20113"/>
                    <a:pt x="5492" y="18175"/>
                    <a:pt x="4292" y="16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5803797" y="169475"/>
              <a:ext cx="161005" cy="19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11080"/>
                  </a:moveTo>
                  <a:cubicBezTo>
                    <a:pt x="1714" y="11361"/>
                    <a:pt x="3429" y="11641"/>
                    <a:pt x="6343" y="10519"/>
                  </a:cubicBezTo>
                  <a:cubicBezTo>
                    <a:pt x="9257" y="9397"/>
                    <a:pt x="13371" y="6873"/>
                    <a:pt x="15600" y="4909"/>
                  </a:cubicBezTo>
                  <a:cubicBezTo>
                    <a:pt x="17829" y="2945"/>
                    <a:pt x="18171" y="1543"/>
                    <a:pt x="17486" y="701"/>
                  </a:cubicBezTo>
                  <a:cubicBezTo>
                    <a:pt x="16800" y="-140"/>
                    <a:pt x="15086" y="-421"/>
                    <a:pt x="12000" y="982"/>
                  </a:cubicBezTo>
                  <a:cubicBezTo>
                    <a:pt x="8914" y="2384"/>
                    <a:pt x="4457" y="5470"/>
                    <a:pt x="2400" y="8556"/>
                  </a:cubicBezTo>
                  <a:cubicBezTo>
                    <a:pt x="343" y="11641"/>
                    <a:pt x="686" y="14727"/>
                    <a:pt x="4286" y="16831"/>
                  </a:cubicBezTo>
                  <a:cubicBezTo>
                    <a:pt x="7886" y="18935"/>
                    <a:pt x="14743" y="20057"/>
                    <a:pt x="21600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2767729" y="622513"/>
              <a:ext cx="2392055" cy="16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4" fill="norm" stroke="1" extrusionOk="0">
                  <a:moveTo>
                    <a:pt x="0" y="2888"/>
                  </a:moveTo>
                  <a:cubicBezTo>
                    <a:pt x="300" y="8523"/>
                    <a:pt x="600" y="14158"/>
                    <a:pt x="1108" y="17288"/>
                  </a:cubicBezTo>
                  <a:cubicBezTo>
                    <a:pt x="1615" y="20419"/>
                    <a:pt x="2331" y="21045"/>
                    <a:pt x="3081" y="19167"/>
                  </a:cubicBezTo>
                  <a:cubicBezTo>
                    <a:pt x="3831" y="17288"/>
                    <a:pt x="4615" y="12906"/>
                    <a:pt x="5331" y="9149"/>
                  </a:cubicBezTo>
                  <a:cubicBezTo>
                    <a:pt x="6046" y="5393"/>
                    <a:pt x="6692" y="2262"/>
                    <a:pt x="7292" y="854"/>
                  </a:cubicBezTo>
                  <a:cubicBezTo>
                    <a:pt x="7892" y="-555"/>
                    <a:pt x="8446" y="-242"/>
                    <a:pt x="9046" y="1949"/>
                  </a:cubicBezTo>
                  <a:cubicBezTo>
                    <a:pt x="9646" y="4141"/>
                    <a:pt x="10292" y="8210"/>
                    <a:pt x="10915" y="10088"/>
                  </a:cubicBezTo>
                  <a:cubicBezTo>
                    <a:pt x="11538" y="11967"/>
                    <a:pt x="12138" y="11654"/>
                    <a:pt x="12854" y="11184"/>
                  </a:cubicBezTo>
                  <a:cubicBezTo>
                    <a:pt x="13569" y="10715"/>
                    <a:pt x="14400" y="10088"/>
                    <a:pt x="15254" y="9775"/>
                  </a:cubicBezTo>
                  <a:cubicBezTo>
                    <a:pt x="16108" y="9462"/>
                    <a:pt x="16985" y="9462"/>
                    <a:pt x="17827" y="8680"/>
                  </a:cubicBezTo>
                  <a:cubicBezTo>
                    <a:pt x="18669" y="7897"/>
                    <a:pt x="19477" y="6332"/>
                    <a:pt x="20100" y="4923"/>
                  </a:cubicBezTo>
                  <a:cubicBezTo>
                    <a:pt x="20723" y="3515"/>
                    <a:pt x="21162" y="2262"/>
                    <a:pt x="21600" y="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2790729" y="1083106"/>
              <a:ext cx="24534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2757"/>
                    <a:pt x="8100" y="5515"/>
                    <a:pt x="11700" y="9115"/>
                  </a:cubicBezTo>
                  <a:cubicBezTo>
                    <a:pt x="15300" y="12715"/>
                    <a:pt x="18450" y="17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2844397" y="1060106"/>
              <a:ext cx="21467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86" y="1008"/>
                    <a:pt x="16971" y="2016"/>
                    <a:pt x="14143" y="4032"/>
                  </a:cubicBezTo>
                  <a:cubicBezTo>
                    <a:pt x="11314" y="6048"/>
                    <a:pt x="7971" y="9072"/>
                    <a:pt x="5529" y="12168"/>
                  </a:cubicBezTo>
                  <a:cubicBezTo>
                    <a:pt x="3086" y="15264"/>
                    <a:pt x="1543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3266073" y="1182775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3220072" y="1244110"/>
              <a:ext cx="32200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6200"/>
                    <a:pt x="10971" y="10800"/>
                    <a:pt x="14571" y="7200"/>
                  </a:cubicBezTo>
                  <a:cubicBezTo>
                    <a:pt x="18171" y="3600"/>
                    <a:pt x="198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3302931" y="1021772"/>
              <a:ext cx="170148" cy="42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02" fill="norm" stroke="1" extrusionOk="0">
                  <a:moveTo>
                    <a:pt x="21464" y="0"/>
                  </a:moveTo>
                  <a:cubicBezTo>
                    <a:pt x="17595" y="3451"/>
                    <a:pt x="13727" y="6902"/>
                    <a:pt x="10503" y="10033"/>
                  </a:cubicBezTo>
                  <a:cubicBezTo>
                    <a:pt x="7279" y="13165"/>
                    <a:pt x="4700" y="15976"/>
                    <a:pt x="2927" y="17957"/>
                  </a:cubicBezTo>
                  <a:cubicBezTo>
                    <a:pt x="1154" y="19938"/>
                    <a:pt x="186" y="21089"/>
                    <a:pt x="25" y="21344"/>
                  </a:cubicBezTo>
                  <a:cubicBezTo>
                    <a:pt x="-136" y="21600"/>
                    <a:pt x="509" y="20961"/>
                    <a:pt x="1154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3273714" y="708636"/>
              <a:ext cx="199365" cy="2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513" fill="norm" stroke="1" extrusionOk="0">
                  <a:moveTo>
                    <a:pt x="11486" y="14867"/>
                  </a:moveTo>
                  <a:cubicBezTo>
                    <a:pt x="10392" y="14313"/>
                    <a:pt x="9299" y="13759"/>
                    <a:pt x="8068" y="13575"/>
                  </a:cubicBezTo>
                  <a:cubicBezTo>
                    <a:pt x="6838" y="13390"/>
                    <a:pt x="5471" y="13575"/>
                    <a:pt x="4240" y="13944"/>
                  </a:cubicBezTo>
                  <a:cubicBezTo>
                    <a:pt x="3010" y="14313"/>
                    <a:pt x="1916" y="14867"/>
                    <a:pt x="1096" y="15882"/>
                  </a:cubicBezTo>
                  <a:cubicBezTo>
                    <a:pt x="276" y="16898"/>
                    <a:pt x="-271" y="18375"/>
                    <a:pt x="139" y="19205"/>
                  </a:cubicBezTo>
                  <a:cubicBezTo>
                    <a:pt x="549" y="20036"/>
                    <a:pt x="1916" y="20221"/>
                    <a:pt x="3830" y="19759"/>
                  </a:cubicBezTo>
                  <a:cubicBezTo>
                    <a:pt x="5744" y="19298"/>
                    <a:pt x="8205" y="18190"/>
                    <a:pt x="10392" y="15144"/>
                  </a:cubicBezTo>
                  <a:cubicBezTo>
                    <a:pt x="12580" y="12098"/>
                    <a:pt x="14494" y="7113"/>
                    <a:pt x="15177" y="4067"/>
                  </a:cubicBezTo>
                  <a:cubicBezTo>
                    <a:pt x="15861" y="1021"/>
                    <a:pt x="15314" y="-87"/>
                    <a:pt x="15040" y="5"/>
                  </a:cubicBezTo>
                  <a:cubicBezTo>
                    <a:pt x="14767" y="98"/>
                    <a:pt x="14767" y="1390"/>
                    <a:pt x="15451" y="4805"/>
                  </a:cubicBezTo>
                  <a:cubicBezTo>
                    <a:pt x="16134" y="8221"/>
                    <a:pt x="17501" y="13759"/>
                    <a:pt x="18595" y="16898"/>
                  </a:cubicBezTo>
                  <a:cubicBezTo>
                    <a:pt x="19688" y="20036"/>
                    <a:pt x="20509" y="20775"/>
                    <a:pt x="21329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3647662" y="899102"/>
              <a:ext cx="11675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fill="norm" stroke="1" extrusionOk="0">
                  <a:moveTo>
                    <a:pt x="315" y="0"/>
                  </a:moveTo>
                  <a:cubicBezTo>
                    <a:pt x="-144" y="1440"/>
                    <a:pt x="-604" y="2880"/>
                    <a:pt x="2843" y="6480"/>
                  </a:cubicBezTo>
                  <a:cubicBezTo>
                    <a:pt x="6290" y="10080"/>
                    <a:pt x="13643" y="15840"/>
                    <a:pt x="209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3749084" y="899102"/>
              <a:ext cx="11500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047"/>
                    <a:pt x="15840" y="2095"/>
                    <a:pt x="12720" y="4844"/>
                  </a:cubicBezTo>
                  <a:cubicBezTo>
                    <a:pt x="9600" y="7593"/>
                    <a:pt x="6240" y="12044"/>
                    <a:pt x="4080" y="15120"/>
                  </a:cubicBezTo>
                  <a:cubicBezTo>
                    <a:pt x="1920" y="18196"/>
                    <a:pt x="960" y="19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256141" y="492760"/>
              <a:ext cx="69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00"/>
                    <a:pt x="12000" y="10800"/>
                    <a:pt x="8400" y="14400"/>
                  </a:cubicBezTo>
                  <a:cubicBezTo>
                    <a:pt x="4800" y="18000"/>
                    <a:pt x="24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6767263" y="212487"/>
              <a:ext cx="661905" cy="41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4337" y="992"/>
                  </a:moveTo>
                  <a:cubicBezTo>
                    <a:pt x="4670" y="346"/>
                    <a:pt x="5004" y="-301"/>
                    <a:pt x="5004" y="152"/>
                  </a:cubicBezTo>
                  <a:cubicBezTo>
                    <a:pt x="5004" y="604"/>
                    <a:pt x="4670" y="2156"/>
                    <a:pt x="4212" y="4485"/>
                  </a:cubicBezTo>
                  <a:cubicBezTo>
                    <a:pt x="3753" y="6813"/>
                    <a:pt x="3169" y="9917"/>
                    <a:pt x="2961" y="12762"/>
                  </a:cubicBezTo>
                  <a:cubicBezTo>
                    <a:pt x="2752" y="15608"/>
                    <a:pt x="2919" y="18195"/>
                    <a:pt x="3211" y="19618"/>
                  </a:cubicBezTo>
                  <a:cubicBezTo>
                    <a:pt x="3503" y="21040"/>
                    <a:pt x="3920" y="21299"/>
                    <a:pt x="4212" y="21105"/>
                  </a:cubicBezTo>
                  <a:cubicBezTo>
                    <a:pt x="4503" y="20911"/>
                    <a:pt x="4670" y="20264"/>
                    <a:pt x="4587" y="19359"/>
                  </a:cubicBezTo>
                  <a:cubicBezTo>
                    <a:pt x="4503" y="18453"/>
                    <a:pt x="4170" y="17289"/>
                    <a:pt x="3503" y="15931"/>
                  </a:cubicBezTo>
                  <a:cubicBezTo>
                    <a:pt x="2836" y="14573"/>
                    <a:pt x="1835" y="13021"/>
                    <a:pt x="1126" y="12051"/>
                  </a:cubicBezTo>
                  <a:cubicBezTo>
                    <a:pt x="417" y="11081"/>
                    <a:pt x="0" y="10693"/>
                    <a:pt x="0" y="10305"/>
                  </a:cubicBezTo>
                  <a:cubicBezTo>
                    <a:pt x="0" y="9917"/>
                    <a:pt x="417" y="9529"/>
                    <a:pt x="1626" y="8300"/>
                  </a:cubicBezTo>
                  <a:cubicBezTo>
                    <a:pt x="2836" y="7071"/>
                    <a:pt x="4837" y="5002"/>
                    <a:pt x="6088" y="3773"/>
                  </a:cubicBezTo>
                  <a:cubicBezTo>
                    <a:pt x="7339" y="2545"/>
                    <a:pt x="7839" y="2156"/>
                    <a:pt x="8090" y="2480"/>
                  </a:cubicBezTo>
                  <a:cubicBezTo>
                    <a:pt x="8340" y="2803"/>
                    <a:pt x="8340" y="3838"/>
                    <a:pt x="8256" y="6101"/>
                  </a:cubicBezTo>
                  <a:cubicBezTo>
                    <a:pt x="8173" y="8365"/>
                    <a:pt x="8006" y="11857"/>
                    <a:pt x="7881" y="13927"/>
                  </a:cubicBezTo>
                  <a:cubicBezTo>
                    <a:pt x="7756" y="15996"/>
                    <a:pt x="7673" y="16643"/>
                    <a:pt x="7589" y="17419"/>
                  </a:cubicBezTo>
                  <a:cubicBezTo>
                    <a:pt x="7506" y="18195"/>
                    <a:pt x="7422" y="19100"/>
                    <a:pt x="7381" y="19165"/>
                  </a:cubicBezTo>
                  <a:cubicBezTo>
                    <a:pt x="7339" y="19230"/>
                    <a:pt x="7339" y="18453"/>
                    <a:pt x="7464" y="17548"/>
                  </a:cubicBezTo>
                  <a:cubicBezTo>
                    <a:pt x="7589" y="16643"/>
                    <a:pt x="7839" y="15608"/>
                    <a:pt x="8090" y="14832"/>
                  </a:cubicBezTo>
                  <a:cubicBezTo>
                    <a:pt x="8340" y="14056"/>
                    <a:pt x="8590" y="13539"/>
                    <a:pt x="8882" y="13474"/>
                  </a:cubicBezTo>
                  <a:cubicBezTo>
                    <a:pt x="9174" y="13409"/>
                    <a:pt x="9507" y="13797"/>
                    <a:pt x="9716" y="14315"/>
                  </a:cubicBezTo>
                  <a:cubicBezTo>
                    <a:pt x="9924" y="14832"/>
                    <a:pt x="10008" y="15479"/>
                    <a:pt x="10258" y="15867"/>
                  </a:cubicBezTo>
                  <a:cubicBezTo>
                    <a:pt x="10508" y="16255"/>
                    <a:pt x="10925" y="16384"/>
                    <a:pt x="11300" y="16255"/>
                  </a:cubicBezTo>
                  <a:cubicBezTo>
                    <a:pt x="11676" y="16125"/>
                    <a:pt x="12009" y="15737"/>
                    <a:pt x="12343" y="15155"/>
                  </a:cubicBezTo>
                  <a:cubicBezTo>
                    <a:pt x="12676" y="14573"/>
                    <a:pt x="13010" y="13797"/>
                    <a:pt x="13219" y="13086"/>
                  </a:cubicBezTo>
                  <a:cubicBezTo>
                    <a:pt x="13427" y="12374"/>
                    <a:pt x="13510" y="11728"/>
                    <a:pt x="13427" y="11663"/>
                  </a:cubicBezTo>
                  <a:cubicBezTo>
                    <a:pt x="13344" y="11598"/>
                    <a:pt x="13093" y="12116"/>
                    <a:pt x="12885" y="12698"/>
                  </a:cubicBezTo>
                  <a:cubicBezTo>
                    <a:pt x="12676" y="13280"/>
                    <a:pt x="12510" y="13927"/>
                    <a:pt x="12426" y="14573"/>
                  </a:cubicBezTo>
                  <a:cubicBezTo>
                    <a:pt x="12343" y="15220"/>
                    <a:pt x="12343" y="15867"/>
                    <a:pt x="12551" y="16190"/>
                  </a:cubicBezTo>
                  <a:cubicBezTo>
                    <a:pt x="12760" y="16513"/>
                    <a:pt x="13177" y="16513"/>
                    <a:pt x="13761" y="16061"/>
                  </a:cubicBezTo>
                  <a:cubicBezTo>
                    <a:pt x="14344" y="15608"/>
                    <a:pt x="15095" y="14703"/>
                    <a:pt x="15637" y="14056"/>
                  </a:cubicBezTo>
                  <a:cubicBezTo>
                    <a:pt x="16179" y="13409"/>
                    <a:pt x="16513" y="13021"/>
                    <a:pt x="16680" y="13150"/>
                  </a:cubicBezTo>
                  <a:cubicBezTo>
                    <a:pt x="16846" y="13280"/>
                    <a:pt x="16846" y="13927"/>
                    <a:pt x="16763" y="14573"/>
                  </a:cubicBezTo>
                  <a:cubicBezTo>
                    <a:pt x="16680" y="15220"/>
                    <a:pt x="16513" y="15867"/>
                    <a:pt x="16471" y="15867"/>
                  </a:cubicBezTo>
                  <a:cubicBezTo>
                    <a:pt x="16429" y="15867"/>
                    <a:pt x="16513" y="15220"/>
                    <a:pt x="16930" y="14185"/>
                  </a:cubicBezTo>
                  <a:cubicBezTo>
                    <a:pt x="17347" y="13150"/>
                    <a:pt x="18097" y="11728"/>
                    <a:pt x="18681" y="11016"/>
                  </a:cubicBezTo>
                  <a:cubicBezTo>
                    <a:pt x="19265" y="10305"/>
                    <a:pt x="19682" y="10305"/>
                    <a:pt x="20015" y="10628"/>
                  </a:cubicBezTo>
                  <a:cubicBezTo>
                    <a:pt x="20349" y="10952"/>
                    <a:pt x="20599" y="11598"/>
                    <a:pt x="20849" y="13021"/>
                  </a:cubicBezTo>
                  <a:cubicBezTo>
                    <a:pt x="21100" y="14444"/>
                    <a:pt x="21350" y="16643"/>
                    <a:pt x="21600" y="18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8276013" y="321370"/>
              <a:ext cx="155757" cy="45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86" fill="norm" stroke="1" extrusionOk="0">
                  <a:moveTo>
                    <a:pt x="4749" y="7046"/>
                  </a:moveTo>
                  <a:cubicBezTo>
                    <a:pt x="3704" y="10201"/>
                    <a:pt x="2659" y="13356"/>
                    <a:pt x="2137" y="15479"/>
                  </a:cubicBezTo>
                  <a:cubicBezTo>
                    <a:pt x="1614" y="17603"/>
                    <a:pt x="1614" y="18695"/>
                    <a:pt x="1440" y="19666"/>
                  </a:cubicBezTo>
                  <a:cubicBezTo>
                    <a:pt x="1266" y="20637"/>
                    <a:pt x="917" y="21486"/>
                    <a:pt x="569" y="21486"/>
                  </a:cubicBezTo>
                  <a:cubicBezTo>
                    <a:pt x="220" y="21486"/>
                    <a:pt x="-128" y="20637"/>
                    <a:pt x="46" y="18270"/>
                  </a:cubicBezTo>
                  <a:cubicBezTo>
                    <a:pt x="220" y="15904"/>
                    <a:pt x="917" y="12021"/>
                    <a:pt x="2311" y="8987"/>
                  </a:cubicBezTo>
                  <a:cubicBezTo>
                    <a:pt x="3704" y="5953"/>
                    <a:pt x="5795" y="3769"/>
                    <a:pt x="7537" y="2434"/>
                  </a:cubicBezTo>
                  <a:cubicBezTo>
                    <a:pt x="9278" y="1099"/>
                    <a:pt x="10672" y="614"/>
                    <a:pt x="12240" y="311"/>
                  </a:cubicBezTo>
                  <a:cubicBezTo>
                    <a:pt x="13807" y="7"/>
                    <a:pt x="15549" y="-114"/>
                    <a:pt x="17117" y="129"/>
                  </a:cubicBezTo>
                  <a:cubicBezTo>
                    <a:pt x="18685" y="371"/>
                    <a:pt x="20078" y="978"/>
                    <a:pt x="20775" y="1949"/>
                  </a:cubicBezTo>
                  <a:cubicBezTo>
                    <a:pt x="21472" y="2920"/>
                    <a:pt x="21472" y="4255"/>
                    <a:pt x="20078" y="5468"/>
                  </a:cubicBezTo>
                  <a:cubicBezTo>
                    <a:pt x="18685" y="6682"/>
                    <a:pt x="15898" y="7774"/>
                    <a:pt x="13633" y="8562"/>
                  </a:cubicBezTo>
                  <a:cubicBezTo>
                    <a:pt x="11369" y="9351"/>
                    <a:pt x="9627" y="9837"/>
                    <a:pt x="8059" y="9897"/>
                  </a:cubicBezTo>
                  <a:cubicBezTo>
                    <a:pt x="6491" y="9958"/>
                    <a:pt x="5098" y="9594"/>
                    <a:pt x="3704" y="9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8485746" y="336994"/>
              <a:ext cx="108782" cy="15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079" fill="norm" stroke="1" extrusionOk="0">
                  <a:moveTo>
                    <a:pt x="278" y="10782"/>
                  </a:moveTo>
                  <a:cubicBezTo>
                    <a:pt x="2732" y="10434"/>
                    <a:pt x="5187" y="10086"/>
                    <a:pt x="7151" y="9040"/>
                  </a:cubicBezTo>
                  <a:cubicBezTo>
                    <a:pt x="9114" y="7995"/>
                    <a:pt x="10587" y="6253"/>
                    <a:pt x="11569" y="4511"/>
                  </a:cubicBezTo>
                  <a:cubicBezTo>
                    <a:pt x="12551" y="2769"/>
                    <a:pt x="13041" y="1028"/>
                    <a:pt x="12060" y="331"/>
                  </a:cubicBezTo>
                  <a:cubicBezTo>
                    <a:pt x="11078" y="-366"/>
                    <a:pt x="8623" y="-18"/>
                    <a:pt x="6414" y="1899"/>
                  </a:cubicBezTo>
                  <a:cubicBezTo>
                    <a:pt x="4205" y="3815"/>
                    <a:pt x="2241" y="7299"/>
                    <a:pt x="1014" y="10260"/>
                  </a:cubicBezTo>
                  <a:cubicBezTo>
                    <a:pt x="-213" y="13221"/>
                    <a:pt x="-704" y="15660"/>
                    <a:pt x="1751" y="17576"/>
                  </a:cubicBezTo>
                  <a:cubicBezTo>
                    <a:pt x="4205" y="19492"/>
                    <a:pt x="9605" y="20886"/>
                    <a:pt x="13287" y="21060"/>
                  </a:cubicBezTo>
                  <a:cubicBezTo>
                    <a:pt x="16969" y="21234"/>
                    <a:pt x="18932" y="20189"/>
                    <a:pt x="20896" y="19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8655862" y="308756"/>
              <a:ext cx="107336" cy="18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0"/>
                  </a:moveTo>
                  <a:cubicBezTo>
                    <a:pt x="4114" y="4086"/>
                    <a:pt x="8229" y="8173"/>
                    <a:pt x="10286" y="10946"/>
                  </a:cubicBezTo>
                  <a:cubicBezTo>
                    <a:pt x="12343" y="13719"/>
                    <a:pt x="12343" y="15178"/>
                    <a:pt x="11829" y="16638"/>
                  </a:cubicBezTo>
                  <a:cubicBezTo>
                    <a:pt x="11314" y="18097"/>
                    <a:pt x="10286" y="19557"/>
                    <a:pt x="8486" y="20432"/>
                  </a:cubicBezTo>
                  <a:cubicBezTo>
                    <a:pt x="6686" y="21308"/>
                    <a:pt x="4114" y="21600"/>
                    <a:pt x="2571" y="19995"/>
                  </a:cubicBezTo>
                  <a:cubicBezTo>
                    <a:pt x="1029" y="18389"/>
                    <a:pt x="514" y="14886"/>
                    <a:pt x="3857" y="11384"/>
                  </a:cubicBezTo>
                  <a:cubicBezTo>
                    <a:pt x="7200" y="7881"/>
                    <a:pt x="14400" y="4378"/>
                    <a:pt x="21600" y="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8771823" y="301089"/>
              <a:ext cx="181300" cy="21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81" fill="norm" stroke="1" extrusionOk="0">
                  <a:moveTo>
                    <a:pt x="2587" y="0"/>
                  </a:moveTo>
                  <a:cubicBezTo>
                    <a:pt x="2287" y="6353"/>
                    <a:pt x="1987" y="12706"/>
                    <a:pt x="1537" y="16518"/>
                  </a:cubicBezTo>
                  <a:cubicBezTo>
                    <a:pt x="1087" y="20329"/>
                    <a:pt x="487" y="21600"/>
                    <a:pt x="187" y="21473"/>
                  </a:cubicBezTo>
                  <a:cubicBezTo>
                    <a:pt x="-113" y="21346"/>
                    <a:pt x="-113" y="19821"/>
                    <a:pt x="637" y="17534"/>
                  </a:cubicBezTo>
                  <a:cubicBezTo>
                    <a:pt x="1387" y="15247"/>
                    <a:pt x="2887" y="12198"/>
                    <a:pt x="4237" y="10292"/>
                  </a:cubicBezTo>
                  <a:cubicBezTo>
                    <a:pt x="5587" y="8386"/>
                    <a:pt x="6787" y="7624"/>
                    <a:pt x="7387" y="7878"/>
                  </a:cubicBezTo>
                  <a:cubicBezTo>
                    <a:pt x="7987" y="8132"/>
                    <a:pt x="7987" y="9402"/>
                    <a:pt x="7837" y="11054"/>
                  </a:cubicBezTo>
                  <a:cubicBezTo>
                    <a:pt x="7687" y="12706"/>
                    <a:pt x="7387" y="14739"/>
                    <a:pt x="7537" y="15120"/>
                  </a:cubicBezTo>
                  <a:cubicBezTo>
                    <a:pt x="7687" y="15501"/>
                    <a:pt x="8287" y="14231"/>
                    <a:pt x="9937" y="12198"/>
                  </a:cubicBezTo>
                  <a:cubicBezTo>
                    <a:pt x="11587" y="10165"/>
                    <a:pt x="14287" y="7369"/>
                    <a:pt x="16387" y="5718"/>
                  </a:cubicBezTo>
                  <a:cubicBezTo>
                    <a:pt x="18487" y="4066"/>
                    <a:pt x="19987" y="3558"/>
                    <a:pt x="20737" y="4066"/>
                  </a:cubicBezTo>
                  <a:cubicBezTo>
                    <a:pt x="21487" y="4574"/>
                    <a:pt x="21487" y="6099"/>
                    <a:pt x="20587" y="9021"/>
                  </a:cubicBezTo>
                  <a:cubicBezTo>
                    <a:pt x="19687" y="11944"/>
                    <a:pt x="17887" y="16264"/>
                    <a:pt x="16087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9024829" y="324089"/>
              <a:ext cx="221380" cy="15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185" fill="norm" stroke="1" extrusionOk="0">
                  <a:moveTo>
                    <a:pt x="1397" y="0"/>
                  </a:moveTo>
                  <a:cubicBezTo>
                    <a:pt x="900" y="3960"/>
                    <a:pt x="404" y="7920"/>
                    <a:pt x="155" y="10800"/>
                  </a:cubicBezTo>
                  <a:cubicBezTo>
                    <a:pt x="-93" y="13680"/>
                    <a:pt x="-93" y="15480"/>
                    <a:pt x="528" y="16380"/>
                  </a:cubicBezTo>
                  <a:cubicBezTo>
                    <a:pt x="1148" y="17280"/>
                    <a:pt x="2390" y="17280"/>
                    <a:pt x="3507" y="16560"/>
                  </a:cubicBezTo>
                  <a:cubicBezTo>
                    <a:pt x="4624" y="15840"/>
                    <a:pt x="5617" y="14400"/>
                    <a:pt x="6610" y="12960"/>
                  </a:cubicBezTo>
                  <a:cubicBezTo>
                    <a:pt x="7604" y="11520"/>
                    <a:pt x="8597" y="10080"/>
                    <a:pt x="8845" y="10440"/>
                  </a:cubicBezTo>
                  <a:cubicBezTo>
                    <a:pt x="9093" y="10800"/>
                    <a:pt x="8597" y="12960"/>
                    <a:pt x="8473" y="15120"/>
                  </a:cubicBezTo>
                  <a:cubicBezTo>
                    <a:pt x="8348" y="17280"/>
                    <a:pt x="8597" y="19440"/>
                    <a:pt x="9341" y="20520"/>
                  </a:cubicBezTo>
                  <a:cubicBezTo>
                    <a:pt x="10086" y="21600"/>
                    <a:pt x="11328" y="21600"/>
                    <a:pt x="13438" y="18720"/>
                  </a:cubicBezTo>
                  <a:cubicBezTo>
                    <a:pt x="15548" y="15840"/>
                    <a:pt x="18528" y="10080"/>
                    <a:pt x="21507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9252509" y="95289"/>
              <a:ext cx="154704" cy="32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44" fill="norm" stroke="1" extrusionOk="0">
                  <a:moveTo>
                    <a:pt x="2314" y="10888"/>
                  </a:moveTo>
                  <a:cubicBezTo>
                    <a:pt x="4792" y="8064"/>
                    <a:pt x="7271" y="5239"/>
                    <a:pt x="8687" y="3245"/>
                  </a:cubicBezTo>
                  <a:cubicBezTo>
                    <a:pt x="10104" y="1251"/>
                    <a:pt x="10458" y="88"/>
                    <a:pt x="10104" y="5"/>
                  </a:cubicBezTo>
                  <a:cubicBezTo>
                    <a:pt x="9750" y="-78"/>
                    <a:pt x="8687" y="919"/>
                    <a:pt x="7094" y="3577"/>
                  </a:cubicBezTo>
                  <a:cubicBezTo>
                    <a:pt x="5501" y="6236"/>
                    <a:pt x="3376" y="10556"/>
                    <a:pt x="2491" y="13630"/>
                  </a:cubicBezTo>
                  <a:cubicBezTo>
                    <a:pt x="1605" y="16704"/>
                    <a:pt x="1960" y="18531"/>
                    <a:pt x="3022" y="19611"/>
                  </a:cubicBezTo>
                  <a:cubicBezTo>
                    <a:pt x="4084" y="20691"/>
                    <a:pt x="5855" y="21024"/>
                    <a:pt x="7448" y="20940"/>
                  </a:cubicBezTo>
                  <a:cubicBezTo>
                    <a:pt x="9042" y="20857"/>
                    <a:pt x="10458" y="20359"/>
                    <a:pt x="10635" y="19362"/>
                  </a:cubicBezTo>
                  <a:cubicBezTo>
                    <a:pt x="10812" y="18365"/>
                    <a:pt x="9750" y="16870"/>
                    <a:pt x="8333" y="15873"/>
                  </a:cubicBezTo>
                  <a:cubicBezTo>
                    <a:pt x="6917" y="14876"/>
                    <a:pt x="5146" y="14377"/>
                    <a:pt x="3376" y="13962"/>
                  </a:cubicBezTo>
                  <a:cubicBezTo>
                    <a:pt x="1605" y="13547"/>
                    <a:pt x="-165" y="13214"/>
                    <a:pt x="12" y="12799"/>
                  </a:cubicBezTo>
                  <a:cubicBezTo>
                    <a:pt x="189" y="12384"/>
                    <a:pt x="2314" y="11885"/>
                    <a:pt x="4261" y="11636"/>
                  </a:cubicBezTo>
                  <a:cubicBezTo>
                    <a:pt x="6209" y="11387"/>
                    <a:pt x="7979" y="11387"/>
                    <a:pt x="10281" y="12384"/>
                  </a:cubicBezTo>
                  <a:cubicBezTo>
                    <a:pt x="12583" y="13380"/>
                    <a:pt x="15415" y="15374"/>
                    <a:pt x="17009" y="16787"/>
                  </a:cubicBezTo>
                  <a:cubicBezTo>
                    <a:pt x="18602" y="18199"/>
                    <a:pt x="18956" y="19030"/>
                    <a:pt x="18956" y="19860"/>
                  </a:cubicBezTo>
                  <a:cubicBezTo>
                    <a:pt x="18956" y="20691"/>
                    <a:pt x="18602" y="21522"/>
                    <a:pt x="18425" y="21439"/>
                  </a:cubicBezTo>
                  <a:cubicBezTo>
                    <a:pt x="18248" y="21356"/>
                    <a:pt x="18248" y="20359"/>
                    <a:pt x="18779" y="17784"/>
                  </a:cubicBezTo>
                  <a:cubicBezTo>
                    <a:pt x="19310" y="15208"/>
                    <a:pt x="20373" y="11054"/>
                    <a:pt x="21435" y="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442032" y="247421"/>
              <a:ext cx="156852" cy="18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094" fill="norm" stroke="1" extrusionOk="0">
                  <a:moveTo>
                    <a:pt x="5705" y="0"/>
                  </a:moveTo>
                  <a:cubicBezTo>
                    <a:pt x="5008" y="4670"/>
                    <a:pt x="4311" y="9341"/>
                    <a:pt x="3788" y="12551"/>
                  </a:cubicBezTo>
                  <a:cubicBezTo>
                    <a:pt x="3266" y="15762"/>
                    <a:pt x="2917" y="17514"/>
                    <a:pt x="2221" y="18973"/>
                  </a:cubicBezTo>
                  <a:cubicBezTo>
                    <a:pt x="1524" y="20432"/>
                    <a:pt x="479" y="21600"/>
                    <a:pt x="130" y="20870"/>
                  </a:cubicBezTo>
                  <a:cubicBezTo>
                    <a:pt x="-218" y="20141"/>
                    <a:pt x="130" y="17514"/>
                    <a:pt x="1176" y="14595"/>
                  </a:cubicBezTo>
                  <a:cubicBezTo>
                    <a:pt x="2221" y="11676"/>
                    <a:pt x="3963" y="8465"/>
                    <a:pt x="5705" y="6130"/>
                  </a:cubicBezTo>
                  <a:cubicBezTo>
                    <a:pt x="7446" y="3795"/>
                    <a:pt x="9188" y="2335"/>
                    <a:pt x="10582" y="2335"/>
                  </a:cubicBezTo>
                  <a:cubicBezTo>
                    <a:pt x="11976" y="2335"/>
                    <a:pt x="13021" y="3795"/>
                    <a:pt x="13717" y="5984"/>
                  </a:cubicBezTo>
                  <a:cubicBezTo>
                    <a:pt x="14414" y="8173"/>
                    <a:pt x="14763" y="11092"/>
                    <a:pt x="15982" y="13427"/>
                  </a:cubicBezTo>
                  <a:cubicBezTo>
                    <a:pt x="17201" y="15762"/>
                    <a:pt x="19292" y="17514"/>
                    <a:pt x="21382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9522214" y="267762"/>
              <a:ext cx="183308" cy="475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60" fill="norm" stroke="1" extrusionOk="0">
                  <a:moveTo>
                    <a:pt x="18000" y="5290"/>
                  </a:moveTo>
                  <a:cubicBezTo>
                    <a:pt x="19200" y="4026"/>
                    <a:pt x="20400" y="2762"/>
                    <a:pt x="20700" y="1843"/>
                  </a:cubicBezTo>
                  <a:cubicBezTo>
                    <a:pt x="21000" y="924"/>
                    <a:pt x="20400" y="350"/>
                    <a:pt x="19200" y="120"/>
                  </a:cubicBezTo>
                  <a:cubicBezTo>
                    <a:pt x="18000" y="-110"/>
                    <a:pt x="16200" y="5"/>
                    <a:pt x="14700" y="350"/>
                  </a:cubicBezTo>
                  <a:cubicBezTo>
                    <a:pt x="13200" y="694"/>
                    <a:pt x="12000" y="1269"/>
                    <a:pt x="11250" y="1901"/>
                  </a:cubicBezTo>
                  <a:cubicBezTo>
                    <a:pt x="10500" y="2533"/>
                    <a:pt x="10200" y="3222"/>
                    <a:pt x="10800" y="3624"/>
                  </a:cubicBezTo>
                  <a:cubicBezTo>
                    <a:pt x="11400" y="4026"/>
                    <a:pt x="12900" y="4141"/>
                    <a:pt x="14850" y="4026"/>
                  </a:cubicBezTo>
                  <a:cubicBezTo>
                    <a:pt x="16800" y="3911"/>
                    <a:pt x="19200" y="3567"/>
                    <a:pt x="20400" y="3796"/>
                  </a:cubicBezTo>
                  <a:cubicBezTo>
                    <a:pt x="21600" y="4026"/>
                    <a:pt x="21600" y="4830"/>
                    <a:pt x="21450" y="7128"/>
                  </a:cubicBezTo>
                  <a:cubicBezTo>
                    <a:pt x="21300" y="9426"/>
                    <a:pt x="21000" y="13218"/>
                    <a:pt x="20850" y="15516"/>
                  </a:cubicBezTo>
                  <a:cubicBezTo>
                    <a:pt x="20700" y="17813"/>
                    <a:pt x="20700" y="18618"/>
                    <a:pt x="20250" y="19364"/>
                  </a:cubicBezTo>
                  <a:cubicBezTo>
                    <a:pt x="19800" y="20111"/>
                    <a:pt x="18900" y="20801"/>
                    <a:pt x="17400" y="21145"/>
                  </a:cubicBezTo>
                  <a:cubicBezTo>
                    <a:pt x="15900" y="21490"/>
                    <a:pt x="13800" y="21490"/>
                    <a:pt x="10800" y="20628"/>
                  </a:cubicBezTo>
                  <a:cubicBezTo>
                    <a:pt x="7800" y="19767"/>
                    <a:pt x="3900" y="18043"/>
                    <a:pt x="0" y="16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0209674" y="101751"/>
              <a:ext cx="508568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24" y="0"/>
                  </a:moveTo>
                  <a:cubicBezTo>
                    <a:pt x="6947" y="2335"/>
                    <a:pt x="5970" y="4670"/>
                    <a:pt x="5319" y="7735"/>
                  </a:cubicBezTo>
                  <a:cubicBezTo>
                    <a:pt x="4667" y="10800"/>
                    <a:pt x="4342" y="14595"/>
                    <a:pt x="4179" y="16857"/>
                  </a:cubicBezTo>
                  <a:cubicBezTo>
                    <a:pt x="4016" y="19119"/>
                    <a:pt x="4016" y="19849"/>
                    <a:pt x="4070" y="19849"/>
                  </a:cubicBezTo>
                  <a:cubicBezTo>
                    <a:pt x="4125" y="19849"/>
                    <a:pt x="4233" y="19119"/>
                    <a:pt x="3745" y="17732"/>
                  </a:cubicBezTo>
                  <a:cubicBezTo>
                    <a:pt x="3256" y="16346"/>
                    <a:pt x="2171" y="14303"/>
                    <a:pt x="1357" y="13135"/>
                  </a:cubicBezTo>
                  <a:cubicBezTo>
                    <a:pt x="543" y="11968"/>
                    <a:pt x="0" y="11676"/>
                    <a:pt x="0" y="11311"/>
                  </a:cubicBezTo>
                  <a:cubicBezTo>
                    <a:pt x="0" y="10946"/>
                    <a:pt x="543" y="10508"/>
                    <a:pt x="1737" y="9414"/>
                  </a:cubicBezTo>
                  <a:cubicBezTo>
                    <a:pt x="2931" y="8319"/>
                    <a:pt x="4776" y="6568"/>
                    <a:pt x="6024" y="5619"/>
                  </a:cubicBezTo>
                  <a:cubicBezTo>
                    <a:pt x="7272" y="4670"/>
                    <a:pt x="7924" y="4524"/>
                    <a:pt x="8466" y="4670"/>
                  </a:cubicBezTo>
                  <a:cubicBezTo>
                    <a:pt x="9009" y="4816"/>
                    <a:pt x="9443" y="5254"/>
                    <a:pt x="9769" y="6786"/>
                  </a:cubicBezTo>
                  <a:cubicBezTo>
                    <a:pt x="10094" y="8319"/>
                    <a:pt x="10312" y="10946"/>
                    <a:pt x="10312" y="13354"/>
                  </a:cubicBezTo>
                  <a:cubicBezTo>
                    <a:pt x="10312" y="15762"/>
                    <a:pt x="10094" y="17951"/>
                    <a:pt x="9769" y="19411"/>
                  </a:cubicBezTo>
                  <a:cubicBezTo>
                    <a:pt x="9443" y="20870"/>
                    <a:pt x="9009" y="21600"/>
                    <a:pt x="8792" y="21600"/>
                  </a:cubicBezTo>
                  <a:cubicBezTo>
                    <a:pt x="8575" y="21600"/>
                    <a:pt x="8575" y="20870"/>
                    <a:pt x="8683" y="19776"/>
                  </a:cubicBezTo>
                  <a:cubicBezTo>
                    <a:pt x="8792" y="18681"/>
                    <a:pt x="9009" y="17222"/>
                    <a:pt x="9335" y="16273"/>
                  </a:cubicBezTo>
                  <a:cubicBezTo>
                    <a:pt x="9660" y="15324"/>
                    <a:pt x="10094" y="14886"/>
                    <a:pt x="10366" y="15032"/>
                  </a:cubicBezTo>
                  <a:cubicBezTo>
                    <a:pt x="10637" y="15178"/>
                    <a:pt x="10746" y="15908"/>
                    <a:pt x="10909" y="16638"/>
                  </a:cubicBezTo>
                  <a:cubicBezTo>
                    <a:pt x="11071" y="17368"/>
                    <a:pt x="11288" y="18097"/>
                    <a:pt x="11614" y="18827"/>
                  </a:cubicBezTo>
                  <a:cubicBezTo>
                    <a:pt x="11940" y="19557"/>
                    <a:pt x="12374" y="20286"/>
                    <a:pt x="12862" y="20505"/>
                  </a:cubicBezTo>
                  <a:cubicBezTo>
                    <a:pt x="13351" y="20724"/>
                    <a:pt x="13893" y="20432"/>
                    <a:pt x="14382" y="19849"/>
                  </a:cubicBezTo>
                  <a:cubicBezTo>
                    <a:pt x="14870" y="19265"/>
                    <a:pt x="15305" y="18389"/>
                    <a:pt x="15684" y="17586"/>
                  </a:cubicBezTo>
                  <a:cubicBezTo>
                    <a:pt x="16064" y="16784"/>
                    <a:pt x="16390" y="16054"/>
                    <a:pt x="16336" y="15908"/>
                  </a:cubicBezTo>
                  <a:cubicBezTo>
                    <a:pt x="16281" y="15762"/>
                    <a:pt x="15847" y="16200"/>
                    <a:pt x="15576" y="16857"/>
                  </a:cubicBezTo>
                  <a:cubicBezTo>
                    <a:pt x="15305" y="17514"/>
                    <a:pt x="15196" y="18389"/>
                    <a:pt x="15413" y="18973"/>
                  </a:cubicBezTo>
                  <a:cubicBezTo>
                    <a:pt x="15630" y="19557"/>
                    <a:pt x="16173" y="19849"/>
                    <a:pt x="17258" y="19922"/>
                  </a:cubicBezTo>
                  <a:cubicBezTo>
                    <a:pt x="18344" y="19995"/>
                    <a:pt x="19972" y="19849"/>
                    <a:pt x="21600" y="19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1140769" y="318340"/>
              <a:ext cx="114152" cy="23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92" fill="norm" stroke="1" extrusionOk="0">
                  <a:moveTo>
                    <a:pt x="20974" y="2613"/>
                  </a:moveTo>
                  <a:cubicBezTo>
                    <a:pt x="19565" y="1684"/>
                    <a:pt x="18157" y="755"/>
                    <a:pt x="15339" y="291"/>
                  </a:cubicBezTo>
                  <a:cubicBezTo>
                    <a:pt x="12522" y="-174"/>
                    <a:pt x="8296" y="-174"/>
                    <a:pt x="5478" y="987"/>
                  </a:cubicBezTo>
                  <a:cubicBezTo>
                    <a:pt x="2661" y="2149"/>
                    <a:pt x="1252" y="4471"/>
                    <a:pt x="2426" y="6561"/>
                  </a:cubicBezTo>
                  <a:cubicBezTo>
                    <a:pt x="3600" y="8652"/>
                    <a:pt x="7357" y="10510"/>
                    <a:pt x="9939" y="12600"/>
                  </a:cubicBezTo>
                  <a:cubicBezTo>
                    <a:pt x="12522" y="14691"/>
                    <a:pt x="13931" y="17013"/>
                    <a:pt x="13461" y="18523"/>
                  </a:cubicBezTo>
                  <a:cubicBezTo>
                    <a:pt x="12991" y="20032"/>
                    <a:pt x="10644" y="20729"/>
                    <a:pt x="7826" y="21078"/>
                  </a:cubicBezTo>
                  <a:cubicBezTo>
                    <a:pt x="5009" y="21426"/>
                    <a:pt x="1722" y="21426"/>
                    <a:pt x="548" y="20497"/>
                  </a:cubicBezTo>
                  <a:cubicBezTo>
                    <a:pt x="-626" y="19568"/>
                    <a:pt x="313" y="17710"/>
                    <a:pt x="1252" y="15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1247227" y="393091"/>
              <a:ext cx="12269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060" fill="norm" stroke="1" extrusionOk="0">
                  <a:moveTo>
                    <a:pt x="7940" y="3240"/>
                  </a:moveTo>
                  <a:cubicBezTo>
                    <a:pt x="9703" y="1620"/>
                    <a:pt x="11466" y="0"/>
                    <a:pt x="11246" y="0"/>
                  </a:cubicBezTo>
                  <a:cubicBezTo>
                    <a:pt x="11025" y="0"/>
                    <a:pt x="8821" y="1620"/>
                    <a:pt x="6837" y="3510"/>
                  </a:cubicBezTo>
                  <a:cubicBezTo>
                    <a:pt x="4854" y="5400"/>
                    <a:pt x="3091" y="7560"/>
                    <a:pt x="1768" y="10800"/>
                  </a:cubicBezTo>
                  <a:cubicBezTo>
                    <a:pt x="446" y="14040"/>
                    <a:pt x="-436" y="18360"/>
                    <a:pt x="225" y="19980"/>
                  </a:cubicBezTo>
                  <a:cubicBezTo>
                    <a:pt x="886" y="21600"/>
                    <a:pt x="3091" y="20520"/>
                    <a:pt x="5074" y="19170"/>
                  </a:cubicBezTo>
                  <a:cubicBezTo>
                    <a:pt x="7058" y="17820"/>
                    <a:pt x="8821" y="16200"/>
                    <a:pt x="11025" y="14310"/>
                  </a:cubicBezTo>
                  <a:cubicBezTo>
                    <a:pt x="13229" y="12420"/>
                    <a:pt x="15874" y="10260"/>
                    <a:pt x="17638" y="11340"/>
                  </a:cubicBezTo>
                  <a:cubicBezTo>
                    <a:pt x="19401" y="12420"/>
                    <a:pt x="20282" y="16740"/>
                    <a:pt x="21164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1412921" y="385424"/>
              <a:ext cx="159854" cy="13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157" fill="norm" stroke="1" extrusionOk="0">
                  <a:moveTo>
                    <a:pt x="5460" y="0"/>
                  </a:moveTo>
                  <a:cubicBezTo>
                    <a:pt x="5122" y="4400"/>
                    <a:pt x="4785" y="8800"/>
                    <a:pt x="4447" y="12000"/>
                  </a:cubicBezTo>
                  <a:cubicBezTo>
                    <a:pt x="4110" y="15200"/>
                    <a:pt x="3772" y="17200"/>
                    <a:pt x="2928" y="18800"/>
                  </a:cubicBezTo>
                  <a:cubicBezTo>
                    <a:pt x="2085" y="20400"/>
                    <a:pt x="735" y="21600"/>
                    <a:pt x="228" y="21000"/>
                  </a:cubicBezTo>
                  <a:cubicBezTo>
                    <a:pt x="-278" y="20400"/>
                    <a:pt x="59" y="18000"/>
                    <a:pt x="1241" y="14800"/>
                  </a:cubicBezTo>
                  <a:cubicBezTo>
                    <a:pt x="2422" y="11600"/>
                    <a:pt x="4447" y="7600"/>
                    <a:pt x="6134" y="4800"/>
                  </a:cubicBezTo>
                  <a:cubicBezTo>
                    <a:pt x="7822" y="2000"/>
                    <a:pt x="9172" y="400"/>
                    <a:pt x="10184" y="600"/>
                  </a:cubicBezTo>
                  <a:cubicBezTo>
                    <a:pt x="11197" y="800"/>
                    <a:pt x="11872" y="2800"/>
                    <a:pt x="12209" y="4800"/>
                  </a:cubicBezTo>
                  <a:cubicBezTo>
                    <a:pt x="12547" y="6800"/>
                    <a:pt x="12547" y="8800"/>
                    <a:pt x="12209" y="11000"/>
                  </a:cubicBezTo>
                  <a:cubicBezTo>
                    <a:pt x="11872" y="13200"/>
                    <a:pt x="11197" y="15600"/>
                    <a:pt x="11197" y="15600"/>
                  </a:cubicBezTo>
                  <a:cubicBezTo>
                    <a:pt x="11197" y="15600"/>
                    <a:pt x="11872" y="13200"/>
                    <a:pt x="12716" y="10800"/>
                  </a:cubicBezTo>
                  <a:cubicBezTo>
                    <a:pt x="13559" y="8400"/>
                    <a:pt x="14572" y="6000"/>
                    <a:pt x="15922" y="4200"/>
                  </a:cubicBezTo>
                  <a:cubicBezTo>
                    <a:pt x="17272" y="2400"/>
                    <a:pt x="18959" y="1200"/>
                    <a:pt x="19972" y="1800"/>
                  </a:cubicBezTo>
                  <a:cubicBezTo>
                    <a:pt x="20984" y="2400"/>
                    <a:pt x="21322" y="4800"/>
                    <a:pt x="20984" y="8200"/>
                  </a:cubicBezTo>
                  <a:cubicBezTo>
                    <a:pt x="20647" y="11600"/>
                    <a:pt x="19634" y="16000"/>
                    <a:pt x="18622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1563068" y="307125"/>
              <a:ext cx="189059" cy="48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91" fill="norm" stroke="1" extrusionOk="0">
                  <a:moveTo>
                    <a:pt x="9338" y="6211"/>
                  </a:moveTo>
                  <a:cubicBezTo>
                    <a:pt x="7610" y="9167"/>
                    <a:pt x="5882" y="12123"/>
                    <a:pt x="4730" y="14397"/>
                  </a:cubicBezTo>
                  <a:cubicBezTo>
                    <a:pt x="3578" y="16670"/>
                    <a:pt x="3002" y="18262"/>
                    <a:pt x="2282" y="19456"/>
                  </a:cubicBezTo>
                  <a:cubicBezTo>
                    <a:pt x="1562" y="20649"/>
                    <a:pt x="698" y="21445"/>
                    <a:pt x="266" y="21388"/>
                  </a:cubicBezTo>
                  <a:cubicBezTo>
                    <a:pt x="-166" y="21331"/>
                    <a:pt x="-166" y="20422"/>
                    <a:pt x="986" y="17807"/>
                  </a:cubicBezTo>
                  <a:cubicBezTo>
                    <a:pt x="2138" y="15192"/>
                    <a:pt x="4442" y="10872"/>
                    <a:pt x="6170" y="7973"/>
                  </a:cubicBezTo>
                  <a:cubicBezTo>
                    <a:pt x="7898" y="5074"/>
                    <a:pt x="9050" y="3597"/>
                    <a:pt x="10346" y="2460"/>
                  </a:cubicBezTo>
                  <a:cubicBezTo>
                    <a:pt x="11642" y="1323"/>
                    <a:pt x="13082" y="527"/>
                    <a:pt x="14522" y="186"/>
                  </a:cubicBezTo>
                  <a:cubicBezTo>
                    <a:pt x="15962" y="-155"/>
                    <a:pt x="17402" y="-41"/>
                    <a:pt x="18698" y="641"/>
                  </a:cubicBezTo>
                  <a:cubicBezTo>
                    <a:pt x="19994" y="1323"/>
                    <a:pt x="21146" y="2573"/>
                    <a:pt x="21290" y="4051"/>
                  </a:cubicBezTo>
                  <a:cubicBezTo>
                    <a:pt x="21434" y="5529"/>
                    <a:pt x="20570" y="7234"/>
                    <a:pt x="19418" y="8258"/>
                  </a:cubicBezTo>
                  <a:cubicBezTo>
                    <a:pt x="18266" y="9281"/>
                    <a:pt x="16826" y="9622"/>
                    <a:pt x="15386" y="9736"/>
                  </a:cubicBezTo>
                  <a:cubicBezTo>
                    <a:pt x="13946" y="9849"/>
                    <a:pt x="12506" y="9736"/>
                    <a:pt x="11786" y="9281"/>
                  </a:cubicBezTo>
                  <a:cubicBezTo>
                    <a:pt x="11066" y="8826"/>
                    <a:pt x="11066" y="8030"/>
                    <a:pt x="11066" y="7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1816023" y="170752"/>
              <a:ext cx="197915" cy="37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93" fill="norm" stroke="1" extrusionOk="0">
                  <a:moveTo>
                    <a:pt x="3169" y="0"/>
                  </a:moveTo>
                  <a:cubicBezTo>
                    <a:pt x="4277" y="584"/>
                    <a:pt x="5384" y="1168"/>
                    <a:pt x="5384" y="2627"/>
                  </a:cubicBezTo>
                  <a:cubicBezTo>
                    <a:pt x="5384" y="4086"/>
                    <a:pt x="4277" y="6422"/>
                    <a:pt x="3169" y="8757"/>
                  </a:cubicBezTo>
                  <a:cubicBezTo>
                    <a:pt x="2061" y="11092"/>
                    <a:pt x="954" y="13427"/>
                    <a:pt x="400" y="15251"/>
                  </a:cubicBezTo>
                  <a:cubicBezTo>
                    <a:pt x="-154" y="17076"/>
                    <a:pt x="-154" y="18389"/>
                    <a:pt x="538" y="19046"/>
                  </a:cubicBezTo>
                  <a:cubicBezTo>
                    <a:pt x="1231" y="19703"/>
                    <a:pt x="2615" y="19703"/>
                    <a:pt x="4415" y="18900"/>
                  </a:cubicBezTo>
                  <a:cubicBezTo>
                    <a:pt x="6215" y="18097"/>
                    <a:pt x="8431" y="16492"/>
                    <a:pt x="9954" y="15251"/>
                  </a:cubicBezTo>
                  <a:cubicBezTo>
                    <a:pt x="11477" y="14011"/>
                    <a:pt x="12308" y="13135"/>
                    <a:pt x="12723" y="12332"/>
                  </a:cubicBezTo>
                  <a:cubicBezTo>
                    <a:pt x="13138" y="11530"/>
                    <a:pt x="13138" y="10800"/>
                    <a:pt x="12308" y="10581"/>
                  </a:cubicBezTo>
                  <a:cubicBezTo>
                    <a:pt x="11477" y="10362"/>
                    <a:pt x="9815" y="10654"/>
                    <a:pt x="8154" y="11603"/>
                  </a:cubicBezTo>
                  <a:cubicBezTo>
                    <a:pt x="6492" y="12551"/>
                    <a:pt x="4831" y="14157"/>
                    <a:pt x="4138" y="15397"/>
                  </a:cubicBezTo>
                  <a:cubicBezTo>
                    <a:pt x="3446" y="16638"/>
                    <a:pt x="3723" y="17514"/>
                    <a:pt x="4554" y="17951"/>
                  </a:cubicBezTo>
                  <a:cubicBezTo>
                    <a:pt x="5385" y="18389"/>
                    <a:pt x="6769" y="18389"/>
                    <a:pt x="8985" y="17732"/>
                  </a:cubicBezTo>
                  <a:cubicBezTo>
                    <a:pt x="11200" y="17076"/>
                    <a:pt x="14246" y="15762"/>
                    <a:pt x="16184" y="14814"/>
                  </a:cubicBezTo>
                  <a:cubicBezTo>
                    <a:pt x="18123" y="13865"/>
                    <a:pt x="18954" y="13281"/>
                    <a:pt x="19784" y="12697"/>
                  </a:cubicBezTo>
                  <a:cubicBezTo>
                    <a:pt x="20615" y="12114"/>
                    <a:pt x="21446" y="11530"/>
                    <a:pt x="21446" y="11530"/>
                  </a:cubicBezTo>
                  <a:cubicBezTo>
                    <a:pt x="21446" y="11530"/>
                    <a:pt x="20615" y="12114"/>
                    <a:pt x="20338" y="13281"/>
                  </a:cubicBezTo>
                  <a:cubicBezTo>
                    <a:pt x="20061" y="14449"/>
                    <a:pt x="20338" y="16200"/>
                    <a:pt x="20477" y="17441"/>
                  </a:cubicBezTo>
                  <a:cubicBezTo>
                    <a:pt x="20615" y="18681"/>
                    <a:pt x="20615" y="19411"/>
                    <a:pt x="20200" y="20068"/>
                  </a:cubicBezTo>
                  <a:cubicBezTo>
                    <a:pt x="19784" y="20724"/>
                    <a:pt x="18954" y="21308"/>
                    <a:pt x="17846" y="21454"/>
                  </a:cubicBezTo>
                  <a:cubicBezTo>
                    <a:pt x="16738" y="21600"/>
                    <a:pt x="15354" y="21308"/>
                    <a:pt x="13969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1261533" y="1978216"/>
              <a:ext cx="126165" cy="3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0" h="20863" fill="norm" stroke="1" extrusionOk="0">
                  <a:moveTo>
                    <a:pt x="20120" y="3164"/>
                  </a:moveTo>
                  <a:cubicBezTo>
                    <a:pt x="19305" y="2320"/>
                    <a:pt x="18490" y="1476"/>
                    <a:pt x="17063" y="801"/>
                  </a:cubicBezTo>
                  <a:cubicBezTo>
                    <a:pt x="15637" y="126"/>
                    <a:pt x="13599" y="-380"/>
                    <a:pt x="10339" y="379"/>
                  </a:cubicBezTo>
                  <a:cubicBezTo>
                    <a:pt x="7078" y="1139"/>
                    <a:pt x="2595" y="3164"/>
                    <a:pt x="965" y="5104"/>
                  </a:cubicBezTo>
                  <a:cubicBezTo>
                    <a:pt x="-665" y="7045"/>
                    <a:pt x="558" y="8901"/>
                    <a:pt x="3818" y="10251"/>
                  </a:cubicBezTo>
                  <a:cubicBezTo>
                    <a:pt x="7078" y="11601"/>
                    <a:pt x="12377" y="12445"/>
                    <a:pt x="15841" y="13204"/>
                  </a:cubicBezTo>
                  <a:cubicBezTo>
                    <a:pt x="19305" y="13964"/>
                    <a:pt x="20935" y="14639"/>
                    <a:pt x="19305" y="15989"/>
                  </a:cubicBezTo>
                  <a:cubicBezTo>
                    <a:pt x="17675" y="17339"/>
                    <a:pt x="12784" y="19364"/>
                    <a:pt x="9116" y="20292"/>
                  </a:cubicBezTo>
                  <a:cubicBezTo>
                    <a:pt x="5448" y="21220"/>
                    <a:pt x="3003" y="21051"/>
                    <a:pt x="1576" y="19533"/>
                  </a:cubicBezTo>
                  <a:cubicBezTo>
                    <a:pt x="150" y="18014"/>
                    <a:pt x="-257" y="15145"/>
                    <a:pt x="150" y="13373"/>
                  </a:cubicBezTo>
                  <a:cubicBezTo>
                    <a:pt x="558" y="11601"/>
                    <a:pt x="1780" y="10926"/>
                    <a:pt x="3003" y="10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441365" y="1861182"/>
              <a:ext cx="153338" cy="43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953"/>
                  </a:moveTo>
                  <a:cubicBezTo>
                    <a:pt x="1440" y="447"/>
                    <a:pt x="2880" y="-58"/>
                    <a:pt x="3600" y="5"/>
                  </a:cubicBezTo>
                  <a:cubicBezTo>
                    <a:pt x="4320" y="68"/>
                    <a:pt x="4320" y="700"/>
                    <a:pt x="4140" y="3100"/>
                  </a:cubicBezTo>
                  <a:cubicBezTo>
                    <a:pt x="3960" y="5500"/>
                    <a:pt x="3600" y="9668"/>
                    <a:pt x="3060" y="12826"/>
                  </a:cubicBezTo>
                  <a:cubicBezTo>
                    <a:pt x="2520" y="15984"/>
                    <a:pt x="1800" y="18131"/>
                    <a:pt x="1260" y="19521"/>
                  </a:cubicBezTo>
                  <a:cubicBezTo>
                    <a:pt x="720" y="20910"/>
                    <a:pt x="360" y="21542"/>
                    <a:pt x="180" y="21479"/>
                  </a:cubicBezTo>
                  <a:cubicBezTo>
                    <a:pt x="0" y="21416"/>
                    <a:pt x="0" y="20658"/>
                    <a:pt x="900" y="19268"/>
                  </a:cubicBezTo>
                  <a:cubicBezTo>
                    <a:pt x="1800" y="17879"/>
                    <a:pt x="3600" y="15858"/>
                    <a:pt x="5040" y="14595"/>
                  </a:cubicBezTo>
                  <a:cubicBezTo>
                    <a:pt x="6480" y="13331"/>
                    <a:pt x="7560" y="12826"/>
                    <a:pt x="9000" y="12447"/>
                  </a:cubicBezTo>
                  <a:cubicBezTo>
                    <a:pt x="10440" y="12068"/>
                    <a:pt x="12240" y="11816"/>
                    <a:pt x="13680" y="12005"/>
                  </a:cubicBezTo>
                  <a:cubicBezTo>
                    <a:pt x="15120" y="12195"/>
                    <a:pt x="16200" y="12826"/>
                    <a:pt x="16920" y="13458"/>
                  </a:cubicBezTo>
                  <a:cubicBezTo>
                    <a:pt x="17640" y="14089"/>
                    <a:pt x="18000" y="14721"/>
                    <a:pt x="18360" y="15353"/>
                  </a:cubicBezTo>
                  <a:cubicBezTo>
                    <a:pt x="18720" y="15984"/>
                    <a:pt x="19080" y="16616"/>
                    <a:pt x="19620" y="16995"/>
                  </a:cubicBezTo>
                  <a:cubicBezTo>
                    <a:pt x="20160" y="17374"/>
                    <a:pt x="20880" y="17500"/>
                    <a:pt x="21600" y="17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633036" y="2095129"/>
              <a:ext cx="83485" cy="15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154" fill="norm" stroke="1" extrusionOk="0">
                  <a:moveTo>
                    <a:pt x="15247" y="0"/>
                  </a:moveTo>
                  <a:cubicBezTo>
                    <a:pt x="10165" y="3135"/>
                    <a:pt x="5082" y="6271"/>
                    <a:pt x="2541" y="8884"/>
                  </a:cubicBezTo>
                  <a:cubicBezTo>
                    <a:pt x="0" y="11497"/>
                    <a:pt x="0" y="13587"/>
                    <a:pt x="0" y="15503"/>
                  </a:cubicBezTo>
                  <a:cubicBezTo>
                    <a:pt x="0" y="17419"/>
                    <a:pt x="0" y="19161"/>
                    <a:pt x="1588" y="20206"/>
                  </a:cubicBezTo>
                  <a:cubicBezTo>
                    <a:pt x="3176" y="21252"/>
                    <a:pt x="6353" y="21600"/>
                    <a:pt x="10165" y="20381"/>
                  </a:cubicBezTo>
                  <a:cubicBezTo>
                    <a:pt x="13976" y="19161"/>
                    <a:pt x="18424" y="16374"/>
                    <a:pt x="20012" y="13065"/>
                  </a:cubicBezTo>
                  <a:cubicBezTo>
                    <a:pt x="21600" y="9755"/>
                    <a:pt x="20329" y="5923"/>
                    <a:pt x="19059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778706" y="1840814"/>
              <a:ext cx="450945" cy="41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69" fill="norm" stroke="1" extrusionOk="0">
                  <a:moveTo>
                    <a:pt x="0" y="13027"/>
                  </a:moveTo>
                  <a:cubicBezTo>
                    <a:pt x="0" y="15252"/>
                    <a:pt x="0" y="17478"/>
                    <a:pt x="0" y="18918"/>
                  </a:cubicBezTo>
                  <a:cubicBezTo>
                    <a:pt x="0" y="20358"/>
                    <a:pt x="0" y="21012"/>
                    <a:pt x="305" y="21143"/>
                  </a:cubicBezTo>
                  <a:cubicBezTo>
                    <a:pt x="610" y="21274"/>
                    <a:pt x="1220" y="20881"/>
                    <a:pt x="1708" y="20423"/>
                  </a:cubicBezTo>
                  <a:cubicBezTo>
                    <a:pt x="2197" y="19965"/>
                    <a:pt x="2563" y="19441"/>
                    <a:pt x="2929" y="18918"/>
                  </a:cubicBezTo>
                  <a:cubicBezTo>
                    <a:pt x="3295" y="18394"/>
                    <a:pt x="3661" y="17870"/>
                    <a:pt x="4210" y="17870"/>
                  </a:cubicBezTo>
                  <a:cubicBezTo>
                    <a:pt x="4759" y="17870"/>
                    <a:pt x="5492" y="18394"/>
                    <a:pt x="6102" y="18460"/>
                  </a:cubicBezTo>
                  <a:cubicBezTo>
                    <a:pt x="6712" y="18525"/>
                    <a:pt x="7200" y="18132"/>
                    <a:pt x="8054" y="16627"/>
                  </a:cubicBezTo>
                  <a:cubicBezTo>
                    <a:pt x="8908" y="15121"/>
                    <a:pt x="10129" y="12503"/>
                    <a:pt x="10861" y="10474"/>
                  </a:cubicBezTo>
                  <a:cubicBezTo>
                    <a:pt x="11593" y="8445"/>
                    <a:pt x="11837" y="7005"/>
                    <a:pt x="12020" y="5630"/>
                  </a:cubicBezTo>
                  <a:cubicBezTo>
                    <a:pt x="12203" y="4256"/>
                    <a:pt x="12325" y="2947"/>
                    <a:pt x="12203" y="2620"/>
                  </a:cubicBezTo>
                  <a:cubicBezTo>
                    <a:pt x="12081" y="2292"/>
                    <a:pt x="11715" y="2947"/>
                    <a:pt x="11288" y="5369"/>
                  </a:cubicBezTo>
                  <a:cubicBezTo>
                    <a:pt x="10861" y="7790"/>
                    <a:pt x="10373" y="11980"/>
                    <a:pt x="10312" y="14860"/>
                  </a:cubicBezTo>
                  <a:cubicBezTo>
                    <a:pt x="10251" y="17740"/>
                    <a:pt x="10617" y="19310"/>
                    <a:pt x="11166" y="20227"/>
                  </a:cubicBezTo>
                  <a:cubicBezTo>
                    <a:pt x="11715" y="21143"/>
                    <a:pt x="12447" y="21405"/>
                    <a:pt x="13424" y="20685"/>
                  </a:cubicBezTo>
                  <a:cubicBezTo>
                    <a:pt x="14400" y="19965"/>
                    <a:pt x="15620" y="18263"/>
                    <a:pt x="16353" y="17085"/>
                  </a:cubicBezTo>
                  <a:cubicBezTo>
                    <a:pt x="17085" y="15907"/>
                    <a:pt x="17329" y="15252"/>
                    <a:pt x="17451" y="14598"/>
                  </a:cubicBezTo>
                  <a:cubicBezTo>
                    <a:pt x="17573" y="13943"/>
                    <a:pt x="17573" y="13289"/>
                    <a:pt x="17207" y="13223"/>
                  </a:cubicBezTo>
                  <a:cubicBezTo>
                    <a:pt x="16841" y="13158"/>
                    <a:pt x="16108" y="13681"/>
                    <a:pt x="15559" y="14598"/>
                  </a:cubicBezTo>
                  <a:cubicBezTo>
                    <a:pt x="15010" y="15514"/>
                    <a:pt x="14644" y="16823"/>
                    <a:pt x="14461" y="17870"/>
                  </a:cubicBezTo>
                  <a:cubicBezTo>
                    <a:pt x="14278" y="18918"/>
                    <a:pt x="14278" y="19703"/>
                    <a:pt x="14583" y="20096"/>
                  </a:cubicBezTo>
                  <a:cubicBezTo>
                    <a:pt x="14888" y="20489"/>
                    <a:pt x="15498" y="20489"/>
                    <a:pt x="16292" y="19900"/>
                  </a:cubicBezTo>
                  <a:cubicBezTo>
                    <a:pt x="17085" y="19310"/>
                    <a:pt x="18061" y="18132"/>
                    <a:pt x="18976" y="15580"/>
                  </a:cubicBezTo>
                  <a:cubicBezTo>
                    <a:pt x="19892" y="13027"/>
                    <a:pt x="20746" y="9100"/>
                    <a:pt x="21173" y="6416"/>
                  </a:cubicBezTo>
                  <a:cubicBezTo>
                    <a:pt x="21600" y="3732"/>
                    <a:pt x="21600" y="2292"/>
                    <a:pt x="21417" y="1310"/>
                  </a:cubicBezTo>
                  <a:cubicBezTo>
                    <a:pt x="21234" y="329"/>
                    <a:pt x="20868" y="-195"/>
                    <a:pt x="20441" y="67"/>
                  </a:cubicBezTo>
                  <a:cubicBezTo>
                    <a:pt x="20014" y="329"/>
                    <a:pt x="19525" y="1376"/>
                    <a:pt x="19159" y="3536"/>
                  </a:cubicBezTo>
                  <a:cubicBezTo>
                    <a:pt x="18793" y="5696"/>
                    <a:pt x="18549" y="8969"/>
                    <a:pt x="18610" y="11390"/>
                  </a:cubicBezTo>
                  <a:cubicBezTo>
                    <a:pt x="18671" y="13812"/>
                    <a:pt x="19037" y="15383"/>
                    <a:pt x="19403" y="16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3160395" y="1848561"/>
              <a:ext cx="173722" cy="41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0944" fill="norm" stroke="1" extrusionOk="0">
                  <a:moveTo>
                    <a:pt x="15762" y="13644"/>
                  </a:moveTo>
                  <a:cubicBezTo>
                    <a:pt x="15136" y="12997"/>
                    <a:pt x="14510" y="12350"/>
                    <a:pt x="13571" y="11833"/>
                  </a:cubicBezTo>
                  <a:cubicBezTo>
                    <a:pt x="12632" y="11315"/>
                    <a:pt x="11380" y="10927"/>
                    <a:pt x="10127" y="10927"/>
                  </a:cubicBezTo>
                  <a:cubicBezTo>
                    <a:pt x="8875" y="10927"/>
                    <a:pt x="7623" y="11315"/>
                    <a:pt x="5901" y="12415"/>
                  </a:cubicBezTo>
                  <a:cubicBezTo>
                    <a:pt x="4180" y="13514"/>
                    <a:pt x="1988" y="15325"/>
                    <a:pt x="893" y="16812"/>
                  </a:cubicBezTo>
                  <a:cubicBezTo>
                    <a:pt x="-203" y="18300"/>
                    <a:pt x="-203" y="19464"/>
                    <a:pt x="423" y="20240"/>
                  </a:cubicBezTo>
                  <a:cubicBezTo>
                    <a:pt x="1049" y="21016"/>
                    <a:pt x="2301" y="21404"/>
                    <a:pt x="5432" y="20046"/>
                  </a:cubicBezTo>
                  <a:cubicBezTo>
                    <a:pt x="8562" y="18688"/>
                    <a:pt x="13571" y="15584"/>
                    <a:pt x="16545" y="12350"/>
                  </a:cubicBezTo>
                  <a:cubicBezTo>
                    <a:pt x="19519" y="9117"/>
                    <a:pt x="20458" y="5754"/>
                    <a:pt x="20927" y="3555"/>
                  </a:cubicBezTo>
                  <a:cubicBezTo>
                    <a:pt x="21397" y="1356"/>
                    <a:pt x="21397" y="321"/>
                    <a:pt x="20927" y="63"/>
                  </a:cubicBezTo>
                  <a:cubicBezTo>
                    <a:pt x="20458" y="-196"/>
                    <a:pt x="19519" y="321"/>
                    <a:pt x="18423" y="2197"/>
                  </a:cubicBezTo>
                  <a:cubicBezTo>
                    <a:pt x="17327" y="4072"/>
                    <a:pt x="16075" y="7306"/>
                    <a:pt x="16232" y="10604"/>
                  </a:cubicBezTo>
                  <a:cubicBezTo>
                    <a:pt x="16388" y="13902"/>
                    <a:pt x="17954" y="17265"/>
                    <a:pt x="19519" y="20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373409" y="2141130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3388743" y="1987793"/>
              <a:ext cx="153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3515465" y="1811456"/>
              <a:ext cx="1894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75"/>
                    <a:pt x="3818" y="9949"/>
                    <a:pt x="1118" y="13549"/>
                  </a:cubicBezTo>
                  <a:cubicBezTo>
                    <a:pt x="-1582" y="17149"/>
                    <a:pt x="1118" y="1937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3577411" y="1784558"/>
              <a:ext cx="424680" cy="39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34" fill="norm" stroke="1" extrusionOk="0">
                  <a:moveTo>
                    <a:pt x="1316" y="14845"/>
                  </a:moveTo>
                  <a:cubicBezTo>
                    <a:pt x="798" y="16099"/>
                    <a:pt x="281" y="17353"/>
                    <a:pt x="87" y="18399"/>
                  </a:cubicBezTo>
                  <a:cubicBezTo>
                    <a:pt x="-107" y="19444"/>
                    <a:pt x="22" y="20280"/>
                    <a:pt x="475" y="20628"/>
                  </a:cubicBezTo>
                  <a:cubicBezTo>
                    <a:pt x="928" y="20977"/>
                    <a:pt x="1704" y="20837"/>
                    <a:pt x="2415" y="20489"/>
                  </a:cubicBezTo>
                  <a:cubicBezTo>
                    <a:pt x="3127" y="20140"/>
                    <a:pt x="3773" y="19583"/>
                    <a:pt x="4355" y="18886"/>
                  </a:cubicBezTo>
                  <a:cubicBezTo>
                    <a:pt x="4937" y="18189"/>
                    <a:pt x="5455" y="17353"/>
                    <a:pt x="5843" y="17284"/>
                  </a:cubicBezTo>
                  <a:cubicBezTo>
                    <a:pt x="6231" y="17214"/>
                    <a:pt x="6489" y="17911"/>
                    <a:pt x="6554" y="18608"/>
                  </a:cubicBezTo>
                  <a:cubicBezTo>
                    <a:pt x="6619" y="19304"/>
                    <a:pt x="6489" y="20001"/>
                    <a:pt x="6748" y="20559"/>
                  </a:cubicBezTo>
                  <a:cubicBezTo>
                    <a:pt x="7007" y="21116"/>
                    <a:pt x="7653" y="21534"/>
                    <a:pt x="8236" y="21534"/>
                  </a:cubicBezTo>
                  <a:cubicBezTo>
                    <a:pt x="8818" y="21534"/>
                    <a:pt x="9335" y="21116"/>
                    <a:pt x="10111" y="19235"/>
                  </a:cubicBezTo>
                  <a:cubicBezTo>
                    <a:pt x="10887" y="17353"/>
                    <a:pt x="11922" y="14009"/>
                    <a:pt x="12827" y="10943"/>
                  </a:cubicBezTo>
                  <a:cubicBezTo>
                    <a:pt x="13733" y="7877"/>
                    <a:pt x="14509" y="5090"/>
                    <a:pt x="15091" y="3139"/>
                  </a:cubicBezTo>
                  <a:cubicBezTo>
                    <a:pt x="15673" y="1188"/>
                    <a:pt x="16061" y="73"/>
                    <a:pt x="15996" y="4"/>
                  </a:cubicBezTo>
                  <a:cubicBezTo>
                    <a:pt x="15931" y="-66"/>
                    <a:pt x="15414" y="909"/>
                    <a:pt x="14832" y="3139"/>
                  </a:cubicBezTo>
                  <a:cubicBezTo>
                    <a:pt x="14250" y="5369"/>
                    <a:pt x="13603" y="8853"/>
                    <a:pt x="13215" y="11361"/>
                  </a:cubicBezTo>
                  <a:cubicBezTo>
                    <a:pt x="12827" y="13869"/>
                    <a:pt x="12698" y="15402"/>
                    <a:pt x="12762" y="16517"/>
                  </a:cubicBezTo>
                  <a:cubicBezTo>
                    <a:pt x="12827" y="17632"/>
                    <a:pt x="13086" y="18329"/>
                    <a:pt x="13539" y="18677"/>
                  </a:cubicBezTo>
                  <a:cubicBezTo>
                    <a:pt x="13991" y="19026"/>
                    <a:pt x="14638" y="19026"/>
                    <a:pt x="15543" y="18399"/>
                  </a:cubicBezTo>
                  <a:cubicBezTo>
                    <a:pt x="16449" y="17771"/>
                    <a:pt x="17613" y="16517"/>
                    <a:pt x="18324" y="15472"/>
                  </a:cubicBezTo>
                  <a:cubicBezTo>
                    <a:pt x="19036" y="14427"/>
                    <a:pt x="19294" y="13591"/>
                    <a:pt x="19488" y="12824"/>
                  </a:cubicBezTo>
                  <a:cubicBezTo>
                    <a:pt x="19682" y="12058"/>
                    <a:pt x="19812" y="11361"/>
                    <a:pt x="19553" y="11222"/>
                  </a:cubicBezTo>
                  <a:cubicBezTo>
                    <a:pt x="19294" y="11082"/>
                    <a:pt x="18647" y="11500"/>
                    <a:pt x="18065" y="12337"/>
                  </a:cubicBezTo>
                  <a:cubicBezTo>
                    <a:pt x="17483" y="13173"/>
                    <a:pt x="16966" y="14427"/>
                    <a:pt x="16707" y="15402"/>
                  </a:cubicBezTo>
                  <a:cubicBezTo>
                    <a:pt x="16449" y="16378"/>
                    <a:pt x="16449" y="17075"/>
                    <a:pt x="16707" y="17632"/>
                  </a:cubicBezTo>
                  <a:cubicBezTo>
                    <a:pt x="16966" y="18189"/>
                    <a:pt x="17483" y="18608"/>
                    <a:pt x="18324" y="18608"/>
                  </a:cubicBezTo>
                  <a:cubicBezTo>
                    <a:pt x="19165" y="18608"/>
                    <a:pt x="20329" y="18189"/>
                    <a:pt x="21493" y="17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3779751" y="1865124"/>
              <a:ext cx="237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17600"/>
                    <a:pt x="929" y="13600"/>
                    <a:pt x="4529" y="10000"/>
                  </a:cubicBezTo>
                  <a:cubicBezTo>
                    <a:pt x="8129" y="6400"/>
                    <a:pt x="14865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4216761" y="1696454"/>
              <a:ext cx="138004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3263"/>
                    <a:pt x="15200" y="6525"/>
                    <a:pt x="11600" y="10125"/>
                  </a:cubicBezTo>
                  <a:cubicBezTo>
                    <a:pt x="8000" y="13725"/>
                    <a:pt x="4000" y="176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4355409" y="1903458"/>
              <a:ext cx="221695" cy="18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89" fill="norm" stroke="1" extrusionOk="0">
                  <a:moveTo>
                    <a:pt x="4406" y="3456"/>
                  </a:moveTo>
                  <a:cubicBezTo>
                    <a:pt x="2916" y="6336"/>
                    <a:pt x="1427" y="9216"/>
                    <a:pt x="682" y="11520"/>
                  </a:cubicBezTo>
                  <a:cubicBezTo>
                    <a:pt x="-63" y="13824"/>
                    <a:pt x="-63" y="15552"/>
                    <a:pt x="61" y="17136"/>
                  </a:cubicBezTo>
                  <a:cubicBezTo>
                    <a:pt x="185" y="18720"/>
                    <a:pt x="434" y="20160"/>
                    <a:pt x="1178" y="20880"/>
                  </a:cubicBezTo>
                  <a:cubicBezTo>
                    <a:pt x="1923" y="21600"/>
                    <a:pt x="3165" y="21600"/>
                    <a:pt x="4654" y="20592"/>
                  </a:cubicBezTo>
                  <a:cubicBezTo>
                    <a:pt x="6144" y="19584"/>
                    <a:pt x="7882" y="17568"/>
                    <a:pt x="9123" y="15984"/>
                  </a:cubicBezTo>
                  <a:cubicBezTo>
                    <a:pt x="10365" y="14400"/>
                    <a:pt x="11109" y="13248"/>
                    <a:pt x="11358" y="13392"/>
                  </a:cubicBezTo>
                  <a:cubicBezTo>
                    <a:pt x="11606" y="13536"/>
                    <a:pt x="11358" y="14976"/>
                    <a:pt x="11854" y="15984"/>
                  </a:cubicBezTo>
                  <a:cubicBezTo>
                    <a:pt x="12351" y="16992"/>
                    <a:pt x="13592" y="17568"/>
                    <a:pt x="14834" y="17136"/>
                  </a:cubicBezTo>
                  <a:cubicBezTo>
                    <a:pt x="16075" y="16704"/>
                    <a:pt x="17316" y="15264"/>
                    <a:pt x="18434" y="12240"/>
                  </a:cubicBezTo>
                  <a:cubicBezTo>
                    <a:pt x="19551" y="9216"/>
                    <a:pt x="20544" y="4608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4627859" y="1871935"/>
              <a:ext cx="110248" cy="21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028" fill="norm" stroke="1" extrusionOk="0">
                  <a:moveTo>
                    <a:pt x="3504" y="9233"/>
                  </a:moveTo>
                  <a:cubicBezTo>
                    <a:pt x="5959" y="9742"/>
                    <a:pt x="8413" y="10250"/>
                    <a:pt x="10868" y="9996"/>
                  </a:cubicBezTo>
                  <a:cubicBezTo>
                    <a:pt x="13322" y="9742"/>
                    <a:pt x="15777" y="8725"/>
                    <a:pt x="17495" y="7582"/>
                  </a:cubicBezTo>
                  <a:cubicBezTo>
                    <a:pt x="19213" y="6438"/>
                    <a:pt x="20195" y="5168"/>
                    <a:pt x="20686" y="3897"/>
                  </a:cubicBezTo>
                  <a:cubicBezTo>
                    <a:pt x="21177" y="2626"/>
                    <a:pt x="21177" y="1356"/>
                    <a:pt x="19950" y="593"/>
                  </a:cubicBezTo>
                  <a:cubicBezTo>
                    <a:pt x="18722" y="-169"/>
                    <a:pt x="16268" y="-423"/>
                    <a:pt x="12832" y="1229"/>
                  </a:cubicBezTo>
                  <a:cubicBezTo>
                    <a:pt x="9395" y="2881"/>
                    <a:pt x="4977" y="6438"/>
                    <a:pt x="2522" y="9742"/>
                  </a:cubicBezTo>
                  <a:cubicBezTo>
                    <a:pt x="68" y="13045"/>
                    <a:pt x="-423" y="16095"/>
                    <a:pt x="313" y="18001"/>
                  </a:cubicBezTo>
                  <a:cubicBezTo>
                    <a:pt x="1050" y="19906"/>
                    <a:pt x="3013" y="20669"/>
                    <a:pt x="6695" y="20923"/>
                  </a:cubicBezTo>
                  <a:cubicBezTo>
                    <a:pt x="10377" y="21177"/>
                    <a:pt x="15777" y="20923"/>
                    <a:pt x="21177" y="20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4785984" y="1939237"/>
              <a:ext cx="151461" cy="103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440" fill="norm" stroke="1" extrusionOk="0">
                  <a:moveTo>
                    <a:pt x="12696" y="503"/>
                  </a:moveTo>
                  <a:cubicBezTo>
                    <a:pt x="10896" y="0"/>
                    <a:pt x="9096" y="-502"/>
                    <a:pt x="6936" y="1005"/>
                  </a:cubicBezTo>
                  <a:cubicBezTo>
                    <a:pt x="4776" y="2512"/>
                    <a:pt x="2256" y="6028"/>
                    <a:pt x="996" y="9042"/>
                  </a:cubicBezTo>
                  <a:cubicBezTo>
                    <a:pt x="-264" y="12056"/>
                    <a:pt x="-264" y="14568"/>
                    <a:pt x="636" y="15572"/>
                  </a:cubicBezTo>
                  <a:cubicBezTo>
                    <a:pt x="1536" y="16577"/>
                    <a:pt x="3336" y="16075"/>
                    <a:pt x="5316" y="14568"/>
                  </a:cubicBezTo>
                  <a:cubicBezTo>
                    <a:pt x="7296" y="13061"/>
                    <a:pt x="9456" y="10549"/>
                    <a:pt x="10536" y="11554"/>
                  </a:cubicBezTo>
                  <a:cubicBezTo>
                    <a:pt x="11616" y="12558"/>
                    <a:pt x="11616" y="17079"/>
                    <a:pt x="12516" y="19089"/>
                  </a:cubicBezTo>
                  <a:cubicBezTo>
                    <a:pt x="13416" y="21098"/>
                    <a:pt x="15216" y="20596"/>
                    <a:pt x="16836" y="19340"/>
                  </a:cubicBezTo>
                  <a:cubicBezTo>
                    <a:pt x="18456" y="18084"/>
                    <a:pt x="19896" y="16075"/>
                    <a:pt x="21336" y="14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5014989" y="1724320"/>
              <a:ext cx="25358" cy="31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3" h="21444" fill="norm" stroke="1" extrusionOk="0">
                  <a:moveTo>
                    <a:pt x="16999" y="2263"/>
                  </a:moveTo>
                  <a:cubicBezTo>
                    <a:pt x="18962" y="1054"/>
                    <a:pt x="20926" y="-156"/>
                    <a:pt x="17981" y="17"/>
                  </a:cubicBezTo>
                  <a:cubicBezTo>
                    <a:pt x="15035" y="190"/>
                    <a:pt x="7181" y="1745"/>
                    <a:pt x="3253" y="5028"/>
                  </a:cubicBezTo>
                  <a:cubicBezTo>
                    <a:pt x="-674" y="8311"/>
                    <a:pt x="-674" y="13322"/>
                    <a:pt x="1290" y="16346"/>
                  </a:cubicBezTo>
                  <a:cubicBezTo>
                    <a:pt x="3253" y="19370"/>
                    <a:pt x="7181" y="20407"/>
                    <a:pt x="11108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5039210" y="1840037"/>
              <a:ext cx="105240" cy="1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194" fill="norm" stroke="1" extrusionOk="0">
                  <a:moveTo>
                    <a:pt x="21178" y="280"/>
                  </a:moveTo>
                  <a:cubicBezTo>
                    <a:pt x="18607" y="-63"/>
                    <a:pt x="16035" y="-406"/>
                    <a:pt x="12435" y="1308"/>
                  </a:cubicBezTo>
                  <a:cubicBezTo>
                    <a:pt x="8835" y="3023"/>
                    <a:pt x="4207" y="6794"/>
                    <a:pt x="1892" y="10223"/>
                  </a:cubicBezTo>
                  <a:cubicBezTo>
                    <a:pt x="-422" y="13651"/>
                    <a:pt x="-422" y="16737"/>
                    <a:pt x="864" y="18623"/>
                  </a:cubicBezTo>
                  <a:cubicBezTo>
                    <a:pt x="2149" y="20508"/>
                    <a:pt x="4721" y="21194"/>
                    <a:pt x="7549" y="21194"/>
                  </a:cubicBezTo>
                  <a:cubicBezTo>
                    <a:pt x="10378" y="21194"/>
                    <a:pt x="13464" y="20508"/>
                    <a:pt x="16549" y="19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5176540" y="1865157"/>
              <a:ext cx="262864" cy="15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41" fill="norm" stroke="1" extrusionOk="0">
                  <a:moveTo>
                    <a:pt x="3622" y="5307"/>
                  </a:moveTo>
                  <a:cubicBezTo>
                    <a:pt x="4246" y="3536"/>
                    <a:pt x="4869" y="1766"/>
                    <a:pt x="4661" y="1234"/>
                  </a:cubicBezTo>
                  <a:cubicBezTo>
                    <a:pt x="4453" y="703"/>
                    <a:pt x="3415" y="1411"/>
                    <a:pt x="2480" y="3182"/>
                  </a:cubicBezTo>
                  <a:cubicBezTo>
                    <a:pt x="1546" y="4952"/>
                    <a:pt x="715" y="7785"/>
                    <a:pt x="299" y="10795"/>
                  </a:cubicBezTo>
                  <a:cubicBezTo>
                    <a:pt x="-116" y="13805"/>
                    <a:pt x="-116" y="16992"/>
                    <a:pt x="403" y="18585"/>
                  </a:cubicBezTo>
                  <a:cubicBezTo>
                    <a:pt x="922" y="20179"/>
                    <a:pt x="1961" y="20179"/>
                    <a:pt x="3415" y="19116"/>
                  </a:cubicBezTo>
                  <a:cubicBezTo>
                    <a:pt x="4869" y="18054"/>
                    <a:pt x="6738" y="15930"/>
                    <a:pt x="7984" y="14159"/>
                  </a:cubicBezTo>
                  <a:cubicBezTo>
                    <a:pt x="9230" y="12389"/>
                    <a:pt x="9853" y="10972"/>
                    <a:pt x="10476" y="9379"/>
                  </a:cubicBezTo>
                  <a:cubicBezTo>
                    <a:pt x="11099" y="7785"/>
                    <a:pt x="11722" y="6015"/>
                    <a:pt x="11826" y="6192"/>
                  </a:cubicBezTo>
                  <a:cubicBezTo>
                    <a:pt x="11930" y="6369"/>
                    <a:pt x="11515" y="8493"/>
                    <a:pt x="11203" y="10795"/>
                  </a:cubicBezTo>
                  <a:cubicBezTo>
                    <a:pt x="10892" y="13097"/>
                    <a:pt x="10684" y="15575"/>
                    <a:pt x="10996" y="15398"/>
                  </a:cubicBezTo>
                  <a:cubicBezTo>
                    <a:pt x="11307" y="15221"/>
                    <a:pt x="12138" y="12389"/>
                    <a:pt x="13176" y="9556"/>
                  </a:cubicBezTo>
                  <a:cubicBezTo>
                    <a:pt x="14215" y="6723"/>
                    <a:pt x="15461" y="3890"/>
                    <a:pt x="16603" y="2120"/>
                  </a:cubicBezTo>
                  <a:cubicBezTo>
                    <a:pt x="17746" y="349"/>
                    <a:pt x="18784" y="-359"/>
                    <a:pt x="19615" y="172"/>
                  </a:cubicBezTo>
                  <a:cubicBezTo>
                    <a:pt x="20446" y="703"/>
                    <a:pt x="21069" y="2474"/>
                    <a:pt x="21276" y="6192"/>
                  </a:cubicBezTo>
                  <a:cubicBezTo>
                    <a:pt x="21484" y="9910"/>
                    <a:pt x="21276" y="15575"/>
                    <a:pt x="21069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6323813" y="1612118"/>
              <a:ext cx="522675" cy="38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32" fill="norm" stroke="1" extrusionOk="0">
                  <a:moveTo>
                    <a:pt x="5088" y="0"/>
                  </a:moveTo>
                  <a:cubicBezTo>
                    <a:pt x="4563" y="3695"/>
                    <a:pt x="4039" y="7389"/>
                    <a:pt x="3725" y="10374"/>
                  </a:cubicBezTo>
                  <a:cubicBezTo>
                    <a:pt x="3410" y="13358"/>
                    <a:pt x="3305" y="15632"/>
                    <a:pt x="3253" y="17195"/>
                  </a:cubicBezTo>
                  <a:cubicBezTo>
                    <a:pt x="3200" y="18758"/>
                    <a:pt x="3200" y="19611"/>
                    <a:pt x="3410" y="20321"/>
                  </a:cubicBezTo>
                  <a:cubicBezTo>
                    <a:pt x="3620" y="21032"/>
                    <a:pt x="4039" y="21600"/>
                    <a:pt x="4249" y="21387"/>
                  </a:cubicBezTo>
                  <a:cubicBezTo>
                    <a:pt x="4459" y="21174"/>
                    <a:pt x="4459" y="20179"/>
                    <a:pt x="4039" y="18900"/>
                  </a:cubicBezTo>
                  <a:cubicBezTo>
                    <a:pt x="3620" y="17621"/>
                    <a:pt x="2781" y="16058"/>
                    <a:pt x="1995" y="14921"/>
                  </a:cubicBezTo>
                  <a:cubicBezTo>
                    <a:pt x="1208" y="13784"/>
                    <a:pt x="474" y="13074"/>
                    <a:pt x="160" y="12363"/>
                  </a:cubicBezTo>
                  <a:cubicBezTo>
                    <a:pt x="-155" y="11653"/>
                    <a:pt x="-50" y="10942"/>
                    <a:pt x="894" y="9734"/>
                  </a:cubicBezTo>
                  <a:cubicBezTo>
                    <a:pt x="1837" y="8526"/>
                    <a:pt x="3620" y="6821"/>
                    <a:pt x="4773" y="5755"/>
                  </a:cubicBezTo>
                  <a:cubicBezTo>
                    <a:pt x="5927" y="4689"/>
                    <a:pt x="6451" y="4263"/>
                    <a:pt x="7028" y="3908"/>
                  </a:cubicBezTo>
                  <a:cubicBezTo>
                    <a:pt x="7604" y="3553"/>
                    <a:pt x="8233" y="3268"/>
                    <a:pt x="8548" y="3908"/>
                  </a:cubicBezTo>
                  <a:cubicBezTo>
                    <a:pt x="8862" y="4547"/>
                    <a:pt x="8862" y="6111"/>
                    <a:pt x="8705" y="8811"/>
                  </a:cubicBezTo>
                  <a:cubicBezTo>
                    <a:pt x="8548" y="11511"/>
                    <a:pt x="8233" y="15347"/>
                    <a:pt x="7971" y="17692"/>
                  </a:cubicBezTo>
                  <a:cubicBezTo>
                    <a:pt x="7709" y="20037"/>
                    <a:pt x="7499" y="20889"/>
                    <a:pt x="7447" y="20889"/>
                  </a:cubicBezTo>
                  <a:cubicBezTo>
                    <a:pt x="7394" y="20889"/>
                    <a:pt x="7499" y="20037"/>
                    <a:pt x="7814" y="18829"/>
                  </a:cubicBezTo>
                  <a:cubicBezTo>
                    <a:pt x="8128" y="17621"/>
                    <a:pt x="8653" y="16058"/>
                    <a:pt x="9125" y="14992"/>
                  </a:cubicBezTo>
                  <a:cubicBezTo>
                    <a:pt x="9596" y="13926"/>
                    <a:pt x="10016" y="13358"/>
                    <a:pt x="10435" y="13287"/>
                  </a:cubicBezTo>
                  <a:cubicBezTo>
                    <a:pt x="10855" y="13216"/>
                    <a:pt x="11274" y="13642"/>
                    <a:pt x="11484" y="14353"/>
                  </a:cubicBezTo>
                  <a:cubicBezTo>
                    <a:pt x="11694" y="15063"/>
                    <a:pt x="11694" y="16058"/>
                    <a:pt x="11851" y="16839"/>
                  </a:cubicBezTo>
                  <a:cubicBezTo>
                    <a:pt x="12008" y="17621"/>
                    <a:pt x="12323" y="18189"/>
                    <a:pt x="12742" y="18403"/>
                  </a:cubicBezTo>
                  <a:cubicBezTo>
                    <a:pt x="13162" y="18616"/>
                    <a:pt x="13686" y="18474"/>
                    <a:pt x="14420" y="17550"/>
                  </a:cubicBezTo>
                  <a:cubicBezTo>
                    <a:pt x="15154" y="16626"/>
                    <a:pt x="16097" y="14921"/>
                    <a:pt x="16674" y="13713"/>
                  </a:cubicBezTo>
                  <a:cubicBezTo>
                    <a:pt x="17251" y="12505"/>
                    <a:pt x="17461" y="11795"/>
                    <a:pt x="17303" y="11582"/>
                  </a:cubicBezTo>
                  <a:cubicBezTo>
                    <a:pt x="17146" y="11368"/>
                    <a:pt x="16622" y="11653"/>
                    <a:pt x="16307" y="12150"/>
                  </a:cubicBezTo>
                  <a:cubicBezTo>
                    <a:pt x="15993" y="12647"/>
                    <a:pt x="15888" y="13358"/>
                    <a:pt x="15993" y="14353"/>
                  </a:cubicBezTo>
                  <a:cubicBezTo>
                    <a:pt x="16097" y="15347"/>
                    <a:pt x="16412" y="16626"/>
                    <a:pt x="17356" y="17337"/>
                  </a:cubicBezTo>
                  <a:cubicBezTo>
                    <a:pt x="18299" y="18047"/>
                    <a:pt x="19872" y="18189"/>
                    <a:pt x="21445" y="18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7491926" y="1573784"/>
              <a:ext cx="90579" cy="42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503" fill="norm" stroke="1" extrusionOk="0">
                  <a:moveTo>
                    <a:pt x="21266" y="0"/>
                  </a:moveTo>
                  <a:cubicBezTo>
                    <a:pt x="18266" y="390"/>
                    <a:pt x="15266" y="781"/>
                    <a:pt x="12866" y="1887"/>
                  </a:cubicBezTo>
                  <a:cubicBezTo>
                    <a:pt x="10466" y="2993"/>
                    <a:pt x="8666" y="4814"/>
                    <a:pt x="6566" y="7807"/>
                  </a:cubicBezTo>
                  <a:cubicBezTo>
                    <a:pt x="4466" y="10800"/>
                    <a:pt x="2066" y="14964"/>
                    <a:pt x="866" y="17371"/>
                  </a:cubicBezTo>
                  <a:cubicBezTo>
                    <a:pt x="-334" y="19778"/>
                    <a:pt x="-334" y="20429"/>
                    <a:pt x="1166" y="20884"/>
                  </a:cubicBezTo>
                  <a:cubicBezTo>
                    <a:pt x="2666" y="21340"/>
                    <a:pt x="5666" y="21600"/>
                    <a:pt x="8066" y="21470"/>
                  </a:cubicBezTo>
                  <a:cubicBezTo>
                    <a:pt x="10466" y="21340"/>
                    <a:pt x="12266" y="20819"/>
                    <a:pt x="14366" y="20039"/>
                  </a:cubicBezTo>
                  <a:cubicBezTo>
                    <a:pt x="16466" y="19258"/>
                    <a:pt x="18866" y="18217"/>
                    <a:pt x="21266" y="1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7444501" y="1796123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7623394" y="1767532"/>
              <a:ext cx="242784" cy="15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6" fill="norm" stroke="1" extrusionOk="0">
                  <a:moveTo>
                    <a:pt x="1819" y="6814"/>
                  </a:moveTo>
                  <a:cubicBezTo>
                    <a:pt x="2728" y="5801"/>
                    <a:pt x="3638" y="4789"/>
                    <a:pt x="4206" y="3439"/>
                  </a:cubicBezTo>
                  <a:cubicBezTo>
                    <a:pt x="4775" y="2089"/>
                    <a:pt x="5002" y="401"/>
                    <a:pt x="4547" y="64"/>
                  </a:cubicBezTo>
                  <a:cubicBezTo>
                    <a:pt x="4093" y="-274"/>
                    <a:pt x="2956" y="739"/>
                    <a:pt x="1933" y="3101"/>
                  </a:cubicBezTo>
                  <a:cubicBezTo>
                    <a:pt x="909" y="5463"/>
                    <a:pt x="0" y="9176"/>
                    <a:pt x="0" y="12551"/>
                  </a:cubicBezTo>
                  <a:cubicBezTo>
                    <a:pt x="0" y="15926"/>
                    <a:pt x="909" y="18963"/>
                    <a:pt x="3069" y="20145"/>
                  </a:cubicBezTo>
                  <a:cubicBezTo>
                    <a:pt x="5229" y="21326"/>
                    <a:pt x="8640" y="20651"/>
                    <a:pt x="11482" y="18626"/>
                  </a:cubicBezTo>
                  <a:cubicBezTo>
                    <a:pt x="14324" y="16601"/>
                    <a:pt x="16598" y="13226"/>
                    <a:pt x="17848" y="10695"/>
                  </a:cubicBezTo>
                  <a:cubicBezTo>
                    <a:pt x="19099" y="8164"/>
                    <a:pt x="19326" y="6476"/>
                    <a:pt x="19099" y="4957"/>
                  </a:cubicBezTo>
                  <a:cubicBezTo>
                    <a:pt x="18872" y="3439"/>
                    <a:pt x="18189" y="2089"/>
                    <a:pt x="17394" y="2089"/>
                  </a:cubicBezTo>
                  <a:cubicBezTo>
                    <a:pt x="16598" y="2089"/>
                    <a:pt x="15688" y="3439"/>
                    <a:pt x="14779" y="4957"/>
                  </a:cubicBezTo>
                  <a:cubicBezTo>
                    <a:pt x="13869" y="6476"/>
                    <a:pt x="12960" y="8164"/>
                    <a:pt x="12278" y="10357"/>
                  </a:cubicBezTo>
                  <a:cubicBezTo>
                    <a:pt x="11596" y="12551"/>
                    <a:pt x="11141" y="15251"/>
                    <a:pt x="11482" y="16601"/>
                  </a:cubicBezTo>
                  <a:cubicBezTo>
                    <a:pt x="11823" y="17951"/>
                    <a:pt x="12960" y="17951"/>
                    <a:pt x="13983" y="17276"/>
                  </a:cubicBezTo>
                  <a:cubicBezTo>
                    <a:pt x="15006" y="16601"/>
                    <a:pt x="15916" y="15251"/>
                    <a:pt x="16712" y="13732"/>
                  </a:cubicBezTo>
                  <a:cubicBezTo>
                    <a:pt x="17507" y="12214"/>
                    <a:pt x="18189" y="10526"/>
                    <a:pt x="18417" y="11707"/>
                  </a:cubicBezTo>
                  <a:cubicBezTo>
                    <a:pt x="18644" y="12888"/>
                    <a:pt x="18417" y="16939"/>
                    <a:pt x="18872" y="18795"/>
                  </a:cubicBezTo>
                  <a:cubicBezTo>
                    <a:pt x="19326" y="20651"/>
                    <a:pt x="20463" y="20314"/>
                    <a:pt x="21600" y="19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7900364" y="1789597"/>
              <a:ext cx="195819" cy="14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974" fill="norm" stroke="1" extrusionOk="0">
                  <a:moveTo>
                    <a:pt x="4663" y="2068"/>
                  </a:moveTo>
                  <a:cubicBezTo>
                    <a:pt x="3260" y="6165"/>
                    <a:pt x="1858" y="10262"/>
                    <a:pt x="1016" y="13800"/>
                  </a:cubicBezTo>
                  <a:cubicBezTo>
                    <a:pt x="175" y="17337"/>
                    <a:pt x="-106" y="20317"/>
                    <a:pt x="34" y="20875"/>
                  </a:cubicBezTo>
                  <a:cubicBezTo>
                    <a:pt x="175" y="21434"/>
                    <a:pt x="736" y="19572"/>
                    <a:pt x="1858" y="16593"/>
                  </a:cubicBezTo>
                  <a:cubicBezTo>
                    <a:pt x="2980" y="13613"/>
                    <a:pt x="4663" y="9517"/>
                    <a:pt x="6206" y="7096"/>
                  </a:cubicBezTo>
                  <a:cubicBezTo>
                    <a:pt x="7749" y="4675"/>
                    <a:pt x="9151" y="3931"/>
                    <a:pt x="9852" y="4489"/>
                  </a:cubicBezTo>
                  <a:cubicBezTo>
                    <a:pt x="10554" y="5048"/>
                    <a:pt x="10554" y="6910"/>
                    <a:pt x="10554" y="8772"/>
                  </a:cubicBezTo>
                  <a:cubicBezTo>
                    <a:pt x="10554" y="10634"/>
                    <a:pt x="10554" y="12496"/>
                    <a:pt x="10694" y="12496"/>
                  </a:cubicBezTo>
                  <a:cubicBezTo>
                    <a:pt x="10834" y="12496"/>
                    <a:pt x="11115" y="10634"/>
                    <a:pt x="11676" y="8772"/>
                  </a:cubicBezTo>
                  <a:cubicBezTo>
                    <a:pt x="12237" y="6910"/>
                    <a:pt x="13078" y="5048"/>
                    <a:pt x="14060" y="3372"/>
                  </a:cubicBezTo>
                  <a:cubicBezTo>
                    <a:pt x="15042" y="1696"/>
                    <a:pt x="16164" y="206"/>
                    <a:pt x="17286" y="20"/>
                  </a:cubicBezTo>
                  <a:cubicBezTo>
                    <a:pt x="18408" y="-166"/>
                    <a:pt x="19530" y="951"/>
                    <a:pt x="20232" y="3372"/>
                  </a:cubicBezTo>
                  <a:cubicBezTo>
                    <a:pt x="20933" y="5793"/>
                    <a:pt x="21214" y="9517"/>
                    <a:pt x="21494" y="13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8175679" y="1757788"/>
              <a:ext cx="59195" cy="16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2" h="21319" fill="norm" stroke="1" extrusionOk="0">
                  <a:moveTo>
                    <a:pt x="17188" y="0"/>
                  </a:moveTo>
                  <a:cubicBezTo>
                    <a:pt x="12868" y="0"/>
                    <a:pt x="8548" y="0"/>
                    <a:pt x="5092" y="665"/>
                  </a:cubicBezTo>
                  <a:cubicBezTo>
                    <a:pt x="1636" y="1329"/>
                    <a:pt x="-956" y="2658"/>
                    <a:pt x="340" y="3988"/>
                  </a:cubicBezTo>
                  <a:cubicBezTo>
                    <a:pt x="1636" y="5317"/>
                    <a:pt x="6820" y="6646"/>
                    <a:pt x="11140" y="8806"/>
                  </a:cubicBezTo>
                  <a:cubicBezTo>
                    <a:pt x="15460" y="10966"/>
                    <a:pt x="18916" y="13957"/>
                    <a:pt x="19780" y="16283"/>
                  </a:cubicBezTo>
                  <a:cubicBezTo>
                    <a:pt x="20644" y="18609"/>
                    <a:pt x="18916" y="20271"/>
                    <a:pt x="17620" y="20935"/>
                  </a:cubicBezTo>
                  <a:cubicBezTo>
                    <a:pt x="16324" y="21600"/>
                    <a:pt x="15460" y="21268"/>
                    <a:pt x="14596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8418189" y="1980127"/>
              <a:ext cx="69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8771474" y="1764125"/>
              <a:ext cx="206396" cy="213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22" fill="norm" stroke="1" extrusionOk="0">
                  <a:moveTo>
                    <a:pt x="14336" y="4651"/>
                  </a:moveTo>
                  <a:cubicBezTo>
                    <a:pt x="14603" y="2893"/>
                    <a:pt x="14869" y="1135"/>
                    <a:pt x="14336" y="381"/>
                  </a:cubicBezTo>
                  <a:cubicBezTo>
                    <a:pt x="13803" y="-372"/>
                    <a:pt x="12469" y="-121"/>
                    <a:pt x="10069" y="2140"/>
                  </a:cubicBezTo>
                  <a:cubicBezTo>
                    <a:pt x="7669" y="4400"/>
                    <a:pt x="4203" y="8670"/>
                    <a:pt x="2336" y="11558"/>
                  </a:cubicBezTo>
                  <a:cubicBezTo>
                    <a:pt x="469" y="14447"/>
                    <a:pt x="203" y="15954"/>
                    <a:pt x="69" y="17335"/>
                  </a:cubicBezTo>
                  <a:cubicBezTo>
                    <a:pt x="-64" y="18716"/>
                    <a:pt x="-64" y="19972"/>
                    <a:pt x="603" y="20600"/>
                  </a:cubicBezTo>
                  <a:cubicBezTo>
                    <a:pt x="1269" y="21228"/>
                    <a:pt x="2603" y="21228"/>
                    <a:pt x="4603" y="20098"/>
                  </a:cubicBezTo>
                  <a:cubicBezTo>
                    <a:pt x="6603" y="18968"/>
                    <a:pt x="9269" y="16707"/>
                    <a:pt x="10869" y="14572"/>
                  </a:cubicBezTo>
                  <a:cubicBezTo>
                    <a:pt x="12469" y="12437"/>
                    <a:pt x="13003" y="10428"/>
                    <a:pt x="13136" y="10051"/>
                  </a:cubicBezTo>
                  <a:cubicBezTo>
                    <a:pt x="13269" y="9675"/>
                    <a:pt x="13003" y="10930"/>
                    <a:pt x="12869" y="12186"/>
                  </a:cubicBezTo>
                  <a:cubicBezTo>
                    <a:pt x="12736" y="13442"/>
                    <a:pt x="12736" y="14698"/>
                    <a:pt x="14203" y="15702"/>
                  </a:cubicBezTo>
                  <a:cubicBezTo>
                    <a:pt x="15669" y="16707"/>
                    <a:pt x="18603" y="17461"/>
                    <a:pt x="21536" y="18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9048930" y="1499364"/>
              <a:ext cx="372841" cy="47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76" fill="norm" stroke="1" extrusionOk="0">
                  <a:moveTo>
                    <a:pt x="2968" y="15492"/>
                  </a:moveTo>
                  <a:cubicBezTo>
                    <a:pt x="2233" y="16763"/>
                    <a:pt x="1498" y="18033"/>
                    <a:pt x="911" y="19188"/>
                  </a:cubicBezTo>
                  <a:cubicBezTo>
                    <a:pt x="323" y="20343"/>
                    <a:pt x="-118" y="21383"/>
                    <a:pt x="29" y="21267"/>
                  </a:cubicBezTo>
                  <a:cubicBezTo>
                    <a:pt x="176" y="21152"/>
                    <a:pt x="911" y="19881"/>
                    <a:pt x="1572" y="18380"/>
                  </a:cubicBezTo>
                  <a:cubicBezTo>
                    <a:pt x="2233" y="16878"/>
                    <a:pt x="2821" y="15146"/>
                    <a:pt x="3335" y="13990"/>
                  </a:cubicBezTo>
                  <a:cubicBezTo>
                    <a:pt x="3849" y="12835"/>
                    <a:pt x="4290" y="12258"/>
                    <a:pt x="4658" y="12258"/>
                  </a:cubicBezTo>
                  <a:cubicBezTo>
                    <a:pt x="5025" y="12258"/>
                    <a:pt x="5319" y="12835"/>
                    <a:pt x="5686" y="13702"/>
                  </a:cubicBezTo>
                  <a:cubicBezTo>
                    <a:pt x="6053" y="14568"/>
                    <a:pt x="6494" y="15723"/>
                    <a:pt x="7376" y="16532"/>
                  </a:cubicBezTo>
                  <a:cubicBezTo>
                    <a:pt x="8258" y="17340"/>
                    <a:pt x="9580" y="17802"/>
                    <a:pt x="10902" y="17629"/>
                  </a:cubicBezTo>
                  <a:cubicBezTo>
                    <a:pt x="12225" y="17456"/>
                    <a:pt x="13547" y="16647"/>
                    <a:pt x="14355" y="15896"/>
                  </a:cubicBezTo>
                  <a:cubicBezTo>
                    <a:pt x="15164" y="15146"/>
                    <a:pt x="15458" y="14453"/>
                    <a:pt x="15164" y="14106"/>
                  </a:cubicBezTo>
                  <a:cubicBezTo>
                    <a:pt x="14870" y="13759"/>
                    <a:pt x="13988" y="13759"/>
                    <a:pt x="13253" y="13990"/>
                  </a:cubicBezTo>
                  <a:cubicBezTo>
                    <a:pt x="12519" y="14221"/>
                    <a:pt x="11931" y="14684"/>
                    <a:pt x="11343" y="15492"/>
                  </a:cubicBezTo>
                  <a:cubicBezTo>
                    <a:pt x="10755" y="16301"/>
                    <a:pt x="10168" y="17456"/>
                    <a:pt x="10094" y="18264"/>
                  </a:cubicBezTo>
                  <a:cubicBezTo>
                    <a:pt x="10021" y="19073"/>
                    <a:pt x="10462" y="19535"/>
                    <a:pt x="11196" y="19477"/>
                  </a:cubicBezTo>
                  <a:cubicBezTo>
                    <a:pt x="11931" y="19419"/>
                    <a:pt x="12960" y="18842"/>
                    <a:pt x="14576" y="17109"/>
                  </a:cubicBezTo>
                  <a:cubicBezTo>
                    <a:pt x="16192" y="15377"/>
                    <a:pt x="18396" y="12489"/>
                    <a:pt x="19645" y="9890"/>
                  </a:cubicBezTo>
                  <a:cubicBezTo>
                    <a:pt x="20894" y="7291"/>
                    <a:pt x="21188" y="4981"/>
                    <a:pt x="21335" y="3248"/>
                  </a:cubicBezTo>
                  <a:cubicBezTo>
                    <a:pt x="21482" y="1516"/>
                    <a:pt x="21482" y="361"/>
                    <a:pt x="21262" y="72"/>
                  </a:cubicBezTo>
                  <a:cubicBezTo>
                    <a:pt x="21041" y="-217"/>
                    <a:pt x="20600" y="361"/>
                    <a:pt x="19866" y="1920"/>
                  </a:cubicBezTo>
                  <a:cubicBezTo>
                    <a:pt x="19131" y="3479"/>
                    <a:pt x="18102" y="6020"/>
                    <a:pt x="17809" y="8331"/>
                  </a:cubicBezTo>
                  <a:cubicBezTo>
                    <a:pt x="17515" y="10641"/>
                    <a:pt x="17955" y="12720"/>
                    <a:pt x="18396" y="14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10158562" y="1732278"/>
              <a:ext cx="145671" cy="25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fill="norm" stroke="1" extrusionOk="0">
                  <a:moveTo>
                    <a:pt x="21600" y="2776"/>
                  </a:moveTo>
                  <a:cubicBezTo>
                    <a:pt x="20842" y="1707"/>
                    <a:pt x="20084" y="637"/>
                    <a:pt x="18758" y="210"/>
                  </a:cubicBezTo>
                  <a:cubicBezTo>
                    <a:pt x="17432" y="-218"/>
                    <a:pt x="15537" y="-4"/>
                    <a:pt x="13074" y="958"/>
                  </a:cubicBezTo>
                  <a:cubicBezTo>
                    <a:pt x="10611" y="1921"/>
                    <a:pt x="7579" y="3632"/>
                    <a:pt x="6821" y="5663"/>
                  </a:cubicBezTo>
                  <a:cubicBezTo>
                    <a:pt x="6063" y="7695"/>
                    <a:pt x="7579" y="10047"/>
                    <a:pt x="8905" y="11651"/>
                  </a:cubicBezTo>
                  <a:cubicBezTo>
                    <a:pt x="10232" y="13255"/>
                    <a:pt x="11368" y="14111"/>
                    <a:pt x="11368" y="15608"/>
                  </a:cubicBezTo>
                  <a:cubicBezTo>
                    <a:pt x="11368" y="17105"/>
                    <a:pt x="10232" y="19243"/>
                    <a:pt x="8716" y="20313"/>
                  </a:cubicBezTo>
                  <a:cubicBezTo>
                    <a:pt x="7200" y="21382"/>
                    <a:pt x="5305" y="21382"/>
                    <a:pt x="3789" y="20206"/>
                  </a:cubicBezTo>
                  <a:cubicBezTo>
                    <a:pt x="2274" y="19030"/>
                    <a:pt x="1137" y="16677"/>
                    <a:pt x="0" y="14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10305449" y="1765455"/>
              <a:ext cx="152121" cy="18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03" fill="norm" stroke="1" extrusionOk="0">
                  <a:moveTo>
                    <a:pt x="10629" y="6130"/>
                  </a:moveTo>
                  <a:cubicBezTo>
                    <a:pt x="12789" y="5546"/>
                    <a:pt x="14949" y="4962"/>
                    <a:pt x="15129" y="4816"/>
                  </a:cubicBezTo>
                  <a:cubicBezTo>
                    <a:pt x="15309" y="4670"/>
                    <a:pt x="13509" y="4962"/>
                    <a:pt x="11169" y="6276"/>
                  </a:cubicBezTo>
                  <a:cubicBezTo>
                    <a:pt x="8829" y="7589"/>
                    <a:pt x="5949" y="9924"/>
                    <a:pt x="3969" y="11822"/>
                  </a:cubicBezTo>
                  <a:cubicBezTo>
                    <a:pt x="1989" y="13719"/>
                    <a:pt x="909" y="15178"/>
                    <a:pt x="369" y="16638"/>
                  </a:cubicBezTo>
                  <a:cubicBezTo>
                    <a:pt x="-171" y="18097"/>
                    <a:pt x="-171" y="19557"/>
                    <a:pt x="729" y="20432"/>
                  </a:cubicBezTo>
                  <a:cubicBezTo>
                    <a:pt x="1629" y="21308"/>
                    <a:pt x="3429" y="21600"/>
                    <a:pt x="6669" y="20432"/>
                  </a:cubicBezTo>
                  <a:cubicBezTo>
                    <a:pt x="9909" y="19265"/>
                    <a:pt x="14589" y="16638"/>
                    <a:pt x="17289" y="12989"/>
                  </a:cubicBezTo>
                  <a:cubicBezTo>
                    <a:pt x="19989" y="9341"/>
                    <a:pt x="20709" y="4670"/>
                    <a:pt x="214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10875303" y="1520116"/>
              <a:ext cx="509954" cy="41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49" fill="norm" stroke="1" extrusionOk="0">
                  <a:moveTo>
                    <a:pt x="8915" y="0"/>
                  </a:moveTo>
                  <a:cubicBezTo>
                    <a:pt x="7619" y="1600"/>
                    <a:pt x="6323" y="3200"/>
                    <a:pt x="5135" y="6067"/>
                  </a:cubicBezTo>
                  <a:cubicBezTo>
                    <a:pt x="3947" y="8933"/>
                    <a:pt x="2867" y="13067"/>
                    <a:pt x="2327" y="15533"/>
                  </a:cubicBezTo>
                  <a:cubicBezTo>
                    <a:pt x="1787" y="18000"/>
                    <a:pt x="1787" y="18800"/>
                    <a:pt x="1841" y="19600"/>
                  </a:cubicBezTo>
                  <a:cubicBezTo>
                    <a:pt x="1895" y="20400"/>
                    <a:pt x="2003" y="21200"/>
                    <a:pt x="2273" y="21400"/>
                  </a:cubicBezTo>
                  <a:cubicBezTo>
                    <a:pt x="2543" y="21600"/>
                    <a:pt x="2975" y="21200"/>
                    <a:pt x="3083" y="20067"/>
                  </a:cubicBezTo>
                  <a:cubicBezTo>
                    <a:pt x="3191" y="18933"/>
                    <a:pt x="2975" y="17067"/>
                    <a:pt x="2543" y="15600"/>
                  </a:cubicBezTo>
                  <a:cubicBezTo>
                    <a:pt x="2111" y="14133"/>
                    <a:pt x="1463" y="13067"/>
                    <a:pt x="923" y="12267"/>
                  </a:cubicBezTo>
                  <a:cubicBezTo>
                    <a:pt x="383" y="11467"/>
                    <a:pt x="-49" y="10933"/>
                    <a:pt x="5" y="10467"/>
                  </a:cubicBezTo>
                  <a:cubicBezTo>
                    <a:pt x="59" y="10000"/>
                    <a:pt x="599" y="9600"/>
                    <a:pt x="1949" y="8600"/>
                  </a:cubicBezTo>
                  <a:cubicBezTo>
                    <a:pt x="3299" y="7600"/>
                    <a:pt x="5459" y="6000"/>
                    <a:pt x="7025" y="5067"/>
                  </a:cubicBezTo>
                  <a:cubicBezTo>
                    <a:pt x="8591" y="4133"/>
                    <a:pt x="9563" y="3867"/>
                    <a:pt x="10103" y="4067"/>
                  </a:cubicBezTo>
                  <a:cubicBezTo>
                    <a:pt x="10643" y="4267"/>
                    <a:pt x="10751" y="4933"/>
                    <a:pt x="10481" y="6667"/>
                  </a:cubicBezTo>
                  <a:cubicBezTo>
                    <a:pt x="10211" y="8400"/>
                    <a:pt x="9563" y="11200"/>
                    <a:pt x="9023" y="13133"/>
                  </a:cubicBezTo>
                  <a:cubicBezTo>
                    <a:pt x="8483" y="15067"/>
                    <a:pt x="8051" y="16133"/>
                    <a:pt x="7673" y="16933"/>
                  </a:cubicBezTo>
                  <a:cubicBezTo>
                    <a:pt x="7295" y="17733"/>
                    <a:pt x="6971" y="18267"/>
                    <a:pt x="6971" y="18133"/>
                  </a:cubicBezTo>
                  <a:cubicBezTo>
                    <a:pt x="6971" y="18000"/>
                    <a:pt x="7295" y="17200"/>
                    <a:pt x="7619" y="16533"/>
                  </a:cubicBezTo>
                  <a:cubicBezTo>
                    <a:pt x="7943" y="15867"/>
                    <a:pt x="8267" y="15333"/>
                    <a:pt x="8699" y="14867"/>
                  </a:cubicBezTo>
                  <a:cubicBezTo>
                    <a:pt x="9131" y="14400"/>
                    <a:pt x="9671" y="14000"/>
                    <a:pt x="10157" y="14000"/>
                  </a:cubicBezTo>
                  <a:cubicBezTo>
                    <a:pt x="10643" y="14000"/>
                    <a:pt x="11075" y="14400"/>
                    <a:pt x="11399" y="15000"/>
                  </a:cubicBezTo>
                  <a:cubicBezTo>
                    <a:pt x="11723" y="15600"/>
                    <a:pt x="11939" y="16400"/>
                    <a:pt x="12263" y="17000"/>
                  </a:cubicBezTo>
                  <a:cubicBezTo>
                    <a:pt x="12587" y="17600"/>
                    <a:pt x="13019" y="18000"/>
                    <a:pt x="13559" y="18133"/>
                  </a:cubicBezTo>
                  <a:cubicBezTo>
                    <a:pt x="14099" y="18267"/>
                    <a:pt x="14747" y="18133"/>
                    <a:pt x="15719" y="17333"/>
                  </a:cubicBezTo>
                  <a:cubicBezTo>
                    <a:pt x="16691" y="16533"/>
                    <a:pt x="17987" y="15067"/>
                    <a:pt x="18743" y="14000"/>
                  </a:cubicBezTo>
                  <a:cubicBezTo>
                    <a:pt x="19499" y="12933"/>
                    <a:pt x="19715" y="12267"/>
                    <a:pt x="19553" y="11933"/>
                  </a:cubicBezTo>
                  <a:cubicBezTo>
                    <a:pt x="19391" y="11600"/>
                    <a:pt x="18851" y="11600"/>
                    <a:pt x="18257" y="11867"/>
                  </a:cubicBezTo>
                  <a:cubicBezTo>
                    <a:pt x="17663" y="12133"/>
                    <a:pt x="17015" y="12667"/>
                    <a:pt x="16475" y="13267"/>
                  </a:cubicBezTo>
                  <a:cubicBezTo>
                    <a:pt x="15935" y="13867"/>
                    <a:pt x="15503" y="14533"/>
                    <a:pt x="15287" y="15200"/>
                  </a:cubicBezTo>
                  <a:cubicBezTo>
                    <a:pt x="15071" y="15867"/>
                    <a:pt x="15071" y="16533"/>
                    <a:pt x="16151" y="17133"/>
                  </a:cubicBezTo>
                  <a:cubicBezTo>
                    <a:pt x="17231" y="17733"/>
                    <a:pt x="19391" y="18267"/>
                    <a:pt x="21551" y="1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1156226" y="2884077"/>
              <a:ext cx="185471" cy="19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876" fill="norm" stroke="1" extrusionOk="0">
                  <a:moveTo>
                    <a:pt x="15260" y="4180"/>
                  </a:moveTo>
                  <a:cubicBezTo>
                    <a:pt x="15260" y="2813"/>
                    <a:pt x="15260" y="1446"/>
                    <a:pt x="14373" y="626"/>
                  </a:cubicBezTo>
                  <a:cubicBezTo>
                    <a:pt x="13485" y="-195"/>
                    <a:pt x="11710" y="-468"/>
                    <a:pt x="9342" y="1446"/>
                  </a:cubicBezTo>
                  <a:cubicBezTo>
                    <a:pt x="6975" y="3360"/>
                    <a:pt x="4016" y="7461"/>
                    <a:pt x="2241" y="10605"/>
                  </a:cubicBezTo>
                  <a:cubicBezTo>
                    <a:pt x="466" y="13750"/>
                    <a:pt x="-126" y="15937"/>
                    <a:pt x="22" y="17578"/>
                  </a:cubicBezTo>
                  <a:cubicBezTo>
                    <a:pt x="170" y="19218"/>
                    <a:pt x="1058" y="20312"/>
                    <a:pt x="2241" y="20722"/>
                  </a:cubicBezTo>
                  <a:cubicBezTo>
                    <a:pt x="3425" y="21132"/>
                    <a:pt x="4904" y="20859"/>
                    <a:pt x="6679" y="18261"/>
                  </a:cubicBezTo>
                  <a:cubicBezTo>
                    <a:pt x="8455" y="15664"/>
                    <a:pt x="10526" y="10742"/>
                    <a:pt x="11858" y="10059"/>
                  </a:cubicBezTo>
                  <a:cubicBezTo>
                    <a:pt x="13189" y="9375"/>
                    <a:pt x="13781" y="12929"/>
                    <a:pt x="14521" y="15254"/>
                  </a:cubicBezTo>
                  <a:cubicBezTo>
                    <a:pt x="15260" y="17578"/>
                    <a:pt x="16148" y="18671"/>
                    <a:pt x="17332" y="19218"/>
                  </a:cubicBezTo>
                  <a:cubicBezTo>
                    <a:pt x="18515" y="19765"/>
                    <a:pt x="19995" y="19765"/>
                    <a:pt x="21474" y="19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1421850" y="2698009"/>
              <a:ext cx="110950" cy="35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67" fill="norm" stroke="1" extrusionOk="0">
                  <a:moveTo>
                    <a:pt x="2276" y="2020"/>
                  </a:moveTo>
                  <a:cubicBezTo>
                    <a:pt x="2276" y="940"/>
                    <a:pt x="2276" y="-140"/>
                    <a:pt x="1785" y="14"/>
                  </a:cubicBezTo>
                  <a:cubicBezTo>
                    <a:pt x="1294" y="169"/>
                    <a:pt x="312" y="1557"/>
                    <a:pt x="66" y="4411"/>
                  </a:cubicBezTo>
                  <a:cubicBezTo>
                    <a:pt x="-179" y="7266"/>
                    <a:pt x="312" y="11586"/>
                    <a:pt x="557" y="14131"/>
                  </a:cubicBezTo>
                  <a:cubicBezTo>
                    <a:pt x="803" y="16677"/>
                    <a:pt x="803" y="17449"/>
                    <a:pt x="1048" y="18529"/>
                  </a:cubicBezTo>
                  <a:cubicBezTo>
                    <a:pt x="1294" y="19609"/>
                    <a:pt x="1785" y="20997"/>
                    <a:pt x="2276" y="21151"/>
                  </a:cubicBezTo>
                  <a:cubicBezTo>
                    <a:pt x="2766" y="21306"/>
                    <a:pt x="3257" y="20226"/>
                    <a:pt x="4485" y="18837"/>
                  </a:cubicBezTo>
                  <a:cubicBezTo>
                    <a:pt x="5712" y="17449"/>
                    <a:pt x="7676" y="15751"/>
                    <a:pt x="9394" y="14594"/>
                  </a:cubicBezTo>
                  <a:cubicBezTo>
                    <a:pt x="11112" y="13437"/>
                    <a:pt x="12585" y="12820"/>
                    <a:pt x="14303" y="12743"/>
                  </a:cubicBezTo>
                  <a:cubicBezTo>
                    <a:pt x="16021" y="12666"/>
                    <a:pt x="17985" y="13129"/>
                    <a:pt x="19212" y="13823"/>
                  </a:cubicBezTo>
                  <a:cubicBezTo>
                    <a:pt x="20439" y="14517"/>
                    <a:pt x="20930" y="15443"/>
                    <a:pt x="21176" y="16600"/>
                  </a:cubicBezTo>
                  <a:cubicBezTo>
                    <a:pt x="21421" y="17757"/>
                    <a:pt x="21421" y="19146"/>
                    <a:pt x="20439" y="20071"/>
                  </a:cubicBezTo>
                  <a:cubicBezTo>
                    <a:pt x="19457" y="20997"/>
                    <a:pt x="17494" y="21460"/>
                    <a:pt x="15285" y="20920"/>
                  </a:cubicBezTo>
                  <a:cubicBezTo>
                    <a:pt x="13076" y="20380"/>
                    <a:pt x="10621" y="18837"/>
                    <a:pt x="8166" y="17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628606" y="2820047"/>
              <a:ext cx="96433" cy="21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138" fill="norm" stroke="1" extrusionOk="0">
                  <a:moveTo>
                    <a:pt x="20899" y="1823"/>
                  </a:moveTo>
                  <a:cubicBezTo>
                    <a:pt x="18684" y="1078"/>
                    <a:pt x="16468" y="334"/>
                    <a:pt x="13976" y="85"/>
                  </a:cubicBezTo>
                  <a:cubicBezTo>
                    <a:pt x="11484" y="-163"/>
                    <a:pt x="8714" y="85"/>
                    <a:pt x="5668" y="1451"/>
                  </a:cubicBezTo>
                  <a:cubicBezTo>
                    <a:pt x="2622" y="2816"/>
                    <a:pt x="-701" y="5299"/>
                    <a:pt x="130" y="7534"/>
                  </a:cubicBezTo>
                  <a:cubicBezTo>
                    <a:pt x="961" y="9768"/>
                    <a:pt x="5945" y="11754"/>
                    <a:pt x="9268" y="13244"/>
                  </a:cubicBezTo>
                  <a:cubicBezTo>
                    <a:pt x="12591" y="14734"/>
                    <a:pt x="14253" y="15727"/>
                    <a:pt x="15084" y="16844"/>
                  </a:cubicBezTo>
                  <a:cubicBezTo>
                    <a:pt x="15914" y="17961"/>
                    <a:pt x="15914" y="19203"/>
                    <a:pt x="14530" y="20071"/>
                  </a:cubicBezTo>
                  <a:cubicBezTo>
                    <a:pt x="13145" y="20940"/>
                    <a:pt x="10376" y="21437"/>
                    <a:pt x="8714" y="20940"/>
                  </a:cubicBezTo>
                  <a:cubicBezTo>
                    <a:pt x="7053" y="20444"/>
                    <a:pt x="6499" y="18954"/>
                    <a:pt x="5945" y="17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764473" y="2869480"/>
              <a:ext cx="102511" cy="17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92" fill="norm" stroke="1" extrusionOk="0">
                  <a:moveTo>
                    <a:pt x="4514" y="0"/>
                  </a:moveTo>
                  <a:cubicBezTo>
                    <a:pt x="2934" y="3346"/>
                    <a:pt x="1353" y="6693"/>
                    <a:pt x="563" y="9887"/>
                  </a:cubicBezTo>
                  <a:cubicBezTo>
                    <a:pt x="-227" y="13082"/>
                    <a:pt x="-227" y="16124"/>
                    <a:pt x="827" y="18101"/>
                  </a:cubicBezTo>
                  <a:cubicBezTo>
                    <a:pt x="1880" y="20079"/>
                    <a:pt x="3988" y="20992"/>
                    <a:pt x="6885" y="21296"/>
                  </a:cubicBezTo>
                  <a:cubicBezTo>
                    <a:pt x="9783" y="21600"/>
                    <a:pt x="13471" y="21296"/>
                    <a:pt x="16368" y="18710"/>
                  </a:cubicBezTo>
                  <a:cubicBezTo>
                    <a:pt x="19266" y="16124"/>
                    <a:pt x="21373" y="11256"/>
                    <a:pt x="21110" y="7758"/>
                  </a:cubicBezTo>
                  <a:cubicBezTo>
                    <a:pt x="20846" y="4259"/>
                    <a:pt x="18212" y="2130"/>
                    <a:pt x="15314" y="1217"/>
                  </a:cubicBezTo>
                  <a:cubicBezTo>
                    <a:pt x="12417" y="304"/>
                    <a:pt x="9256" y="608"/>
                    <a:pt x="6095" y="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963587" y="2640352"/>
              <a:ext cx="37459" cy="38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267" fill="norm" stroke="1" extrusionOk="0">
                  <a:moveTo>
                    <a:pt x="21106" y="804"/>
                  </a:moveTo>
                  <a:cubicBezTo>
                    <a:pt x="16786" y="235"/>
                    <a:pt x="12466" y="-333"/>
                    <a:pt x="8866" y="235"/>
                  </a:cubicBezTo>
                  <a:cubicBezTo>
                    <a:pt x="5266" y="804"/>
                    <a:pt x="2386" y="2509"/>
                    <a:pt x="946" y="5422"/>
                  </a:cubicBezTo>
                  <a:cubicBezTo>
                    <a:pt x="-494" y="8335"/>
                    <a:pt x="-494" y="12456"/>
                    <a:pt x="2386" y="15299"/>
                  </a:cubicBezTo>
                  <a:cubicBezTo>
                    <a:pt x="5266" y="18141"/>
                    <a:pt x="11026" y="19704"/>
                    <a:pt x="16786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2042898" y="2667587"/>
              <a:ext cx="379824" cy="32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93" fill="norm" stroke="1" extrusionOk="0">
                  <a:moveTo>
                    <a:pt x="670" y="13029"/>
                  </a:moveTo>
                  <a:cubicBezTo>
                    <a:pt x="380" y="14914"/>
                    <a:pt x="90" y="16800"/>
                    <a:pt x="17" y="18171"/>
                  </a:cubicBezTo>
                  <a:cubicBezTo>
                    <a:pt x="-55" y="19543"/>
                    <a:pt x="90" y="20400"/>
                    <a:pt x="525" y="20914"/>
                  </a:cubicBezTo>
                  <a:cubicBezTo>
                    <a:pt x="960" y="21429"/>
                    <a:pt x="1685" y="21600"/>
                    <a:pt x="2337" y="21429"/>
                  </a:cubicBezTo>
                  <a:cubicBezTo>
                    <a:pt x="2989" y="21257"/>
                    <a:pt x="3569" y="20743"/>
                    <a:pt x="4077" y="20057"/>
                  </a:cubicBezTo>
                  <a:cubicBezTo>
                    <a:pt x="4584" y="19371"/>
                    <a:pt x="5019" y="18514"/>
                    <a:pt x="5454" y="18600"/>
                  </a:cubicBezTo>
                  <a:cubicBezTo>
                    <a:pt x="5889" y="18686"/>
                    <a:pt x="6324" y="19714"/>
                    <a:pt x="6831" y="19971"/>
                  </a:cubicBezTo>
                  <a:cubicBezTo>
                    <a:pt x="7338" y="20229"/>
                    <a:pt x="7918" y="19714"/>
                    <a:pt x="8933" y="17486"/>
                  </a:cubicBezTo>
                  <a:cubicBezTo>
                    <a:pt x="9948" y="15257"/>
                    <a:pt x="11397" y="11314"/>
                    <a:pt x="12412" y="8400"/>
                  </a:cubicBezTo>
                  <a:cubicBezTo>
                    <a:pt x="13427" y="5486"/>
                    <a:pt x="14007" y="3600"/>
                    <a:pt x="14369" y="2229"/>
                  </a:cubicBezTo>
                  <a:cubicBezTo>
                    <a:pt x="14732" y="857"/>
                    <a:pt x="14877" y="0"/>
                    <a:pt x="14732" y="0"/>
                  </a:cubicBezTo>
                  <a:cubicBezTo>
                    <a:pt x="14587" y="0"/>
                    <a:pt x="14152" y="857"/>
                    <a:pt x="13717" y="2914"/>
                  </a:cubicBezTo>
                  <a:cubicBezTo>
                    <a:pt x="13282" y="4971"/>
                    <a:pt x="12847" y="8229"/>
                    <a:pt x="12630" y="10371"/>
                  </a:cubicBezTo>
                  <a:cubicBezTo>
                    <a:pt x="12412" y="12514"/>
                    <a:pt x="12412" y="13543"/>
                    <a:pt x="12485" y="14486"/>
                  </a:cubicBezTo>
                  <a:cubicBezTo>
                    <a:pt x="12557" y="15429"/>
                    <a:pt x="12702" y="16286"/>
                    <a:pt x="13064" y="16971"/>
                  </a:cubicBezTo>
                  <a:cubicBezTo>
                    <a:pt x="13427" y="17657"/>
                    <a:pt x="14007" y="18171"/>
                    <a:pt x="14659" y="18257"/>
                  </a:cubicBezTo>
                  <a:cubicBezTo>
                    <a:pt x="15311" y="18343"/>
                    <a:pt x="16036" y="18000"/>
                    <a:pt x="16689" y="17486"/>
                  </a:cubicBezTo>
                  <a:cubicBezTo>
                    <a:pt x="17341" y="16971"/>
                    <a:pt x="17921" y="16286"/>
                    <a:pt x="18283" y="15514"/>
                  </a:cubicBezTo>
                  <a:cubicBezTo>
                    <a:pt x="18646" y="14743"/>
                    <a:pt x="18791" y="13886"/>
                    <a:pt x="18428" y="13714"/>
                  </a:cubicBezTo>
                  <a:cubicBezTo>
                    <a:pt x="18066" y="13543"/>
                    <a:pt x="17196" y="14057"/>
                    <a:pt x="16689" y="14829"/>
                  </a:cubicBezTo>
                  <a:cubicBezTo>
                    <a:pt x="16181" y="15600"/>
                    <a:pt x="16036" y="16629"/>
                    <a:pt x="16036" y="17571"/>
                  </a:cubicBezTo>
                  <a:cubicBezTo>
                    <a:pt x="16036" y="18514"/>
                    <a:pt x="16181" y="19371"/>
                    <a:pt x="16761" y="19800"/>
                  </a:cubicBezTo>
                  <a:cubicBezTo>
                    <a:pt x="17341" y="20229"/>
                    <a:pt x="18356" y="20229"/>
                    <a:pt x="19226" y="19800"/>
                  </a:cubicBezTo>
                  <a:cubicBezTo>
                    <a:pt x="20095" y="19371"/>
                    <a:pt x="20820" y="18514"/>
                    <a:pt x="21545" y="17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2223383" y="2716143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5300"/>
                    <a:pt x="7800" y="9000"/>
                    <a:pt x="11400" y="5400"/>
                  </a:cubicBezTo>
                  <a:cubicBezTo>
                    <a:pt x="15000" y="1800"/>
                    <a:pt x="183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3018121" y="2576806"/>
              <a:ext cx="293954" cy="43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20" fill="norm" stroke="1" extrusionOk="0">
                  <a:moveTo>
                    <a:pt x="13039" y="12572"/>
                  </a:moveTo>
                  <a:cubicBezTo>
                    <a:pt x="10618" y="12066"/>
                    <a:pt x="8197" y="11561"/>
                    <a:pt x="6242" y="11940"/>
                  </a:cubicBezTo>
                  <a:cubicBezTo>
                    <a:pt x="4287" y="12319"/>
                    <a:pt x="2797" y="13582"/>
                    <a:pt x="1866" y="14908"/>
                  </a:cubicBezTo>
                  <a:cubicBezTo>
                    <a:pt x="935" y="16235"/>
                    <a:pt x="563" y="17624"/>
                    <a:pt x="284" y="18698"/>
                  </a:cubicBezTo>
                  <a:cubicBezTo>
                    <a:pt x="4" y="19772"/>
                    <a:pt x="-182" y="20529"/>
                    <a:pt x="284" y="20972"/>
                  </a:cubicBezTo>
                  <a:cubicBezTo>
                    <a:pt x="749" y="21414"/>
                    <a:pt x="1866" y="21540"/>
                    <a:pt x="3542" y="20719"/>
                  </a:cubicBezTo>
                  <a:cubicBezTo>
                    <a:pt x="5218" y="19898"/>
                    <a:pt x="7452" y="18129"/>
                    <a:pt x="9221" y="14845"/>
                  </a:cubicBezTo>
                  <a:cubicBezTo>
                    <a:pt x="10990" y="11561"/>
                    <a:pt x="12294" y="6761"/>
                    <a:pt x="12946" y="3856"/>
                  </a:cubicBezTo>
                  <a:cubicBezTo>
                    <a:pt x="13597" y="951"/>
                    <a:pt x="13597" y="-60"/>
                    <a:pt x="13504" y="3"/>
                  </a:cubicBezTo>
                  <a:cubicBezTo>
                    <a:pt x="13411" y="66"/>
                    <a:pt x="13225" y="1203"/>
                    <a:pt x="12852" y="3224"/>
                  </a:cubicBezTo>
                  <a:cubicBezTo>
                    <a:pt x="12480" y="5245"/>
                    <a:pt x="11921" y="8151"/>
                    <a:pt x="12015" y="10424"/>
                  </a:cubicBezTo>
                  <a:cubicBezTo>
                    <a:pt x="12108" y="12698"/>
                    <a:pt x="12852" y="14340"/>
                    <a:pt x="13690" y="15224"/>
                  </a:cubicBezTo>
                  <a:cubicBezTo>
                    <a:pt x="14528" y="16108"/>
                    <a:pt x="15459" y="16235"/>
                    <a:pt x="16204" y="15982"/>
                  </a:cubicBezTo>
                  <a:cubicBezTo>
                    <a:pt x="16949" y="15729"/>
                    <a:pt x="17508" y="15098"/>
                    <a:pt x="17880" y="14466"/>
                  </a:cubicBezTo>
                  <a:cubicBezTo>
                    <a:pt x="18252" y="13835"/>
                    <a:pt x="18439" y="13203"/>
                    <a:pt x="18439" y="13203"/>
                  </a:cubicBezTo>
                  <a:cubicBezTo>
                    <a:pt x="18439" y="13203"/>
                    <a:pt x="18252" y="13835"/>
                    <a:pt x="18159" y="14656"/>
                  </a:cubicBezTo>
                  <a:cubicBezTo>
                    <a:pt x="18066" y="15477"/>
                    <a:pt x="18066" y="16487"/>
                    <a:pt x="18346" y="16677"/>
                  </a:cubicBezTo>
                  <a:cubicBezTo>
                    <a:pt x="18625" y="16866"/>
                    <a:pt x="19184" y="16235"/>
                    <a:pt x="19556" y="14466"/>
                  </a:cubicBezTo>
                  <a:cubicBezTo>
                    <a:pt x="19928" y="12698"/>
                    <a:pt x="20115" y="9793"/>
                    <a:pt x="20394" y="7961"/>
                  </a:cubicBezTo>
                  <a:cubicBezTo>
                    <a:pt x="20673" y="6129"/>
                    <a:pt x="21046" y="5372"/>
                    <a:pt x="21418" y="4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3377562" y="2529583"/>
              <a:ext cx="793199" cy="37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85" fill="norm" stroke="1" extrusionOk="0">
                  <a:moveTo>
                    <a:pt x="3013" y="3211"/>
                  </a:moveTo>
                  <a:cubicBezTo>
                    <a:pt x="3082" y="2189"/>
                    <a:pt x="3152" y="1168"/>
                    <a:pt x="3013" y="584"/>
                  </a:cubicBezTo>
                  <a:cubicBezTo>
                    <a:pt x="2874" y="0"/>
                    <a:pt x="2527" y="-146"/>
                    <a:pt x="2249" y="146"/>
                  </a:cubicBezTo>
                  <a:cubicBezTo>
                    <a:pt x="1971" y="438"/>
                    <a:pt x="1763" y="1168"/>
                    <a:pt x="1520" y="3211"/>
                  </a:cubicBezTo>
                  <a:cubicBezTo>
                    <a:pt x="1277" y="5254"/>
                    <a:pt x="999" y="8611"/>
                    <a:pt x="929" y="11530"/>
                  </a:cubicBezTo>
                  <a:cubicBezTo>
                    <a:pt x="860" y="14449"/>
                    <a:pt x="999" y="16930"/>
                    <a:pt x="1068" y="18535"/>
                  </a:cubicBezTo>
                  <a:cubicBezTo>
                    <a:pt x="1138" y="20140"/>
                    <a:pt x="1138" y="20870"/>
                    <a:pt x="964" y="20724"/>
                  </a:cubicBezTo>
                  <a:cubicBezTo>
                    <a:pt x="790" y="20578"/>
                    <a:pt x="443" y="19557"/>
                    <a:pt x="235" y="18608"/>
                  </a:cubicBezTo>
                  <a:cubicBezTo>
                    <a:pt x="26" y="17659"/>
                    <a:pt x="-43" y="16784"/>
                    <a:pt x="26" y="15981"/>
                  </a:cubicBezTo>
                  <a:cubicBezTo>
                    <a:pt x="96" y="15178"/>
                    <a:pt x="304" y="14449"/>
                    <a:pt x="999" y="13573"/>
                  </a:cubicBezTo>
                  <a:cubicBezTo>
                    <a:pt x="1693" y="12697"/>
                    <a:pt x="2874" y="11676"/>
                    <a:pt x="3951" y="10289"/>
                  </a:cubicBezTo>
                  <a:cubicBezTo>
                    <a:pt x="5027" y="8903"/>
                    <a:pt x="5999" y="7151"/>
                    <a:pt x="6555" y="5911"/>
                  </a:cubicBezTo>
                  <a:cubicBezTo>
                    <a:pt x="7111" y="4670"/>
                    <a:pt x="7250" y="3940"/>
                    <a:pt x="7354" y="3211"/>
                  </a:cubicBezTo>
                  <a:cubicBezTo>
                    <a:pt x="7458" y="2481"/>
                    <a:pt x="7527" y="1751"/>
                    <a:pt x="7389" y="1459"/>
                  </a:cubicBezTo>
                  <a:cubicBezTo>
                    <a:pt x="7250" y="1168"/>
                    <a:pt x="6902" y="1313"/>
                    <a:pt x="6555" y="2189"/>
                  </a:cubicBezTo>
                  <a:cubicBezTo>
                    <a:pt x="6208" y="3065"/>
                    <a:pt x="5861" y="4670"/>
                    <a:pt x="5583" y="7589"/>
                  </a:cubicBezTo>
                  <a:cubicBezTo>
                    <a:pt x="5305" y="10508"/>
                    <a:pt x="5097" y="14740"/>
                    <a:pt x="5027" y="17440"/>
                  </a:cubicBezTo>
                  <a:cubicBezTo>
                    <a:pt x="4958" y="20140"/>
                    <a:pt x="5027" y="21308"/>
                    <a:pt x="4992" y="21381"/>
                  </a:cubicBezTo>
                  <a:cubicBezTo>
                    <a:pt x="4958" y="21454"/>
                    <a:pt x="4819" y="20432"/>
                    <a:pt x="4645" y="19557"/>
                  </a:cubicBezTo>
                  <a:cubicBezTo>
                    <a:pt x="4471" y="18681"/>
                    <a:pt x="4263" y="17951"/>
                    <a:pt x="4089" y="17222"/>
                  </a:cubicBezTo>
                  <a:cubicBezTo>
                    <a:pt x="3916" y="16492"/>
                    <a:pt x="3777" y="15762"/>
                    <a:pt x="3812" y="15105"/>
                  </a:cubicBezTo>
                  <a:cubicBezTo>
                    <a:pt x="3846" y="14449"/>
                    <a:pt x="4055" y="13865"/>
                    <a:pt x="4541" y="13719"/>
                  </a:cubicBezTo>
                  <a:cubicBezTo>
                    <a:pt x="5027" y="13573"/>
                    <a:pt x="5791" y="13865"/>
                    <a:pt x="6520" y="14084"/>
                  </a:cubicBezTo>
                  <a:cubicBezTo>
                    <a:pt x="7250" y="14303"/>
                    <a:pt x="7944" y="14449"/>
                    <a:pt x="8465" y="14449"/>
                  </a:cubicBezTo>
                  <a:cubicBezTo>
                    <a:pt x="8986" y="14449"/>
                    <a:pt x="9333" y="14303"/>
                    <a:pt x="9611" y="13792"/>
                  </a:cubicBezTo>
                  <a:cubicBezTo>
                    <a:pt x="9889" y="13281"/>
                    <a:pt x="10097" y="12405"/>
                    <a:pt x="10062" y="11749"/>
                  </a:cubicBezTo>
                  <a:cubicBezTo>
                    <a:pt x="10028" y="11092"/>
                    <a:pt x="9750" y="10654"/>
                    <a:pt x="9437" y="10581"/>
                  </a:cubicBezTo>
                  <a:cubicBezTo>
                    <a:pt x="9125" y="10508"/>
                    <a:pt x="8778" y="10800"/>
                    <a:pt x="8430" y="11822"/>
                  </a:cubicBezTo>
                  <a:cubicBezTo>
                    <a:pt x="8083" y="12843"/>
                    <a:pt x="7736" y="14595"/>
                    <a:pt x="7597" y="15835"/>
                  </a:cubicBezTo>
                  <a:cubicBezTo>
                    <a:pt x="7458" y="17076"/>
                    <a:pt x="7527" y="17805"/>
                    <a:pt x="7701" y="18462"/>
                  </a:cubicBezTo>
                  <a:cubicBezTo>
                    <a:pt x="7875" y="19119"/>
                    <a:pt x="8153" y="19703"/>
                    <a:pt x="8465" y="20068"/>
                  </a:cubicBezTo>
                  <a:cubicBezTo>
                    <a:pt x="8778" y="20432"/>
                    <a:pt x="9125" y="20578"/>
                    <a:pt x="9472" y="20432"/>
                  </a:cubicBezTo>
                  <a:cubicBezTo>
                    <a:pt x="9819" y="20286"/>
                    <a:pt x="10167" y="19849"/>
                    <a:pt x="10549" y="18535"/>
                  </a:cubicBezTo>
                  <a:cubicBezTo>
                    <a:pt x="10931" y="17222"/>
                    <a:pt x="11347" y="15032"/>
                    <a:pt x="11625" y="13573"/>
                  </a:cubicBezTo>
                  <a:cubicBezTo>
                    <a:pt x="11903" y="12113"/>
                    <a:pt x="12042" y="11384"/>
                    <a:pt x="12216" y="11311"/>
                  </a:cubicBezTo>
                  <a:cubicBezTo>
                    <a:pt x="12389" y="11238"/>
                    <a:pt x="12598" y="11822"/>
                    <a:pt x="12806" y="12624"/>
                  </a:cubicBezTo>
                  <a:cubicBezTo>
                    <a:pt x="13014" y="13427"/>
                    <a:pt x="13223" y="14449"/>
                    <a:pt x="13327" y="15470"/>
                  </a:cubicBezTo>
                  <a:cubicBezTo>
                    <a:pt x="13431" y="16492"/>
                    <a:pt x="13431" y="17513"/>
                    <a:pt x="13431" y="17586"/>
                  </a:cubicBezTo>
                  <a:cubicBezTo>
                    <a:pt x="13431" y="17659"/>
                    <a:pt x="13431" y="16784"/>
                    <a:pt x="13744" y="15908"/>
                  </a:cubicBezTo>
                  <a:cubicBezTo>
                    <a:pt x="14056" y="15032"/>
                    <a:pt x="14681" y="14157"/>
                    <a:pt x="15167" y="13719"/>
                  </a:cubicBezTo>
                  <a:cubicBezTo>
                    <a:pt x="15653" y="13281"/>
                    <a:pt x="16001" y="13281"/>
                    <a:pt x="16313" y="13062"/>
                  </a:cubicBezTo>
                  <a:cubicBezTo>
                    <a:pt x="16626" y="12843"/>
                    <a:pt x="16904" y="12405"/>
                    <a:pt x="16869" y="12259"/>
                  </a:cubicBezTo>
                  <a:cubicBezTo>
                    <a:pt x="16834" y="12113"/>
                    <a:pt x="16487" y="12259"/>
                    <a:pt x="16035" y="12916"/>
                  </a:cubicBezTo>
                  <a:cubicBezTo>
                    <a:pt x="15584" y="13573"/>
                    <a:pt x="15028" y="14740"/>
                    <a:pt x="14716" y="15835"/>
                  </a:cubicBezTo>
                  <a:cubicBezTo>
                    <a:pt x="14403" y="16930"/>
                    <a:pt x="14334" y="17951"/>
                    <a:pt x="14473" y="18681"/>
                  </a:cubicBezTo>
                  <a:cubicBezTo>
                    <a:pt x="14612" y="19411"/>
                    <a:pt x="14959" y="19849"/>
                    <a:pt x="15445" y="19776"/>
                  </a:cubicBezTo>
                  <a:cubicBezTo>
                    <a:pt x="15931" y="19703"/>
                    <a:pt x="16556" y="19119"/>
                    <a:pt x="17077" y="18535"/>
                  </a:cubicBezTo>
                  <a:cubicBezTo>
                    <a:pt x="17598" y="17951"/>
                    <a:pt x="18015" y="17368"/>
                    <a:pt x="18327" y="16711"/>
                  </a:cubicBezTo>
                  <a:cubicBezTo>
                    <a:pt x="18640" y="16054"/>
                    <a:pt x="18848" y="15324"/>
                    <a:pt x="19022" y="14595"/>
                  </a:cubicBezTo>
                  <a:cubicBezTo>
                    <a:pt x="19196" y="13865"/>
                    <a:pt x="19334" y="13135"/>
                    <a:pt x="19334" y="13135"/>
                  </a:cubicBezTo>
                  <a:cubicBezTo>
                    <a:pt x="19334" y="13135"/>
                    <a:pt x="19196" y="13865"/>
                    <a:pt x="19091" y="14595"/>
                  </a:cubicBezTo>
                  <a:cubicBezTo>
                    <a:pt x="18987" y="15324"/>
                    <a:pt x="18918" y="16054"/>
                    <a:pt x="18848" y="16784"/>
                  </a:cubicBezTo>
                  <a:cubicBezTo>
                    <a:pt x="18779" y="17513"/>
                    <a:pt x="18709" y="18243"/>
                    <a:pt x="18709" y="18243"/>
                  </a:cubicBezTo>
                  <a:cubicBezTo>
                    <a:pt x="18709" y="18243"/>
                    <a:pt x="18779" y="17513"/>
                    <a:pt x="18987" y="16492"/>
                  </a:cubicBezTo>
                  <a:cubicBezTo>
                    <a:pt x="19196" y="15470"/>
                    <a:pt x="19543" y="14157"/>
                    <a:pt x="19855" y="13208"/>
                  </a:cubicBezTo>
                  <a:cubicBezTo>
                    <a:pt x="20168" y="12259"/>
                    <a:pt x="20446" y="11676"/>
                    <a:pt x="20724" y="11603"/>
                  </a:cubicBezTo>
                  <a:cubicBezTo>
                    <a:pt x="21001" y="11530"/>
                    <a:pt x="21279" y="11968"/>
                    <a:pt x="21418" y="13573"/>
                  </a:cubicBezTo>
                  <a:cubicBezTo>
                    <a:pt x="21557" y="15178"/>
                    <a:pt x="21557" y="17951"/>
                    <a:pt x="21557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4209792" y="2709901"/>
              <a:ext cx="305977" cy="15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115" fill="norm" stroke="1" extrusionOk="0">
                  <a:moveTo>
                    <a:pt x="4271" y="2895"/>
                  </a:moveTo>
                  <a:cubicBezTo>
                    <a:pt x="2831" y="5638"/>
                    <a:pt x="1391" y="8380"/>
                    <a:pt x="671" y="10609"/>
                  </a:cubicBezTo>
                  <a:cubicBezTo>
                    <a:pt x="-49" y="12838"/>
                    <a:pt x="-49" y="14552"/>
                    <a:pt x="41" y="16266"/>
                  </a:cubicBezTo>
                  <a:cubicBezTo>
                    <a:pt x="131" y="17980"/>
                    <a:pt x="311" y="19695"/>
                    <a:pt x="941" y="20552"/>
                  </a:cubicBezTo>
                  <a:cubicBezTo>
                    <a:pt x="1571" y="21409"/>
                    <a:pt x="2651" y="21409"/>
                    <a:pt x="4631" y="19695"/>
                  </a:cubicBezTo>
                  <a:cubicBezTo>
                    <a:pt x="6611" y="17980"/>
                    <a:pt x="9491" y="14552"/>
                    <a:pt x="11291" y="11809"/>
                  </a:cubicBezTo>
                  <a:cubicBezTo>
                    <a:pt x="13091" y="9066"/>
                    <a:pt x="13811" y="7009"/>
                    <a:pt x="14261" y="5123"/>
                  </a:cubicBezTo>
                  <a:cubicBezTo>
                    <a:pt x="14711" y="3238"/>
                    <a:pt x="14891" y="1523"/>
                    <a:pt x="14441" y="666"/>
                  </a:cubicBezTo>
                  <a:cubicBezTo>
                    <a:pt x="13991" y="-191"/>
                    <a:pt x="12911" y="-191"/>
                    <a:pt x="12011" y="495"/>
                  </a:cubicBezTo>
                  <a:cubicBezTo>
                    <a:pt x="11111" y="1180"/>
                    <a:pt x="10391" y="2552"/>
                    <a:pt x="9851" y="5123"/>
                  </a:cubicBezTo>
                  <a:cubicBezTo>
                    <a:pt x="9311" y="7695"/>
                    <a:pt x="8951" y="11466"/>
                    <a:pt x="9941" y="13866"/>
                  </a:cubicBezTo>
                  <a:cubicBezTo>
                    <a:pt x="10931" y="16266"/>
                    <a:pt x="13271" y="17295"/>
                    <a:pt x="15431" y="17638"/>
                  </a:cubicBezTo>
                  <a:cubicBezTo>
                    <a:pt x="17591" y="17980"/>
                    <a:pt x="19571" y="17638"/>
                    <a:pt x="21551" y="17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5029446" y="2654809"/>
              <a:ext cx="766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5033881" y="2541009"/>
              <a:ext cx="26234" cy="3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922" fill="norm" stroke="1" extrusionOk="0">
                  <a:moveTo>
                    <a:pt x="2484" y="20922"/>
                  </a:moveTo>
                  <a:cubicBezTo>
                    <a:pt x="521" y="10842"/>
                    <a:pt x="-1443" y="762"/>
                    <a:pt x="1502" y="42"/>
                  </a:cubicBezTo>
                  <a:cubicBezTo>
                    <a:pt x="4448" y="-678"/>
                    <a:pt x="12302" y="7962"/>
                    <a:pt x="20157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5068740" y="2574801"/>
              <a:ext cx="183045" cy="17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522" fill="norm" stroke="1" extrusionOk="0">
                  <a:moveTo>
                    <a:pt x="3487" y="5636"/>
                  </a:moveTo>
                  <a:cubicBezTo>
                    <a:pt x="2887" y="7387"/>
                    <a:pt x="2287" y="9138"/>
                    <a:pt x="1687" y="11181"/>
                  </a:cubicBezTo>
                  <a:cubicBezTo>
                    <a:pt x="1087" y="13225"/>
                    <a:pt x="487" y="15560"/>
                    <a:pt x="187" y="15998"/>
                  </a:cubicBezTo>
                  <a:cubicBezTo>
                    <a:pt x="-113" y="16436"/>
                    <a:pt x="-113" y="14976"/>
                    <a:pt x="637" y="12203"/>
                  </a:cubicBezTo>
                  <a:cubicBezTo>
                    <a:pt x="1387" y="9430"/>
                    <a:pt x="2887" y="5344"/>
                    <a:pt x="5137" y="2717"/>
                  </a:cubicBezTo>
                  <a:cubicBezTo>
                    <a:pt x="7387" y="90"/>
                    <a:pt x="10387" y="-1078"/>
                    <a:pt x="13237" y="1257"/>
                  </a:cubicBezTo>
                  <a:cubicBezTo>
                    <a:pt x="16087" y="3592"/>
                    <a:pt x="18787" y="9430"/>
                    <a:pt x="20137" y="13225"/>
                  </a:cubicBezTo>
                  <a:cubicBezTo>
                    <a:pt x="21487" y="17019"/>
                    <a:pt x="21487" y="18771"/>
                    <a:pt x="21487" y="20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5972467" y="2578140"/>
              <a:ext cx="199339" cy="19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0"/>
                  </a:moveTo>
                  <a:cubicBezTo>
                    <a:pt x="554" y="6092"/>
                    <a:pt x="1108" y="12185"/>
                    <a:pt x="1108" y="16062"/>
                  </a:cubicBezTo>
                  <a:cubicBezTo>
                    <a:pt x="1108" y="19938"/>
                    <a:pt x="554" y="21600"/>
                    <a:pt x="554" y="21323"/>
                  </a:cubicBezTo>
                  <a:cubicBezTo>
                    <a:pt x="554" y="21046"/>
                    <a:pt x="1108" y="18831"/>
                    <a:pt x="2215" y="16062"/>
                  </a:cubicBezTo>
                  <a:cubicBezTo>
                    <a:pt x="3323" y="13292"/>
                    <a:pt x="4985" y="9969"/>
                    <a:pt x="6231" y="7754"/>
                  </a:cubicBezTo>
                  <a:cubicBezTo>
                    <a:pt x="7477" y="5538"/>
                    <a:pt x="8308" y="4431"/>
                    <a:pt x="9000" y="4569"/>
                  </a:cubicBezTo>
                  <a:cubicBezTo>
                    <a:pt x="9692" y="4708"/>
                    <a:pt x="10246" y="6092"/>
                    <a:pt x="10523" y="8169"/>
                  </a:cubicBezTo>
                  <a:cubicBezTo>
                    <a:pt x="10800" y="10246"/>
                    <a:pt x="10800" y="13015"/>
                    <a:pt x="11077" y="13431"/>
                  </a:cubicBezTo>
                  <a:cubicBezTo>
                    <a:pt x="11354" y="13846"/>
                    <a:pt x="11908" y="11908"/>
                    <a:pt x="12600" y="10385"/>
                  </a:cubicBezTo>
                  <a:cubicBezTo>
                    <a:pt x="13292" y="8862"/>
                    <a:pt x="14123" y="7754"/>
                    <a:pt x="15092" y="6785"/>
                  </a:cubicBezTo>
                  <a:cubicBezTo>
                    <a:pt x="16062" y="5815"/>
                    <a:pt x="17169" y="4985"/>
                    <a:pt x="17862" y="5400"/>
                  </a:cubicBezTo>
                  <a:cubicBezTo>
                    <a:pt x="18554" y="5815"/>
                    <a:pt x="18831" y="7477"/>
                    <a:pt x="19385" y="9969"/>
                  </a:cubicBezTo>
                  <a:cubicBezTo>
                    <a:pt x="19938" y="12462"/>
                    <a:pt x="20769" y="15785"/>
                    <a:pt x="21600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6225473" y="2559312"/>
              <a:ext cx="588287" cy="215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972" fill="norm" stroke="1" extrusionOk="0">
                  <a:moveTo>
                    <a:pt x="0" y="10767"/>
                  </a:moveTo>
                  <a:cubicBezTo>
                    <a:pt x="935" y="11015"/>
                    <a:pt x="1870" y="11264"/>
                    <a:pt x="2852" y="10146"/>
                  </a:cubicBezTo>
                  <a:cubicBezTo>
                    <a:pt x="3834" y="9029"/>
                    <a:pt x="4862" y="6546"/>
                    <a:pt x="5423" y="4684"/>
                  </a:cubicBezTo>
                  <a:cubicBezTo>
                    <a:pt x="5984" y="2822"/>
                    <a:pt x="6078" y="1581"/>
                    <a:pt x="5797" y="1581"/>
                  </a:cubicBezTo>
                  <a:cubicBezTo>
                    <a:pt x="5517" y="1581"/>
                    <a:pt x="4862" y="2822"/>
                    <a:pt x="4208" y="5553"/>
                  </a:cubicBezTo>
                  <a:cubicBezTo>
                    <a:pt x="3553" y="8284"/>
                    <a:pt x="2899" y="12505"/>
                    <a:pt x="2571" y="15236"/>
                  </a:cubicBezTo>
                  <a:cubicBezTo>
                    <a:pt x="2244" y="17967"/>
                    <a:pt x="2244" y="19209"/>
                    <a:pt x="2712" y="20077"/>
                  </a:cubicBezTo>
                  <a:cubicBezTo>
                    <a:pt x="3179" y="20946"/>
                    <a:pt x="4114" y="21443"/>
                    <a:pt x="5190" y="20326"/>
                  </a:cubicBezTo>
                  <a:cubicBezTo>
                    <a:pt x="6265" y="19209"/>
                    <a:pt x="7481" y="16477"/>
                    <a:pt x="8229" y="14491"/>
                  </a:cubicBezTo>
                  <a:cubicBezTo>
                    <a:pt x="8977" y="12505"/>
                    <a:pt x="9257" y="11264"/>
                    <a:pt x="9491" y="9650"/>
                  </a:cubicBezTo>
                  <a:cubicBezTo>
                    <a:pt x="9725" y="8036"/>
                    <a:pt x="9912" y="6050"/>
                    <a:pt x="9725" y="5429"/>
                  </a:cubicBezTo>
                  <a:cubicBezTo>
                    <a:pt x="9538" y="4809"/>
                    <a:pt x="8977" y="5553"/>
                    <a:pt x="8509" y="6795"/>
                  </a:cubicBezTo>
                  <a:cubicBezTo>
                    <a:pt x="8042" y="8036"/>
                    <a:pt x="7668" y="9774"/>
                    <a:pt x="7434" y="11388"/>
                  </a:cubicBezTo>
                  <a:cubicBezTo>
                    <a:pt x="7200" y="13002"/>
                    <a:pt x="7106" y="14491"/>
                    <a:pt x="7247" y="15609"/>
                  </a:cubicBezTo>
                  <a:cubicBezTo>
                    <a:pt x="7387" y="16726"/>
                    <a:pt x="7761" y="17471"/>
                    <a:pt x="8182" y="17471"/>
                  </a:cubicBezTo>
                  <a:cubicBezTo>
                    <a:pt x="8603" y="17471"/>
                    <a:pt x="9070" y="16726"/>
                    <a:pt x="9631" y="15236"/>
                  </a:cubicBezTo>
                  <a:cubicBezTo>
                    <a:pt x="10192" y="13746"/>
                    <a:pt x="10847" y="11512"/>
                    <a:pt x="11268" y="9774"/>
                  </a:cubicBezTo>
                  <a:cubicBezTo>
                    <a:pt x="11688" y="8036"/>
                    <a:pt x="11875" y="6795"/>
                    <a:pt x="11875" y="6919"/>
                  </a:cubicBezTo>
                  <a:cubicBezTo>
                    <a:pt x="11875" y="7043"/>
                    <a:pt x="11688" y="8533"/>
                    <a:pt x="11548" y="10519"/>
                  </a:cubicBezTo>
                  <a:cubicBezTo>
                    <a:pt x="11408" y="12505"/>
                    <a:pt x="11314" y="14988"/>
                    <a:pt x="11268" y="16850"/>
                  </a:cubicBezTo>
                  <a:cubicBezTo>
                    <a:pt x="11221" y="18712"/>
                    <a:pt x="11221" y="19953"/>
                    <a:pt x="11361" y="19953"/>
                  </a:cubicBezTo>
                  <a:cubicBezTo>
                    <a:pt x="11501" y="19953"/>
                    <a:pt x="11782" y="18712"/>
                    <a:pt x="12016" y="16726"/>
                  </a:cubicBezTo>
                  <a:cubicBezTo>
                    <a:pt x="12249" y="14740"/>
                    <a:pt x="12436" y="12009"/>
                    <a:pt x="12764" y="9898"/>
                  </a:cubicBezTo>
                  <a:cubicBezTo>
                    <a:pt x="13091" y="7788"/>
                    <a:pt x="13558" y="6298"/>
                    <a:pt x="13932" y="6050"/>
                  </a:cubicBezTo>
                  <a:cubicBezTo>
                    <a:pt x="14306" y="5802"/>
                    <a:pt x="14587" y="6795"/>
                    <a:pt x="14774" y="8533"/>
                  </a:cubicBezTo>
                  <a:cubicBezTo>
                    <a:pt x="14961" y="10271"/>
                    <a:pt x="15055" y="12753"/>
                    <a:pt x="15148" y="14988"/>
                  </a:cubicBezTo>
                  <a:cubicBezTo>
                    <a:pt x="15242" y="17222"/>
                    <a:pt x="15335" y="19209"/>
                    <a:pt x="15569" y="19829"/>
                  </a:cubicBezTo>
                  <a:cubicBezTo>
                    <a:pt x="15803" y="20450"/>
                    <a:pt x="16177" y="19705"/>
                    <a:pt x="17065" y="16974"/>
                  </a:cubicBezTo>
                  <a:cubicBezTo>
                    <a:pt x="17953" y="14243"/>
                    <a:pt x="19356" y="9526"/>
                    <a:pt x="20151" y="6422"/>
                  </a:cubicBezTo>
                  <a:cubicBezTo>
                    <a:pt x="20945" y="3319"/>
                    <a:pt x="21132" y="1829"/>
                    <a:pt x="20992" y="960"/>
                  </a:cubicBezTo>
                  <a:cubicBezTo>
                    <a:pt x="20852" y="91"/>
                    <a:pt x="20384" y="-157"/>
                    <a:pt x="19964" y="91"/>
                  </a:cubicBezTo>
                  <a:cubicBezTo>
                    <a:pt x="19543" y="340"/>
                    <a:pt x="19169" y="1084"/>
                    <a:pt x="18935" y="2450"/>
                  </a:cubicBezTo>
                  <a:cubicBezTo>
                    <a:pt x="18701" y="3815"/>
                    <a:pt x="18608" y="5802"/>
                    <a:pt x="18748" y="7167"/>
                  </a:cubicBezTo>
                  <a:cubicBezTo>
                    <a:pt x="18888" y="8533"/>
                    <a:pt x="19262" y="9277"/>
                    <a:pt x="19683" y="10146"/>
                  </a:cubicBezTo>
                  <a:cubicBezTo>
                    <a:pt x="20104" y="11015"/>
                    <a:pt x="20571" y="12009"/>
                    <a:pt x="20945" y="13002"/>
                  </a:cubicBezTo>
                  <a:cubicBezTo>
                    <a:pt x="21319" y="13995"/>
                    <a:pt x="21600" y="14988"/>
                    <a:pt x="21506" y="15857"/>
                  </a:cubicBezTo>
                  <a:cubicBezTo>
                    <a:pt x="21413" y="16726"/>
                    <a:pt x="20945" y="17471"/>
                    <a:pt x="20478" y="17843"/>
                  </a:cubicBezTo>
                  <a:cubicBezTo>
                    <a:pt x="20010" y="18215"/>
                    <a:pt x="19543" y="18215"/>
                    <a:pt x="19075" y="18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7450085" y="2524518"/>
              <a:ext cx="155421" cy="23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217" fill="norm" stroke="1" extrusionOk="0">
                  <a:moveTo>
                    <a:pt x="21187" y="6889"/>
                  </a:moveTo>
                  <a:cubicBezTo>
                    <a:pt x="17006" y="4821"/>
                    <a:pt x="12826" y="2753"/>
                    <a:pt x="9864" y="1489"/>
                  </a:cubicBezTo>
                  <a:cubicBezTo>
                    <a:pt x="6903" y="226"/>
                    <a:pt x="5161" y="-234"/>
                    <a:pt x="3768" y="111"/>
                  </a:cubicBezTo>
                  <a:cubicBezTo>
                    <a:pt x="2374" y="455"/>
                    <a:pt x="1329" y="1604"/>
                    <a:pt x="1329" y="3328"/>
                  </a:cubicBezTo>
                  <a:cubicBezTo>
                    <a:pt x="1329" y="5051"/>
                    <a:pt x="2374" y="7349"/>
                    <a:pt x="4290" y="9417"/>
                  </a:cubicBezTo>
                  <a:cubicBezTo>
                    <a:pt x="6206" y="11485"/>
                    <a:pt x="8993" y="13323"/>
                    <a:pt x="11084" y="14932"/>
                  </a:cubicBezTo>
                  <a:cubicBezTo>
                    <a:pt x="13174" y="16540"/>
                    <a:pt x="14568" y="17919"/>
                    <a:pt x="14568" y="18953"/>
                  </a:cubicBezTo>
                  <a:cubicBezTo>
                    <a:pt x="14568" y="19987"/>
                    <a:pt x="13174" y="20677"/>
                    <a:pt x="10910" y="21021"/>
                  </a:cubicBezTo>
                  <a:cubicBezTo>
                    <a:pt x="8645" y="21366"/>
                    <a:pt x="5510" y="21366"/>
                    <a:pt x="3245" y="20102"/>
                  </a:cubicBezTo>
                  <a:cubicBezTo>
                    <a:pt x="981" y="18838"/>
                    <a:pt x="-413" y="16311"/>
                    <a:pt x="110" y="13323"/>
                  </a:cubicBezTo>
                  <a:cubicBezTo>
                    <a:pt x="632" y="10336"/>
                    <a:pt x="3071" y="6889"/>
                    <a:pt x="5510" y="3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7625086" y="2400443"/>
              <a:ext cx="156757" cy="37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68" fill="norm" stroke="1" extrusionOk="0">
                  <a:moveTo>
                    <a:pt x="5692" y="934"/>
                  </a:moveTo>
                  <a:cubicBezTo>
                    <a:pt x="6737" y="362"/>
                    <a:pt x="7782" y="-210"/>
                    <a:pt x="8305" y="76"/>
                  </a:cubicBezTo>
                  <a:cubicBezTo>
                    <a:pt x="8827" y="362"/>
                    <a:pt x="8827" y="1507"/>
                    <a:pt x="8130" y="4081"/>
                  </a:cubicBezTo>
                  <a:cubicBezTo>
                    <a:pt x="7434" y="6656"/>
                    <a:pt x="6040" y="10662"/>
                    <a:pt x="4995" y="13594"/>
                  </a:cubicBezTo>
                  <a:cubicBezTo>
                    <a:pt x="3950" y="16526"/>
                    <a:pt x="3253" y="18386"/>
                    <a:pt x="2382" y="19602"/>
                  </a:cubicBezTo>
                  <a:cubicBezTo>
                    <a:pt x="1511" y="20818"/>
                    <a:pt x="466" y="21390"/>
                    <a:pt x="117" y="21247"/>
                  </a:cubicBezTo>
                  <a:cubicBezTo>
                    <a:pt x="-231" y="21104"/>
                    <a:pt x="117" y="20246"/>
                    <a:pt x="2208" y="18744"/>
                  </a:cubicBezTo>
                  <a:cubicBezTo>
                    <a:pt x="4298" y="17242"/>
                    <a:pt x="8130" y="15096"/>
                    <a:pt x="10917" y="13880"/>
                  </a:cubicBezTo>
                  <a:cubicBezTo>
                    <a:pt x="13704" y="12664"/>
                    <a:pt x="15446" y="12378"/>
                    <a:pt x="16840" y="12521"/>
                  </a:cubicBezTo>
                  <a:cubicBezTo>
                    <a:pt x="18233" y="12664"/>
                    <a:pt x="19279" y="13236"/>
                    <a:pt x="19975" y="14309"/>
                  </a:cubicBezTo>
                  <a:cubicBezTo>
                    <a:pt x="20672" y="15382"/>
                    <a:pt x="21021" y="16956"/>
                    <a:pt x="21369" y="18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7836825" y="2608807"/>
              <a:ext cx="84652" cy="13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119" fill="norm" stroke="1" extrusionOk="0">
                  <a:moveTo>
                    <a:pt x="20048" y="0"/>
                  </a:moveTo>
                  <a:cubicBezTo>
                    <a:pt x="16962" y="0"/>
                    <a:pt x="13876" y="0"/>
                    <a:pt x="10482" y="2038"/>
                  </a:cubicBezTo>
                  <a:cubicBezTo>
                    <a:pt x="7088" y="4075"/>
                    <a:pt x="3385" y="8151"/>
                    <a:pt x="1533" y="11208"/>
                  </a:cubicBezTo>
                  <a:cubicBezTo>
                    <a:pt x="-318" y="14264"/>
                    <a:pt x="-318" y="16302"/>
                    <a:pt x="608" y="18136"/>
                  </a:cubicBezTo>
                  <a:cubicBezTo>
                    <a:pt x="1533" y="19970"/>
                    <a:pt x="3385" y="21600"/>
                    <a:pt x="7088" y="20989"/>
                  </a:cubicBezTo>
                  <a:cubicBezTo>
                    <a:pt x="10791" y="20377"/>
                    <a:pt x="16345" y="17525"/>
                    <a:pt x="18813" y="15079"/>
                  </a:cubicBezTo>
                  <a:cubicBezTo>
                    <a:pt x="21282" y="12634"/>
                    <a:pt x="20665" y="10596"/>
                    <a:pt x="18813" y="9577"/>
                  </a:cubicBezTo>
                  <a:cubicBezTo>
                    <a:pt x="16962" y="8558"/>
                    <a:pt x="13876" y="8558"/>
                    <a:pt x="10791" y="8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7981790" y="2379577"/>
              <a:ext cx="557852" cy="43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35" fill="norm" stroke="1" extrusionOk="0">
                  <a:moveTo>
                    <a:pt x="272" y="11948"/>
                  </a:moveTo>
                  <a:cubicBezTo>
                    <a:pt x="173" y="14195"/>
                    <a:pt x="75" y="16443"/>
                    <a:pt x="25" y="18066"/>
                  </a:cubicBezTo>
                  <a:cubicBezTo>
                    <a:pt x="-24" y="19689"/>
                    <a:pt x="-24" y="20688"/>
                    <a:pt x="223" y="21062"/>
                  </a:cubicBezTo>
                  <a:cubicBezTo>
                    <a:pt x="469" y="21437"/>
                    <a:pt x="962" y="21187"/>
                    <a:pt x="1554" y="20438"/>
                  </a:cubicBezTo>
                  <a:cubicBezTo>
                    <a:pt x="2146" y="19689"/>
                    <a:pt x="2836" y="18440"/>
                    <a:pt x="3280" y="17504"/>
                  </a:cubicBezTo>
                  <a:cubicBezTo>
                    <a:pt x="3724" y="16568"/>
                    <a:pt x="3921" y="15943"/>
                    <a:pt x="4069" y="16193"/>
                  </a:cubicBezTo>
                  <a:cubicBezTo>
                    <a:pt x="4217" y="16443"/>
                    <a:pt x="4316" y="17566"/>
                    <a:pt x="4562" y="18316"/>
                  </a:cubicBezTo>
                  <a:cubicBezTo>
                    <a:pt x="4809" y="19065"/>
                    <a:pt x="5203" y="19439"/>
                    <a:pt x="5647" y="19564"/>
                  </a:cubicBezTo>
                  <a:cubicBezTo>
                    <a:pt x="6091" y="19689"/>
                    <a:pt x="6584" y="19564"/>
                    <a:pt x="7571" y="18503"/>
                  </a:cubicBezTo>
                  <a:cubicBezTo>
                    <a:pt x="8557" y="17442"/>
                    <a:pt x="10036" y="15444"/>
                    <a:pt x="11171" y="13259"/>
                  </a:cubicBezTo>
                  <a:cubicBezTo>
                    <a:pt x="12305" y="11074"/>
                    <a:pt x="13094" y="8702"/>
                    <a:pt x="13538" y="7016"/>
                  </a:cubicBezTo>
                  <a:cubicBezTo>
                    <a:pt x="13981" y="5331"/>
                    <a:pt x="14080" y="4332"/>
                    <a:pt x="13981" y="3520"/>
                  </a:cubicBezTo>
                  <a:cubicBezTo>
                    <a:pt x="13883" y="2709"/>
                    <a:pt x="13587" y="2084"/>
                    <a:pt x="13291" y="2147"/>
                  </a:cubicBezTo>
                  <a:cubicBezTo>
                    <a:pt x="12995" y="2209"/>
                    <a:pt x="12699" y="2958"/>
                    <a:pt x="12403" y="4956"/>
                  </a:cubicBezTo>
                  <a:cubicBezTo>
                    <a:pt x="12108" y="6954"/>
                    <a:pt x="11812" y="10200"/>
                    <a:pt x="11664" y="12260"/>
                  </a:cubicBezTo>
                  <a:cubicBezTo>
                    <a:pt x="11516" y="14320"/>
                    <a:pt x="11516" y="15194"/>
                    <a:pt x="11614" y="15943"/>
                  </a:cubicBezTo>
                  <a:cubicBezTo>
                    <a:pt x="11713" y="16692"/>
                    <a:pt x="11910" y="17317"/>
                    <a:pt x="12354" y="17691"/>
                  </a:cubicBezTo>
                  <a:cubicBezTo>
                    <a:pt x="12798" y="18066"/>
                    <a:pt x="13488" y="18191"/>
                    <a:pt x="14080" y="18003"/>
                  </a:cubicBezTo>
                  <a:cubicBezTo>
                    <a:pt x="14672" y="17816"/>
                    <a:pt x="15165" y="17317"/>
                    <a:pt x="15609" y="16817"/>
                  </a:cubicBezTo>
                  <a:cubicBezTo>
                    <a:pt x="16053" y="16318"/>
                    <a:pt x="16447" y="15819"/>
                    <a:pt x="16743" y="15194"/>
                  </a:cubicBezTo>
                  <a:cubicBezTo>
                    <a:pt x="17039" y="14570"/>
                    <a:pt x="17236" y="13821"/>
                    <a:pt x="16990" y="13384"/>
                  </a:cubicBezTo>
                  <a:cubicBezTo>
                    <a:pt x="16743" y="12947"/>
                    <a:pt x="16053" y="12822"/>
                    <a:pt x="15510" y="13072"/>
                  </a:cubicBezTo>
                  <a:cubicBezTo>
                    <a:pt x="14968" y="13321"/>
                    <a:pt x="14573" y="13946"/>
                    <a:pt x="14277" y="14570"/>
                  </a:cubicBezTo>
                  <a:cubicBezTo>
                    <a:pt x="13981" y="15194"/>
                    <a:pt x="13784" y="15819"/>
                    <a:pt x="13686" y="16443"/>
                  </a:cubicBezTo>
                  <a:cubicBezTo>
                    <a:pt x="13587" y="17067"/>
                    <a:pt x="13587" y="17691"/>
                    <a:pt x="13883" y="18128"/>
                  </a:cubicBezTo>
                  <a:cubicBezTo>
                    <a:pt x="14179" y="18565"/>
                    <a:pt x="14771" y="18815"/>
                    <a:pt x="15264" y="18753"/>
                  </a:cubicBezTo>
                  <a:cubicBezTo>
                    <a:pt x="15757" y="18690"/>
                    <a:pt x="16151" y="18316"/>
                    <a:pt x="17039" y="16318"/>
                  </a:cubicBezTo>
                  <a:cubicBezTo>
                    <a:pt x="17927" y="14320"/>
                    <a:pt x="19308" y="10699"/>
                    <a:pt x="20146" y="8015"/>
                  </a:cubicBezTo>
                  <a:cubicBezTo>
                    <a:pt x="20984" y="5331"/>
                    <a:pt x="21280" y="3583"/>
                    <a:pt x="21428" y="2334"/>
                  </a:cubicBezTo>
                  <a:cubicBezTo>
                    <a:pt x="21576" y="1086"/>
                    <a:pt x="21576" y="336"/>
                    <a:pt x="21329" y="87"/>
                  </a:cubicBezTo>
                  <a:cubicBezTo>
                    <a:pt x="21083" y="-163"/>
                    <a:pt x="20590" y="87"/>
                    <a:pt x="20195" y="1335"/>
                  </a:cubicBezTo>
                  <a:cubicBezTo>
                    <a:pt x="19801" y="2584"/>
                    <a:pt x="19505" y="4831"/>
                    <a:pt x="19455" y="7328"/>
                  </a:cubicBezTo>
                  <a:cubicBezTo>
                    <a:pt x="19406" y="9825"/>
                    <a:pt x="19603" y="12572"/>
                    <a:pt x="19801" y="15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9117010" y="2592002"/>
              <a:ext cx="117040" cy="39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11" fill="norm" stroke="1" extrusionOk="0">
                  <a:moveTo>
                    <a:pt x="16340" y="2572"/>
                  </a:moveTo>
                  <a:cubicBezTo>
                    <a:pt x="15880" y="1879"/>
                    <a:pt x="15421" y="1187"/>
                    <a:pt x="14042" y="703"/>
                  </a:cubicBezTo>
                  <a:cubicBezTo>
                    <a:pt x="12663" y="218"/>
                    <a:pt x="10365" y="-59"/>
                    <a:pt x="8297" y="10"/>
                  </a:cubicBezTo>
                  <a:cubicBezTo>
                    <a:pt x="6229" y="79"/>
                    <a:pt x="4391" y="495"/>
                    <a:pt x="2782" y="1672"/>
                  </a:cubicBezTo>
                  <a:cubicBezTo>
                    <a:pt x="1174" y="2849"/>
                    <a:pt x="-205" y="4787"/>
                    <a:pt x="25" y="5964"/>
                  </a:cubicBezTo>
                  <a:cubicBezTo>
                    <a:pt x="255" y="7141"/>
                    <a:pt x="2093" y="7556"/>
                    <a:pt x="4161" y="7695"/>
                  </a:cubicBezTo>
                  <a:cubicBezTo>
                    <a:pt x="6229" y="7833"/>
                    <a:pt x="8527" y="7695"/>
                    <a:pt x="10595" y="7349"/>
                  </a:cubicBezTo>
                  <a:cubicBezTo>
                    <a:pt x="12663" y="7003"/>
                    <a:pt x="14501" y="6449"/>
                    <a:pt x="16340" y="5756"/>
                  </a:cubicBezTo>
                  <a:cubicBezTo>
                    <a:pt x="18178" y="5064"/>
                    <a:pt x="20016" y="4233"/>
                    <a:pt x="20706" y="4372"/>
                  </a:cubicBezTo>
                  <a:cubicBezTo>
                    <a:pt x="21395" y="4510"/>
                    <a:pt x="20935" y="5618"/>
                    <a:pt x="20246" y="7764"/>
                  </a:cubicBezTo>
                  <a:cubicBezTo>
                    <a:pt x="19557" y="9910"/>
                    <a:pt x="18638" y="13095"/>
                    <a:pt x="17489" y="15310"/>
                  </a:cubicBezTo>
                  <a:cubicBezTo>
                    <a:pt x="16340" y="17526"/>
                    <a:pt x="14961" y="18772"/>
                    <a:pt x="13582" y="19672"/>
                  </a:cubicBezTo>
                  <a:cubicBezTo>
                    <a:pt x="12203" y="20572"/>
                    <a:pt x="10825" y="21126"/>
                    <a:pt x="8986" y="21333"/>
                  </a:cubicBezTo>
                  <a:cubicBezTo>
                    <a:pt x="7148" y="21541"/>
                    <a:pt x="4850" y="21403"/>
                    <a:pt x="3701" y="20018"/>
                  </a:cubicBezTo>
                  <a:cubicBezTo>
                    <a:pt x="2552" y="18633"/>
                    <a:pt x="2552" y="16003"/>
                    <a:pt x="3472" y="14064"/>
                  </a:cubicBezTo>
                  <a:cubicBezTo>
                    <a:pt x="4391" y="12126"/>
                    <a:pt x="6229" y="10879"/>
                    <a:pt x="8067" y="9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9297532" y="2362978"/>
              <a:ext cx="347352" cy="37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118" fill="norm" stroke="1" extrusionOk="0">
                  <a:moveTo>
                    <a:pt x="617" y="17193"/>
                  </a:moveTo>
                  <a:cubicBezTo>
                    <a:pt x="1406" y="17050"/>
                    <a:pt x="2194" y="16907"/>
                    <a:pt x="2903" y="16549"/>
                  </a:cubicBezTo>
                  <a:cubicBezTo>
                    <a:pt x="3613" y="16191"/>
                    <a:pt x="4244" y="15619"/>
                    <a:pt x="4638" y="14689"/>
                  </a:cubicBezTo>
                  <a:cubicBezTo>
                    <a:pt x="5032" y="13760"/>
                    <a:pt x="5190" y="12472"/>
                    <a:pt x="4795" y="11971"/>
                  </a:cubicBezTo>
                  <a:cubicBezTo>
                    <a:pt x="4401" y="11471"/>
                    <a:pt x="3455" y="11757"/>
                    <a:pt x="2509" y="12973"/>
                  </a:cubicBezTo>
                  <a:cubicBezTo>
                    <a:pt x="1563" y="14189"/>
                    <a:pt x="617" y="16334"/>
                    <a:pt x="223" y="17836"/>
                  </a:cubicBezTo>
                  <a:cubicBezTo>
                    <a:pt x="-171" y="19338"/>
                    <a:pt x="-13" y="20197"/>
                    <a:pt x="460" y="20697"/>
                  </a:cubicBezTo>
                  <a:cubicBezTo>
                    <a:pt x="933" y="21198"/>
                    <a:pt x="1721" y="21341"/>
                    <a:pt x="3534" y="20626"/>
                  </a:cubicBezTo>
                  <a:cubicBezTo>
                    <a:pt x="5347" y="19911"/>
                    <a:pt x="8185" y="18337"/>
                    <a:pt x="10708" y="15691"/>
                  </a:cubicBezTo>
                  <a:cubicBezTo>
                    <a:pt x="13230" y="13044"/>
                    <a:pt x="15438" y="9325"/>
                    <a:pt x="16778" y="7036"/>
                  </a:cubicBezTo>
                  <a:cubicBezTo>
                    <a:pt x="18118" y="4748"/>
                    <a:pt x="18591" y="3889"/>
                    <a:pt x="19064" y="2816"/>
                  </a:cubicBezTo>
                  <a:cubicBezTo>
                    <a:pt x="19537" y="1744"/>
                    <a:pt x="20010" y="456"/>
                    <a:pt x="19931" y="99"/>
                  </a:cubicBezTo>
                  <a:cubicBezTo>
                    <a:pt x="19852" y="-259"/>
                    <a:pt x="19222" y="313"/>
                    <a:pt x="18197" y="2459"/>
                  </a:cubicBezTo>
                  <a:cubicBezTo>
                    <a:pt x="17172" y="4605"/>
                    <a:pt x="15753" y="8324"/>
                    <a:pt x="15044" y="11042"/>
                  </a:cubicBezTo>
                  <a:cubicBezTo>
                    <a:pt x="14334" y="13760"/>
                    <a:pt x="14334" y="15476"/>
                    <a:pt x="15044" y="16549"/>
                  </a:cubicBezTo>
                  <a:cubicBezTo>
                    <a:pt x="15753" y="17622"/>
                    <a:pt x="17172" y="18051"/>
                    <a:pt x="18355" y="17979"/>
                  </a:cubicBezTo>
                  <a:cubicBezTo>
                    <a:pt x="19537" y="17908"/>
                    <a:pt x="20483" y="17336"/>
                    <a:pt x="21429" y="16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9492358" y="2532139"/>
              <a:ext cx="19086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4173" y="21600"/>
                  </a:moveTo>
                  <a:cubicBezTo>
                    <a:pt x="1900" y="20160"/>
                    <a:pt x="-374" y="18720"/>
                    <a:pt x="52" y="17280"/>
                  </a:cubicBezTo>
                  <a:cubicBezTo>
                    <a:pt x="479" y="15840"/>
                    <a:pt x="3605" y="14400"/>
                    <a:pt x="7584" y="11520"/>
                  </a:cubicBezTo>
                  <a:cubicBezTo>
                    <a:pt x="11563" y="8640"/>
                    <a:pt x="16394" y="4320"/>
                    <a:pt x="212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10190779" y="2300933"/>
              <a:ext cx="266791" cy="42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296" fill="norm" stroke="1" extrusionOk="0">
                  <a:moveTo>
                    <a:pt x="10881" y="16358"/>
                  </a:moveTo>
                  <a:cubicBezTo>
                    <a:pt x="10473" y="15711"/>
                    <a:pt x="10065" y="15064"/>
                    <a:pt x="8945" y="14612"/>
                  </a:cubicBezTo>
                  <a:cubicBezTo>
                    <a:pt x="7824" y="14159"/>
                    <a:pt x="5990" y="13900"/>
                    <a:pt x="4258" y="14806"/>
                  </a:cubicBezTo>
                  <a:cubicBezTo>
                    <a:pt x="2526" y="15711"/>
                    <a:pt x="896" y="17780"/>
                    <a:pt x="284" y="19139"/>
                  </a:cubicBezTo>
                  <a:cubicBezTo>
                    <a:pt x="-327" y="20497"/>
                    <a:pt x="81" y="21143"/>
                    <a:pt x="1201" y="21273"/>
                  </a:cubicBezTo>
                  <a:cubicBezTo>
                    <a:pt x="2322" y="21402"/>
                    <a:pt x="4156" y="21014"/>
                    <a:pt x="6703" y="19656"/>
                  </a:cubicBezTo>
                  <a:cubicBezTo>
                    <a:pt x="9250" y="18298"/>
                    <a:pt x="12511" y="15970"/>
                    <a:pt x="14854" y="12930"/>
                  </a:cubicBezTo>
                  <a:cubicBezTo>
                    <a:pt x="17198" y="9891"/>
                    <a:pt x="18624" y="6140"/>
                    <a:pt x="19439" y="3747"/>
                  </a:cubicBezTo>
                  <a:cubicBezTo>
                    <a:pt x="20254" y="1354"/>
                    <a:pt x="20458" y="319"/>
                    <a:pt x="20254" y="61"/>
                  </a:cubicBezTo>
                  <a:cubicBezTo>
                    <a:pt x="20050" y="-198"/>
                    <a:pt x="19439" y="319"/>
                    <a:pt x="18115" y="2583"/>
                  </a:cubicBezTo>
                  <a:cubicBezTo>
                    <a:pt x="16790" y="4846"/>
                    <a:pt x="14752" y="8856"/>
                    <a:pt x="14039" y="11831"/>
                  </a:cubicBezTo>
                  <a:cubicBezTo>
                    <a:pt x="13326" y="14806"/>
                    <a:pt x="13937" y="16746"/>
                    <a:pt x="14854" y="18039"/>
                  </a:cubicBezTo>
                  <a:cubicBezTo>
                    <a:pt x="15771" y="19333"/>
                    <a:pt x="16994" y="19979"/>
                    <a:pt x="18115" y="20173"/>
                  </a:cubicBezTo>
                  <a:cubicBezTo>
                    <a:pt x="19235" y="20367"/>
                    <a:pt x="20254" y="20109"/>
                    <a:pt x="21273" y="19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10447917" y="2570473"/>
              <a:ext cx="86321" cy="12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327" fill="norm" stroke="1" extrusionOk="0">
                  <a:moveTo>
                    <a:pt x="20845" y="1350"/>
                  </a:moveTo>
                  <a:cubicBezTo>
                    <a:pt x="17759" y="1350"/>
                    <a:pt x="14674" y="1350"/>
                    <a:pt x="11279" y="3375"/>
                  </a:cubicBezTo>
                  <a:cubicBezTo>
                    <a:pt x="7885" y="5400"/>
                    <a:pt x="4182" y="9450"/>
                    <a:pt x="2022" y="12825"/>
                  </a:cubicBezTo>
                  <a:cubicBezTo>
                    <a:pt x="-138" y="16200"/>
                    <a:pt x="-755" y="18900"/>
                    <a:pt x="1096" y="20250"/>
                  </a:cubicBezTo>
                  <a:cubicBezTo>
                    <a:pt x="2948" y="21600"/>
                    <a:pt x="7268" y="21600"/>
                    <a:pt x="10971" y="20700"/>
                  </a:cubicBezTo>
                  <a:cubicBezTo>
                    <a:pt x="14674" y="19800"/>
                    <a:pt x="17759" y="18000"/>
                    <a:pt x="19302" y="14400"/>
                  </a:cubicBezTo>
                  <a:cubicBezTo>
                    <a:pt x="20845" y="10800"/>
                    <a:pt x="20845" y="5400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10607955" y="2555140"/>
              <a:ext cx="267734" cy="14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86" fill="norm" stroke="1" extrusionOk="0">
                  <a:moveTo>
                    <a:pt x="847" y="1137"/>
                  </a:moveTo>
                  <a:cubicBezTo>
                    <a:pt x="643" y="5305"/>
                    <a:pt x="439" y="9474"/>
                    <a:pt x="236" y="12695"/>
                  </a:cubicBezTo>
                  <a:cubicBezTo>
                    <a:pt x="32" y="15916"/>
                    <a:pt x="-172" y="18189"/>
                    <a:pt x="236" y="19516"/>
                  </a:cubicBezTo>
                  <a:cubicBezTo>
                    <a:pt x="643" y="20842"/>
                    <a:pt x="1662" y="21221"/>
                    <a:pt x="2783" y="20463"/>
                  </a:cubicBezTo>
                  <a:cubicBezTo>
                    <a:pt x="3903" y="19705"/>
                    <a:pt x="5126" y="17811"/>
                    <a:pt x="6043" y="16105"/>
                  </a:cubicBezTo>
                  <a:cubicBezTo>
                    <a:pt x="6960" y="14400"/>
                    <a:pt x="7571" y="12884"/>
                    <a:pt x="7775" y="13074"/>
                  </a:cubicBezTo>
                  <a:cubicBezTo>
                    <a:pt x="7979" y="13263"/>
                    <a:pt x="7775" y="15158"/>
                    <a:pt x="7979" y="16863"/>
                  </a:cubicBezTo>
                  <a:cubicBezTo>
                    <a:pt x="8183" y="18568"/>
                    <a:pt x="8794" y="20084"/>
                    <a:pt x="9609" y="20842"/>
                  </a:cubicBezTo>
                  <a:cubicBezTo>
                    <a:pt x="10424" y="21600"/>
                    <a:pt x="11443" y="21600"/>
                    <a:pt x="13379" y="19137"/>
                  </a:cubicBezTo>
                  <a:cubicBezTo>
                    <a:pt x="15315" y="16674"/>
                    <a:pt x="18168" y="11747"/>
                    <a:pt x="19696" y="8337"/>
                  </a:cubicBezTo>
                  <a:cubicBezTo>
                    <a:pt x="21224" y="4926"/>
                    <a:pt x="21428" y="3032"/>
                    <a:pt x="21326" y="1895"/>
                  </a:cubicBezTo>
                  <a:cubicBezTo>
                    <a:pt x="21224" y="758"/>
                    <a:pt x="20817" y="379"/>
                    <a:pt x="20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10921632" y="2533969"/>
              <a:ext cx="168213" cy="18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385" fill="norm" stroke="1" extrusionOk="0">
                  <a:moveTo>
                    <a:pt x="1402" y="4285"/>
                  </a:moveTo>
                  <a:cubicBezTo>
                    <a:pt x="1085" y="7585"/>
                    <a:pt x="767" y="10885"/>
                    <a:pt x="449" y="13585"/>
                  </a:cubicBezTo>
                  <a:cubicBezTo>
                    <a:pt x="132" y="16285"/>
                    <a:pt x="-186" y="18385"/>
                    <a:pt x="132" y="18385"/>
                  </a:cubicBezTo>
                  <a:cubicBezTo>
                    <a:pt x="449" y="18385"/>
                    <a:pt x="1402" y="16285"/>
                    <a:pt x="3308" y="13285"/>
                  </a:cubicBezTo>
                  <a:cubicBezTo>
                    <a:pt x="5214" y="10285"/>
                    <a:pt x="8073" y="6385"/>
                    <a:pt x="10138" y="3985"/>
                  </a:cubicBezTo>
                  <a:cubicBezTo>
                    <a:pt x="12202" y="1585"/>
                    <a:pt x="13473" y="685"/>
                    <a:pt x="15379" y="235"/>
                  </a:cubicBezTo>
                  <a:cubicBezTo>
                    <a:pt x="17285" y="-215"/>
                    <a:pt x="19826" y="-215"/>
                    <a:pt x="20620" y="2035"/>
                  </a:cubicBezTo>
                  <a:cubicBezTo>
                    <a:pt x="21414" y="4285"/>
                    <a:pt x="20461" y="8785"/>
                    <a:pt x="19032" y="12385"/>
                  </a:cubicBezTo>
                  <a:cubicBezTo>
                    <a:pt x="17602" y="15985"/>
                    <a:pt x="15696" y="18685"/>
                    <a:pt x="1379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11162918" y="2670142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8119183" y="2984996"/>
              <a:ext cx="2284719" cy="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21393"/>
                  </a:moveTo>
                  <a:cubicBezTo>
                    <a:pt x="580" y="21393"/>
                    <a:pt x="1160" y="21393"/>
                    <a:pt x="1957" y="21393"/>
                  </a:cubicBezTo>
                  <a:cubicBezTo>
                    <a:pt x="2754" y="21393"/>
                    <a:pt x="3769" y="21393"/>
                    <a:pt x="4687" y="20364"/>
                  </a:cubicBezTo>
                  <a:cubicBezTo>
                    <a:pt x="5605" y="19336"/>
                    <a:pt x="6427" y="17279"/>
                    <a:pt x="7297" y="15222"/>
                  </a:cubicBezTo>
                  <a:cubicBezTo>
                    <a:pt x="8166" y="13164"/>
                    <a:pt x="9085" y="11107"/>
                    <a:pt x="10039" y="9050"/>
                  </a:cubicBezTo>
                  <a:cubicBezTo>
                    <a:pt x="10993" y="6993"/>
                    <a:pt x="11984" y="4936"/>
                    <a:pt x="12974" y="3393"/>
                  </a:cubicBezTo>
                  <a:cubicBezTo>
                    <a:pt x="13965" y="1850"/>
                    <a:pt x="14956" y="822"/>
                    <a:pt x="15958" y="307"/>
                  </a:cubicBezTo>
                  <a:cubicBezTo>
                    <a:pt x="16961" y="-207"/>
                    <a:pt x="17976" y="-207"/>
                    <a:pt x="18918" y="1336"/>
                  </a:cubicBezTo>
                  <a:cubicBezTo>
                    <a:pt x="19860" y="2879"/>
                    <a:pt x="20730" y="5964"/>
                    <a:pt x="21600" y="9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8372188" y="3091818"/>
              <a:ext cx="138769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2" y="20800"/>
                    <a:pt x="2944" y="20000"/>
                    <a:pt x="4376" y="18000"/>
                  </a:cubicBezTo>
                  <a:cubicBezTo>
                    <a:pt x="5808" y="16000"/>
                    <a:pt x="7200" y="12800"/>
                    <a:pt x="8692" y="9600"/>
                  </a:cubicBezTo>
                  <a:cubicBezTo>
                    <a:pt x="10183" y="6400"/>
                    <a:pt x="11775" y="3200"/>
                    <a:pt x="13525" y="1600"/>
                  </a:cubicBezTo>
                  <a:cubicBezTo>
                    <a:pt x="15275" y="0"/>
                    <a:pt x="17185" y="0"/>
                    <a:pt x="18557" y="0"/>
                  </a:cubicBezTo>
                  <a:cubicBezTo>
                    <a:pt x="19929" y="0"/>
                    <a:pt x="207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6224230" y="3528496"/>
              <a:ext cx="231250" cy="24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0923" fill="norm" stroke="1" extrusionOk="0">
                  <a:moveTo>
                    <a:pt x="14906" y="3301"/>
                  </a:moveTo>
                  <a:cubicBezTo>
                    <a:pt x="14436" y="2210"/>
                    <a:pt x="13967" y="1119"/>
                    <a:pt x="12910" y="465"/>
                  </a:cubicBezTo>
                  <a:cubicBezTo>
                    <a:pt x="11854" y="-190"/>
                    <a:pt x="10210" y="-408"/>
                    <a:pt x="7980" y="1556"/>
                  </a:cubicBezTo>
                  <a:cubicBezTo>
                    <a:pt x="5749" y="3519"/>
                    <a:pt x="2932" y="7665"/>
                    <a:pt x="1406" y="10937"/>
                  </a:cubicBezTo>
                  <a:cubicBezTo>
                    <a:pt x="-120" y="14210"/>
                    <a:pt x="-355" y="16610"/>
                    <a:pt x="467" y="18356"/>
                  </a:cubicBezTo>
                  <a:cubicBezTo>
                    <a:pt x="1288" y="20101"/>
                    <a:pt x="3167" y="21192"/>
                    <a:pt x="6806" y="20865"/>
                  </a:cubicBezTo>
                  <a:cubicBezTo>
                    <a:pt x="10445" y="20537"/>
                    <a:pt x="15845" y="18792"/>
                    <a:pt x="21245" y="17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6459739" y="3605496"/>
              <a:ext cx="140095" cy="14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203" fill="norm" stroke="1" extrusionOk="0">
                  <a:moveTo>
                    <a:pt x="13243" y="2197"/>
                  </a:moveTo>
                  <a:cubicBezTo>
                    <a:pt x="11700" y="1098"/>
                    <a:pt x="10157" y="0"/>
                    <a:pt x="8422" y="0"/>
                  </a:cubicBezTo>
                  <a:cubicBezTo>
                    <a:pt x="6686" y="0"/>
                    <a:pt x="4757" y="1098"/>
                    <a:pt x="3214" y="3844"/>
                  </a:cubicBezTo>
                  <a:cubicBezTo>
                    <a:pt x="1672" y="6590"/>
                    <a:pt x="514" y="10983"/>
                    <a:pt x="129" y="14095"/>
                  </a:cubicBezTo>
                  <a:cubicBezTo>
                    <a:pt x="-257" y="17207"/>
                    <a:pt x="129" y="19037"/>
                    <a:pt x="2636" y="20136"/>
                  </a:cubicBezTo>
                  <a:cubicBezTo>
                    <a:pt x="5143" y="21234"/>
                    <a:pt x="9772" y="21600"/>
                    <a:pt x="13243" y="20685"/>
                  </a:cubicBezTo>
                  <a:cubicBezTo>
                    <a:pt x="16714" y="19769"/>
                    <a:pt x="19029" y="17573"/>
                    <a:pt x="20186" y="15376"/>
                  </a:cubicBezTo>
                  <a:cubicBezTo>
                    <a:pt x="21343" y="13180"/>
                    <a:pt x="21343" y="10983"/>
                    <a:pt x="20764" y="9153"/>
                  </a:cubicBezTo>
                  <a:cubicBezTo>
                    <a:pt x="20186" y="7322"/>
                    <a:pt x="19029" y="5858"/>
                    <a:pt x="17486" y="5309"/>
                  </a:cubicBezTo>
                  <a:cubicBezTo>
                    <a:pt x="15943" y="4759"/>
                    <a:pt x="14014" y="5125"/>
                    <a:pt x="12086" y="5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6723817" y="3559496"/>
              <a:ext cx="283675" cy="2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389" y="4424"/>
                    <a:pt x="778" y="8848"/>
                    <a:pt x="973" y="11841"/>
                  </a:cubicBezTo>
                  <a:cubicBezTo>
                    <a:pt x="1168" y="14834"/>
                    <a:pt x="1168" y="16395"/>
                    <a:pt x="1070" y="18087"/>
                  </a:cubicBezTo>
                  <a:cubicBezTo>
                    <a:pt x="973" y="19778"/>
                    <a:pt x="778" y="21600"/>
                    <a:pt x="876" y="21470"/>
                  </a:cubicBezTo>
                  <a:cubicBezTo>
                    <a:pt x="973" y="21340"/>
                    <a:pt x="1362" y="19258"/>
                    <a:pt x="2530" y="16005"/>
                  </a:cubicBezTo>
                  <a:cubicBezTo>
                    <a:pt x="3697" y="12752"/>
                    <a:pt x="5643" y="8328"/>
                    <a:pt x="7103" y="5855"/>
                  </a:cubicBezTo>
                  <a:cubicBezTo>
                    <a:pt x="8562" y="3383"/>
                    <a:pt x="9535" y="2863"/>
                    <a:pt x="10216" y="3383"/>
                  </a:cubicBezTo>
                  <a:cubicBezTo>
                    <a:pt x="10897" y="3904"/>
                    <a:pt x="11286" y="5465"/>
                    <a:pt x="11481" y="6896"/>
                  </a:cubicBezTo>
                  <a:cubicBezTo>
                    <a:pt x="11676" y="8328"/>
                    <a:pt x="11676" y="9629"/>
                    <a:pt x="11578" y="10930"/>
                  </a:cubicBezTo>
                  <a:cubicBezTo>
                    <a:pt x="11481" y="12231"/>
                    <a:pt x="11286" y="13533"/>
                    <a:pt x="11481" y="13402"/>
                  </a:cubicBezTo>
                  <a:cubicBezTo>
                    <a:pt x="11676" y="13272"/>
                    <a:pt x="12259" y="11711"/>
                    <a:pt x="12843" y="10410"/>
                  </a:cubicBezTo>
                  <a:cubicBezTo>
                    <a:pt x="13427" y="9108"/>
                    <a:pt x="14011" y="8067"/>
                    <a:pt x="15081" y="6896"/>
                  </a:cubicBezTo>
                  <a:cubicBezTo>
                    <a:pt x="16151" y="5725"/>
                    <a:pt x="17708" y="4424"/>
                    <a:pt x="18876" y="6246"/>
                  </a:cubicBezTo>
                  <a:cubicBezTo>
                    <a:pt x="20043" y="8067"/>
                    <a:pt x="20822" y="13012"/>
                    <a:pt x="21600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7073879" y="3510111"/>
              <a:ext cx="138780" cy="53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3" h="21395" fill="norm" stroke="1" extrusionOk="0">
                  <a:moveTo>
                    <a:pt x="7084" y="4456"/>
                  </a:moveTo>
                  <a:cubicBezTo>
                    <a:pt x="5967" y="7439"/>
                    <a:pt x="4850" y="10421"/>
                    <a:pt x="4291" y="12993"/>
                  </a:cubicBezTo>
                  <a:cubicBezTo>
                    <a:pt x="3733" y="15564"/>
                    <a:pt x="3733" y="17724"/>
                    <a:pt x="3546" y="19216"/>
                  </a:cubicBezTo>
                  <a:cubicBezTo>
                    <a:pt x="3360" y="20707"/>
                    <a:pt x="2988" y="21530"/>
                    <a:pt x="2429" y="21376"/>
                  </a:cubicBezTo>
                  <a:cubicBezTo>
                    <a:pt x="1870" y="21221"/>
                    <a:pt x="1126" y="20090"/>
                    <a:pt x="567" y="17724"/>
                  </a:cubicBezTo>
                  <a:cubicBezTo>
                    <a:pt x="8" y="15359"/>
                    <a:pt x="-364" y="11759"/>
                    <a:pt x="567" y="8724"/>
                  </a:cubicBezTo>
                  <a:cubicBezTo>
                    <a:pt x="1498" y="5690"/>
                    <a:pt x="3733" y="3221"/>
                    <a:pt x="5595" y="1833"/>
                  </a:cubicBezTo>
                  <a:cubicBezTo>
                    <a:pt x="7457" y="444"/>
                    <a:pt x="8946" y="136"/>
                    <a:pt x="10995" y="33"/>
                  </a:cubicBezTo>
                  <a:cubicBezTo>
                    <a:pt x="13043" y="-70"/>
                    <a:pt x="15650" y="33"/>
                    <a:pt x="17698" y="804"/>
                  </a:cubicBezTo>
                  <a:cubicBezTo>
                    <a:pt x="19746" y="1576"/>
                    <a:pt x="21236" y="3016"/>
                    <a:pt x="19374" y="4713"/>
                  </a:cubicBezTo>
                  <a:cubicBezTo>
                    <a:pt x="17512" y="6410"/>
                    <a:pt x="12298" y="8364"/>
                    <a:pt x="7084" y="10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7240052" y="3538774"/>
              <a:ext cx="166115" cy="17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12628" y="4417"/>
                  </a:moveTo>
                  <a:cubicBezTo>
                    <a:pt x="12628" y="2851"/>
                    <a:pt x="12628" y="1286"/>
                    <a:pt x="11797" y="504"/>
                  </a:cubicBezTo>
                  <a:cubicBezTo>
                    <a:pt x="10966" y="-279"/>
                    <a:pt x="9305" y="-279"/>
                    <a:pt x="7311" y="1443"/>
                  </a:cubicBezTo>
                  <a:cubicBezTo>
                    <a:pt x="5317" y="3164"/>
                    <a:pt x="2991" y="6608"/>
                    <a:pt x="1662" y="9425"/>
                  </a:cubicBezTo>
                  <a:cubicBezTo>
                    <a:pt x="332" y="12243"/>
                    <a:pt x="0" y="14434"/>
                    <a:pt x="0" y="16312"/>
                  </a:cubicBezTo>
                  <a:cubicBezTo>
                    <a:pt x="0" y="18191"/>
                    <a:pt x="332" y="19756"/>
                    <a:pt x="1329" y="20538"/>
                  </a:cubicBezTo>
                  <a:cubicBezTo>
                    <a:pt x="2326" y="21321"/>
                    <a:pt x="3988" y="21321"/>
                    <a:pt x="5483" y="20851"/>
                  </a:cubicBezTo>
                  <a:cubicBezTo>
                    <a:pt x="6978" y="20382"/>
                    <a:pt x="8308" y="19443"/>
                    <a:pt x="10135" y="17721"/>
                  </a:cubicBezTo>
                  <a:cubicBezTo>
                    <a:pt x="11963" y="15999"/>
                    <a:pt x="14289" y="13495"/>
                    <a:pt x="16283" y="13338"/>
                  </a:cubicBezTo>
                  <a:cubicBezTo>
                    <a:pt x="18277" y="13182"/>
                    <a:pt x="19938" y="15373"/>
                    <a:pt x="21600" y="17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7505836" y="3212453"/>
              <a:ext cx="666502" cy="48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326" fill="norm" stroke="1" extrusionOk="0">
                  <a:moveTo>
                    <a:pt x="0" y="17303"/>
                  </a:moveTo>
                  <a:cubicBezTo>
                    <a:pt x="248" y="16852"/>
                    <a:pt x="497" y="16402"/>
                    <a:pt x="828" y="16346"/>
                  </a:cubicBezTo>
                  <a:cubicBezTo>
                    <a:pt x="1159" y="16290"/>
                    <a:pt x="1572" y="16627"/>
                    <a:pt x="1945" y="17021"/>
                  </a:cubicBezTo>
                  <a:cubicBezTo>
                    <a:pt x="2317" y="17415"/>
                    <a:pt x="2648" y="17865"/>
                    <a:pt x="2855" y="18428"/>
                  </a:cubicBezTo>
                  <a:cubicBezTo>
                    <a:pt x="3062" y="18990"/>
                    <a:pt x="3145" y="19665"/>
                    <a:pt x="3103" y="20284"/>
                  </a:cubicBezTo>
                  <a:cubicBezTo>
                    <a:pt x="3062" y="20903"/>
                    <a:pt x="2897" y="21465"/>
                    <a:pt x="2772" y="21296"/>
                  </a:cubicBezTo>
                  <a:cubicBezTo>
                    <a:pt x="2648" y="21127"/>
                    <a:pt x="2566" y="20228"/>
                    <a:pt x="2814" y="19215"/>
                  </a:cubicBezTo>
                  <a:cubicBezTo>
                    <a:pt x="3062" y="18202"/>
                    <a:pt x="3641" y="17077"/>
                    <a:pt x="4386" y="16346"/>
                  </a:cubicBezTo>
                  <a:cubicBezTo>
                    <a:pt x="5131" y="15615"/>
                    <a:pt x="6041" y="15277"/>
                    <a:pt x="6703" y="15109"/>
                  </a:cubicBezTo>
                  <a:cubicBezTo>
                    <a:pt x="7366" y="14940"/>
                    <a:pt x="7779" y="14940"/>
                    <a:pt x="8152" y="15334"/>
                  </a:cubicBezTo>
                  <a:cubicBezTo>
                    <a:pt x="8524" y="15727"/>
                    <a:pt x="8855" y="16515"/>
                    <a:pt x="9186" y="16740"/>
                  </a:cubicBezTo>
                  <a:cubicBezTo>
                    <a:pt x="9517" y="16965"/>
                    <a:pt x="9848" y="16628"/>
                    <a:pt x="10055" y="16178"/>
                  </a:cubicBezTo>
                  <a:cubicBezTo>
                    <a:pt x="10262" y="15728"/>
                    <a:pt x="10345" y="15165"/>
                    <a:pt x="10179" y="14884"/>
                  </a:cubicBezTo>
                  <a:cubicBezTo>
                    <a:pt x="10014" y="14603"/>
                    <a:pt x="9600" y="14603"/>
                    <a:pt x="9228" y="14884"/>
                  </a:cubicBezTo>
                  <a:cubicBezTo>
                    <a:pt x="8855" y="15165"/>
                    <a:pt x="8524" y="15728"/>
                    <a:pt x="8317" y="16459"/>
                  </a:cubicBezTo>
                  <a:cubicBezTo>
                    <a:pt x="8110" y="17190"/>
                    <a:pt x="8028" y="18090"/>
                    <a:pt x="8152" y="18765"/>
                  </a:cubicBezTo>
                  <a:cubicBezTo>
                    <a:pt x="8276" y="19440"/>
                    <a:pt x="8607" y="19890"/>
                    <a:pt x="9476" y="20115"/>
                  </a:cubicBezTo>
                  <a:cubicBezTo>
                    <a:pt x="10345" y="20340"/>
                    <a:pt x="11752" y="20340"/>
                    <a:pt x="13200" y="19553"/>
                  </a:cubicBezTo>
                  <a:cubicBezTo>
                    <a:pt x="14648" y="18765"/>
                    <a:pt x="16138" y="17190"/>
                    <a:pt x="16966" y="16121"/>
                  </a:cubicBezTo>
                  <a:cubicBezTo>
                    <a:pt x="17793" y="15053"/>
                    <a:pt x="17959" y="14490"/>
                    <a:pt x="17793" y="14265"/>
                  </a:cubicBezTo>
                  <a:cubicBezTo>
                    <a:pt x="17628" y="14040"/>
                    <a:pt x="17131" y="14153"/>
                    <a:pt x="16593" y="14603"/>
                  </a:cubicBezTo>
                  <a:cubicBezTo>
                    <a:pt x="16055" y="15053"/>
                    <a:pt x="15476" y="15840"/>
                    <a:pt x="15145" y="16515"/>
                  </a:cubicBezTo>
                  <a:cubicBezTo>
                    <a:pt x="14814" y="17190"/>
                    <a:pt x="14731" y="17753"/>
                    <a:pt x="14690" y="18371"/>
                  </a:cubicBezTo>
                  <a:cubicBezTo>
                    <a:pt x="14648" y="18990"/>
                    <a:pt x="14648" y="19665"/>
                    <a:pt x="14855" y="20059"/>
                  </a:cubicBezTo>
                  <a:cubicBezTo>
                    <a:pt x="15062" y="20453"/>
                    <a:pt x="15476" y="20565"/>
                    <a:pt x="16262" y="19778"/>
                  </a:cubicBezTo>
                  <a:cubicBezTo>
                    <a:pt x="17048" y="18990"/>
                    <a:pt x="18207" y="17303"/>
                    <a:pt x="19117" y="14659"/>
                  </a:cubicBezTo>
                  <a:cubicBezTo>
                    <a:pt x="20028" y="12015"/>
                    <a:pt x="20690" y="8415"/>
                    <a:pt x="21062" y="6109"/>
                  </a:cubicBezTo>
                  <a:cubicBezTo>
                    <a:pt x="21434" y="3803"/>
                    <a:pt x="21517" y="2790"/>
                    <a:pt x="21559" y="1890"/>
                  </a:cubicBezTo>
                  <a:cubicBezTo>
                    <a:pt x="21600" y="990"/>
                    <a:pt x="21600" y="202"/>
                    <a:pt x="21476" y="34"/>
                  </a:cubicBezTo>
                  <a:cubicBezTo>
                    <a:pt x="21352" y="-135"/>
                    <a:pt x="21103" y="315"/>
                    <a:pt x="20772" y="1890"/>
                  </a:cubicBezTo>
                  <a:cubicBezTo>
                    <a:pt x="20441" y="3465"/>
                    <a:pt x="20028" y="6165"/>
                    <a:pt x="19945" y="8696"/>
                  </a:cubicBezTo>
                  <a:cubicBezTo>
                    <a:pt x="19862" y="11228"/>
                    <a:pt x="20110" y="13590"/>
                    <a:pt x="20400" y="15052"/>
                  </a:cubicBezTo>
                  <a:cubicBezTo>
                    <a:pt x="20690" y="16515"/>
                    <a:pt x="21021" y="17078"/>
                    <a:pt x="21352" y="17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8595951" y="3306490"/>
              <a:ext cx="246622" cy="34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23" fill="norm" stroke="1" extrusionOk="0">
                  <a:moveTo>
                    <a:pt x="9134" y="0"/>
                  </a:moveTo>
                  <a:cubicBezTo>
                    <a:pt x="6930" y="2560"/>
                    <a:pt x="4726" y="5120"/>
                    <a:pt x="3183" y="8160"/>
                  </a:cubicBezTo>
                  <a:cubicBezTo>
                    <a:pt x="1640" y="11200"/>
                    <a:pt x="759" y="14720"/>
                    <a:pt x="318" y="16880"/>
                  </a:cubicBezTo>
                  <a:cubicBezTo>
                    <a:pt x="-123" y="19040"/>
                    <a:pt x="-123" y="19840"/>
                    <a:pt x="428" y="20480"/>
                  </a:cubicBezTo>
                  <a:cubicBezTo>
                    <a:pt x="979" y="21120"/>
                    <a:pt x="2081" y="21600"/>
                    <a:pt x="3734" y="21360"/>
                  </a:cubicBezTo>
                  <a:cubicBezTo>
                    <a:pt x="5387" y="21120"/>
                    <a:pt x="7591" y="20160"/>
                    <a:pt x="9024" y="19280"/>
                  </a:cubicBezTo>
                  <a:cubicBezTo>
                    <a:pt x="10457" y="18400"/>
                    <a:pt x="11118" y="17600"/>
                    <a:pt x="11669" y="16800"/>
                  </a:cubicBezTo>
                  <a:cubicBezTo>
                    <a:pt x="12220" y="16000"/>
                    <a:pt x="12661" y="15200"/>
                    <a:pt x="12330" y="15200"/>
                  </a:cubicBezTo>
                  <a:cubicBezTo>
                    <a:pt x="11999" y="15200"/>
                    <a:pt x="10897" y="16000"/>
                    <a:pt x="10126" y="16800"/>
                  </a:cubicBezTo>
                  <a:cubicBezTo>
                    <a:pt x="9355" y="17600"/>
                    <a:pt x="8914" y="18400"/>
                    <a:pt x="8914" y="19200"/>
                  </a:cubicBezTo>
                  <a:cubicBezTo>
                    <a:pt x="8914" y="20000"/>
                    <a:pt x="9355" y="20800"/>
                    <a:pt x="10346" y="21120"/>
                  </a:cubicBezTo>
                  <a:cubicBezTo>
                    <a:pt x="11338" y="21440"/>
                    <a:pt x="12881" y="21280"/>
                    <a:pt x="14424" y="20880"/>
                  </a:cubicBezTo>
                  <a:cubicBezTo>
                    <a:pt x="15967" y="20480"/>
                    <a:pt x="17510" y="19840"/>
                    <a:pt x="18722" y="19120"/>
                  </a:cubicBezTo>
                  <a:cubicBezTo>
                    <a:pt x="19934" y="18400"/>
                    <a:pt x="20816" y="17600"/>
                    <a:pt x="21146" y="16800"/>
                  </a:cubicBezTo>
                  <a:cubicBezTo>
                    <a:pt x="21477" y="16000"/>
                    <a:pt x="21257" y="15200"/>
                    <a:pt x="19053" y="14400"/>
                  </a:cubicBezTo>
                  <a:cubicBezTo>
                    <a:pt x="16848" y="13600"/>
                    <a:pt x="12661" y="12800"/>
                    <a:pt x="8473" y="12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8533192" y="3398492"/>
              <a:ext cx="283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43" y="15429"/>
                    <a:pt x="11287" y="9257"/>
                    <a:pt x="14887" y="5657"/>
                  </a:cubicBezTo>
                  <a:cubicBezTo>
                    <a:pt x="18487" y="2057"/>
                    <a:pt x="2004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9293236" y="3485805"/>
              <a:ext cx="121644" cy="16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701" fill="norm" stroke="1" extrusionOk="0">
                  <a:moveTo>
                    <a:pt x="21419" y="7254"/>
                  </a:moveTo>
                  <a:cubicBezTo>
                    <a:pt x="20969" y="4712"/>
                    <a:pt x="20519" y="2171"/>
                    <a:pt x="19169" y="901"/>
                  </a:cubicBezTo>
                  <a:cubicBezTo>
                    <a:pt x="17819" y="-370"/>
                    <a:pt x="15569" y="-370"/>
                    <a:pt x="12644" y="1377"/>
                  </a:cubicBezTo>
                  <a:cubicBezTo>
                    <a:pt x="9719" y="3124"/>
                    <a:pt x="6119" y="6618"/>
                    <a:pt x="3869" y="9318"/>
                  </a:cubicBezTo>
                  <a:cubicBezTo>
                    <a:pt x="1619" y="12018"/>
                    <a:pt x="719" y="13924"/>
                    <a:pt x="269" y="15671"/>
                  </a:cubicBezTo>
                  <a:cubicBezTo>
                    <a:pt x="-181" y="17418"/>
                    <a:pt x="-181" y="19006"/>
                    <a:pt x="1169" y="19959"/>
                  </a:cubicBezTo>
                  <a:cubicBezTo>
                    <a:pt x="2519" y="20912"/>
                    <a:pt x="5219" y="21230"/>
                    <a:pt x="8144" y="19165"/>
                  </a:cubicBezTo>
                  <a:cubicBezTo>
                    <a:pt x="11069" y="17101"/>
                    <a:pt x="14219" y="12654"/>
                    <a:pt x="14894" y="9954"/>
                  </a:cubicBezTo>
                  <a:cubicBezTo>
                    <a:pt x="15569" y="7254"/>
                    <a:pt x="13769" y="6301"/>
                    <a:pt x="11969" y="5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9391878" y="3445996"/>
              <a:ext cx="299007" cy="21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6483"/>
                  </a:moveTo>
                  <a:cubicBezTo>
                    <a:pt x="2585" y="5992"/>
                    <a:pt x="5169" y="5501"/>
                    <a:pt x="6923" y="6483"/>
                  </a:cubicBezTo>
                  <a:cubicBezTo>
                    <a:pt x="8677" y="7465"/>
                    <a:pt x="9600" y="9919"/>
                    <a:pt x="9877" y="12374"/>
                  </a:cubicBezTo>
                  <a:cubicBezTo>
                    <a:pt x="10154" y="14828"/>
                    <a:pt x="9785" y="17283"/>
                    <a:pt x="9231" y="18878"/>
                  </a:cubicBezTo>
                  <a:cubicBezTo>
                    <a:pt x="8677" y="20474"/>
                    <a:pt x="7938" y="21210"/>
                    <a:pt x="7292" y="21087"/>
                  </a:cubicBezTo>
                  <a:cubicBezTo>
                    <a:pt x="6646" y="20965"/>
                    <a:pt x="6092" y="19983"/>
                    <a:pt x="6092" y="17896"/>
                  </a:cubicBezTo>
                  <a:cubicBezTo>
                    <a:pt x="6092" y="15810"/>
                    <a:pt x="6646" y="12619"/>
                    <a:pt x="7754" y="10287"/>
                  </a:cubicBezTo>
                  <a:cubicBezTo>
                    <a:pt x="8862" y="7955"/>
                    <a:pt x="10523" y="6483"/>
                    <a:pt x="11908" y="5624"/>
                  </a:cubicBezTo>
                  <a:cubicBezTo>
                    <a:pt x="13292" y="4765"/>
                    <a:pt x="14400" y="4519"/>
                    <a:pt x="15231" y="5501"/>
                  </a:cubicBezTo>
                  <a:cubicBezTo>
                    <a:pt x="16062" y="6483"/>
                    <a:pt x="16615" y="8692"/>
                    <a:pt x="16892" y="10533"/>
                  </a:cubicBezTo>
                  <a:cubicBezTo>
                    <a:pt x="17169" y="12374"/>
                    <a:pt x="17169" y="13846"/>
                    <a:pt x="17077" y="15196"/>
                  </a:cubicBezTo>
                  <a:cubicBezTo>
                    <a:pt x="16985" y="16546"/>
                    <a:pt x="16800" y="17774"/>
                    <a:pt x="16708" y="17405"/>
                  </a:cubicBezTo>
                  <a:cubicBezTo>
                    <a:pt x="16615" y="17037"/>
                    <a:pt x="16615" y="15074"/>
                    <a:pt x="16708" y="12865"/>
                  </a:cubicBezTo>
                  <a:cubicBezTo>
                    <a:pt x="16800" y="10655"/>
                    <a:pt x="16985" y="8201"/>
                    <a:pt x="17262" y="5869"/>
                  </a:cubicBezTo>
                  <a:cubicBezTo>
                    <a:pt x="17538" y="3537"/>
                    <a:pt x="17908" y="1328"/>
                    <a:pt x="18646" y="469"/>
                  </a:cubicBezTo>
                  <a:cubicBezTo>
                    <a:pt x="19385" y="-390"/>
                    <a:pt x="20492" y="101"/>
                    <a:pt x="21600" y="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9711462" y="3482827"/>
              <a:ext cx="161511" cy="3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84" fill="norm" stroke="1" extrusionOk="0">
                  <a:moveTo>
                    <a:pt x="19256" y="0"/>
                  </a:moveTo>
                  <a:cubicBezTo>
                    <a:pt x="14272" y="282"/>
                    <a:pt x="9287" y="565"/>
                    <a:pt x="6130" y="988"/>
                  </a:cubicBezTo>
                  <a:cubicBezTo>
                    <a:pt x="2973" y="1412"/>
                    <a:pt x="1644" y="1976"/>
                    <a:pt x="813" y="2612"/>
                  </a:cubicBezTo>
                  <a:cubicBezTo>
                    <a:pt x="-18" y="3247"/>
                    <a:pt x="-350" y="3953"/>
                    <a:pt x="481" y="4376"/>
                  </a:cubicBezTo>
                  <a:cubicBezTo>
                    <a:pt x="1312" y="4800"/>
                    <a:pt x="3305" y="4941"/>
                    <a:pt x="5964" y="4588"/>
                  </a:cubicBezTo>
                  <a:cubicBezTo>
                    <a:pt x="8622" y="4235"/>
                    <a:pt x="11945" y="3388"/>
                    <a:pt x="14604" y="2753"/>
                  </a:cubicBezTo>
                  <a:cubicBezTo>
                    <a:pt x="17262" y="2118"/>
                    <a:pt x="19256" y="1694"/>
                    <a:pt x="20253" y="1835"/>
                  </a:cubicBezTo>
                  <a:cubicBezTo>
                    <a:pt x="21250" y="1976"/>
                    <a:pt x="21250" y="2682"/>
                    <a:pt x="20253" y="4659"/>
                  </a:cubicBezTo>
                  <a:cubicBezTo>
                    <a:pt x="19256" y="6635"/>
                    <a:pt x="17262" y="9882"/>
                    <a:pt x="14770" y="12776"/>
                  </a:cubicBezTo>
                  <a:cubicBezTo>
                    <a:pt x="12278" y="15671"/>
                    <a:pt x="9287" y="18212"/>
                    <a:pt x="6961" y="19694"/>
                  </a:cubicBezTo>
                  <a:cubicBezTo>
                    <a:pt x="4635" y="21176"/>
                    <a:pt x="2973" y="21600"/>
                    <a:pt x="1810" y="21459"/>
                  </a:cubicBezTo>
                  <a:cubicBezTo>
                    <a:pt x="647" y="21318"/>
                    <a:pt x="-18" y="20612"/>
                    <a:pt x="647" y="18776"/>
                  </a:cubicBezTo>
                  <a:cubicBezTo>
                    <a:pt x="1312" y="16941"/>
                    <a:pt x="3305" y="13976"/>
                    <a:pt x="5299" y="1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9905557" y="3511209"/>
              <a:ext cx="42482" cy="10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057" fill="norm" stroke="1" extrusionOk="0">
                  <a:moveTo>
                    <a:pt x="0" y="439"/>
                  </a:moveTo>
                  <a:cubicBezTo>
                    <a:pt x="6353" y="-52"/>
                    <a:pt x="12706" y="-543"/>
                    <a:pt x="16518" y="1421"/>
                  </a:cubicBezTo>
                  <a:cubicBezTo>
                    <a:pt x="20329" y="3384"/>
                    <a:pt x="21600" y="7802"/>
                    <a:pt x="20965" y="11484"/>
                  </a:cubicBezTo>
                  <a:cubicBezTo>
                    <a:pt x="20329" y="15166"/>
                    <a:pt x="17788" y="18112"/>
                    <a:pt x="15247" y="21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9943891" y="3383158"/>
              <a:ext cx="30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3600" y="8400"/>
                  </a:cubicBezTo>
                  <a:cubicBezTo>
                    <a:pt x="7200" y="4800"/>
                    <a:pt x="14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991441" y="3205634"/>
              <a:ext cx="485047" cy="39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86" fill="norm" stroke="1" extrusionOk="0">
                  <a:moveTo>
                    <a:pt x="1967" y="12189"/>
                  </a:moveTo>
                  <a:cubicBezTo>
                    <a:pt x="1854" y="13582"/>
                    <a:pt x="1740" y="14976"/>
                    <a:pt x="1627" y="16091"/>
                  </a:cubicBezTo>
                  <a:cubicBezTo>
                    <a:pt x="1514" y="17205"/>
                    <a:pt x="1401" y="18041"/>
                    <a:pt x="1118" y="18738"/>
                  </a:cubicBezTo>
                  <a:cubicBezTo>
                    <a:pt x="836" y="19435"/>
                    <a:pt x="383" y="19992"/>
                    <a:pt x="157" y="19923"/>
                  </a:cubicBezTo>
                  <a:cubicBezTo>
                    <a:pt x="-69" y="19853"/>
                    <a:pt x="-69" y="19156"/>
                    <a:pt x="270" y="18041"/>
                  </a:cubicBezTo>
                  <a:cubicBezTo>
                    <a:pt x="610" y="16927"/>
                    <a:pt x="1288" y="15394"/>
                    <a:pt x="2023" y="14418"/>
                  </a:cubicBezTo>
                  <a:cubicBezTo>
                    <a:pt x="2758" y="13443"/>
                    <a:pt x="3550" y="13025"/>
                    <a:pt x="4115" y="13094"/>
                  </a:cubicBezTo>
                  <a:cubicBezTo>
                    <a:pt x="4681" y="13164"/>
                    <a:pt x="5020" y="13721"/>
                    <a:pt x="5529" y="14836"/>
                  </a:cubicBezTo>
                  <a:cubicBezTo>
                    <a:pt x="6038" y="15951"/>
                    <a:pt x="6716" y="17623"/>
                    <a:pt x="7621" y="18669"/>
                  </a:cubicBezTo>
                  <a:cubicBezTo>
                    <a:pt x="8526" y="19714"/>
                    <a:pt x="9657" y="20132"/>
                    <a:pt x="10505" y="20132"/>
                  </a:cubicBezTo>
                  <a:cubicBezTo>
                    <a:pt x="11353" y="20132"/>
                    <a:pt x="11918" y="19714"/>
                    <a:pt x="12201" y="18808"/>
                  </a:cubicBezTo>
                  <a:cubicBezTo>
                    <a:pt x="12484" y="17902"/>
                    <a:pt x="12484" y="16509"/>
                    <a:pt x="12314" y="15533"/>
                  </a:cubicBezTo>
                  <a:cubicBezTo>
                    <a:pt x="12145" y="14558"/>
                    <a:pt x="11805" y="14000"/>
                    <a:pt x="11353" y="13791"/>
                  </a:cubicBezTo>
                  <a:cubicBezTo>
                    <a:pt x="10901" y="13582"/>
                    <a:pt x="10335" y="13721"/>
                    <a:pt x="9939" y="14627"/>
                  </a:cubicBezTo>
                  <a:cubicBezTo>
                    <a:pt x="9544" y="15533"/>
                    <a:pt x="9317" y="17205"/>
                    <a:pt x="9374" y="18320"/>
                  </a:cubicBezTo>
                  <a:cubicBezTo>
                    <a:pt x="9430" y="19435"/>
                    <a:pt x="9770" y="19992"/>
                    <a:pt x="10392" y="20480"/>
                  </a:cubicBezTo>
                  <a:cubicBezTo>
                    <a:pt x="11014" y="20968"/>
                    <a:pt x="11918" y="21386"/>
                    <a:pt x="12597" y="21386"/>
                  </a:cubicBezTo>
                  <a:cubicBezTo>
                    <a:pt x="13275" y="21386"/>
                    <a:pt x="13728" y="20968"/>
                    <a:pt x="14463" y="19853"/>
                  </a:cubicBezTo>
                  <a:cubicBezTo>
                    <a:pt x="15198" y="18738"/>
                    <a:pt x="16216" y="16927"/>
                    <a:pt x="17290" y="14279"/>
                  </a:cubicBezTo>
                  <a:cubicBezTo>
                    <a:pt x="18364" y="11631"/>
                    <a:pt x="19495" y="8147"/>
                    <a:pt x="20174" y="6057"/>
                  </a:cubicBezTo>
                  <a:cubicBezTo>
                    <a:pt x="20852" y="3967"/>
                    <a:pt x="21079" y="3270"/>
                    <a:pt x="21248" y="2364"/>
                  </a:cubicBezTo>
                  <a:cubicBezTo>
                    <a:pt x="21418" y="1458"/>
                    <a:pt x="21531" y="343"/>
                    <a:pt x="21418" y="65"/>
                  </a:cubicBezTo>
                  <a:cubicBezTo>
                    <a:pt x="21305" y="-214"/>
                    <a:pt x="20966" y="343"/>
                    <a:pt x="20230" y="2991"/>
                  </a:cubicBezTo>
                  <a:cubicBezTo>
                    <a:pt x="19495" y="5639"/>
                    <a:pt x="18364" y="10377"/>
                    <a:pt x="18082" y="13652"/>
                  </a:cubicBezTo>
                  <a:cubicBezTo>
                    <a:pt x="17799" y="16927"/>
                    <a:pt x="18364" y="18738"/>
                    <a:pt x="18930" y="20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10775434" y="3213124"/>
              <a:ext cx="209394" cy="42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01" fill="norm" stroke="1" extrusionOk="0">
                  <a:moveTo>
                    <a:pt x="17597" y="14638"/>
                  </a:moveTo>
                  <a:cubicBezTo>
                    <a:pt x="15255" y="14127"/>
                    <a:pt x="12913" y="13616"/>
                    <a:pt x="10181" y="13999"/>
                  </a:cubicBezTo>
                  <a:cubicBezTo>
                    <a:pt x="7448" y="14383"/>
                    <a:pt x="4325" y="15661"/>
                    <a:pt x="2503" y="16747"/>
                  </a:cubicBezTo>
                  <a:cubicBezTo>
                    <a:pt x="682" y="17833"/>
                    <a:pt x="161" y="18728"/>
                    <a:pt x="31" y="19495"/>
                  </a:cubicBezTo>
                  <a:cubicBezTo>
                    <a:pt x="-99" y="20262"/>
                    <a:pt x="161" y="20901"/>
                    <a:pt x="1072" y="21220"/>
                  </a:cubicBezTo>
                  <a:cubicBezTo>
                    <a:pt x="1983" y="21540"/>
                    <a:pt x="3544" y="21540"/>
                    <a:pt x="6017" y="20326"/>
                  </a:cubicBezTo>
                  <a:cubicBezTo>
                    <a:pt x="8489" y="19112"/>
                    <a:pt x="11872" y="16683"/>
                    <a:pt x="14605" y="13360"/>
                  </a:cubicBezTo>
                  <a:cubicBezTo>
                    <a:pt x="17337" y="10037"/>
                    <a:pt x="19419" y="5819"/>
                    <a:pt x="20460" y="3327"/>
                  </a:cubicBezTo>
                  <a:cubicBezTo>
                    <a:pt x="21501" y="835"/>
                    <a:pt x="21501" y="68"/>
                    <a:pt x="20981" y="4"/>
                  </a:cubicBezTo>
                  <a:cubicBezTo>
                    <a:pt x="20460" y="-60"/>
                    <a:pt x="19419" y="579"/>
                    <a:pt x="18378" y="2816"/>
                  </a:cubicBezTo>
                  <a:cubicBezTo>
                    <a:pt x="17337" y="5052"/>
                    <a:pt x="16296" y="8887"/>
                    <a:pt x="15776" y="11954"/>
                  </a:cubicBezTo>
                  <a:cubicBezTo>
                    <a:pt x="15255" y="15022"/>
                    <a:pt x="15255" y="17322"/>
                    <a:pt x="15255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11009581" y="3528828"/>
              <a:ext cx="15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11070916" y="3306490"/>
              <a:ext cx="7667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1440" y="10400"/>
                  </a:cubicBezTo>
                  <a:cubicBezTo>
                    <a:pt x="2880" y="7200"/>
                    <a:pt x="5760" y="4800"/>
                    <a:pt x="9360" y="3200"/>
                  </a:cubicBezTo>
                  <a:cubicBezTo>
                    <a:pt x="12960" y="1600"/>
                    <a:pt x="1728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11133388" y="3204982"/>
              <a:ext cx="205868" cy="4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41" fill="norm" stroke="1" extrusionOk="0">
                  <a:moveTo>
                    <a:pt x="21481" y="2109"/>
                  </a:moveTo>
                  <a:cubicBezTo>
                    <a:pt x="21214" y="1438"/>
                    <a:pt x="20948" y="767"/>
                    <a:pt x="20148" y="365"/>
                  </a:cubicBezTo>
                  <a:cubicBezTo>
                    <a:pt x="19348" y="-38"/>
                    <a:pt x="18014" y="-172"/>
                    <a:pt x="16014" y="298"/>
                  </a:cubicBezTo>
                  <a:cubicBezTo>
                    <a:pt x="14014" y="767"/>
                    <a:pt x="11348" y="1840"/>
                    <a:pt x="9614" y="4322"/>
                  </a:cubicBezTo>
                  <a:cubicBezTo>
                    <a:pt x="7881" y="6804"/>
                    <a:pt x="7081" y="10695"/>
                    <a:pt x="6948" y="13311"/>
                  </a:cubicBezTo>
                  <a:cubicBezTo>
                    <a:pt x="6814" y="15927"/>
                    <a:pt x="7348" y="17269"/>
                    <a:pt x="7614" y="18409"/>
                  </a:cubicBezTo>
                  <a:cubicBezTo>
                    <a:pt x="7881" y="19550"/>
                    <a:pt x="7881" y="20489"/>
                    <a:pt x="7214" y="20958"/>
                  </a:cubicBezTo>
                  <a:cubicBezTo>
                    <a:pt x="6548" y="21428"/>
                    <a:pt x="5214" y="21428"/>
                    <a:pt x="4148" y="21160"/>
                  </a:cubicBezTo>
                  <a:cubicBezTo>
                    <a:pt x="3081" y="20891"/>
                    <a:pt x="2281" y="20355"/>
                    <a:pt x="1481" y="19751"/>
                  </a:cubicBezTo>
                  <a:cubicBezTo>
                    <a:pt x="681" y="19147"/>
                    <a:pt x="-119" y="18476"/>
                    <a:pt x="14" y="17403"/>
                  </a:cubicBezTo>
                  <a:cubicBezTo>
                    <a:pt x="148" y="16330"/>
                    <a:pt x="1214" y="14854"/>
                    <a:pt x="4014" y="13915"/>
                  </a:cubicBezTo>
                  <a:cubicBezTo>
                    <a:pt x="6814" y="12976"/>
                    <a:pt x="11348" y="12573"/>
                    <a:pt x="15881" y="12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11279199" y="3236424"/>
              <a:ext cx="458733" cy="33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70" fill="norm" stroke="1" extrusionOk="0">
                  <a:moveTo>
                    <a:pt x="8580" y="3877"/>
                  </a:moveTo>
                  <a:cubicBezTo>
                    <a:pt x="8580" y="2607"/>
                    <a:pt x="8580" y="1336"/>
                    <a:pt x="8220" y="622"/>
                  </a:cubicBezTo>
                  <a:cubicBezTo>
                    <a:pt x="7860" y="-93"/>
                    <a:pt x="7140" y="-252"/>
                    <a:pt x="6420" y="463"/>
                  </a:cubicBezTo>
                  <a:cubicBezTo>
                    <a:pt x="5700" y="1177"/>
                    <a:pt x="4980" y="2766"/>
                    <a:pt x="4380" y="5783"/>
                  </a:cubicBezTo>
                  <a:cubicBezTo>
                    <a:pt x="3780" y="8801"/>
                    <a:pt x="3300" y="13248"/>
                    <a:pt x="3060" y="16186"/>
                  </a:cubicBezTo>
                  <a:cubicBezTo>
                    <a:pt x="2820" y="19124"/>
                    <a:pt x="2820" y="20554"/>
                    <a:pt x="2580" y="20951"/>
                  </a:cubicBezTo>
                  <a:cubicBezTo>
                    <a:pt x="2340" y="21348"/>
                    <a:pt x="1860" y="20713"/>
                    <a:pt x="1380" y="19601"/>
                  </a:cubicBezTo>
                  <a:cubicBezTo>
                    <a:pt x="900" y="18489"/>
                    <a:pt x="420" y="16901"/>
                    <a:pt x="180" y="15710"/>
                  </a:cubicBezTo>
                  <a:cubicBezTo>
                    <a:pt x="-60" y="14519"/>
                    <a:pt x="-60" y="13724"/>
                    <a:pt x="180" y="13089"/>
                  </a:cubicBezTo>
                  <a:cubicBezTo>
                    <a:pt x="420" y="12454"/>
                    <a:pt x="900" y="11977"/>
                    <a:pt x="1440" y="11819"/>
                  </a:cubicBezTo>
                  <a:cubicBezTo>
                    <a:pt x="1980" y="11660"/>
                    <a:pt x="2580" y="11819"/>
                    <a:pt x="3600" y="12295"/>
                  </a:cubicBezTo>
                  <a:cubicBezTo>
                    <a:pt x="4620" y="12772"/>
                    <a:pt x="6060" y="13566"/>
                    <a:pt x="7080" y="13963"/>
                  </a:cubicBezTo>
                  <a:cubicBezTo>
                    <a:pt x="8100" y="14360"/>
                    <a:pt x="8700" y="14360"/>
                    <a:pt x="9180" y="14042"/>
                  </a:cubicBezTo>
                  <a:cubicBezTo>
                    <a:pt x="9660" y="13724"/>
                    <a:pt x="10020" y="13089"/>
                    <a:pt x="10020" y="12374"/>
                  </a:cubicBezTo>
                  <a:cubicBezTo>
                    <a:pt x="10020" y="11660"/>
                    <a:pt x="9660" y="10866"/>
                    <a:pt x="9180" y="10469"/>
                  </a:cubicBezTo>
                  <a:cubicBezTo>
                    <a:pt x="8700" y="10072"/>
                    <a:pt x="8100" y="10072"/>
                    <a:pt x="7560" y="10548"/>
                  </a:cubicBezTo>
                  <a:cubicBezTo>
                    <a:pt x="7020" y="11024"/>
                    <a:pt x="6540" y="11977"/>
                    <a:pt x="6240" y="13010"/>
                  </a:cubicBezTo>
                  <a:cubicBezTo>
                    <a:pt x="5940" y="14042"/>
                    <a:pt x="5820" y="15154"/>
                    <a:pt x="5880" y="16107"/>
                  </a:cubicBezTo>
                  <a:cubicBezTo>
                    <a:pt x="5940" y="17060"/>
                    <a:pt x="6180" y="17854"/>
                    <a:pt x="6600" y="18251"/>
                  </a:cubicBezTo>
                  <a:cubicBezTo>
                    <a:pt x="7020" y="18648"/>
                    <a:pt x="7620" y="18648"/>
                    <a:pt x="8220" y="18569"/>
                  </a:cubicBezTo>
                  <a:cubicBezTo>
                    <a:pt x="8820" y="18489"/>
                    <a:pt x="9420" y="18330"/>
                    <a:pt x="9960" y="18013"/>
                  </a:cubicBezTo>
                  <a:cubicBezTo>
                    <a:pt x="10500" y="17695"/>
                    <a:pt x="10980" y="17219"/>
                    <a:pt x="11460" y="16742"/>
                  </a:cubicBezTo>
                  <a:cubicBezTo>
                    <a:pt x="11940" y="16266"/>
                    <a:pt x="12420" y="15789"/>
                    <a:pt x="12780" y="15948"/>
                  </a:cubicBezTo>
                  <a:cubicBezTo>
                    <a:pt x="13140" y="16107"/>
                    <a:pt x="13380" y="16901"/>
                    <a:pt x="13500" y="17774"/>
                  </a:cubicBezTo>
                  <a:cubicBezTo>
                    <a:pt x="13620" y="18648"/>
                    <a:pt x="13620" y="19601"/>
                    <a:pt x="13560" y="19680"/>
                  </a:cubicBezTo>
                  <a:cubicBezTo>
                    <a:pt x="13500" y="19760"/>
                    <a:pt x="13380" y="18966"/>
                    <a:pt x="13740" y="17854"/>
                  </a:cubicBezTo>
                  <a:cubicBezTo>
                    <a:pt x="14100" y="16742"/>
                    <a:pt x="14940" y="15313"/>
                    <a:pt x="16320" y="14439"/>
                  </a:cubicBezTo>
                  <a:cubicBezTo>
                    <a:pt x="17700" y="13566"/>
                    <a:pt x="19620" y="13248"/>
                    <a:pt x="21540" y="12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11666374" y="3475160"/>
              <a:ext cx="35523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8023" y="0"/>
                  </a:moveTo>
                  <a:cubicBezTo>
                    <a:pt x="6480" y="0"/>
                    <a:pt x="4937" y="0"/>
                    <a:pt x="3626" y="800"/>
                  </a:cubicBezTo>
                  <a:cubicBezTo>
                    <a:pt x="2315" y="1600"/>
                    <a:pt x="1235" y="3200"/>
                    <a:pt x="617" y="5200"/>
                  </a:cubicBezTo>
                  <a:cubicBezTo>
                    <a:pt x="0" y="7200"/>
                    <a:pt x="-154" y="9600"/>
                    <a:pt x="155" y="11000"/>
                  </a:cubicBezTo>
                  <a:cubicBezTo>
                    <a:pt x="463" y="12400"/>
                    <a:pt x="1235" y="12800"/>
                    <a:pt x="2546" y="12600"/>
                  </a:cubicBezTo>
                  <a:cubicBezTo>
                    <a:pt x="3857" y="12400"/>
                    <a:pt x="5709" y="11600"/>
                    <a:pt x="7020" y="10800"/>
                  </a:cubicBezTo>
                  <a:cubicBezTo>
                    <a:pt x="8332" y="10000"/>
                    <a:pt x="9103" y="9200"/>
                    <a:pt x="9026" y="9200"/>
                  </a:cubicBezTo>
                  <a:cubicBezTo>
                    <a:pt x="8949" y="9200"/>
                    <a:pt x="8023" y="10000"/>
                    <a:pt x="7946" y="10600"/>
                  </a:cubicBezTo>
                  <a:cubicBezTo>
                    <a:pt x="7869" y="11200"/>
                    <a:pt x="8640" y="11600"/>
                    <a:pt x="9875" y="11600"/>
                  </a:cubicBezTo>
                  <a:cubicBezTo>
                    <a:pt x="11109" y="11600"/>
                    <a:pt x="12806" y="11200"/>
                    <a:pt x="14040" y="10400"/>
                  </a:cubicBezTo>
                  <a:cubicBezTo>
                    <a:pt x="15275" y="9600"/>
                    <a:pt x="16046" y="8400"/>
                    <a:pt x="16046" y="7400"/>
                  </a:cubicBezTo>
                  <a:cubicBezTo>
                    <a:pt x="16046" y="6400"/>
                    <a:pt x="15275" y="5600"/>
                    <a:pt x="14503" y="5800"/>
                  </a:cubicBezTo>
                  <a:cubicBezTo>
                    <a:pt x="13732" y="6000"/>
                    <a:pt x="12960" y="7200"/>
                    <a:pt x="12729" y="8800"/>
                  </a:cubicBezTo>
                  <a:cubicBezTo>
                    <a:pt x="12497" y="10400"/>
                    <a:pt x="12806" y="12400"/>
                    <a:pt x="14349" y="14600"/>
                  </a:cubicBezTo>
                  <a:cubicBezTo>
                    <a:pt x="15892" y="16800"/>
                    <a:pt x="18669" y="19200"/>
                    <a:pt x="214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10465355" y="3815057"/>
              <a:ext cx="191553" cy="31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055" fill="norm" stroke="1" extrusionOk="0">
                  <a:moveTo>
                    <a:pt x="19094" y="343"/>
                  </a:moveTo>
                  <a:cubicBezTo>
                    <a:pt x="16325" y="0"/>
                    <a:pt x="13556" y="-343"/>
                    <a:pt x="10510" y="686"/>
                  </a:cubicBezTo>
                  <a:cubicBezTo>
                    <a:pt x="7464" y="1714"/>
                    <a:pt x="4141" y="4114"/>
                    <a:pt x="2064" y="7286"/>
                  </a:cubicBezTo>
                  <a:cubicBezTo>
                    <a:pt x="-13" y="10457"/>
                    <a:pt x="-844" y="14400"/>
                    <a:pt x="1094" y="16971"/>
                  </a:cubicBezTo>
                  <a:cubicBezTo>
                    <a:pt x="3033" y="19543"/>
                    <a:pt x="7741" y="20743"/>
                    <a:pt x="11479" y="21000"/>
                  </a:cubicBezTo>
                  <a:cubicBezTo>
                    <a:pt x="15218" y="21257"/>
                    <a:pt x="17987" y="20571"/>
                    <a:pt x="20756" y="19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10802576" y="3873836"/>
              <a:ext cx="9967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1477"/>
                    <a:pt x="12738" y="2954"/>
                    <a:pt x="9415" y="5908"/>
                  </a:cubicBezTo>
                  <a:cubicBezTo>
                    <a:pt x="6092" y="8862"/>
                    <a:pt x="3877" y="13292"/>
                    <a:pt x="2492" y="16154"/>
                  </a:cubicBezTo>
                  <a:cubicBezTo>
                    <a:pt x="1108" y="19015"/>
                    <a:pt x="554" y="20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10678154" y="3857136"/>
              <a:ext cx="316094" cy="10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66" fill="norm" stroke="1" extrusionOk="0">
                  <a:moveTo>
                    <a:pt x="119" y="21366"/>
                  </a:moveTo>
                  <a:cubicBezTo>
                    <a:pt x="-54" y="16343"/>
                    <a:pt x="-227" y="11319"/>
                    <a:pt x="1069" y="7301"/>
                  </a:cubicBezTo>
                  <a:cubicBezTo>
                    <a:pt x="2365" y="3282"/>
                    <a:pt x="5130" y="268"/>
                    <a:pt x="8759" y="17"/>
                  </a:cubicBezTo>
                  <a:cubicBezTo>
                    <a:pt x="12387" y="-234"/>
                    <a:pt x="16880" y="2278"/>
                    <a:pt x="21373" y="4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10894553" y="4042506"/>
              <a:ext cx="89966" cy="15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600" fill="norm" stroke="1" extrusionOk="0">
                  <a:moveTo>
                    <a:pt x="8762" y="9885"/>
                  </a:moveTo>
                  <a:cubicBezTo>
                    <a:pt x="6427" y="10983"/>
                    <a:pt x="4092" y="12081"/>
                    <a:pt x="2341" y="13912"/>
                  </a:cubicBezTo>
                  <a:cubicBezTo>
                    <a:pt x="590" y="15742"/>
                    <a:pt x="-578" y="18305"/>
                    <a:pt x="298" y="19770"/>
                  </a:cubicBezTo>
                  <a:cubicBezTo>
                    <a:pt x="1173" y="21234"/>
                    <a:pt x="4092" y="21600"/>
                    <a:pt x="7303" y="21600"/>
                  </a:cubicBezTo>
                  <a:cubicBezTo>
                    <a:pt x="10514" y="21600"/>
                    <a:pt x="14017" y="21234"/>
                    <a:pt x="16644" y="18305"/>
                  </a:cubicBezTo>
                  <a:cubicBezTo>
                    <a:pt x="19271" y="15376"/>
                    <a:pt x="21022" y="9885"/>
                    <a:pt x="20438" y="6407"/>
                  </a:cubicBezTo>
                  <a:cubicBezTo>
                    <a:pt x="19854" y="2929"/>
                    <a:pt x="16936" y="1464"/>
                    <a:pt x="140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11063249" y="3904504"/>
              <a:ext cx="175134" cy="42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9391" y="0"/>
                  </a:moveTo>
                  <a:cubicBezTo>
                    <a:pt x="11896" y="0"/>
                    <a:pt x="14400" y="0"/>
                    <a:pt x="16748" y="836"/>
                  </a:cubicBezTo>
                  <a:cubicBezTo>
                    <a:pt x="19096" y="1671"/>
                    <a:pt x="21287" y="3343"/>
                    <a:pt x="21443" y="6043"/>
                  </a:cubicBezTo>
                  <a:cubicBezTo>
                    <a:pt x="21600" y="8743"/>
                    <a:pt x="19722" y="12471"/>
                    <a:pt x="15809" y="15236"/>
                  </a:cubicBezTo>
                  <a:cubicBezTo>
                    <a:pt x="11896" y="18000"/>
                    <a:pt x="5948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0" y="5468539"/>
              <a:ext cx="72835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28" y="19200"/>
                    <a:pt x="5457" y="16800"/>
                    <a:pt x="8223" y="13800"/>
                  </a:cubicBezTo>
                  <a:cubicBezTo>
                    <a:pt x="10989" y="10800"/>
                    <a:pt x="13794" y="7200"/>
                    <a:pt x="16029" y="4800"/>
                  </a:cubicBezTo>
                  <a:cubicBezTo>
                    <a:pt x="18265" y="2400"/>
                    <a:pt x="1993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636347" y="5315202"/>
              <a:ext cx="33483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0" y="0"/>
                  </a:moveTo>
                  <a:cubicBezTo>
                    <a:pt x="4091" y="655"/>
                    <a:pt x="8182" y="1309"/>
                    <a:pt x="11455" y="2045"/>
                  </a:cubicBezTo>
                  <a:cubicBezTo>
                    <a:pt x="14727" y="2782"/>
                    <a:pt x="17182" y="3600"/>
                    <a:pt x="18736" y="4336"/>
                  </a:cubicBezTo>
                  <a:cubicBezTo>
                    <a:pt x="20291" y="5073"/>
                    <a:pt x="20945" y="5727"/>
                    <a:pt x="21273" y="6545"/>
                  </a:cubicBezTo>
                  <a:cubicBezTo>
                    <a:pt x="21600" y="7364"/>
                    <a:pt x="21600" y="8345"/>
                    <a:pt x="19800" y="10882"/>
                  </a:cubicBezTo>
                  <a:cubicBezTo>
                    <a:pt x="18000" y="13418"/>
                    <a:pt x="14400" y="17509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1381402" y="5127671"/>
              <a:ext cx="443306" cy="78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23" fill="norm" stroke="1" extrusionOk="0">
                  <a:moveTo>
                    <a:pt x="5858" y="4888"/>
                  </a:moveTo>
                  <a:cubicBezTo>
                    <a:pt x="4871" y="4957"/>
                    <a:pt x="3883" y="5027"/>
                    <a:pt x="3081" y="5061"/>
                  </a:cubicBezTo>
                  <a:cubicBezTo>
                    <a:pt x="2279" y="5096"/>
                    <a:pt x="1661" y="5096"/>
                    <a:pt x="1291" y="4888"/>
                  </a:cubicBezTo>
                  <a:cubicBezTo>
                    <a:pt x="921" y="4679"/>
                    <a:pt x="797" y="4263"/>
                    <a:pt x="1106" y="3568"/>
                  </a:cubicBezTo>
                  <a:cubicBezTo>
                    <a:pt x="1415" y="2873"/>
                    <a:pt x="2155" y="1901"/>
                    <a:pt x="2834" y="1276"/>
                  </a:cubicBezTo>
                  <a:cubicBezTo>
                    <a:pt x="3513" y="651"/>
                    <a:pt x="4130" y="373"/>
                    <a:pt x="4685" y="338"/>
                  </a:cubicBezTo>
                  <a:cubicBezTo>
                    <a:pt x="5241" y="304"/>
                    <a:pt x="5735" y="512"/>
                    <a:pt x="6043" y="1207"/>
                  </a:cubicBezTo>
                  <a:cubicBezTo>
                    <a:pt x="6352" y="1901"/>
                    <a:pt x="6475" y="3082"/>
                    <a:pt x="6537" y="4714"/>
                  </a:cubicBezTo>
                  <a:cubicBezTo>
                    <a:pt x="6599" y="6346"/>
                    <a:pt x="6599" y="8430"/>
                    <a:pt x="6105" y="10131"/>
                  </a:cubicBezTo>
                  <a:cubicBezTo>
                    <a:pt x="5611" y="11833"/>
                    <a:pt x="4624" y="13153"/>
                    <a:pt x="3883" y="13986"/>
                  </a:cubicBezTo>
                  <a:cubicBezTo>
                    <a:pt x="3143" y="14819"/>
                    <a:pt x="2649" y="15167"/>
                    <a:pt x="2093" y="15375"/>
                  </a:cubicBezTo>
                  <a:cubicBezTo>
                    <a:pt x="1538" y="15583"/>
                    <a:pt x="921" y="15653"/>
                    <a:pt x="489" y="15514"/>
                  </a:cubicBezTo>
                  <a:cubicBezTo>
                    <a:pt x="57" y="15375"/>
                    <a:pt x="-190" y="15028"/>
                    <a:pt x="180" y="14264"/>
                  </a:cubicBezTo>
                  <a:cubicBezTo>
                    <a:pt x="551" y="13500"/>
                    <a:pt x="1538" y="12319"/>
                    <a:pt x="3451" y="10583"/>
                  </a:cubicBezTo>
                  <a:cubicBezTo>
                    <a:pt x="5364" y="8846"/>
                    <a:pt x="8203" y="6555"/>
                    <a:pt x="10487" y="4818"/>
                  </a:cubicBezTo>
                  <a:cubicBezTo>
                    <a:pt x="12770" y="3082"/>
                    <a:pt x="14498" y="1901"/>
                    <a:pt x="15547" y="1102"/>
                  </a:cubicBezTo>
                  <a:cubicBezTo>
                    <a:pt x="16596" y="304"/>
                    <a:pt x="16967" y="-113"/>
                    <a:pt x="16781" y="26"/>
                  </a:cubicBezTo>
                  <a:cubicBezTo>
                    <a:pt x="16596" y="165"/>
                    <a:pt x="15856" y="859"/>
                    <a:pt x="14807" y="2353"/>
                  </a:cubicBezTo>
                  <a:cubicBezTo>
                    <a:pt x="13757" y="3846"/>
                    <a:pt x="12400" y="6138"/>
                    <a:pt x="11289" y="8187"/>
                  </a:cubicBezTo>
                  <a:cubicBezTo>
                    <a:pt x="10178" y="10236"/>
                    <a:pt x="9314" y="12041"/>
                    <a:pt x="9005" y="14090"/>
                  </a:cubicBezTo>
                  <a:cubicBezTo>
                    <a:pt x="8697" y="16139"/>
                    <a:pt x="8944" y="18431"/>
                    <a:pt x="9252" y="19716"/>
                  </a:cubicBezTo>
                  <a:cubicBezTo>
                    <a:pt x="9561" y="21001"/>
                    <a:pt x="9931" y="21279"/>
                    <a:pt x="10425" y="21383"/>
                  </a:cubicBezTo>
                  <a:cubicBezTo>
                    <a:pt x="10919" y="21487"/>
                    <a:pt x="11536" y="21418"/>
                    <a:pt x="12400" y="20792"/>
                  </a:cubicBezTo>
                  <a:cubicBezTo>
                    <a:pt x="13264" y="20167"/>
                    <a:pt x="14375" y="18987"/>
                    <a:pt x="14992" y="17771"/>
                  </a:cubicBezTo>
                  <a:cubicBezTo>
                    <a:pt x="15609" y="16556"/>
                    <a:pt x="15732" y="15306"/>
                    <a:pt x="15300" y="14403"/>
                  </a:cubicBezTo>
                  <a:cubicBezTo>
                    <a:pt x="14868" y="13500"/>
                    <a:pt x="13881" y="12944"/>
                    <a:pt x="13079" y="12666"/>
                  </a:cubicBezTo>
                  <a:cubicBezTo>
                    <a:pt x="12276" y="12389"/>
                    <a:pt x="11659" y="12389"/>
                    <a:pt x="11659" y="12319"/>
                  </a:cubicBezTo>
                  <a:cubicBezTo>
                    <a:pt x="11659" y="12250"/>
                    <a:pt x="12276" y="12111"/>
                    <a:pt x="14004" y="11729"/>
                  </a:cubicBezTo>
                  <a:cubicBezTo>
                    <a:pt x="15732" y="11347"/>
                    <a:pt x="18571" y="10722"/>
                    <a:pt x="21410" y="10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2366497" y="5132346"/>
              <a:ext cx="309231" cy="39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3927" y="2827"/>
                  </a:moveTo>
                  <a:cubicBezTo>
                    <a:pt x="3749" y="2139"/>
                    <a:pt x="3570" y="1451"/>
                    <a:pt x="3392" y="1520"/>
                  </a:cubicBezTo>
                  <a:cubicBezTo>
                    <a:pt x="3213" y="1589"/>
                    <a:pt x="3035" y="2414"/>
                    <a:pt x="2945" y="4960"/>
                  </a:cubicBezTo>
                  <a:cubicBezTo>
                    <a:pt x="2856" y="7505"/>
                    <a:pt x="2856" y="11770"/>
                    <a:pt x="2856" y="14453"/>
                  </a:cubicBezTo>
                  <a:cubicBezTo>
                    <a:pt x="2856" y="17135"/>
                    <a:pt x="2856" y="18236"/>
                    <a:pt x="2678" y="19268"/>
                  </a:cubicBezTo>
                  <a:cubicBezTo>
                    <a:pt x="2499" y="20300"/>
                    <a:pt x="2142" y="21263"/>
                    <a:pt x="1785" y="21400"/>
                  </a:cubicBezTo>
                  <a:cubicBezTo>
                    <a:pt x="1428" y="21538"/>
                    <a:pt x="1071" y="20850"/>
                    <a:pt x="714" y="18167"/>
                  </a:cubicBezTo>
                  <a:cubicBezTo>
                    <a:pt x="357" y="15485"/>
                    <a:pt x="0" y="10807"/>
                    <a:pt x="0" y="7642"/>
                  </a:cubicBezTo>
                  <a:cubicBezTo>
                    <a:pt x="0" y="4478"/>
                    <a:pt x="357" y="2827"/>
                    <a:pt x="893" y="1727"/>
                  </a:cubicBezTo>
                  <a:cubicBezTo>
                    <a:pt x="1428" y="626"/>
                    <a:pt x="2142" y="76"/>
                    <a:pt x="2856" y="7"/>
                  </a:cubicBezTo>
                  <a:cubicBezTo>
                    <a:pt x="3570" y="-62"/>
                    <a:pt x="4284" y="351"/>
                    <a:pt x="5534" y="2552"/>
                  </a:cubicBezTo>
                  <a:cubicBezTo>
                    <a:pt x="6783" y="4753"/>
                    <a:pt x="8569" y="8743"/>
                    <a:pt x="9818" y="11770"/>
                  </a:cubicBezTo>
                  <a:cubicBezTo>
                    <a:pt x="11068" y="14797"/>
                    <a:pt x="11782" y="16860"/>
                    <a:pt x="12496" y="18167"/>
                  </a:cubicBezTo>
                  <a:cubicBezTo>
                    <a:pt x="13210" y="19474"/>
                    <a:pt x="13924" y="20025"/>
                    <a:pt x="14459" y="19956"/>
                  </a:cubicBezTo>
                  <a:cubicBezTo>
                    <a:pt x="14995" y="19887"/>
                    <a:pt x="15352" y="19199"/>
                    <a:pt x="16066" y="16860"/>
                  </a:cubicBezTo>
                  <a:cubicBezTo>
                    <a:pt x="16780" y="14521"/>
                    <a:pt x="17851" y="10532"/>
                    <a:pt x="18833" y="7711"/>
                  </a:cubicBezTo>
                  <a:cubicBezTo>
                    <a:pt x="19815" y="4891"/>
                    <a:pt x="20707" y="3240"/>
                    <a:pt x="21600" y="1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2745755" y="5090837"/>
              <a:ext cx="497319" cy="38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09" fill="norm" stroke="1" extrusionOk="0">
                  <a:moveTo>
                    <a:pt x="1949" y="10842"/>
                  </a:moveTo>
                  <a:cubicBezTo>
                    <a:pt x="1284" y="12129"/>
                    <a:pt x="620" y="13416"/>
                    <a:pt x="287" y="14775"/>
                  </a:cubicBezTo>
                  <a:cubicBezTo>
                    <a:pt x="-45" y="16134"/>
                    <a:pt x="-45" y="17565"/>
                    <a:pt x="66" y="18638"/>
                  </a:cubicBezTo>
                  <a:cubicBezTo>
                    <a:pt x="177" y="19710"/>
                    <a:pt x="398" y="20426"/>
                    <a:pt x="786" y="20855"/>
                  </a:cubicBezTo>
                  <a:cubicBezTo>
                    <a:pt x="1173" y="21284"/>
                    <a:pt x="1727" y="21427"/>
                    <a:pt x="2503" y="20354"/>
                  </a:cubicBezTo>
                  <a:cubicBezTo>
                    <a:pt x="3278" y="19281"/>
                    <a:pt x="4275" y="16993"/>
                    <a:pt x="4884" y="15491"/>
                  </a:cubicBezTo>
                  <a:cubicBezTo>
                    <a:pt x="5493" y="13989"/>
                    <a:pt x="5715" y="13273"/>
                    <a:pt x="5770" y="13273"/>
                  </a:cubicBezTo>
                  <a:cubicBezTo>
                    <a:pt x="5826" y="13273"/>
                    <a:pt x="5715" y="13989"/>
                    <a:pt x="5604" y="14990"/>
                  </a:cubicBezTo>
                  <a:cubicBezTo>
                    <a:pt x="5493" y="15991"/>
                    <a:pt x="5383" y="17279"/>
                    <a:pt x="5438" y="18351"/>
                  </a:cubicBezTo>
                  <a:cubicBezTo>
                    <a:pt x="5493" y="19424"/>
                    <a:pt x="5715" y="20283"/>
                    <a:pt x="6103" y="20783"/>
                  </a:cubicBezTo>
                  <a:cubicBezTo>
                    <a:pt x="6490" y="21284"/>
                    <a:pt x="7044" y="21427"/>
                    <a:pt x="7543" y="21212"/>
                  </a:cubicBezTo>
                  <a:cubicBezTo>
                    <a:pt x="8041" y="20998"/>
                    <a:pt x="8484" y="20426"/>
                    <a:pt x="9315" y="18208"/>
                  </a:cubicBezTo>
                  <a:cubicBezTo>
                    <a:pt x="10146" y="15991"/>
                    <a:pt x="11364" y="12129"/>
                    <a:pt x="12084" y="9483"/>
                  </a:cubicBezTo>
                  <a:cubicBezTo>
                    <a:pt x="12804" y="6836"/>
                    <a:pt x="13026" y="5406"/>
                    <a:pt x="13192" y="4118"/>
                  </a:cubicBezTo>
                  <a:cubicBezTo>
                    <a:pt x="13358" y="2831"/>
                    <a:pt x="13469" y="1687"/>
                    <a:pt x="13358" y="1401"/>
                  </a:cubicBezTo>
                  <a:cubicBezTo>
                    <a:pt x="13247" y="1114"/>
                    <a:pt x="12915" y="1687"/>
                    <a:pt x="12527" y="3904"/>
                  </a:cubicBezTo>
                  <a:cubicBezTo>
                    <a:pt x="12140" y="6121"/>
                    <a:pt x="11697" y="9983"/>
                    <a:pt x="11530" y="12773"/>
                  </a:cubicBezTo>
                  <a:cubicBezTo>
                    <a:pt x="11364" y="15562"/>
                    <a:pt x="11475" y="17279"/>
                    <a:pt x="11697" y="18495"/>
                  </a:cubicBezTo>
                  <a:cubicBezTo>
                    <a:pt x="11918" y="19710"/>
                    <a:pt x="12250" y="20426"/>
                    <a:pt x="12693" y="20712"/>
                  </a:cubicBezTo>
                  <a:cubicBezTo>
                    <a:pt x="13137" y="20998"/>
                    <a:pt x="13690" y="20855"/>
                    <a:pt x="14577" y="19567"/>
                  </a:cubicBezTo>
                  <a:cubicBezTo>
                    <a:pt x="15463" y="18280"/>
                    <a:pt x="16681" y="15848"/>
                    <a:pt x="17623" y="12773"/>
                  </a:cubicBezTo>
                  <a:cubicBezTo>
                    <a:pt x="18564" y="9697"/>
                    <a:pt x="19229" y="5978"/>
                    <a:pt x="19561" y="3618"/>
                  </a:cubicBezTo>
                  <a:cubicBezTo>
                    <a:pt x="19893" y="1257"/>
                    <a:pt x="19893" y="256"/>
                    <a:pt x="19727" y="42"/>
                  </a:cubicBezTo>
                  <a:cubicBezTo>
                    <a:pt x="19561" y="-173"/>
                    <a:pt x="19229" y="399"/>
                    <a:pt x="18897" y="2616"/>
                  </a:cubicBezTo>
                  <a:cubicBezTo>
                    <a:pt x="18564" y="4834"/>
                    <a:pt x="18232" y="8696"/>
                    <a:pt x="18675" y="11843"/>
                  </a:cubicBezTo>
                  <a:cubicBezTo>
                    <a:pt x="19118" y="14990"/>
                    <a:pt x="20337" y="17422"/>
                    <a:pt x="21555" y="19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3711627" y="5230867"/>
              <a:ext cx="244463" cy="18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95" fill="norm" stroke="1" extrusionOk="0">
                  <a:moveTo>
                    <a:pt x="2623" y="1800"/>
                  </a:moveTo>
                  <a:cubicBezTo>
                    <a:pt x="1723" y="5100"/>
                    <a:pt x="823" y="8400"/>
                    <a:pt x="373" y="10800"/>
                  </a:cubicBezTo>
                  <a:cubicBezTo>
                    <a:pt x="-77" y="13200"/>
                    <a:pt x="-77" y="14700"/>
                    <a:pt x="148" y="16350"/>
                  </a:cubicBezTo>
                  <a:cubicBezTo>
                    <a:pt x="373" y="18000"/>
                    <a:pt x="823" y="19800"/>
                    <a:pt x="1610" y="20700"/>
                  </a:cubicBezTo>
                  <a:cubicBezTo>
                    <a:pt x="2398" y="21600"/>
                    <a:pt x="3523" y="21600"/>
                    <a:pt x="4536" y="20850"/>
                  </a:cubicBezTo>
                  <a:cubicBezTo>
                    <a:pt x="5548" y="20100"/>
                    <a:pt x="6448" y="18600"/>
                    <a:pt x="7123" y="17100"/>
                  </a:cubicBezTo>
                  <a:cubicBezTo>
                    <a:pt x="7798" y="15600"/>
                    <a:pt x="8248" y="14100"/>
                    <a:pt x="8698" y="14550"/>
                  </a:cubicBezTo>
                  <a:cubicBezTo>
                    <a:pt x="9148" y="15000"/>
                    <a:pt x="9598" y="17400"/>
                    <a:pt x="10386" y="18900"/>
                  </a:cubicBezTo>
                  <a:cubicBezTo>
                    <a:pt x="11173" y="20400"/>
                    <a:pt x="12298" y="21000"/>
                    <a:pt x="13760" y="20100"/>
                  </a:cubicBezTo>
                  <a:cubicBezTo>
                    <a:pt x="15223" y="19200"/>
                    <a:pt x="17023" y="16800"/>
                    <a:pt x="18373" y="13200"/>
                  </a:cubicBezTo>
                  <a:cubicBezTo>
                    <a:pt x="19723" y="9600"/>
                    <a:pt x="20623" y="4800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3992217" y="5205356"/>
              <a:ext cx="310344" cy="22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43" fill="norm" stroke="1" extrusionOk="0">
                  <a:moveTo>
                    <a:pt x="8054" y="5395"/>
                  </a:moveTo>
                  <a:cubicBezTo>
                    <a:pt x="7527" y="4414"/>
                    <a:pt x="7000" y="3432"/>
                    <a:pt x="6298" y="3186"/>
                  </a:cubicBezTo>
                  <a:cubicBezTo>
                    <a:pt x="5595" y="2941"/>
                    <a:pt x="4717" y="3432"/>
                    <a:pt x="3663" y="5150"/>
                  </a:cubicBezTo>
                  <a:cubicBezTo>
                    <a:pt x="2610" y="6868"/>
                    <a:pt x="1380" y="9814"/>
                    <a:pt x="678" y="12023"/>
                  </a:cubicBezTo>
                  <a:cubicBezTo>
                    <a:pt x="-24" y="14232"/>
                    <a:pt x="-200" y="15705"/>
                    <a:pt x="239" y="16073"/>
                  </a:cubicBezTo>
                  <a:cubicBezTo>
                    <a:pt x="678" y="16441"/>
                    <a:pt x="1732" y="15705"/>
                    <a:pt x="2522" y="14845"/>
                  </a:cubicBezTo>
                  <a:cubicBezTo>
                    <a:pt x="3312" y="13986"/>
                    <a:pt x="3839" y="13005"/>
                    <a:pt x="4629" y="11532"/>
                  </a:cubicBezTo>
                  <a:cubicBezTo>
                    <a:pt x="5420" y="10059"/>
                    <a:pt x="6473" y="8095"/>
                    <a:pt x="7000" y="7850"/>
                  </a:cubicBezTo>
                  <a:cubicBezTo>
                    <a:pt x="7527" y="7605"/>
                    <a:pt x="7527" y="9077"/>
                    <a:pt x="7615" y="10427"/>
                  </a:cubicBezTo>
                  <a:cubicBezTo>
                    <a:pt x="7702" y="11777"/>
                    <a:pt x="7878" y="13005"/>
                    <a:pt x="8844" y="13986"/>
                  </a:cubicBezTo>
                  <a:cubicBezTo>
                    <a:pt x="9810" y="14968"/>
                    <a:pt x="11566" y="15705"/>
                    <a:pt x="13322" y="14477"/>
                  </a:cubicBezTo>
                  <a:cubicBezTo>
                    <a:pt x="15078" y="13250"/>
                    <a:pt x="16834" y="10059"/>
                    <a:pt x="17712" y="7850"/>
                  </a:cubicBezTo>
                  <a:cubicBezTo>
                    <a:pt x="18590" y="5641"/>
                    <a:pt x="18590" y="4414"/>
                    <a:pt x="18415" y="3186"/>
                  </a:cubicBezTo>
                  <a:cubicBezTo>
                    <a:pt x="18239" y="1959"/>
                    <a:pt x="17888" y="732"/>
                    <a:pt x="17273" y="241"/>
                  </a:cubicBezTo>
                  <a:cubicBezTo>
                    <a:pt x="16659" y="-250"/>
                    <a:pt x="15780" y="-5"/>
                    <a:pt x="15254" y="1100"/>
                  </a:cubicBezTo>
                  <a:cubicBezTo>
                    <a:pt x="14727" y="2205"/>
                    <a:pt x="14551" y="4168"/>
                    <a:pt x="15429" y="6623"/>
                  </a:cubicBezTo>
                  <a:cubicBezTo>
                    <a:pt x="16307" y="9077"/>
                    <a:pt x="18239" y="12023"/>
                    <a:pt x="19468" y="13986"/>
                  </a:cubicBezTo>
                  <a:cubicBezTo>
                    <a:pt x="20698" y="15950"/>
                    <a:pt x="21224" y="16932"/>
                    <a:pt x="21312" y="18036"/>
                  </a:cubicBezTo>
                  <a:cubicBezTo>
                    <a:pt x="21400" y="19141"/>
                    <a:pt x="21049" y="20368"/>
                    <a:pt x="19820" y="20859"/>
                  </a:cubicBezTo>
                  <a:cubicBezTo>
                    <a:pt x="18590" y="21350"/>
                    <a:pt x="16483" y="21105"/>
                    <a:pt x="14376" y="20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4780168" y="4908859"/>
              <a:ext cx="747624" cy="489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50" fill="norm" stroke="1" extrusionOk="0">
                  <a:moveTo>
                    <a:pt x="4537" y="0"/>
                  </a:moveTo>
                  <a:cubicBezTo>
                    <a:pt x="3947" y="3038"/>
                    <a:pt x="3357" y="6075"/>
                    <a:pt x="2989" y="9169"/>
                  </a:cubicBezTo>
                  <a:cubicBezTo>
                    <a:pt x="2620" y="12262"/>
                    <a:pt x="2472" y="15412"/>
                    <a:pt x="2399" y="17325"/>
                  </a:cubicBezTo>
                  <a:cubicBezTo>
                    <a:pt x="2325" y="19237"/>
                    <a:pt x="2325" y="19912"/>
                    <a:pt x="2436" y="20475"/>
                  </a:cubicBezTo>
                  <a:cubicBezTo>
                    <a:pt x="2546" y="21037"/>
                    <a:pt x="2767" y="21487"/>
                    <a:pt x="3025" y="21544"/>
                  </a:cubicBezTo>
                  <a:cubicBezTo>
                    <a:pt x="3283" y="21600"/>
                    <a:pt x="3578" y="21262"/>
                    <a:pt x="3689" y="20419"/>
                  </a:cubicBezTo>
                  <a:cubicBezTo>
                    <a:pt x="3799" y="19575"/>
                    <a:pt x="3726" y="18225"/>
                    <a:pt x="3173" y="16594"/>
                  </a:cubicBezTo>
                  <a:cubicBezTo>
                    <a:pt x="2620" y="14962"/>
                    <a:pt x="1588" y="13050"/>
                    <a:pt x="924" y="11925"/>
                  </a:cubicBezTo>
                  <a:cubicBezTo>
                    <a:pt x="261" y="10800"/>
                    <a:pt x="-34" y="10463"/>
                    <a:pt x="3" y="10238"/>
                  </a:cubicBezTo>
                  <a:cubicBezTo>
                    <a:pt x="40" y="10013"/>
                    <a:pt x="408" y="9900"/>
                    <a:pt x="1256" y="10294"/>
                  </a:cubicBezTo>
                  <a:cubicBezTo>
                    <a:pt x="2104" y="10687"/>
                    <a:pt x="3431" y="11587"/>
                    <a:pt x="4352" y="12544"/>
                  </a:cubicBezTo>
                  <a:cubicBezTo>
                    <a:pt x="5274" y="13500"/>
                    <a:pt x="5790" y="14512"/>
                    <a:pt x="6048" y="15412"/>
                  </a:cubicBezTo>
                  <a:cubicBezTo>
                    <a:pt x="6306" y="16312"/>
                    <a:pt x="6306" y="17100"/>
                    <a:pt x="6195" y="17775"/>
                  </a:cubicBezTo>
                  <a:cubicBezTo>
                    <a:pt x="6085" y="18450"/>
                    <a:pt x="5864" y="19012"/>
                    <a:pt x="5569" y="19237"/>
                  </a:cubicBezTo>
                  <a:cubicBezTo>
                    <a:pt x="5274" y="19462"/>
                    <a:pt x="4905" y="19350"/>
                    <a:pt x="4721" y="19012"/>
                  </a:cubicBezTo>
                  <a:cubicBezTo>
                    <a:pt x="4537" y="18675"/>
                    <a:pt x="4537" y="18112"/>
                    <a:pt x="4758" y="16875"/>
                  </a:cubicBezTo>
                  <a:cubicBezTo>
                    <a:pt x="4979" y="15637"/>
                    <a:pt x="5421" y="13725"/>
                    <a:pt x="5790" y="12600"/>
                  </a:cubicBezTo>
                  <a:cubicBezTo>
                    <a:pt x="6158" y="11475"/>
                    <a:pt x="6453" y="11137"/>
                    <a:pt x="6785" y="10969"/>
                  </a:cubicBezTo>
                  <a:cubicBezTo>
                    <a:pt x="7117" y="10800"/>
                    <a:pt x="7485" y="10800"/>
                    <a:pt x="7780" y="11025"/>
                  </a:cubicBezTo>
                  <a:cubicBezTo>
                    <a:pt x="8075" y="11250"/>
                    <a:pt x="8296" y="11700"/>
                    <a:pt x="8444" y="12319"/>
                  </a:cubicBezTo>
                  <a:cubicBezTo>
                    <a:pt x="8591" y="12937"/>
                    <a:pt x="8665" y="13725"/>
                    <a:pt x="8739" y="14400"/>
                  </a:cubicBezTo>
                  <a:cubicBezTo>
                    <a:pt x="8812" y="15075"/>
                    <a:pt x="8886" y="15637"/>
                    <a:pt x="9107" y="15919"/>
                  </a:cubicBezTo>
                  <a:cubicBezTo>
                    <a:pt x="9328" y="16200"/>
                    <a:pt x="9697" y="16200"/>
                    <a:pt x="10066" y="15694"/>
                  </a:cubicBezTo>
                  <a:cubicBezTo>
                    <a:pt x="10434" y="15188"/>
                    <a:pt x="10803" y="14175"/>
                    <a:pt x="10987" y="14063"/>
                  </a:cubicBezTo>
                  <a:cubicBezTo>
                    <a:pt x="11171" y="13950"/>
                    <a:pt x="11171" y="14737"/>
                    <a:pt x="11356" y="15356"/>
                  </a:cubicBezTo>
                  <a:cubicBezTo>
                    <a:pt x="11540" y="15975"/>
                    <a:pt x="11909" y="16425"/>
                    <a:pt x="12462" y="16650"/>
                  </a:cubicBezTo>
                  <a:cubicBezTo>
                    <a:pt x="13014" y="16875"/>
                    <a:pt x="13752" y="16875"/>
                    <a:pt x="14673" y="16256"/>
                  </a:cubicBezTo>
                  <a:cubicBezTo>
                    <a:pt x="15595" y="15637"/>
                    <a:pt x="16700" y="14400"/>
                    <a:pt x="17364" y="13500"/>
                  </a:cubicBezTo>
                  <a:cubicBezTo>
                    <a:pt x="18027" y="12600"/>
                    <a:pt x="18249" y="12037"/>
                    <a:pt x="18433" y="11475"/>
                  </a:cubicBezTo>
                  <a:cubicBezTo>
                    <a:pt x="18617" y="10912"/>
                    <a:pt x="18765" y="10350"/>
                    <a:pt x="18654" y="10069"/>
                  </a:cubicBezTo>
                  <a:cubicBezTo>
                    <a:pt x="18543" y="9787"/>
                    <a:pt x="18175" y="9787"/>
                    <a:pt x="17622" y="10237"/>
                  </a:cubicBezTo>
                  <a:cubicBezTo>
                    <a:pt x="17069" y="10687"/>
                    <a:pt x="16332" y="11587"/>
                    <a:pt x="15890" y="12319"/>
                  </a:cubicBezTo>
                  <a:cubicBezTo>
                    <a:pt x="15447" y="13050"/>
                    <a:pt x="15300" y="13612"/>
                    <a:pt x="15447" y="14513"/>
                  </a:cubicBezTo>
                  <a:cubicBezTo>
                    <a:pt x="15595" y="15413"/>
                    <a:pt x="16037" y="16650"/>
                    <a:pt x="17106" y="17269"/>
                  </a:cubicBezTo>
                  <a:cubicBezTo>
                    <a:pt x="18175" y="17887"/>
                    <a:pt x="19870" y="17887"/>
                    <a:pt x="21566" y="17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2192716" y="5708766"/>
              <a:ext cx="1878376" cy="12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204"/>
                  </a:moveTo>
                  <a:cubicBezTo>
                    <a:pt x="705" y="8376"/>
                    <a:pt x="1411" y="14547"/>
                    <a:pt x="2219" y="17853"/>
                  </a:cubicBezTo>
                  <a:cubicBezTo>
                    <a:pt x="3027" y="21159"/>
                    <a:pt x="3938" y="21600"/>
                    <a:pt x="4967" y="19837"/>
                  </a:cubicBezTo>
                  <a:cubicBezTo>
                    <a:pt x="5995" y="18073"/>
                    <a:pt x="7141" y="14106"/>
                    <a:pt x="8140" y="10580"/>
                  </a:cubicBezTo>
                  <a:cubicBezTo>
                    <a:pt x="9140" y="7053"/>
                    <a:pt x="9992" y="3967"/>
                    <a:pt x="10550" y="3086"/>
                  </a:cubicBezTo>
                  <a:cubicBezTo>
                    <a:pt x="11109" y="2204"/>
                    <a:pt x="11373" y="3527"/>
                    <a:pt x="11755" y="6612"/>
                  </a:cubicBezTo>
                  <a:cubicBezTo>
                    <a:pt x="12137" y="9698"/>
                    <a:pt x="12637" y="14547"/>
                    <a:pt x="13357" y="16090"/>
                  </a:cubicBezTo>
                  <a:cubicBezTo>
                    <a:pt x="14077" y="17633"/>
                    <a:pt x="15017" y="15869"/>
                    <a:pt x="16002" y="13224"/>
                  </a:cubicBezTo>
                  <a:cubicBezTo>
                    <a:pt x="16986" y="10580"/>
                    <a:pt x="18015" y="7053"/>
                    <a:pt x="18823" y="4408"/>
                  </a:cubicBezTo>
                  <a:cubicBezTo>
                    <a:pt x="19631" y="1763"/>
                    <a:pt x="20219" y="0"/>
                    <a:pt x="20645" y="0"/>
                  </a:cubicBezTo>
                  <a:cubicBezTo>
                    <a:pt x="21071" y="0"/>
                    <a:pt x="21336" y="1763"/>
                    <a:pt x="21600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2744728" y="6127887"/>
              <a:ext cx="29134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9" y="4039"/>
                    <a:pt x="7958" y="8078"/>
                    <a:pt x="11558" y="11678"/>
                  </a:cubicBezTo>
                  <a:cubicBezTo>
                    <a:pt x="15158" y="15278"/>
                    <a:pt x="18379" y="18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2819643" y="6141467"/>
              <a:ext cx="247093" cy="36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06" fill="norm" stroke="1" extrusionOk="0">
                  <a:moveTo>
                    <a:pt x="21310" y="102"/>
                  </a:moveTo>
                  <a:cubicBezTo>
                    <a:pt x="19988" y="-46"/>
                    <a:pt x="18665" y="-194"/>
                    <a:pt x="16792" y="916"/>
                  </a:cubicBezTo>
                  <a:cubicBezTo>
                    <a:pt x="14918" y="2025"/>
                    <a:pt x="12494" y="4392"/>
                    <a:pt x="9518" y="7647"/>
                  </a:cubicBezTo>
                  <a:cubicBezTo>
                    <a:pt x="6543" y="10902"/>
                    <a:pt x="3016" y="15044"/>
                    <a:pt x="1363" y="17485"/>
                  </a:cubicBezTo>
                  <a:cubicBezTo>
                    <a:pt x="-290" y="19927"/>
                    <a:pt x="-70" y="20666"/>
                    <a:pt x="151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3197071" y="6261717"/>
              <a:ext cx="20700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867" y="2735"/>
                    <a:pt x="11733" y="-1585"/>
                    <a:pt x="15333" y="575"/>
                  </a:cubicBezTo>
                  <a:cubicBezTo>
                    <a:pt x="18933" y="2735"/>
                    <a:pt x="20267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3235406" y="6373225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3259365" y="5819958"/>
              <a:ext cx="198380" cy="32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61" fill="norm" stroke="1" extrusionOk="0">
                  <a:moveTo>
                    <a:pt x="8204" y="16032"/>
                  </a:moveTo>
                  <a:cubicBezTo>
                    <a:pt x="7096" y="15534"/>
                    <a:pt x="5988" y="15035"/>
                    <a:pt x="4881" y="15118"/>
                  </a:cubicBezTo>
                  <a:cubicBezTo>
                    <a:pt x="3773" y="15201"/>
                    <a:pt x="2665" y="15866"/>
                    <a:pt x="1834" y="16614"/>
                  </a:cubicBezTo>
                  <a:cubicBezTo>
                    <a:pt x="1004" y="17361"/>
                    <a:pt x="450" y="18192"/>
                    <a:pt x="173" y="19023"/>
                  </a:cubicBezTo>
                  <a:cubicBezTo>
                    <a:pt x="-104" y="19854"/>
                    <a:pt x="-104" y="20684"/>
                    <a:pt x="588" y="21017"/>
                  </a:cubicBezTo>
                  <a:cubicBezTo>
                    <a:pt x="1281" y="21349"/>
                    <a:pt x="2665" y="21183"/>
                    <a:pt x="5019" y="19687"/>
                  </a:cubicBezTo>
                  <a:cubicBezTo>
                    <a:pt x="7373" y="18192"/>
                    <a:pt x="10696" y="15367"/>
                    <a:pt x="12773" y="12377"/>
                  </a:cubicBezTo>
                  <a:cubicBezTo>
                    <a:pt x="14850" y="9386"/>
                    <a:pt x="15681" y="6229"/>
                    <a:pt x="16096" y="3986"/>
                  </a:cubicBezTo>
                  <a:cubicBezTo>
                    <a:pt x="16511" y="1743"/>
                    <a:pt x="16511" y="414"/>
                    <a:pt x="16096" y="81"/>
                  </a:cubicBezTo>
                  <a:cubicBezTo>
                    <a:pt x="15681" y="-251"/>
                    <a:pt x="14850" y="414"/>
                    <a:pt x="14019" y="2407"/>
                  </a:cubicBezTo>
                  <a:cubicBezTo>
                    <a:pt x="13188" y="4401"/>
                    <a:pt x="12358" y="7724"/>
                    <a:pt x="13604" y="10715"/>
                  </a:cubicBezTo>
                  <a:cubicBezTo>
                    <a:pt x="14850" y="13706"/>
                    <a:pt x="18173" y="16364"/>
                    <a:pt x="21496" y="19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618748" y="6051219"/>
              <a:ext cx="122670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657082" y="6043552"/>
              <a:ext cx="17633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83" y="1385"/>
                    <a:pt x="15965" y="2769"/>
                    <a:pt x="12835" y="5538"/>
                  </a:cubicBezTo>
                  <a:cubicBezTo>
                    <a:pt x="9704" y="8308"/>
                    <a:pt x="6261" y="12462"/>
                    <a:pt x="4070" y="15369"/>
                  </a:cubicBezTo>
                  <a:cubicBezTo>
                    <a:pt x="1878" y="18277"/>
                    <a:pt x="939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5788463" y="5407204"/>
              <a:ext cx="107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6258644" y="4918806"/>
              <a:ext cx="718181" cy="43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9" fill="norm" stroke="1" extrusionOk="0">
                  <a:moveTo>
                    <a:pt x="5440" y="1762"/>
                  </a:moveTo>
                  <a:cubicBezTo>
                    <a:pt x="5440" y="1138"/>
                    <a:pt x="5440" y="513"/>
                    <a:pt x="5248" y="201"/>
                  </a:cubicBezTo>
                  <a:cubicBezTo>
                    <a:pt x="5057" y="-111"/>
                    <a:pt x="4674" y="-111"/>
                    <a:pt x="4329" y="576"/>
                  </a:cubicBezTo>
                  <a:cubicBezTo>
                    <a:pt x="3985" y="1262"/>
                    <a:pt x="3678" y="2636"/>
                    <a:pt x="3334" y="5445"/>
                  </a:cubicBezTo>
                  <a:cubicBezTo>
                    <a:pt x="2989" y="8254"/>
                    <a:pt x="2606" y="12499"/>
                    <a:pt x="2453" y="15121"/>
                  </a:cubicBezTo>
                  <a:cubicBezTo>
                    <a:pt x="2299" y="17743"/>
                    <a:pt x="2376" y="18742"/>
                    <a:pt x="2568" y="19679"/>
                  </a:cubicBezTo>
                  <a:cubicBezTo>
                    <a:pt x="2759" y="20615"/>
                    <a:pt x="3065" y="21489"/>
                    <a:pt x="3257" y="21427"/>
                  </a:cubicBezTo>
                  <a:cubicBezTo>
                    <a:pt x="3448" y="21364"/>
                    <a:pt x="3525" y="20365"/>
                    <a:pt x="3142" y="18929"/>
                  </a:cubicBezTo>
                  <a:cubicBezTo>
                    <a:pt x="2759" y="17494"/>
                    <a:pt x="1916" y="15621"/>
                    <a:pt x="1304" y="14435"/>
                  </a:cubicBezTo>
                  <a:cubicBezTo>
                    <a:pt x="691" y="13249"/>
                    <a:pt x="308" y="12749"/>
                    <a:pt x="116" y="12187"/>
                  </a:cubicBezTo>
                  <a:cubicBezTo>
                    <a:pt x="-75" y="11625"/>
                    <a:pt x="-75" y="11001"/>
                    <a:pt x="461" y="9753"/>
                  </a:cubicBezTo>
                  <a:cubicBezTo>
                    <a:pt x="997" y="8504"/>
                    <a:pt x="2070" y="6631"/>
                    <a:pt x="2912" y="5320"/>
                  </a:cubicBezTo>
                  <a:cubicBezTo>
                    <a:pt x="3755" y="4009"/>
                    <a:pt x="4368" y="3260"/>
                    <a:pt x="4865" y="2823"/>
                  </a:cubicBezTo>
                  <a:cubicBezTo>
                    <a:pt x="5363" y="2386"/>
                    <a:pt x="5746" y="2261"/>
                    <a:pt x="6014" y="2573"/>
                  </a:cubicBezTo>
                  <a:cubicBezTo>
                    <a:pt x="6282" y="2886"/>
                    <a:pt x="6436" y="3635"/>
                    <a:pt x="6512" y="6132"/>
                  </a:cubicBezTo>
                  <a:cubicBezTo>
                    <a:pt x="6589" y="8629"/>
                    <a:pt x="6589" y="12874"/>
                    <a:pt x="6512" y="15621"/>
                  </a:cubicBezTo>
                  <a:cubicBezTo>
                    <a:pt x="6436" y="18368"/>
                    <a:pt x="6282" y="19616"/>
                    <a:pt x="6206" y="19928"/>
                  </a:cubicBezTo>
                  <a:cubicBezTo>
                    <a:pt x="6129" y="20240"/>
                    <a:pt x="6129" y="19616"/>
                    <a:pt x="6168" y="18992"/>
                  </a:cubicBezTo>
                  <a:cubicBezTo>
                    <a:pt x="6206" y="18368"/>
                    <a:pt x="6282" y="17743"/>
                    <a:pt x="6436" y="17181"/>
                  </a:cubicBezTo>
                  <a:cubicBezTo>
                    <a:pt x="6589" y="16620"/>
                    <a:pt x="6819" y="16120"/>
                    <a:pt x="7125" y="15870"/>
                  </a:cubicBezTo>
                  <a:cubicBezTo>
                    <a:pt x="7431" y="15621"/>
                    <a:pt x="7814" y="15621"/>
                    <a:pt x="8351" y="15933"/>
                  </a:cubicBezTo>
                  <a:cubicBezTo>
                    <a:pt x="8887" y="16245"/>
                    <a:pt x="9576" y="16869"/>
                    <a:pt x="10380" y="16869"/>
                  </a:cubicBezTo>
                  <a:cubicBezTo>
                    <a:pt x="11185" y="16869"/>
                    <a:pt x="12104" y="16245"/>
                    <a:pt x="12716" y="15371"/>
                  </a:cubicBezTo>
                  <a:cubicBezTo>
                    <a:pt x="13329" y="14497"/>
                    <a:pt x="13636" y="13373"/>
                    <a:pt x="13751" y="12499"/>
                  </a:cubicBezTo>
                  <a:cubicBezTo>
                    <a:pt x="13865" y="11625"/>
                    <a:pt x="13789" y="11001"/>
                    <a:pt x="13559" y="10814"/>
                  </a:cubicBezTo>
                  <a:cubicBezTo>
                    <a:pt x="13329" y="10627"/>
                    <a:pt x="12946" y="10876"/>
                    <a:pt x="12640" y="11313"/>
                  </a:cubicBezTo>
                  <a:cubicBezTo>
                    <a:pt x="12334" y="11750"/>
                    <a:pt x="12104" y="12375"/>
                    <a:pt x="11989" y="13124"/>
                  </a:cubicBezTo>
                  <a:cubicBezTo>
                    <a:pt x="11874" y="13873"/>
                    <a:pt x="11874" y="14747"/>
                    <a:pt x="12027" y="15371"/>
                  </a:cubicBezTo>
                  <a:cubicBezTo>
                    <a:pt x="12180" y="15995"/>
                    <a:pt x="12487" y="16370"/>
                    <a:pt x="12831" y="16557"/>
                  </a:cubicBezTo>
                  <a:cubicBezTo>
                    <a:pt x="13176" y="16744"/>
                    <a:pt x="13559" y="16744"/>
                    <a:pt x="13904" y="16557"/>
                  </a:cubicBezTo>
                  <a:cubicBezTo>
                    <a:pt x="14248" y="16370"/>
                    <a:pt x="14555" y="15995"/>
                    <a:pt x="14861" y="15621"/>
                  </a:cubicBezTo>
                  <a:cubicBezTo>
                    <a:pt x="15168" y="15246"/>
                    <a:pt x="15474" y="14872"/>
                    <a:pt x="15665" y="14997"/>
                  </a:cubicBezTo>
                  <a:cubicBezTo>
                    <a:pt x="15857" y="15121"/>
                    <a:pt x="15934" y="15746"/>
                    <a:pt x="15972" y="16557"/>
                  </a:cubicBezTo>
                  <a:cubicBezTo>
                    <a:pt x="16010" y="17369"/>
                    <a:pt x="16010" y="18368"/>
                    <a:pt x="16048" y="18492"/>
                  </a:cubicBezTo>
                  <a:cubicBezTo>
                    <a:pt x="16087" y="18617"/>
                    <a:pt x="16163" y="17868"/>
                    <a:pt x="16393" y="16682"/>
                  </a:cubicBezTo>
                  <a:cubicBezTo>
                    <a:pt x="16623" y="15496"/>
                    <a:pt x="17006" y="13873"/>
                    <a:pt x="17312" y="12812"/>
                  </a:cubicBezTo>
                  <a:cubicBezTo>
                    <a:pt x="17619" y="11750"/>
                    <a:pt x="17848" y="11251"/>
                    <a:pt x="18155" y="10939"/>
                  </a:cubicBezTo>
                  <a:cubicBezTo>
                    <a:pt x="18461" y="10627"/>
                    <a:pt x="18844" y="10502"/>
                    <a:pt x="19151" y="10689"/>
                  </a:cubicBezTo>
                  <a:cubicBezTo>
                    <a:pt x="19457" y="10876"/>
                    <a:pt x="19687" y="11376"/>
                    <a:pt x="19878" y="12250"/>
                  </a:cubicBezTo>
                  <a:cubicBezTo>
                    <a:pt x="20070" y="13124"/>
                    <a:pt x="20223" y="14372"/>
                    <a:pt x="20491" y="15496"/>
                  </a:cubicBezTo>
                  <a:cubicBezTo>
                    <a:pt x="20759" y="16620"/>
                    <a:pt x="21142" y="17618"/>
                    <a:pt x="21525" y="1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7555889" y="5076063"/>
              <a:ext cx="128490" cy="48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450" fill="norm" stroke="1" extrusionOk="0">
                  <a:moveTo>
                    <a:pt x="3080" y="6815"/>
                  </a:moveTo>
                  <a:cubicBezTo>
                    <a:pt x="3080" y="10977"/>
                    <a:pt x="3080" y="15140"/>
                    <a:pt x="2872" y="17727"/>
                  </a:cubicBezTo>
                  <a:cubicBezTo>
                    <a:pt x="2665" y="20315"/>
                    <a:pt x="2249" y="21327"/>
                    <a:pt x="1834" y="21440"/>
                  </a:cubicBezTo>
                  <a:cubicBezTo>
                    <a:pt x="1418" y="21552"/>
                    <a:pt x="1003" y="20764"/>
                    <a:pt x="588" y="18402"/>
                  </a:cubicBezTo>
                  <a:cubicBezTo>
                    <a:pt x="172" y="16039"/>
                    <a:pt x="-243" y="12102"/>
                    <a:pt x="172" y="8896"/>
                  </a:cubicBezTo>
                  <a:cubicBezTo>
                    <a:pt x="588" y="5689"/>
                    <a:pt x="1834" y="3214"/>
                    <a:pt x="3288" y="1808"/>
                  </a:cubicBezTo>
                  <a:cubicBezTo>
                    <a:pt x="4742" y="402"/>
                    <a:pt x="6403" y="65"/>
                    <a:pt x="8272" y="8"/>
                  </a:cubicBezTo>
                  <a:cubicBezTo>
                    <a:pt x="10142" y="-48"/>
                    <a:pt x="12219" y="177"/>
                    <a:pt x="14503" y="796"/>
                  </a:cubicBezTo>
                  <a:cubicBezTo>
                    <a:pt x="16788" y="1414"/>
                    <a:pt x="19280" y="2427"/>
                    <a:pt x="20319" y="3608"/>
                  </a:cubicBezTo>
                  <a:cubicBezTo>
                    <a:pt x="21357" y="4789"/>
                    <a:pt x="20942" y="6139"/>
                    <a:pt x="19280" y="7208"/>
                  </a:cubicBezTo>
                  <a:cubicBezTo>
                    <a:pt x="17619" y="8277"/>
                    <a:pt x="14711" y="9064"/>
                    <a:pt x="12219" y="9458"/>
                  </a:cubicBezTo>
                  <a:cubicBezTo>
                    <a:pt x="9726" y="9852"/>
                    <a:pt x="7649" y="9852"/>
                    <a:pt x="6403" y="9514"/>
                  </a:cubicBezTo>
                  <a:cubicBezTo>
                    <a:pt x="5157" y="9177"/>
                    <a:pt x="4742" y="8502"/>
                    <a:pt x="4326" y="7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7738164" y="5087964"/>
              <a:ext cx="105013" cy="20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058" fill="norm" stroke="1" extrusionOk="0">
                  <a:moveTo>
                    <a:pt x="1075" y="9988"/>
                  </a:moveTo>
                  <a:cubicBezTo>
                    <a:pt x="3646" y="10252"/>
                    <a:pt x="6218" y="10515"/>
                    <a:pt x="8789" y="9725"/>
                  </a:cubicBezTo>
                  <a:cubicBezTo>
                    <a:pt x="11361" y="8935"/>
                    <a:pt x="13932" y="7091"/>
                    <a:pt x="15218" y="5247"/>
                  </a:cubicBezTo>
                  <a:cubicBezTo>
                    <a:pt x="16503" y="3403"/>
                    <a:pt x="16503" y="1559"/>
                    <a:pt x="15218" y="637"/>
                  </a:cubicBezTo>
                  <a:cubicBezTo>
                    <a:pt x="13932" y="-285"/>
                    <a:pt x="11361" y="-285"/>
                    <a:pt x="8532" y="1164"/>
                  </a:cubicBezTo>
                  <a:cubicBezTo>
                    <a:pt x="5703" y="2613"/>
                    <a:pt x="2618" y="5510"/>
                    <a:pt x="1075" y="8539"/>
                  </a:cubicBezTo>
                  <a:cubicBezTo>
                    <a:pt x="-468" y="11569"/>
                    <a:pt x="-468" y="14730"/>
                    <a:pt x="1846" y="16969"/>
                  </a:cubicBezTo>
                  <a:cubicBezTo>
                    <a:pt x="4161" y="19208"/>
                    <a:pt x="8789" y="20525"/>
                    <a:pt x="12389" y="20920"/>
                  </a:cubicBezTo>
                  <a:cubicBezTo>
                    <a:pt x="15989" y="21315"/>
                    <a:pt x="18561" y="20788"/>
                    <a:pt x="21132" y="20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7904511" y="5100531"/>
              <a:ext cx="115004" cy="15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4320"/>
                  </a:moveTo>
                  <a:cubicBezTo>
                    <a:pt x="1920" y="3240"/>
                    <a:pt x="3840" y="2160"/>
                    <a:pt x="5760" y="2340"/>
                  </a:cubicBezTo>
                  <a:cubicBezTo>
                    <a:pt x="7680" y="2520"/>
                    <a:pt x="9600" y="3960"/>
                    <a:pt x="11280" y="6840"/>
                  </a:cubicBezTo>
                  <a:cubicBezTo>
                    <a:pt x="12960" y="9720"/>
                    <a:pt x="14400" y="14040"/>
                    <a:pt x="14400" y="16920"/>
                  </a:cubicBezTo>
                  <a:cubicBezTo>
                    <a:pt x="14400" y="19800"/>
                    <a:pt x="12960" y="21240"/>
                    <a:pt x="11280" y="21420"/>
                  </a:cubicBezTo>
                  <a:cubicBezTo>
                    <a:pt x="9600" y="21600"/>
                    <a:pt x="7680" y="20520"/>
                    <a:pt x="6480" y="17820"/>
                  </a:cubicBezTo>
                  <a:cubicBezTo>
                    <a:pt x="5280" y="15120"/>
                    <a:pt x="4800" y="10800"/>
                    <a:pt x="5760" y="7560"/>
                  </a:cubicBezTo>
                  <a:cubicBezTo>
                    <a:pt x="6720" y="4320"/>
                    <a:pt x="9120" y="2160"/>
                    <a:pt x="12000" y="1080"/>
                  </a:cubicBezTo>
                  <a:cubicBezTo>
                    <a:pt x="14880" y="0"/>
                    <a:pt x="182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8091071" y="5123531"/>
              <a:ext cx="15078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2" y="0"/>
                  </a:moveTo>
                  <a:cubicBezTo>
                    <a:pt x="732" y="4400"/>
                    <a:pt x="732" y="8800"/>
                    <a:pt x="549" y="12600"/>
                  </a:cubicBezTo>
                  <a:cubicBezTo>
                    <a:pt x="366" y="16400"/>
                    <a:pt x="0" y="19600"/>
                    <a:pt x="0" y="19600"/>
                  </a:cubicBezTo>
                  <a:cubicBezTo>
                    <a:pt x="0" y="19600"/>
                    <a:pt x="366" y="16400"/>
                    <a:pt x="915" y="13600"/>
                  </a:cubicBezTo>
                  <a:cubicBezTo>
                    <a:pt x="1464" y="10800"/>
                    <a:pt x="2197" y="8400"/>
                    <a:pt x="3112" y="6200"/>
                  </a:cubicBezTo>
                  <a:cubicBezTo>
                    <a:pt x="4027" y="4000"/>
                    <a:pt x="5125" y="2000"/>
                    <a:pt x="6407" y="1600"/>
                  </a:cubicBezTo>
                  <a:cubicBezTo>
                    <a:pt x="7688" y="1200"/>
                    <a:pt x="9153" y="2400"/>
                    <a:pt x="9885" y="4000"/>
                  </a:cubicBezTo>
                  <a:cubicBezTo>
                    <a:pt x="10617" y="5600"/>
                    <a:pt x="10617" y="7600"/>
                    <a:pt x="11349" y="8000"/>
                  </a:cubicBezTo>
                  <a:cubicBezTo>
                    <a:pt x="12081" y="8400"/>
                    <a:pt x="13546" y="7200"/>
                    <a:pt x="15010" y="5400"/>
                  </a:cubicBezTo>
                  <a:cubicBezTo>
                    <a:pt x="16475" y="3600"/>
                    <a:pt x="17939" y="1200"/>
                    <a:pt x="18854" y="1000"/>
                  </a:cubicBezTo>
                  <a:cubicBezTo>
                    <a:pt x="19770" y="800"/>
                    <a:pt x="20136" y="2800"/>
                    <a:pt x="20319" y="6200"/>
                  </a:cubicBezTo>
                  <a:cubicBezTo>
                    <a:pt x="20502" y="9600"/>
                    <a:pt x="20502" y="14400"/>
                    <a:pt x="20685" y="17200"/>
                  </a:cubicBezTo>
                  <a:cubicBezTo>
                    <a:pt x="20868" y="20000"/>
                    <a:pt x="21234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8326187" y="4918011"/>
              <a:ext cx="317421" cy="36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64" fill="norm" stroke="1" extrusionOk="0">
                  <a:moveTo>
                    <a:pt x="1037" y="11532"/>
                  </a:moveTo>
                  <a:cubicBezTo>
                    <a:pt x="518" y="13171"/>
                    <a:pt x="0" y="14810"/>
                    <a:pt x="0" y="16374"/>
                  </a:cubicBezTo>
                  <a:cubicBezTo>
                    <a:pt x="0" y="17938"/>
                    <a:pt x="518" y="19427"/>
                    <a:pt x="1210" y="20247"/>
                  </a:cubicBezTo>
                  <a:cubicBezTo>
                    <a:pt x="1901" y="21066"/>
                    <a:pt x="2765" y="21215"/>
                    <a:pt x="3715" y="20470"/>
                  </a:cubicBezTo>
                  <a:cubicBezTo>
                    <a:pt x="4666" y="19725"/>
                    <a:pt x="5702" y="18087"/>
                    <a:pt x="6307" y="16895"/>
                  </a:cubicBezTo>
                  <a:cubicBezTo>
                    <a:pt x="6912" y="15703"/>
                    <a:pt x="7085" y="14958"/>
                    <a:pt x="7085" y="14958"/>
                  </a:cubicBezTo>
                  <a:cubicBezTo>
                    <a:pt x="7085" y="14958"/>
                    <a:pt x="6912" y="15703"/>
                    <a:pt x="6826" y="16597"/>
                  </a:cubicBezTo>
                  <a:cubicBezTo>
                    <a:pt x="6739" y="17491"/>
                    <a:pt x="6739" y="18534"/>
                    <a:pt x="7085" y="19353"/>
                  </a:cubicBezTo>
                  <a:cubicBezTo>
                    <a:pt x="7430" y="20172"/>
                    <a:pt x="8122" y="20768"/>
                    <a:pt x="8986" y="20992"/>
                  </a:cubicBezTo>
                  <a:cubicBezTo>
                    <a:pt x="9850" y="21215"/>
                    <a:pt x="10886" y="21066"/>
                    <a:pt x="12182" y="19949"/>
                  </a:cubicBezTo>
                  <a:cubicBezTo>
                    <a:pt x="13478" y="18832"/>
                    <a:pt x="15034" y="16746"/>
                    <a:pt x="16502" y="13767"/>
                  </a:cubicBezTo>
                  <a:cubicBezTo>
                    <a:pt x="17971" y="10787"/>
                    <a:pt x="19354" y="6914"/>
                    <a:pt x="20045" y="4307"/>
                  </a:cubicBezTo>
                  <a:cubicBezTo>
                    <a:pt x="20736" y="1701"/>
                    <a:pt x="20736" y="360"/>
                    <a:pt x="20477" y="62"/>
                  </a:cubicBezTo>
                  <a:cubicBezTo>
                    <a:pt x="20218" y="-236"/>
                    <a:pt x="19699" y="509"/>
                    <a:pt x="19008" y="2818"/>
                  </a:cubicBezTo>
                  <a:cubicBezTo>
                    <a:pt x="18317" y="5127"/>
                    <a:pt x="17453" y="9000"/>
                    <a:pt x="16934" y="11756"/>
                  </a:cubicBezTo>
                  <a:cubicBezTo>
                    <a:pt x="16416" y="14512"/>
                    <a:pt x="16243" y="16150"/>
                    <a:pt x="16330" y="17416"/>
                  </a:cubicBezTo>
                  <a:cubicBezTo>
                    <a:pt x="16416" y="18683"/>
                    <a:pt x="16762" y="19576"/>
                    <a:pt x="17280" y="20247"/>
                  </a:cubicBezTo>
                  <a:cubicBezTo>
                    <a:pt x="17798" y="20917"/>
                    <a:pt x="18490" y="21364"/>
                    <a:pt x="19181" y="21364"/>
                  </a:cubicBezTo>
                  <a:cubicBezTo>
                    <a:pt x="19872" y="21364"/>
                    <a:pt x="20563" y="20917"/>
                    <a:pt x="20995" y="20321"/>
                  </a:cubicBezTo>
                  <a:cubicBezTo>
                    <a:pt x="21427" y="19725"/>
                    <a:pt x="21600" y="18981"/>
                    <a:pt x="21341" y="17789"/>
                  </a:cubicBezTo>
                  <a:cubicBezTo>
                    <a:pt x="21082" y="16597"/>
                    <a:pt x="20390" y="14958"/>
                    <a:pt x="19699" y="13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8540530" y="5110753"/>
              <a:ext cx="167783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600" fill="norm" stroke="1" extrusionOk="0">
                  <a:moveTo>
                    <a:pt x="2943" y="1929"/>
                  </a:moveTo>
                  <a:cubicBezTo>
                    <a:pt x="1331" y="1929"/>
                    <a:pt x="-281" y="1929"/>
                    <a:pt x="41" y="1736"/>
                  </a:cubicBezTo>
                  <a:cubicBezTo>
                    <a:pt x="364" y="1543"/>
                    <a:pt x="2621" y="1157"/>
                    <a:pt x="5683" y="771"/>
                  </a:cubicBezTo>
                  <a:cubicBezTo>
                    <a:pt x="8746" y="386"/>
                    <a:pt x="12614" y="0"/>
                    <a:pt x="15355" y="0"/>
                  </a:cubicBezTo>
                  <a:cubicBezTo>
                    <a:pt x="18095" y="0"/>
                    <a:pt x="19707" y="386"/>
                    <a:pt x="20513" y="1543"/>
                  </a:cubicBezTo>
                  <a:cubicBezTo>
                    <a:pt x="21319" y="2700"/>
                    <a:pt x="21319" y="4629"/>
                    <a:pt x="20835" y="8100"/>
                  </a:cubicBezTo>
                  <a:cubicBezTo>
                    <a:pt x="20352" y="11571"/>
                    <a:pt x="19385" y="16586"/>
                    <a:pt x="18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8740197" y="5074579"/>
              <a:ext cx="348311" cy="46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24" fill="norm" stroke="1" extrusionOk="0">
                  <a:moveTo>
                    <a:pt x="0" y="136"/>
                  </a:moveTo>
                  <a:cubicBezTo>
                    <a:pt x="788" y="18"/>
                    <a:pt x="1577" y="-99"/>
                    <a:pt x="2207" y="136"/>
                  </a:cubicBezTo>
                  <a:cubicBezTo>
                    <a:pt x="2838" y="371"/>
                    <a:pt x="3311" y="958"/>
                    <a:pt x="3547" y="2249"/>
                  </a:cubicBezTo>
                  <a:cubicBezTo>
                    <a:pt x="3784" y="3540"/>
                    <a:pt x="3784" y="5536"/>
                    <a:pt x="3626" y="6827"/>
                  </a:cubicBezTo>
                  <a:cubicBezTo>
                    <a:pt x="3469" y="8118"/>
                    <a:pt x="3153" y="8705"/>
                    <a:pt x="2917" y="8705"/>
                  </a:cubicBezTo>
                  <a:cubicBezTo>
                    <a:pt x="2680" y="8705"/>
                    <a:pt x="2523" y="8118"/>
                    <a:pt x="2680" y="7062"/>
                  </a:cubicBezTo>
                  <a:cubicBezTo>
                    <a:pt x="2838" y="6005"/>
                    <a:pt x="3311" y="4479"/>
                    <a:pt x="3784" y="3364"/>
                  </a:cubicBezTo>
                  <a:cubicBezTo>
                    <a:pt x="4257" y="2249"/>
                    <a:pt x="4730" y="1544"/>
                    <a:pt x="5361" y="1075"/>
                  </a:cubicBezTo>
                  <a:cubicBezTo>
                    <a:pt x="5991" y="605"/>
                    <a:pt x="6780" y="371"/>
                    <a:pt x="7331" y="547"/>
                  </a:cubicBezTo>
                  <a:cubicBezTo>
                    <a:pt x="7883" y="723"/>
                    <a:pt x="8199" y="1310"/>
                    <a:pt x="8514" y="2014"/>
                  </a:cubicBezTo>
                  <a:cubicBezTo>
                    <a:pt x="8829" y="2718"/>
                    <a:pt x="9145" y="3540"/>
                    <a:pt x="9539" y="4186"/>
                  </a:cubicBezTo>
                  <a:cubicBezTo>
                    <a:pt x="9933" y="4831"/>
                    <a:pt x="10406" y="5301"/>
                    <a:pt x="11509" y="5477"/>
                  </a:cubicBezTo>
                  <a:cubicBezTo>
                    <a:pt x="12613" y="5653"/>
                    <a:pt x="14347" y="5536"/>
                    <a:pt x="15530" y="5184"/>
                  </a:cubicBezTo>
                  <a:cubicBezTo>
                    <a:pt x="16712" y="4831"/>
                    <a:pt x="17343" y="4244"/>
                    <a:pt x="17895" y="3540"/>
                  </a:cubicBezTo>
                  <a:cubicBezTo>
                    <a:pt x="18447" y="2836"/>
                    <a:pt x="18920" y="2014"/>
                    <a:pt x="19077" y="1310"/>
                  </a:cubicBezTo>
                  <a:cubicBezTo>
                    <a:pt x="19235" y="605"/>
                    <a:pt x="19077" y="18"/>
                    <a:pt x="18447" y="18"/>
                  </a:cubicBezTo>
                  <a:cubicBezTo>
                    <a:pt x="17816" y="18"/>
                    <a:pt x="16712" y="605"/>
                    <a:pt x="15924" y="1134"/>
                  </a:cubicBezTo>
                  <a:cubicBezTo>
                    <a:pt x="15136" y="1662"/>
                    <a:pt x="14663" y="2131"/>
                    <a:pt x="14269" y="2660"/>
                  </a:cubicBezTo>
                  <a:cubicBezTo>
                    <a:pt x="13874" y="3188"/>
                    <a:pt x="13559" y="3775"/>
                    <a:pt x="13638" y="4303"/>
                  </a:cubicBezTo>
                  <a:cubicBezTo>
                    <a:pt x="13717" y="4831"/>
                    <a:pt x="14190" y="5301"/>
                    <a:pt x="14820" y="5418"/>
                  </a:cubicBezTo>
                  <a:cubicBezTo>
                    <a:pt x="15451" y="5536"/>
                    <a:pt x="16239" y="5301"/>
                    <a:pt x="17028" y="4949"/>
                  </a:cubicBezTo>
                  <a:cubicBezTo>
                    <a:pt x="17816" y="4597"/>
                    <a:pt x="18604" y="4127"/>
                    <a:pt x="19314" y="3716"/>
                  </a:cubicBezTo>
                  <a:cubicBezTo>
                    <a:pt x="20023" y="3305"/>
                    <a:pt x="20654" y="2953"/>
                    <a:pt x="20969" y="3129"/>
                  </a:cubicBezTo>
                  <a:cubicBezTo>
                    <a:pt x="21285" y="3305"/>
                    <a:pt x="21285" y="4010"/>
                    <a:pt x="21285" y="6005"/>
                  </a:cubicBezTo>
                  <a:cubicBezTo>
                    <a:pt x="21285" y="8001"/>
                    <a:pt x="21285" y="11288"/>
                    <a:pt x="21363" y="13929"/>
                  </a:cubicBezTo>
                  <a:cubicBezTo>
                    <a:pt x="21442" y="16571"/>
                    <a:pt x="21600" y="18566"/>
                    <a:pt x="21364" y="19799"/>
                  </a:cubicBezTo>
                  <a:cubicBezTo>
                    <a:pt x="21127" y="21031"/>
                    <a:pt x="20496" y="21501"/>
                    <a:pt x="18841" y="21266"/>
                  </a:cubicBezTo>
                  <a:cubicBezTo>
                    <a:pt x="17185" y="21031"/>
                    <a:pt x="14505" y="20092"/>
                    <a:pt x="12534" y="18977"/>
                  </a:cubicBezTo>
                  <a:cubicBezTo>
                    <a:pt x="10564" y="17862"/>
                    <a:pt x="9302" y="16571"/>
                    <a:pt x="8041" y="15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9734837" y="4939527"/>
              <a:ext cx="500394" cy="34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26" fill="norm" stroke="1" extrusionOk="0">
                  <a:moveTo>
                    <a:pt x="8312" y="0"/>
                  </a:moveTo>
                  <a:cubicBezTo>
                    <a:pt x="7763" y="159"/>
                    <a:pt x="7215" y="318"/>
                    <a:pt x="6557" y="1985"/>
                  </a:cubicBezTo>
                  <a:cubicBezTo>
                    <a:pt x="5899" y="3653"/>
                    <a:pt x="5132" y="6829"/>
                    <a:pt x="4639" y="9847"/>
                  </a:cubicBezTo>
                  <a:cubicBezTo>
                    <a:pt x="4145" y="12865"/>
                    <a:pt x="3926" y="15724"/>
                    <a:pt x="3926" y="17788"/>
                  </a:cubicBezTo>
                  <a:cubicBezTo>
                    <a:pt x="3926" y="19853"/>
                    <a:pt x="4145" y="21124"/>
                    <a:pt x="4200" y="21282"/>
                  </a:cubicBezTo>
                  <a:cubicBezTo>
                    <a:pt x="4255" y="21441"/>
                    <a:pt x="4145" y="20488"/>
                    <a:pt x="3707" y="18582"/>
                  </a:cubicBezTo>
                  <a:cubicBezTo>
                    <a:pt x="3268" y="16676"/>
                    <a:pt x="2500" y="13818"/>
                    <a:pt x="1733" y="11832"/>
                  </a:cubicBezTo>
                  <a:cubicBezTo>
                    <a:pt x="965" y="9847"/>
                    <a:pt x="198" y="8735"/>
                    <a:pt x="33" y="7862"/>
                  </a:cubicBezTo>
                  <a:cubicBezTo>
                    <a:pt x="-131" y="6988"/>
                    <a:pt x="308" y="6353"/>
                    <a:pt x="1568" y="5082"/>
                  </a:cubicBezTo>
                  <a:cubicBezTo>
                    <a:pt x="2829" y="3812"/>
                    <a:pt x="4913" y="1906"/>
                    <a:pt x="6228" y="953"/>
                  </a:cubicBezTo>
                  <a:cubicBezTo>
                    <a:pt x="7544" y="0"/>
                    <a:pt x="8092" y="0"/>
                    <a:pt x="8366" y="476"/>
                  </a:cubicBezTo>
                  <a:cubicBezTo>
                    <a:pt x="8641" y="953"/>
                    <a:pt x="8641" y="1906"/>
                    <a:pt x="8531" y="4606"/>
                  </a:cubicBezTo>
                  <a:cubicBezTo>
                    <a:pt x="8421" y="7306"/>
                    <a:pt x="8202" y="11753"/>
                    <a:pt x="8092" y="14532"/>
                  </a:cubicBezTo>
                  <a:cubicBezTo>
                    <a:pt x="7983" y="17312"/>
                    <a:pt x="7983" y="18424"/>
                    <a:pt x="7873" y="19456"/>
                  </a:cubicBezTo>
                  <a:cubicBezTo>
                    <a:pt x="7763" y="20488"/>
                    <a:pt x="7544" y="21441"/>
                    <a:pt x="7434" y="21521"/>
                  </a:cubicBezTo>
                  <a:cubicBezTo>
                    <a:pt x="7325" y="21600"/>
                    <a:pt x="7325" y="20806"/>
                    <a:pt x="7599" y="19376"/>
                  </a:cubicBezTo>
                  <a:cubicBezTo>
                    <a:pt x="7873" y="17947"/>
                    <a:pt x="8421" y="15882"/>
                    <a:pt x="8860" y="14532"/>
                  </a:cubicBezTo>
                  <a:cubicBezTo>
                    <a:pt x="9298" y="13182"/>
                    <a:pt x="9627" y="12547"/>
                    <a:pt x="10066" y="12309"/>
                  </a:cubicBezTo>
                  <a:cubicBezTo>
                    <a:pt x="10505" y="12071"/>
                    <a:pt x="11053" y="12229"/>
                    <a:pt x="11382" y="12785"/>
                  </a:cubicBezTo>
                  <a:cubicBezTo>
                    <a:pt x="11711" y="13341"/>
                    <a:pt x="11820" y="14294"/>
                    <a:pt x="11985" y="15247"/>
                  </a:cubicBezTo>
                  <a:cubicBezTo>
                    <a:pt x="12149" y="16200"/>
                    <a:pt x="12368" y="17153"/>
                    <a:pt x="12697" y="17868"/>
                  </a:cubicBezTo>
                  <a:cubicBezTo>
                    <a:pt x="13026" y="18582"/>
                    <a:pt x="13465" y="19059"/>
                    <a:pt x="13904" y="19059"/>
                  </a:cubicBezTo>
                  <a:cubicBezTo>
                    <a:pt x="14342" y="19059"/>
                    <a:pt x="14781" y="18582"/>
                    <a:pt x="15274" y="17550"/>
                  </a:cubicBezTo>
                  <a:cubicBezTo>
                    <a:pt x="15767" y="16518"/>
                    <a:pt x="16316" y="14929"/>
                    <a:pt x="16699" y="13738"/>
                  </a:cubicBezTo>
                  <a:cubicBezTo>
                    <a:pt x="17083" y="12547"/>
                    <a:pt x="17303" y="11753"/>
                    <a:pt x="17083" y="11991"/>
                  </a:cubicBezTo>
                  <a:cubicBezTo>
                    <a:pt x="16864" y="12229"/>
                    <a:pt x="16206" y="13500"/>
                    <a:pt x="15767" y="14612"/>
                  </a:cubicBezTo>
                  <a:cubicBezTo>
                    <a:pt x="15329" y="15724"/>
                    <a:pt x="15110" y="16676"/>
                    <a:pt x="15110" y="17629"/>
                  </a:cubicBezTo>
                  <a:cubicBezTo>
                    <a:pt x="15110" y="18582"/>
                    <a:pt x="15329" y="19535"/>
                    <a:pt x="16425" y="19932"/>
                  </a:cubicBezTo>
                  <a:cubicBezTo>
                    <a:pt x="17522" y="20329"/>
                    <a:pt x="19495" y="20171"/>
                    <a:pt x="21469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0745597" y="5134758"/>
              <a:ext cx="500698" cy="24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11" fill="norm" stroke="1" extrusionOk="0">
                  <a:moveTo>
                    <a:pt x="4747" y="3776"/>
                  </a:moveTo>
                  <a:cubicBezTo>
                    <a:pt x="4418" y="2867"/>
                    <a:pt x="4089" y="1957"/>
                    <a:pt x="3651" y="1275"/>
                  </a:cubicBezTo>
                  <a:cubicBezTo>
                    <a:pt x="3212" y="593"/>
                    <a:pt x="2664" y="138"/>
                    <a:pt x="2116" y="25"/>
                  </a:cubicBezTo>
                  <a:cubicBezTo>
                    <a:pt x="1568" y="-89"/>
                    <a:pt x="1019" y="138"/>
                    <a:pt x="1129" y="1957"/>
                  </a:cubicBezTo>
                  <a:cubicBezTo>
                    <a:pt x="1239" y="3776"/>
                    <a:pt x="2006" y="7187"/>
                    <a:pt x="2554" y="9347"/>
                  </a:cubicBezTo>
                  <a:cubicBezTo>
                    <a:pt x="3103" y="11507"/>
                    <a:pt x="3432" y="12416"/>
                    <a:pt x="3706" y="13439"/>
                  </a:cubicBezTo>
                  <a:cubicBezTo>
                    <a:pt x="3980" y="14463"/>
                    <a:pt x="4199" y="15599"/>
                    <a:pt x="3706" y="16623"/>
                  </a:cubicBezTo>
                  <a:cubicBezTo>
                    <a:pt x="3212" y="17646"/>
                    <a:pt x="2006" y="18555"/>
                    <a:pt x="1239" y="18555"/>
                  </a:cubicBezTo>
                  <a:cubicBezTo>
                    <a:pt x="471" y="18555"/>
                    <a:pt x="142" y="17646"/>
                    <a:pt x="33" y="16623"/>
                  </a:cubicBezTo>
                  <a:cubicBezTo>
                    <a:pt x="-77" y="15599"/>
                    <a:pt x="33" y="14463"/>
                    <a:pt x="1294" y="13212"/>
                  </a:cubicBezTo>
                  <a:cubicBezTo>
                    <a:pt x="2554" y="11962"/>
                    <a:pt x="4967" y="10597"/>
                    <a:pt x="6611" y="9688"/>
                  </a:cubicBezTo>
                  <a:cubicBezTo>
                    <a:pt x="8256" y="8778"/>
                    <a:pt x="9133" y="8324"/>
                    <a:pt x="9736" y="7642"/>
                  </a:cubicBezTo>
                  <a:cubicBezTo>
                    <a:pt x="10339" y="6959"/>
                    <a:pt x="10668" y="6050"/>
                    <a:pt x="10613" y="5254"/>
                  </a:cubicBezTo>
                  <a:cubicBezTo>
                    <a:pt x="10559" y="4458"/>
                    <a:pt x="10120" y="3776"/>
                    <a:pt x="9627" y="3549"/>
                  </a:cubicBezTo>
                  <a:cubicBezTo>
                    <a:pt x="9133" y="3322"/>
                    <a:pt x="8585" y="3549"/>
                    <a:pt x="7817" y="5140"/>
                  </a:cubicBezTo>
                  <a:cubicBezTo>
                    <a:pt x="7050" y="6732"/>
                    <a:pt x="6063" y="9688"/>
                    <a:pt x="5570" y="12075"/>
                  </a:cubicBezTo>
                  <a:cubicBezTo>
                    <a:pt x="5076" y="14463"/>
                    <a:pt x="5076" y="16282"/>
                    <a:pt x="5350" y="17305"/>
                  </a:cubicBezTo>
                  <a:cubicBezTo>
                    <a:pt x="5625" y="18328"/>
                    <a:pt x="6173" y="18555"/>
                    <a:pt x="6831" y="17646"/>
                  </a:cubicBezTo>
                  <a:cubicBezTo>
                    <a:pt x="7488" y="16736"/>
                    <a:pt x="8256" y="14690"/>
                    <a:pt x="8804" y="13098"/>
                  </a:cubicBezTo>
                  <a:cubicBezTo>
                    <a:pt x="9352" y="11507"/>
                    <a:pt x="9681" y="10370"/>
                    <a:pt x="9846" y="10370"/>
                  </a:cubicBezTo>
                  <a:cubicBezTo>
                    <a:pt x="10010" y="10370"/>
                    <a:pt x="10010" y="11507"/>
                    <a:pt x="10010" y="12644"/>
                  </a:cubicBezTo>
                  <a:cubicBezTo>
                    <a:pt x="10010" y="13780"/>
                    <a:pt x="10010" y="14917"/>
                    <a:pt x="10284" y="15599"/>
                  </a:cubicBezTo>
                  <a:cubicBezTo>
                    <a:pt x="10559" y="16282"/>
                    <a:pt x="11107" y="16509"/>
                    <a:pt x="11765" y="15827"/>
                  </a:cubicBezTo>
                  <a:cubicBezTo>
                    <a:pt x="12422" y="15145"/>
                    <a:pt x="13190" y="13553"/>
                    <a:pt x="13793" y="12075"/>
                  </a:cubicBezTo>
                  <a:cubicBezTo>
                    <a:pt x="14396" y="10597"/>
                    <a:pt x="14835" y="9233"/>
                    <a:pt x="15054" y="9119"/>
                  </a:cubicBezTo>
                  <a:cubicBezTo>
                    <a:pt x="15273" y="9006"/>
                    <a:pt x="15273" y="10143"/>
                    <a:pt x="15218" y="11279"/>
                  </a:cubicBezTo>
                  <a:cubicBezTo>
                    <a:pt x="15164" y="12416"/>
                    <a:pt x="15054" y="13553"/>
                    <a:pt x="14944" y="14690"/>
                  </a:cubicBezTo>
                  <a:cubicBezTo>
                    <a:pt x="14835" y="15827"/>
                    <a:pt x="14725" y="16964"/>
                    <a:pt x="14835" y="16736"/>
                  </a:cubicBezTo>
                  <a:cubicBezTo>
                    <a:pt x="14944" y="16509"/>
                    <a:pt x="15273" y="14917"/>
                    <a:pt x="15657" y="13439"/>
                  </a:cubicBezTo>
                  <a:cubicBezTo>
                    <a:pt x="16041" y="11962"/>
                    <a:pt x="16479" y="10597"/>
                    <a:pt x="16973" y="9574"/>
                  </a:cubicBezTo>
                  <a:cubicBezTo>
                    <a:pt x="17466" y="8551"/>
                    <a:pt x="18014" y="7869"/>
                    <a:pt x="18288" y="8096"/>
                  </a:cubicBezTo>
                  <a:cubicBezTo>
                    <a:pt x="18563" y="8324"/>
                    <a:pt x="18563" y="9460"/>
                    <a:pt x="18453" y="10597"/>
                  </a:cubicBezTo>
                  <a:cubicBezTo>
                    <a:pt x="18343" y="11734"/>
                    <a:pt x="18124" y="12871"/>
                    <a:pt x="17960" y="14008"/>
                  </a:cubicBezTo>
                  <a:cubicBezTo>
                    <a:pt x="17795" y="15145"/>
                    <a:pt x="17685" y="16282"/>
                    <a:pt x="17850" y="16509"/>
                  </a:cubicBezTo>
                  <a:cubicBezTo>
                    <a:pt x="18014" y="16736"/>
                    <a:pt x="18453" y="16054"/>
                    <a:pt x="18837" y="15145"/>
                  </a:cubicBezTo>
                  <a:cubicBezTo>
                    <a:pt x="19220" y="14235"/>
                    <a:pt x="19549" y="13098"/>
                    <a:pt x="19988" y="12189"/>
                  </a:cubicBezTo>
                  <a:cubicBezTo>
                    <a:pt x="20427" y="11279"/>
                    <a:pt x="20975" y="10597"/>
                    <a:pt x="21249" y="10825"/>
                  </a:cubicBezTo>
                  <a:cubicBezTo>
                    <a:pt x="21523" y="11052"/>
                    <a:pt x="21523" y="12189"/>
                    <a:pt x="21413" y="13894"/>
                  </a:cubicBezTo>
                  <a:cubicBezTo>
                    <a:pt x="21304" y="15599"/>
                    <a:pt x="21084" y="17873"/>
                    <a:pt x="21030" y="19237"/>
                  </a:cubicBezTo>
                  <a:cubicBezTo>
                    <a:pt x="20975" y="20602"/>
                    <a:pt x="21084" y="21056"/>
                    <a:pt x="21194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11260031" y="5172440"/>
              <a:ext cx="159428" cy="49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56" fill="norm" stroke="1" extrusionOk="0">
                  <a:moveTo>
                    <a:pt x="12686" y="4480"/>
                  </a:moveTo>
                  <a:cubicBezTo>
                    <a:pt x="9600" y="7769"/>
                    <a:pt x="6514" y="11059"/>
                    <a:pt x="4629" y="13635"/>
                  </a:cubicBezTo>
                  <a:cubicBezTo>
                    <a:pt x="2743" y="16212"/>
                    <a:pt x="2057" y="18076"/>
                    <a:pt x="1371" y="19392"/>
                  </a:cubicBezTo>
                  <a:cubicBezTo>
                    <a:pt x="686" y="20707"/>
                    <a:pt x="0" y="21475"/>
                    <a:pt x="0" y="21201"/>
                  </a:cubicBezTo>
                  <a:cubicBezTo>
                    <a:pt x="0" y="20927"/>
                    <a:pt x="686" y="19611"/>
                    <a:pt x="1886" y="16980"/>
                  </a:cubicBezTo>
                  <a:cubicBezTo>
                    <a:pt x="3086" y="14348"/>
                    <a:pt x="4800" y="10401"/>
                    <a:pt x="6686" y="7440"/>
                  </a:cubicBezTo>
                  <a:cubicBezTo>
                    <a:pt x="8571" y="4480"/>
                    <a:pt x="10629" y="2506"/>
                    <a:pt x="12686" y="1355"/>
                  </a:cubicBezTo>
                  <a:cubicBezTo>
                    <a:pt x="14743" y="204"/>
                    <a:pt x="16800" y="-125"/>
                    <a:pt x="18343" y="39"/>
                  </a:cubicBezTo>
                  <a:cubicBezTo>
                    <a:pt x="19886" y="204"/>
                    <a:pt x="20914" y="862"/>
                    <a:pt x="21257" y="1849"/>
                  </a:cubicBezTo>
                  <a:cubicBezTo>
                    <a:pt x="21600" y="2835"/>
                    <a:pt x="21257" y="4151"/>
                    <a:pt x="20400" y="5028"/>
                  </a:cubicBezTo>
                  <a:cubicBezTo>
                    <a:pt x="19543" y="5905"/>
                    <a:pt x="18171" y="6344"/>
                    <a:pt x="16114" y="6618"/>
                  </a:cubicBezTo>
                  <a:cubicBezTo>
                    <a:pt x="14057" y="6892"/>
                    <a:pt x="11314" y="7002"/>
                    <a:pt x="9086" y="6399"/>
                  </a:cubicBezTo>
                  <a:cubicBezTo>
                    <a:pt x="6857" y="5796"/>
                    <a:pt x="5143" y="4480"/>
                    <a:pt x="3429" y="3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11470550" y="4993194"/>
              <a:ext cx="239183" cy="4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fill="norm" stroke="1" extrusionOk="0">
                  <a:moveTo>
                    <a:pt x="10147" y="0"/>
                  </a:moveTo>
                  <a:cubicBezTo>
                    <a:pt x="7191" y="3411"/>
                    <a:pt x="4235" y="6821"/>
                    <a:pt x="2530" y="9347"/>
                  </a:cubicBezTo>
                  <a:cubicBezTo>
                    <a:pt x="824" y="11874"/>
                    <a:pt x="370" y="13516"/>
                    <a:pt x="142" y="14653"/>
                  </a:cubicBezTo>
                  <a:cubicBezTo>
                    <a:pt x="-85" y="15789"/>
                    <a:pt x="-85" y="16421"/>
                    <a:pt x="483" y="16800"/>
                  </a:cubicBezTo>
                  <a:cubicBezTo>
                    <a:pt x="1052" y="17179"/>
                    <a:pt x="2189" y="17305"/>
                    <a:pt x="3098" y="17116"/>
                  </a:cubicBezTo>
                  <a:cubicBezTo>
                    <a:pt x="4008" y="16926"/>
                    <a:pt x="4690" y="16421"/>
                    <a:pt x="5486" y="15726"/>
                  </a:cubicBezTo>
                  <a:cubicBezTo>
                    <a:pt x="6281" y="15032"/>
                    <a:pt x="7191" y="14147"/>
                    <a:pt x="7873" y="13326"/>
                  </a:cubicBezTo>
                  <a:cubicBezTo>
                    <a:pt x="8555" y="12505"/>
                    <a:pt x="9010" y="11747"/>
                    <a:pt x="8782" y="11621"/>
                  </a:cubicBezTo>
                  <a:cubicBezTo>
                    <a:pt x="8555" y="11495"/>
                    <a:pt x="7646" y="12000"/>
                    <a:pt x="6850" y="12568"/>
                  </a:cubicBezTo>
                  <a:cubicBezTo>
                    <a:pt x="6054" y="13137"/>
                    <a:pt x="5372" y="13768"/>
                    <a:pt x="5031" y="14400"/>
                  </a:cubicBezTo>
                  <a:cubicBezTo>
                    <a:pt x="4690" y="15032"/>
                    <a:pt x="4690" y="15663"/>
                    <a:pt x="5258" y="16105"/>
                  </a:cubicBezTo>
                  <a:cubicBezTo>
                    <a:pt x="5827" y="16547"/>
                    <a:pt x="6963" y="16800"/>
                    <a:pt x="8669" y="16737"/>
                  </a:cubicBezTo>
                  <a:cubicBezTo>
                    <a:pt x="10374" y="16674"/>
                    <a:pt x="12648" y="16295"/>
                    <a:pt x="14808" y="15474"/>
                  </a:cubicBezTo>
                  <a:cubicBezTo>
                    <a:pt x="16968" y="14653"/>
                    <a:pt x="19014" y="13389"/>
                    <a:pt x="20151" y="12316"/>
                  </a:cubicBezTo>
                  <a:cubicBezTo>
                    <a:pt x="21288" y="11242"/>
                    <a:pt x="21515" y="10358"/>
                    <a:pt x="21060" y="9979"/>
                  </a:cubicBezTo>
                  <a:cubicBezTo>
                    <a:pt x="20606" y="9600"/>
                    <a:pt x="19469" y="9726"/>
                    <a:pt x="18673" y="10105"/>
                  </a:cubicBezTo>
                  <a:cubicBezTo>
                    <a:pt x="17877" y="10484"/>
                    <a:pt x="17422" y="11116"/>
                    <a:pt x="17309" y="12126"/>
                  </a:cubicBezTo>
                  <a:cubicBezTo>
                    <a:pt x="17195" y="13137"/>
                    <a:pt x="17422" y="14526"/>
                    <a:pt x="17650" y="15979"/>
                  </a:cubicBezTo>
                  <a:cubicBezTo>
                    <a:pt x="17877" y="17432"/>
                    <a:pt x="18104" y="18947"/>
                    <a:pt x="17650" y="19895"/>
                  </a:cubicBezTo>
                  <a:cubicBezTo>
                    <a:pt x="17195" y="20842"/>
                    <a:pt x="16058" y="21221"/>
                    <a:pt x="149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1134692" y="6779568"/>
              <a:ext cx="29900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9" y="5760"/>
                    <a:pt x="738" y="11520"/>
                    <a:pt x="923" y="15120"/>
                  </a:cubicBezTo>
                  <a:cubicBezTo>
                    <a:pt x="1108" y="18720"/>
                    <a:pt x="1108" y="20160"/>
                    <a:pt x="1292" y="19440"/>
                  </a:cubicBezTo>
                  <a:cubicBezTo>
                    <a:pt x="1477" y="18720"/>
                    <a:pt x="1846" y="15840"/>
                    <a:pt x="2308" y="12816"/>
                  </a:cubicBezTo>
                  <a:cubicBezTo>
                    <a:pt x="2769" y="9792"/>
                    <a:pt x="3323" y="6624"/>
                    <a:pt x="3877" y="4464"/>
                  </a:cubicBezTo>
                  <a:cubicBezTo>
                    <a:pt x="4431" y="2304"/>
                    <a:pt x="4985" y="1152"/>
                    <a:pt x="5723" y="864"/>
                  </a:cubicBezTo>
                  <a:cubicBezTo>
                    <a:pt x="6462" y="576"/>
                    <a:pt x="7385" y="1152"/>
                    <a:pt x="8215" y="2880"/>
                  </a:cubicBezTo>
                  <a:cubicBezTo>
                    <a:pt x="9046" y="4608"/>
                    <a:pt x="9785" y="7488"/>
                    <a:pt x="10154" y="9936"/>
                  </a:cubicBezTo>
                  <a:cubicBezTo>
                    <a:pt x="10523" y="12384"/>
                    <a:pt x="10523" y="14400"/>
                    <a:pt x="10523" y="14688"/>
                  </a:cubicBezTo>
                  <a:cubicBezTo>
                    <a:pt x="10523" y="14976"/>
                    <a:pt x="10523" y="13536"/>
                    <a:pt x="10708" y="12096"/>
                  </a:cubicBezTo>
                  <a:cubicBezTo>
                    <a:pt x="10892" y="10656"/>
                    <a:pt x="11262" y="9216"/>
                    <a:pt x="11815" y="7632"/>
                  </a:cubicBezTo>
                  <a:cubicBezTo>
                    <a:pt x="12369" y="6048"/>
                    <a:pt x="13108" y="4320"/>
                    <a:pt x="13938" y="3600"/>
                  </a:cubicBezTo>
                  <a:cubicBezTo>
                    <a:pt x="14769" y="2880"/>
                    <a:pt x="15692" y="3168"/>
                    <a:pt x="16523" y="5184"/>
                  </a:cubicBezTo>
                  <a:cubicBezTo>
                    <a:pt x="17354" y="7200"/>
                    <a:pt x="18092" y="10944"/>
                    <a:pt x="18923" y="13968"/>
                  </a:cubicBezTo>
                  <a:cubicBezTo>
                    <a:pt x="19754" y="16992"/>
                    <a:pt x="20677" y="192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1468994" y="6807807"/>
              <a:ext cx="427375" cy="47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50" fill="norm" stroke="1" extrusionOk="0">
                  <a:moveTo>
                    <a:pt x="3986" y="3229"/>
                  </a:moveTo>
                  <a:cubicBezTo>
                    <a:pt x="4369" y="2651"/>
                    <a:pt x="4753" y="2074"/>
                    <a:pt x="4753" y="1496"/>
                  </a:cubicBezTo>
                  <a:cubicBezTo>
                    <a:pt x="4753" y="919"/>
                    <a:pt x="4369" y="341"/>
                    <a:pt x="3858" y="110"/>
                  </a:cubicBezTo>
                  <a:cubicBezTo>
                    <a:pt x="3347" y="-121"/>
                    <a:pt x="2708" y="-5"/>
                    <a:pt x="2069" y="630"/>
                  </a:cubicBezTo>
                  <a:cubicBezTo>
                    <a:pt x="1430" y="1265"/>
                    <a:pt x="791" y="2420"/>
                    <a:pt x="407" y="3749"/>
                  </a:cubicBezTo>
                  <a:cubicBezTo>
                    <a:pt x="24" y="5077"/>
                    <a:pt x="-104" y="6578"/>
                    <a:pt x="88" y="7503"/>
                  </a:cubicBezTo>
                  <a:cubicBezTo>
                    <a:pt x="279" y="8427"/>
                    <a:pt x="791" y="8773"/>
                    <a:pt x="1366" y="8773"/>
                  </a:cubicBezTo>
                  <a:cubicBezTo>
                    <a:pt x="1941" y="8773"/>
                    <a:pt x="2580" y="8427"/>
                    <a:pt x="3219" y="7676"/>
                  </a:cubicBezTo>
                  <a:cubicBezTo>
                    <a:pt x="3858" y="6925"/>
                    <a:pt x="4497" y="5770"/>
                    <a:pt x="4945" y="4673"/>
                  </a:cubicBezTo>
                  <a:cubicBezTo>
                    <a:pt x="5392" y="3575"/>
                    <a:pt x="5647" y="2536"/>
                    <a:pt x="5775" y="2362"/>
                  </a:cubicBezTo>
                  <a:cubicBezTo>
                    <a:pt x="5903" y="2189"/>
                    <a:pt x="5903" y="2882"/>
                    <a:pt x="5903" y="3517"/>
                  </a:cubicBezTo>
                  <a:cubicBezTo>
                    <a:pt x="5903" y="4153"/>
                    <a:pt x="5903" y="4730"/>
                    <a:pt x="5903" y="5308"/>
                  </a:cubicBezTo>
                  <a:cubicBezTo>
                    <a:pt x="5903" y="5885"/>
                    <a:pt x="5903" y="6463"/>
                    <a:pt x="6159" y="6925"/>
                  </a:cubicBezTo>
                  <a:cubicBezTo>
                    <a:pt x="6414" y="7387"/>
                    <a:pt x="6926" y="7734"/>
                    <a:pt x="7437" y="7676"/>
                  </a:cubicBezTo>
                  <a:cubicBezTo>
                    <a:pt x="7948" y="7618"/>
                    <a:pt x="8459" y="7156"/>
                    <a:pt x="8971" y="6347"/>
                  </a:cubicBezTo>
                  <a:cubicBezTo>
                    <a:pt x="9482" y="5539"/>
                    <a:pt x="9993" y="4384"/>
                    <a:pt x="10313" y="3517"/>
                  </a:cubicBezTo>
                  <a:cubicBezTo>
                    <a:pt x="10632" y="2651"/>
                    <a:pt x="10760" y="2074"/>
                    <a:pt x="10824" y="2074"/>
                  </a:cubicBezTo>
                  <a:cubicBezTo>
                    <a:pt x="10888" y="2074"/>
                    <a:pt x="10888" y="2651"/>
                    <a:pt x="10824" y="3575"/>
                  </a:cubicBezTo>
                  <a:cubicBezTo>
                    <a:pt x="10760" y="4499"/>
                    <a:pt x="10632" y="5770"/>
                    <a:pt x="10760" y="6636"/>
                  </a:cubicBezTo>
                  <a:cubicBezTo>
                    <a:pt x="10888" y="7503"/>
                    <a:pt x="11271" y="7965"/>
                    <a:pt x="11782" y="8138"/>
                  </a:cubicBezTo>
                  <a:cubicBezTo>
                    <a:pt x="12294" y="8311"/>
                    <a:pt x="12933" y="8196"/>
                    <a:pt x="13891" y="7387"/>
                  </a:cubicBezTo>
                  <a:cubicBezTo>
                    <a:pt x="14850" y="6578"/>
                    <a:pt x="16128" y="5077"/>
                    <a:pt x="16895" y="3864"/>
                  </a:cubicBezTo>
                  <a:cubicBezTo>
                    <a:pt x="17662" y="2651"/>
                    <a:pt x="17917" y="1727"/>
                    <a:pt x="18045" y="1612"/>
                  </a:cubicBezTo>
                  <a:cubicBezTo>
                    <a:pt x="18173" y="1496"/>
                    <a:pt x="18173" y="2189"/>
                    <a:pt x="18365" y="4153"/>
                  </a:cubicBezTo>
                  <a:cubicBezTo>
                    <a:pt x="18556" y="6116"/>
                    <a:pt x="18940" y="9351"/>
                    <a:pt x="19451" y="12065"/>
                  </a:cubicBezTo>
                  <a:cubicBezTo>
                    <a:pt x="19962" y="14780"/>
                    <a:pt x="20601" y="16974"/>
                    <a:pt x="20985" y="18418"/>
                  </a:cubicBezTo>
                  <a:cubicBezTo>
                    <a:pt x="21368" y="19862"/>
                    <a:pt x="21496" y="20555"/>
                    <a:pt x="21240" y="20959"/>
                  </a:cubicBezTo>
                  <a:cubicBezTo>
                    <a:pt x="20985" y="21363"/>
                    <a:pt x="20346" y="21479"/>
                    <a:pt x="18556" y="21190"/>
                  </a:cubicBezTo>
                  <a:cubicBezTo>
                    <a:pt x="16767" y="20901"/>
                    <a:pt x="13827" y="20208"/>
                    <a:pt x="10888" y="19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2706394" y="6850488"/>
              <a:ext cx="92003" cy="21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6593"/>
                  </a:moveTo>
                  <a:cubicBezTo>
                    <a:pt x="21600" y="5338"/>
                    <a:pt x="21600" y="4082"/>
                    <a:pt x="20700" y="2952"/>
                  </a:cubicBezTo>
                  <a:cubicBezTo>
                    <a:pt x="19800" y="1821"/>
                    <a:pt x="18000" y="817"/>
                    <a:pt x="15600" y="314"/>
                  </a:cubicBezTo>
                  <a:cubicBezTo>
                    <a:pt x="13200" y="-188"/>
                    <a:pt x="10200" y="-188"/>
                    <a:pt x="7500" y="1068"/>
                  </a:cubicBezTo>
                  <a:cubicBezTo>
                    <a:pt x="4800" y="2324"/>
                    <a:pt x="2400" y="4835"/>
                    <a:pt x="4200" y="7598"/>
                  </a:cubicBezTo>
                  <a:cubicBezTo>
                    <a:pt x="6000" y="10361"/>
                    <a:pt x="12000" y="13375"/>
                    <a:pt x="15900" y="15635"/>
                  </a:cubicBezTo>
                  <a:cubicBezTo>
                    <a:pt x="19800" y="17896"/>
                    <a:pt x="21600" y="19403"/>
                    <a:pt x="20700" y="20282"/>
                  </a:cubicBezTo>
                  <a:cubicBezTo>
                    <a:pt x="19800" y="21161"/>
                    <a:pt x="16200" y="21412"/>
                    <a:pt x="12900" y="21412"/>
                  </a:cubicBezTo>
                  <a:cubicBezTo>
                    <a:pt x="9600" y="21412"/>
                    <a:pt x="6600" y="21161"/>
                    <a:pt x="4500" y="19779"/>
                  </a:cubicBezTo>
                  <a:cubicBezTo>
                    <a:pt x="2400" y="18398"/>
                    <a:pt x="1200" y="15886"/>
                    <a:pt x="0" y="13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2937874" y="6654343"/>
              <a:ext cx="128862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2462" y="7064"/>
                  </a:moveTo>
                  <a:cubicBezTo>
                    <a:pt x="10768" y="6521"/>
                    <a:pt x="9074" y="5977"/>
                    <a:pt x="8438" y="5026"/>
                  </a:cubicBezTo>
                  <a:cubicBezTo>
                    <a:pt x="7803" y="4075"/>
                    <a:pt x="8227" y="2717"/>
                    <a:pt x="8650" y="1698"/>
                  </a:cubicBezTo>
                  <a:cubicBezTo>
                    <a:pt x="9074" y="679"/>
                    <a:pt x="9497" y="0"/>
                    <a:pt x="9709" y="0"/>
                  </a:cubicBezTo>
                  <a:cubicBezTo>
                    <a:pt x="9921" y="0"/>
                    <a:pt x="9921" y="679"/>
                    <a:pt x="8227" y="3532"/>
                  </a:cubicBezTo>
                  <a:cubicBezTo>
                    <a:pt x="6532" y="6385"/>
                    <a:pt x="3144" y="11411"/>
                    <a:pt x="1450" y="14604"/>
                  </a:cubicBezTo>
                  <a:cubicBezTo>
                    <a:pt x="-244" y="17796"/>
                    <a:pt x="-244" y="19155"/>
                    <a:pt x="391" y="20106"/>
                  </a:cubicBezTo>
                  <a:cubicBezTo>
                    <a:pt x="1027" y="21057"/>
                    <a:pt x="2297" y="21600"/>
                    <a:pt x="4838" y="21600"/>
                  </a:cubicBezTo>
                  <a:cubicBezTo>
                    <a:pt x="7380" y="21600"/>
                    <a:pt x="11191" y="21057"/>
                    <a:pt x="14156" y="20038"/>
                  </a:cubicBezTo>
                  <a:cubicBezTo>
                    <a:pt x="17121" y="19019"/>
                    <a:pt x="19238" y="17525"/>
                    <a:pt x="21356" y="16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2928732" y="6833236"/>
              <a:ext cx="276007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452"/>
                  </a:moveTo>
                  <a:cubicBezTo>
                    <a:pt x="3000" y="9058"/>
                    <a:pt x="6000" y="7665"/>
                    <a:pt x="8400" y="8361"/>
                  </a:cubicBezTo>
                  <a:cubicBezTo>
                    <a:pt x="10800" y="9058"/>
                    <a:pt x="12600" y="11845"/>
                    <a:pt x="13600" y="14981"/>
                  </a:cubicBezTo>
                  <a:cubicBezTo>
                    <a:pt x="14600" y="18116"/>
                    <a:pt x="14800" y="21600"/>
                    <a:pt x="14600" y="21600"/>
                  </a:cubicBezTo>
                  <a:cubicBezTo>
                    <a:pt x="14400" y="21600"/>
                    <a:pt x="13800" y="18116"/>
                    <a:pt x="13700" y="14632"/>
                  </a:cubicBezTo>
                  <a:cubicBezTo>
                    <a:pt x="13600" y="11148"/>
                    <a:pt x="14000" y="7665"/>
                    <a:pt x="15400" y="5226"/>
                  </a:cubicBezTo>
                  <a:cubicBezTo>
                    <a:pt x="16800" y="2787"/>
                    <a:pt x="192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3219414" y="6822049"/>
              <a:ext cx="299666" cy="16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702" fill="norm" stroke="1" extrusionOk="0">
                  <a:moveTo>
                    <a:pt x="596" y="4250"/>
                  </a:moveTo>
                  <a:cubicBezTo>
                    <a:pt x="1511" y="4885"/>
                    <a:pt x="2427" y="5520"/>
                    <a:pt x="3067" y="4567"/>
                  </a:cubicBezTo>
                  <a:cubicBezTo>
                    <a:pt x="3708" y="3614"/>
                    <a:pt x="4074" y="1073"/>
                    <a:pt x="3800" y="279"/>
                  </a:cubicBezTo>
                  <a:cubicBezTo>
                    <a:pt x="3525" y="-515"/>
                    <a:pt x="2610" y="438"/>
                    <a:pt x="1786" y="2503"/>
                  </a:cubicBezTo>
                  <a:cubicBezTo>
                    <a:pt x="962" y="4567"/>
                    <a:pt x="230" y="7744"/>
                    <a:pt x="47" y="10920"/>
                  </a:cubicBezTo>
                  <a:cubicBezTo>
                    <a:pt x="-136" y="14097"/>
                    <a:pt x="230" y="17273"/>
                    <a:pt x="871" y="19020"/>
                  </a:cubicBezTo>
                  <a:cubicBezTo>
                    <a:pt x="1511" y="20767"/>
                    <a:pt x="2427" y="21085"/>
                    <a:pt x="3800" y="20291"/>
                  </a:cubicBezTo>
                  <a:cubicBezTo>
                    <a:pt x="5172" y="19497"/>
                    <a:pt x="7003" y="17591"/>
                    <a:pt x="8284" y="15685"/>
                  </a:cubicBezTo>
                  <a:cubicBezTo>
                    <a:pt x="9566" y="13779"/>
                    <a:pt x="10298" y="11873"/>
                    <a:pt x="10756" y="9967"/>
                  </a:cubicBezTo>
                  <a:cubicBezTo>
                    <a:pt x="11213" y="8062"/>
                    <a:pt x="11396" y="6156"/>
                    <a:pt x="11396" y="5997"/>
                  </a:cubicBezTo>
                  <a:cubicBezTo>
                    <a:pt x="11396" y="5838"/>
                    <a:pt x="11213" y="7426"/>
                    <a:pt x="11122" y="9014"/>
                  </a:cubicBezTo>
                  <a:cubicBezTo>
                    <a:pt x="11030" y="10603"/>
                    <a:pt x="11030" y="12191"/>
                    <a:pt x="11030" y="13779"/>
                  </a:cubicBezTo>
                  <a:cubicBezTo>
                    <a:pt x="11030" y="15367"/>
                    <a:pt x="11030" y="16956"/>
                    <a:pt x="11213" y="16956"/>
                  </a:cubicBezTo>
                  <a:cubicBezTo>
                    <a:pt x="11396" y="16956"/>
                    <a:pt x="11762" y="15367"/>
                    <a:pt x="12403" y="12826"/>
                  </a:cubicBezTo>
                  <a:cubicBezTo>
                    <a:pt x="13044" y="10285"/>
                    <a:pt x="13959" y="6791"/>
                    <a:pt x="14874" y="4726"/>
                  </a:cubicBezTo>
                  <a:cubicBezTo>
                    <a:pt x="15789" y="2661"/>
                    <a:pt x="16705" y="2026"/>
                    <a:pt x="17437" y="2503"/>
                  </a:cubicBezTo>
                  <a:cubicBezTo>
                    <a:pt x="18169" y="2979"/>
                    <a:pt x="18718" y="4567"/>
                    <a:pt x="19359" y="7267"/>
                  </a:cubicBezTo>
                  <a:cubicBezTo>
                    <a:pt x="20000" y="9967"/>
                    <a:pt x="20732" y="13779"/>
                    <a:pt x="21464" y="17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3543282" y="6867629"/>
              <a:ext cx="112843" cy="33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302" fill="norm" stroke="1" extrusionOk="0">
                  <a:moveTo>
                    <a:pt x="11294" y="1712"/>
                  </a:moveTo>
                  <a:cubicBezTo>
                    <a:pt x="11774" y="900"/>
                    <a:pt x="12254" y="88"/>
                    <a:pt x="11534" y="7"/>
                  </a:cubicBezTo>
                  <a:cubicBezTo>
                    <a:pt x="10814" y="-74"/>
                    <a:pt x="8894" y="576"/>
                    <a:pt x="7694" y="1469"/>
                  </a:cubicBezTo>
                  <a:cubicBezTo>
                    <a:pt x="6494" y="2362"/>
                    <a:pt x="6014" y="3499"/>
                    <a:pt x="7214" y="3743"/>
                  </a:cubicBezTo>
                  <a:cubicBezTo>
                    <a:pt x="8414" y="3986"/>
                    <a:pt x="11294" y="3337"/>
                    <a:pt x="13214" y="3499"/>
                  </a:cubicBezTo>
                  <a:cubicBezTo>
                    <a:pt x="15134" y="3661"/>
                    <a:pt x="16094" y="4636"/>
                    <a:pt x="17294" y="6991"/>
                  </a:cubicBezTo>
                  <a:cubicBezTo>
                    <a:pt x="18494" y="9346"/>
                    <a:pt x="19934" y="13081"/>
                    <a:pt x="20654" y="15355"/>
                  </a:cubicBezTo>
                  <a:cubicBezTo>
                    <a:pt x="21374" y="17628"/>
                    <a:pt x="21374" y="18440"/>
                    <a:pt x="20654" y="19171"/>
                  </a:cubicBezTo>
                  <a:cubicBezTo>
                    <a:pt x="19934" y="19902"/>
                    <a:pt x="18494" y="20552"/>
                    <a:pt x="16094" y="20958"/>
                  </a:cubicBezTo>
                  <a:cubicBezTo>
                    <a:pt x="13694" y="21364"/>
                    <a:pt x="10334" y="21526"/>
                    <a:pt x="6974" y="20795"/>
                  </a:cubicBezTo>
                  <a:cubicBezTo>
                    <a:pt x="3614" y="20064"/>
                    <a:pt x="254" y="18440"/>
                    <a:pt x="14" y="16004"/>
                  </a:cubicBezTo>
                  <a:cubicBezTo>
                    <a:pt x="-226" y="13568"/>
                    <a:pt x="2654" y="10320"/>
                    <a:pt x="5534" y="7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3751150" y="6604733"/>
              <a:ext cx="595949" cy="38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77" fill="norm" stroke="1" extrusionOk="0">
                  <a:moveTo>
                    <a:pt x="3248" y="2863"/>
                  </a:moveTo>
                  <a:cubicBezTo>
                    <a:pt x="3710" y="1600"/>
                    <a:pt x="4171" y="338"/>
                    <a:pt x="4217" y="58"/>
                  </a:cubicBezTo>
                  <a:cubicBezTo>
                    <a:pt x="4263" y="-223"/>
                    <a:pt x="3894" y="478"/>
                    <a:pt x="3340" y="3003"/>
                  </a:cubicBezTo>
                  <a:cubicBezTo>
                    <a:pt x="2787" y="5528"/>
                    <a:pt x="2048" y="9876"/>
                    <a:pt x="1725" y="12751"/>
                  </a:cubicBezTo>
                  <a:cubicBezTo>
                    <a:pt x="1402" y="15626"/>
                    <a:pt x="1494" y="17029"/>
                    <a:pt x="1679" y="18011"/>
                  </a:cubicBezTo>
                  <a:cubicBezTo>
                    <a:pt x="1863" y="18993"/>
                    <a:pt x="2140" y="19554"/>
                    <a:pt x="2417" y="19554"/>
                  </a:cubicBezTo>
                  <a:cubicBezTo>
                    <a:pt x="2694" y="19554"/>
                    <a:pt x="2971" y="18993"/>
                    <a:pt x="2971" y="17871"/>
                  </a:cubicBezTo>
                  <a:cubicBezTo>
                    <a:pt x="2971" y="16748"/>
                    <a:pt x="2694" y="15065"/>
                    <a:pt x="2233" y="13663"/>
                  </a:cubicBezTo>
                  <a:cubicBezTo>
                    <a:pt x="1771" y="12260"/>
                    <a:pt x="1125" y="11138"/>
                    <a:pt x="663" y="10226"/>
                  </a:cubicBezTo>
                  <a:cubicBezTo>
                    <a:pt x="202" y="9315"/>
                    <a:pt x="-75" y="8613"/>
                    <a:pt x="17" y="8052"/>
                  </a:cubicBezTo>
                  <a:cubicBezTo>
                    <a:pt x="110" y="7491"/>
                    <a:pt x="571" y="7071"/>
                    <a:pt x="1310" y="6509"/>
                  </a:cubicBezTo>
                  <a:cubicBezTo>
                    <a:pt x="2048" y="5948"/>
                    <a:pt x="3063" y="5247"/>
                    <a:pt x="3802" y="5037"/>
                  </a:cubicBezTo>
                  <a:cubicBezTo>
                    <a:pt x="4540" y="4826"/>
                    <a:pt x="5002" y="5107"/>
                    <a:pt x="5371" y="6159"/>
                  </a:cubicBezTo>
                  <a:cubicBezTo>
                    <a:pt x="5740" y="7211"/>
                    <a:pt x="6017" y="9034"/>
                    <a:pt x="6110" y="10998"/>
                  </a:cubicBezTo>
                  <a:cubicBezTo>
                    <a:pt x="6202" y="12961"/>
                    <a:pt x="6110" y="15065"/>
                    <a:pt x="5925" y="16468"/>
                  </a:cubicBezTo>
                  <a:cubicBezTo>
                    <a:pt x="5740" y="17871"/>
                    <a:pt x="5463" y="18572"/>
                    <a:pt x="5325" y="18572"/>
                  </a:cubicBezTo>
                  <a:cubicBezTo>
                    <a:pt x="5187" y="18572"/>
                    <a:pt x="5187" y="17871"/>
                    <a:pt x="5233" y="17099"/>
                  </a:cubicBezTo>
                  <a:cubicBezTo>
                    <a:pt x="5279" y="16328"/>
                    <a:pt x="5371" y="15486"/>
                    <a:pt x="5602" y="14855"/>
                  </a:cubicBezTo>
                  <a:cubicBezTo>
                    <a:pt x="5833" y="14224"/>
                    <a:pt x="6202" y="13803"/>
                    <a:pt x="6802" y="13873"/>
                  </a:cubicBezTo>
                  <a:cubicBezTo>
                    <a:pt x="7402" y="13943"/>
                    <a:pt x="8233" y="14504"/>
                    <a:pt x="8879" y="14855"/>
                  </a:cubicBezTo>
                  <a:cubicBezTo>
                    <a:pt x="9525" y="15206"/>
                    <a:pt x="9987" y="15346"/>
                    <a:pt x="10448" y="15416"/>
                  </a:cubicBezTo>
                  <a:cubicBezTo>
                    <a:pt x="10910" y="15486"/>
                    <a:pt x="11371" y="15486"/>
                    <a:pt x="11740" y="15206"/>
                  </a:cubicBezTo>
                  <a:cubicBezTo>
                    <a:pt x="12110" y="14925"/>
                    <a:pt x="12387" y="14364"/>
                    <a:pt x="12525" y="13733"/>
                  </a:cubicBezTo>
                  <a:cubicBezTo>
                    <a:pt x="12663" y="13102"/>
                    <a:pt x="12663" y="12400"/>
                    <a:pt x="12433" y="12260"/>
                  </a:cubicBezTo>
                  <a:cubicBezTo>
                    <a:pt x="12202" y="12120"/>
                    <a:pt x="11740" y="12541"/>
                    <a:pt x="11463" y="13102"/>
                  </a:cubicBezTo>
                  <a:cubicBezTo>
                    <a:pt x="11187" y="13663"/>
                    <a:pt x="11094" y="14364"/>
                    <a:pt x="11187" y="14995"/>
                  </a:cubicBezTo>
                  <a:cubicBezTo>
                    <a:pt x="11279" y="15626"/>
                    <a:pt x="11556" y="16187"/>
                    <a:pt x="11925" y="16398"/>
                  </a:cubicBezTo>
                  <a:cubicBezTo>
                    <a:pt x="12294" y="16608"/>
                    <a:pt x="12756" y="16468"/>
                    <a:pt x="13356" y="16117"/>
                  </a:cubicBezTo>
                  <a:cubicBezTo>
                    <a:pt x="13956" y="15767"/>
                    <a:pt x="14694" y="15206"/>
                    <a:pt x="15063" y="15486"/>
                  </a:cubicBezTo>
                  <a:cubicBezTo>
                    <a:pt x="15433" y="15767"/>
                    <a:pt x="15433" y="16889"/>
                    <a:pt x="15433" y="17800"/>
                  </a:cubicBezTo>
                  <a:cubicBezTo>
                    <a:pt x="15433" y="18712"/>
                    <a:pt x="15433" y="19413"/>
                    <a:pt x="15525" y="19413"/>
                  </a:cubicBezTo>
                  <a:cubicBezTo>
                    <a:pt x="15617" y="19413"/>
                    <a:pt x="15802" y="18712"/>
                    <a:pt x="16125" y="17590"/>
                  </a:cubicBezTo>
                  <a:cubicBezTo>
                    <a:pt x="16448" y="16468"/>
                    <a:pt x="16910" y="14925"/>
                    <a:pt x="17417" y="13663"/>
                  </a:cubicBezTo>
                  <a:cubicBezTo>
                    <a:pt x="17925" y="12400"/>
                    <a:pt x="18479" y="11419"/>
                    <a:pt x="19079" y="10928"/>
                  </a:cubicBezTo>
                  <a:cubicBezTo>
                    <a:pt x="19679" y="10437"/>
                    <a:pt x="20325" y="10437"/>
                    <a:pt x="20787" y="10717"/>
                  </a:cubicBezTo>
                  <a:cubicBezTo>
                    <a:pt x="21248" y="10998"/>
                    <a:pt x="21525" y="11559"/>
                    <a:pt x="21525" y="13382"/>
                  </a:cubicBezTo>
                  <a:cubicBezTo>
                    <a:pt x="21525" y="15206"/>
                    <a:pt x="21248" y="18291"/>
                    <a:pt x="20971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5164587" y="6840903"/>
              <a:ext cx="77510" cy="14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2" h="21451" fill="norm" stroke="1" extrusionOk="0">
                  <a:moveTo>
                    <a:pt x="14479" y="3471"/>
                  </a:moveTo>
                  <a:cubicBezTo>
                    <a:pt x="11206" y="3471"/>
                    <a:pt x="7933" y="3471"/>
                    <a:pt x="5642" y="4436"/>
                  </a:cubicBezTo>
                  <a:cubicBezTo>
                    <a:pt x="3351" y="5400"/>
                    <a:pt x="2042" y="7329"/>
                    <a:pt x="1060" y="10029"/>
                  </a:cubicBezTo>
                  <a:cubicBezTo>
                    <a:pt x="79" y="12729"/>
                    <a:pt x="-576" y="16200"/>
                    <a:pt x="733" y="18321"/>
                  </a:cubicBezTo>
                  <a:cubicBezTo>
                    <a:pt x="2042" y="20443"/>
                    <a:pt x="5315" y="21214"/>
                    <a:pt x="8588" y="21407"/>
                  </a:cubicBezTo>
                  <a:cubicBezTo>
                    <a:pt x="11860" y="21600"/>
                    <a:pt x="15133" y="21214"/>
                    <a:pt x="17424" y="19093"/>
                  </a:cubicBezTo>
                  <a:cubicBezTo>
                    <a:pt x="19715" y="16971"/>
                    <a:pt x="21024" y="13114"/>
                    <a:pt x="18406" y="9643"/>
                  </a:cubicBezTo>
                  <a:cubicBezTo>
                    <a:pt x="15788" y="6171"/>
                    <a:pt x="9242" y="3086"/>
                    <a:pt x="26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5305452" y="6787235"/>
              <a:ext cx="184006" cy="20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4000"/>
                  </a:moveTo>
                  <a:cubicBezTo>
                    <a:pt x="3900" y="4000"/>
                    <a:pt x="7800" y="4000"/>
                    <a:pt x="10350" y="5200"/>
                  </a:cubicBezTo>
                  <a:cubicBezTo>
                    <a:pt x="12900" y="6400"/>
                    <a:pt x="14100" y="8800"/>
                    <a:pt x="14550" y="11467"/>
                  </a:cubicBezTo>
                  <a:cubicBezTo>
                    <a:pt x="15000" y="14133"/>
                    <a:pt x="14700" y="17067"/>
                    <a:pt x="13950" y="18933"/>
                  </a:cubicBezTo>
                  <a:cubicBezTo>
                    <a:pt x="13200" y="20800"/>
                    <a:pt x="12000" y="21600"/>
                    <a:pt x="10800" y="21467"/>
                  </a:cubicBezTo>
                  <a:cubicBezTo>
                    <a:pt x="9600" y="21333"/>
                    <a:pt x="8400" y="20267"/>
                    <a:pt x="8250" y="17600"/>
                  </a:cubicBezTo>
                  <a:cubicBezTo>
                    <a:pt x="8100" y="14933"/>
                    <a:pt x="9000" y="10667"/>
                    <a:pt x="11400" y="7467"/>
                  </a:cubicBezTo>
                  <a:cubicBezTo>
                    <a:pt x="13800" y="4267"/>
                    <a:pt x="17700" y="21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6004352" y="6787235"/>
              <a:ext cx="198122" cy="14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95" fill="norm" stroke="1" extrusionOk="0">
                  <a:moveTo>
                    <a:pt x="2360" y="0"/>
                  </a:moveTo>
                  <a:cubicBezTo>
                    <a:pt x="1530" y="4168"/>
                    <a:pt x="699" y="8337"/>
                    <a:pt x="283" y="11368"/>
                  </a:cubicBezTo>
                  <a:cubicBezTo>
                    <a:pt x="-132" y="14400"/>
                    <a:pt x="-132" y="16295"/>
                    <a:pt x="560" y="17810"/>
                  </a:cubicBezTo>
                  <a:cubicBezTo>
                    <a:pt x="1253" y="19326"/>
                    <a:pt x="2637" y="20463"/>
                    <a:pt x="3745" y="20274"/>
                  </a:cubicBezTo>
                  <a:cubicBezTo>
                    <a:pt x="4853" y="20084"/>
                    <a:pt x="5683" y="18568"/>
                    <a:pt x="6514" y="18568"/>
                  </a:cubicBezTo>
                  <a:cubicBezTo>
                    <a:pt x="7345" y="18568"/>
                    <a:pt x="8176" y="20084"/>
                    <a:pt x="9283" y="20842"/>
                  </a:cubicBezTo>
                  <a:cubicBezTo>
                    <a:pt x="10391" y="21600"/>
                    <a:pt x="11776" y="21600"/>
                    <a:pt x="13714" y="19326"/>
                  </a:cubicBezTo>
                  <a:cubicBezTo>
                    <a:pt x="15653" y="17053"/>
                    <a:pt x="18145" y="12505"/>
                    <a:pt x="19530" y="8905"/>
                  </a:cubicBezTo>
                  <a:cubicBezTo>
                    <a:pt x="20914" y="5305"/>
                    <a:pt x="21191" y="2653"/>
                    <a:pt x="21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6240807" y="6741304"/>
              <a:ext cx="444677" cy="17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fill="norm" stroke="1" extrusionOk="0">
                  <a:moveTo>
                    <a:pt x="0" y="10792"/>
                  </a:moveTo>
                  <a:cubicBezTo>
                    <a:pt x="621" y="11092"/>
                    <a:pt x="1241" y="11392"/>
                    <a:pt x="2235" y="10192"/>
                  </a:cubicBezTo>
                  <a:cubicBezTo>
                    <a:pt x="3228" y="8992"/>
                    <a:pt x="4593" y="6292"/>
                    <a:pt x="5338" y="4192"/>
                  </a:cubicBezTo>
                  <a:cubicBezTo>
                    <a:pt x="6083" y="2092"/>
                    <a:pt x="6207" y="592"/>
                    <a:pt x="5959" y="142"/>
                  </a:cubicBezTo>
                  <a:cubicBezTo>
                    <a:pt x="5710" y="-308"/>
                    <a:pt x="5090" y="292"/>
                    <a:pt x="4345" y="2242"/>
                  </a:cubicBezTo>
                  <a:cubicBezTo>
                    <a:pt x="3600" y="4192"/>
                    <a:pt x="2731" y="7492"/>
                    <a:pt x="2421" y="10792"/>
                  </a:cubicBezTo>
                  <a:cubicBezTo>
                    <a:pt x="2110" y="14092"/>
                    <a:pt x="2359" y="17392"/>
                    <a:pt x="2793" y="19192"/>
                  </a:cubicBezTo>
                  <a:cubicBezTo>
                    <a:pt x="3228" y="20992"/>
                    <a:pt x="3848" y="21292"/>
                    <a:pt x="5152" y="20542"/>
                  </a:cubicBezTo>
                  <a:cubicBezTo>
                    <a:pt x="6455" y="19792"/>
                    <a:pt x="8441" y="17992"/>
                    <a:pt x="9931" y="15892"/>
                  </a:cubicBezTo>
                  <a:cubicBezTo>
                    <a:pt x="11421" y="13792"/>
                    <a:pt x="12414" y="11392"/>
                    <a:pt x="13097" y="9592"/>
                  </a:cubicBezTo>
                  <a:cubicBezTo>
                    <a:pt x="13779" y="7792"/>
                    <a:pt x="14152" y="6592"/>
                    <a:pt x="14028" y="5842"/>
                  </a:cubicBezTo>
                  <a:cubicBezTo>
                    <a:pt x="13903" y="5092"/>
                    <a:pt x="13283" y="4792"/>
                    <a:pt x="12724" y="5392"/>
                  </a:cubicBezTo>
                  <a:cubicBezTo>
                    <a:pt x="12166" y="5992"/>
                    <a:pt x="11669" y="7492"/>
                    <a:pt x="11297" y="9142"/>
                  </a:cubicBezTo>
                  <a:cubicBezTo>
                    <a:pt x="10924" y="10792"/>
                    <a:pt x="10676" y="12592"/>
                    <a:pt x="10862" y="13492"/>
                  </a:cubicBezTo>
                  <a:cubicBezTo>
                    <a:pt x="11048" y="14392"/>
                    <a:pt x="11669" y="14392"/>
                    <a:pt x="12290" y="14092"/>
                  </a:cubicBezTo>
                  <a:cubicBezTo>
                    <a:pt x="12910" y="13792"/>
                    <a:pt x="13531" y="13192"/>
                    <a:pt x="14090" y="13792"/>
                  </a:cubicBezTo>
                  <a:cubicBezTo>
                    <a:pt x="14648" y="14392"/>
                    <a:pt x="15145" y="16192"/>
                    <a:pt x="15703" y="17092"/>
                  </a:cubicBezTo>
                  <a:cubicBezTo>
                    <a:pt x="16262" y="17992"/>
                    <a:pt x="16883" y="17992"/>
                    <a:pt x="17876" y="15742"/>
                  </a:cubicBezTo>
                  <a:cubicBezTo>
                    <a:pt x="18869" y="13492"/>
                    <a:pt x="20234" y="8992"/>
                    <a:pt x="21600" y="4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6739091" y="6442227"/>
              <a:ext cx="46062" cy="45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1542" fill="norm" stroke="1" extrusionOk="0">
                  <a:moveTo>
                    <a:pt x="20490" y="0"/>
                  </a:moveTo>
                  <a:cubicBezTo>
                    <a:pt x="17080" y="3840"/>
                    <a:pt x="13669" y="7680"/>
                    <a:pt x="10827" y="10920"/>
                  </a:cubicBezTo>
                  <a:cubicBezTo>
                    <a:pt x="7985" y="14160"/>
                    <a:pt x="5711" y="16800"/>
                    <a:pt x="3437" y="18660"/>
                  </a:cubicBezTo>
                  <a:cubicBezTo>
                    <a:pt x="1164" y="20520"/>
                    <a:pt x="-1110" y="21600"/>
                    <a:pt x="595" y="21540"/>
                  </a:cubicBezTo>
                  <a:cubicBezTo>
                    <a:pt x="2300" y="21480"/>
                    <a:pt x="7985" y="20280"/>
                    <a:pt x="13669" y="19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6729657" y="6700720"/>
              <a:ext cx="391699" cy="18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65" fill="norm" stroke="1" extrusionOk="0">
                  <a:moveTo>
                    <a:pt x="5535" y="249"/>
                  </a:moveTo>
                  <a:cubicBezTo>
                    <a:pt x="4838" y="-43"/>
                    <a:pt x="4141" y="-335"/>
                    <a:pt x="3235" y="979"/>
                  </a:cubicBezTo>
                  <a:cubicBezTo>
                    <a:pt x="2329" y="2292"/>
                    <a:pt x="1215" y="5211"/>
                    <a:pt x="587" y="7692"/>
                  </a:cubicBezTo>
                  <a:cubicBezTo>
                    <a:pt x="-40" y="10173"/>
                    <a:pt x="-179" y="12216"/>
                    <a:pt x="239" y="14114"/>
                  </a:cubicBezTo>
                  <a:cubicBezTo>
                    <a:pt x="657" y="16011"/>
                    <a:pt x="1633" y="17762"/>
                    <a:pt x="2747" y="18054"/>
                  </a:cubicBezTo>
                  <a:cubicBezTo>
                    <a:pt x="3862" y="18346"/>
                    <a:pt x="5117" y="17179"/>
                    <a:pt x="6440" y="14843"/>
                  </a:cubicBezTo>
                  <a:cubicBezTo>
                    <a:pt x="7764" y="12508"/>
                    <a:pt x="9158" y="9006"/>
                    <a:pt x="9994" y="6233"/>
                  </a:cubicBezTo>
                  <a:cubicBezTo>
                    <a:pt x="10830" y="3460"/>
                    <a:pt x="11109" y="1416"/>
                    <a:pt x="10900" y="541"/>
                  </a:cubicBezTo>
                  <a:cubicBezTo>
                    <a:pt x="10691" y="-335"/>
                    <a:pt x="9994" y="-43"/>
                    <a:pt x="9436" y="687"/>
                  </a:cubicBezTo>
                  <a:cubicBezTo>
                    <a:pt x="8879" y="1416"/>
                    <a:pt x="8461" y="2584"/>
                    <a:pt x="8182" y="3897"/>
                  </a:cubicBezTo>
                  <a:cubicBezTo>
                    <a:pt x="7904" y="5211"/>
                    <a:pt x="7764" y="6670"/>
                    <a:pt x="7973" y="7838"/>
                  </a:cubicBezTo>
                  <a:cubicBezTo>
                    <a:pt x="8182" y="9006"/>
                    <a:pt x="8740" y="9881"/>
                    <a:pt x="9367" y="10027"/>
                  </a:cubicBezTo>
                  <a:cubicBezTo>
                    <a:pt x="9994" y="10173"/>
                    <a:pt x="10691" y="9589"/>
                    <a:pt x="11387" y="9006"/>
                  </a:cubicBezTo>
                  <a:cubicBezTo>
                    <a:pt x="12084" y="8422"/>
                    <a:pt x="12781" y="7838"/>
                    <a:pt x="13269" y="8568"/>
                  </a:cubicBezTo>
                  <a:cubicBezTo>
                    <a:pt x="13756" y="9297"/>
                    <a:pt x="14035" y="11341"/>
                    <a:pt x="14105" y="13384"/>
                  </a:cubicBezTo>
                  <a:cubicBezTo>
                    <a:pt x="14175" y="15427"/>
                    <a:pt x="14035" y="17470"/>
                    <a:pt x="14105" y="17762"/>
                  </a:cubicBezTo>
                  <a:cubicBezTo>
                    <a:pt x="14175" y="18054"/>
                    <a:pt x="14453" y="16595"/>
                    <a:pt x="15220" y="13822"/>
                  </a:cubicBezTo>
                  <a:cubicBezTo>
                    <a:pt x="15986" y="11049"/>
                    <a:pt x="17240" y="6962"/>
                    <a:pt x="18216" y="4627"/>
                  </a:cubicBezTo>
                  <a:cubicBezTo>
                    <a:pt x="19191" y="2292"/>
                    <a:pt x="19888" y="1708"/>
                    <a:pt x="20446" y="2292"/>
                  </a:cubicBezTo>
                  <a:cubicBezTo>
                    <a:pt x="21003" y="2876"/>
                    <a:pt x="21421" y="4627"/>
                    <a:pt x="21351" y="7984"/>
                  </a:cubicBezTo>
                  <a:cubicBezTo>
                    <a:pt x="21282" y="11341"/>
                    <a:pt x="20724" y="16303"/>
                    <a:pt x="20167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7962921" y="6411560"/>
              <a:ext cx="608606" cy="40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83" fill="norm" stroke="1" extrusionOk="0">
                  <a:moveTo>
                    <a:pt x="7424" y="0"/>
                  </a:moveTo>
                  <a:cubicBezTo>
                    <a:pt x="6611" y="2309"/>
                    <a:pt x="5797" y="4619"/>
                    <a:pt x="5210" y="7675"/>
                  </a:cubicBezTo>
                  <a:cubicBezTo>
                    <a:pt x="4623" y="10732"/>
                    <a:pt x="4261" y="14536"/>
                    <a:pt x="4080" y="16845"/>
                  </a:cubicBezTo>
                  <a:cubicBezTo>
                    <a:pt x="3900" y="19155"/>
                    <a:pt x="3900" y="19970"/>
                    <a:pt x="4080" y="20581"/>
                  </a:cubicBezTo>
                  <a:cubicBezTo>
                    <a:pt x="4261" y="21192"/>
                    <a:pt x="4623" y="21600"/>
                    <a:pt x="4803" y="21260"/>
                  </a:cubicBezTo>
                  <a:cubicBezTo>
                    <a:pt x="4984" y="20921"/>
                    <a:pt x="4984" y="19834"/>
                    <a:pt x="4351" y="18340"/>
                  </a:cubicBezTo>
                  <a:cubicBezTo>
                    <a:pt x="3719" y="16845"/>
                    <a:pt x="2454" y="14943"/>
                    <a:pt x="1550" y="13789"/>
                  </a:cubicBezTo>
                  <a:cubicBezTo>
                    <a:pt x="646" y="12634"/>
                    <a:pt x="104" y="12226"/>
                    <a:pt x="13" y="11751"/>
                  </a:cubicBezTo>
                  <a:cubicBezTo>
                    <a:pt x="-77" y="11275"/>
                    <a:pt x="285" y="10732"/>
                    <a:pt x="1640" y="9170"/>
                  </a:cubicBezTo>
                  <a:cubicBezTo>
                    <a:pt x="2996" y="7608"/>
                    <a:pt x="5346" y="5026"/>
                    <a:pt x="6792" y="3600"/>
                  </a:cubicBezTo>
                  <a:cubicBezTo>
                    <a:pt x="8238" y="2174"/>
                    <a:pt x="8780" y="1902"/>
                    <a:pt x="9187" y="2038"/>
                  </a:cubicBezTo>
                  <a:cubicBezTo>
                    <a:pt x="9593" y="2174"/>
                    <a:pt x="9864" y="2717"/>
                    <a:pt x="9819" y="4619"/>
                  </a:cubicBezTo>
                  <a:cubicBezTo>
                    <a:pt x="9774" y="6521"/>
                    <a:pt x="9413" y="9781"/>
                    <a:pt x="9187" y="11955"/>
                  </a:cubicBezTo>
                  <a:cubicBezTo>
                    <a:pt x="8961" y="14128"/>
                    <a:pt x="8870" y="15215"/>
                    <a:pt x="8599" y="16370"/>
                  </a:cubicBezTo>
                  <a:cubicBezTo>
                    <a:pt x="8328" y="17525"/>
                    <a:pt x="7876" y="18747"/>
                    <a:pt x="7741" y="18883"/>
                  </a:cubicBezTo>
                  <a:cubicBezTo>
                    <a:pt x="7605" y="19019"/>
                    <a:pt x="7786" y="18068"/>
                    <a:pt x="8012" y="17253"/>
                  </a:cubicBezTo>
                  <a:cubicBezTo>
                    <a:pt x="8238" y="16438"/>
                    <a:pt x="8509" y="15758"/>
                    <a:pt x="8825" y="15215"/>
                  </a:cubicBezTo>
                  <a:cubicBezTo>
                    <a:pt x="9141" y="14672"/>
                    <a:pt x="9503" y="14264"/>
                    <a:pt x="9910" y="14672"/>
                  </a:cubicBezTo>
                  <a:cubicBezTo>
                    <a:pt x="10316" y="15079"/>
                    <a:pt x="10768" y="16302"/>
                    <a:pt x="11220" y="17185"/>
                  </a:cubicBezTo>
                  <a:cubicBezTo>
                    <a:pt x="11672" y="18068"/>
                    <a:pt x="12124" y="18611"/>
                    <a:pt x="12937" y="18679"/>
                  </a:cubicBezTo>
                  <a:cubicBezTo>
                    <a:pt x="13751" y="18747"/>
                    <a:pt x="14925" y="18340"/>
                    <a:pt x="15739" y="17864"/>
                  </a:cubicBezTo>
                  <a:cubicBezTo>
                    <a:pt x="16552" y="17389"/>
                    <a:pt x="17004" y="16845"/>
                    <a:pt x="17275" y="16234"/>
                  </a:cubicBezTo>
                  <a:cubicBezTo>
                    <a:pt x="17546" y="15623"/>
                    <a:pt x="17637" y="14943"/>
                    <a:pt x="17411" y="14672"/>
                  </a:cubicBezTo>
                  <a:cubicBezTo>
                    <a:pt x="17185" y="14400"/>
                    <a:pt x="16643" y="14536"/>
                    <a:pt x="16191" y="15011"/>
                  </a:cubicBezTo>
                  <a:cubicBezTo>
                    <a:pt x="15739" y="15487"/>
                    <a:pt x="15377" y="16302"/>
                    <a:pt x="15197" y="17117"/>
                  </a:cubicBezTo>
                  <a:cubicBezTo>
                    <a:pt x="15016" y="17932"/>
                    <a:pt x="15016" y="18747"/>
                    <a:pt x="15197" y="19358"/>
                  </a:cubicBezTo>
                  <a:cubicBezTo>
                    <a:pt x="15377" y="19970"/>
                    <a:pt x="15739" y="20377"/>
                    <a:pt x="16823" y="20174"/>
                  </a:cubicBezTo>
                  <a:cubicBezTo>
                    <a:pt x="17908" y="19970"/>
                    <a:pt x="19715" y="19155"/>
                    <a:pt x="21523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9052332" y="6403893"/>
              <a:ext cx="961839" cy="38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48" fill="norm" stroke="1" extrusionOk="0">
                  <a:moveTo>
                    <a:pt x="4152" y="0"/>
                  </a:moveTo>
                  <a:cubicBezTo>
                    <a:pt x="3810" y="4121"/>
                    <a:pt x="3469" y="8242"/>
                    <a:pt x="3241" y="11582"/>
                  </a:cubicBezTo>
                  <a:cubicBezTo>
                    <a:pt x="3013" y="14921"/>
                    <a:pt x="2899" y="17479"/>
                    <a:pt x="2870" y="19113"/>
                  </a:cubicBezTo>
                  <a:cubicBezTo>
                    <a:pt x="2842" y="20747"/>
                    <a:pt x="2899" y="21458"/>
                    <a:pt x="2956" y="21458"/>
                  </a:cubicBezTo>
                  <a:cubicBezTo>
                    <a:pt x="3013" y="21458"/>
                    <a:pt x="3070" y="20747"/>
                    <a:pt x="2927" y="19326"/>
                  </a:cubicBezTo>
                  <a:cubicBezTo>
                    <a:pt x="2785" y="17905"/>
                    <a:pt x="2443" y="15774"/>
                    <a:pt x="2129" y="14424"/>
                  </a:cubicBezTo>
                  <a:cubicBezTo>
                    <a:pt x="1816" y="13074"/>
                    <a:pt x="1531" y="12505"/>
                    <a:pt x="1189" y="12150"/>
                  </a:cubicBezTo>
                  <a:cubicBezTo>
                    <a:pt x="847" y="11795"/>
                    <a:pt x="448" y="11653"/>
                    <a:pt x="220" y="11937"/>
                  </a:cubicBezTo>
                  <a:cubicBezTo>
                    <a:pt x="-8" y="12221"/>
                    <a:pt x="-65" y="12932"/>
                    <a:pt x="77" y="13500"/>
                  </a:cubicBezTo>
                  <a:cubicBezTo>
                    <a:pt x="220" y="14068"/>
                    <a:pt x="562" y="14495"/>
                    <a:pt x="1388" y="14708"/>
                  </a:cubicBezTo>
                  <a:cubicBezTo>
                    <a:pt x="2215" y="14921"/>
                    <a:pt x="3526" y="14921"/>
                    <a:pt x="4466" y="14566"/>
                  </a:cubicBezTo>
                  <a:cubicBezTo>
                    <a:pt x="5406" y="14211"/>
                    <a:pt x="5976" y="13500"/>
                    <a:pt x="6375" y="12718"/>
                  </a:cubicBezTo>
                  <a:cubicBezTo>
                    <a:pt x="6774" y="11937"/>
                    <a:pt x="7002" y="11084"/>
                    <a:pt x="6974" y="10587"/>
                  </a:cubicBezTo>
                  <a:cubicBezTo>
                    <a:pt x="6945" y="10089"/>
                    <a:pt x="6660" y="9947"/>
                    <a:pt x="6375" y="10089"/>
                  </a:cubicBezTo>
                  <a:cubicBezTo>
                    <a:pt x="6090" y="10232"/>
                    <a:pt x="5805" y="10658"/>
                    <a:pt x="5520" y="11582"/>
                  </a:cubicBezTo>
                  <a:cubicBezTo>
                    <a:pt x="5235" y="12505"/>
                    <a:pt x="4950" y="13926"/>
                    <a:pt x="4779" y="14992"/>
                  </a:cubicBezTo>
                  <a:cubicBezTo>
                    <a:pt x="4608" y="16058"/>
                    <a:pt x="4551" y="16768"/>
                    <a:pt x="4751" y="17550"/>
                  </a:cubicBezTo>
                  <a:cubicBezTo>
                    <a:pt x="4950" y="18332"/>
                    <a:pt x="5406" y="19184"/>
                    <a:pt x="6176" y="19113"/>
                  </a:cubicBezTo>
                  <a:cubicBezTo>
                    <a:pt x="6945" y="19042"/>
                    <a:pt x="8028" y="18047"/>
                    <a:pt x="8655" y="17266"/>
                  </a:cubicBezTo>
                  <a:cubicBezTo>
                    <a:pt x="9282" y="16484"/>
                    <a:pt x="9453" y="15916"/>
                    <a:pt x="9624" y="15347"/>
                  </a:cubicBezTo>
                  <a:cubicBezTo>
                    <a:pt x="9795" y="14779"/>
                    <a:pt x="9966" y="14211"/>
                    <a:pt x="9937" y="13713"/>
                  </a:cubicBezTo>
                  <a:cubicBezTo>
                    <a:pt x="9909" y="13216"/>
                    <a:pt x="9681" y="12789"/>
                    <a:pt x="9424" y="12789"/>
                  </a:cubicBezTo>
                  <a:cubicBezTo>
                    <a:pt x="9168" y="12789"/>
                    <a:pt x="8883" y="13216"/>
                    <a:pt x="8655" y="13713"/>
                  </a:cubicBezTo>
                  <a:cubicBezTo>
                    <a:pt x="8427" y="14211"/>
                    <a:pt x="8256" y="14779"/>
                    <a:pt x="8113" y="15561"/>
                  </a:cubicBezTo>
                  <a:cubicBezTo>
                    <a:pt x="7971" y="16342"/>
                    <a:pt x="7857" y="17337"/>
                    <a:pt x="7942" y="17834"/>
                  </a:cubicBezTo>
                  <a:cubicBezTo>
                    <a:pt x="8028" y="18332"/>
                    <a:pt x="8313" y="18332"/>
                    <a:pt x="8569" y="18047"/>
                  </a:cubicBezTo>
                  <a:cubicBezTo>
                    <a:pt x="8826" y="17763"/>
                    <a:pt x="9054" y="17195"/>
                    <a:pt x="9282" y="16626"/>
                  </a:cubicBezTo>
                  <a:cubicBezTo>
                    <a:pt x="9510" y="16058"/>
                    <a:pt x="9738" y="15489"/>
                    <a:pt x="9994" y="15276"/>
                  </a:cubicBezTo>
                  <a:cubicBezTo>
                    <a:pt x="10251" y="15063"/>
                    <a:pt x="10536" y="15205"/>
                    <a:pt x="10820" y="15205"/>
                  </a:cubicBezTo>
                  <a:cubicBezTo>
                    <a:pt x="11105" y="15205"/>
                    <a:pt x="11390" y="15063"/>
                    <a:pt x="11618" y="14708"/>
                  </a:cubicBezTo>
                  <a:cubicBezTo>
                    <a:pt x="11846" y="14353"/>
                    <a:pt x="12017" y="13784"/>
                    <a:pt x="12131" y="13855"/>
                  </a:cubicBezTo>
                  <a:cubicBezTo>
                    <a:pt x="12245" y="13926"/>
                    <a:pt x="12302" y="14637"/>
                    <a:pt x="12331" y="15561"/>
                  </a:cubicBezTo>
                  <a:cubicBezTo>
                    <a:pt x="12359" y="16484"/>
                    <a:pt x="12359" y="17621"/>
                    <a:pt x="12359" y="18545"/>
                  </a:cubicBezTo>
                  <a:cubicBezTo>
                    <a:pt x="12359" y="19468"/>
                    <a:pt x="12359" y="20179"/>
                    <a:pt x="12445" y="20250"/>
                  </a:cubicBezTo>
                  <a:cubicBezTo>
                    <a:pt x="12530" y="20321"/>
                    <a:pt x="12701" y="19753"/>
                    <a:pt x="12844" y="19042"/>
                  </a:cubicBezTo>
                  <a:cubicBezTo>
                    <a:pt x="12986" y="18332"/>
                    <a:pt x="13100" y="17479"/>
                    <a:pt x="13243" y="16697"/>
                  </a:cubicBezTo>
                  <a:cubicBezTo>
                    <a:pt x="13385" y="15916"/>
                    <a:pt x="13556" y="15205"/>
                    <a:pt x="13727" y="15134"/>
                  </a:cubicBezTo>
                  <a:cubicBezTo>
                    <a:pt x="13898" y="15063"/>
                    <a:pt x="14069" y="15632"/>
                    <a:pt x="14155" y="16555"/>
                  </a:cubicBezTo>
                  <a:cubicBezTo>
                    <a:pt x="14240" y="17479"/>
                    <a:pt x="14240" y="18758"/>
                    <a:pt x="14240" y="19042"/>
                  </a:cubicBezTo>
                  <a:cubicBezTo>
                    <a:pt x="14240" y="19326"/>
                    <a:pt x="14240" y="18616"/>
                    <a:pt x="14325" y="17834"/>
                  </a:cubicBezTo>
                  <a:cubicBezTo>
                    <a:pt x="14411" y="17053"/>
                    <a:pt x="14582" y="16200"/>
                    <a:pt x="14753" y="15418"/>
                  </a:cubicBezTo>
                  <a:cubicBezTo>
                    <a:pt x="14924" y="14637"/>
                    <a:pt x="15095" y="13926"/>
                    <a:pt x="15294" y="13358"/>
                  </a:cubicBezTo>
                  <a:cubicBezTo>
                    <a:pt x="15494" y="12789"/>
                    <a:pt x="15722" y="12363"/>
                    <a:pt x="15921" y="12434"/>
                  </a:cubicBezTo>
                  <a:cubicBezTo>
                    <a:pt x="16121" y="12505"/>
                    <a:pt x="16292" y="13074"/>
                    <a:pt x="16406" y="13855"/>
                  </a:cubicBezTo>
                  <a:cubicBezTo>
                    <a:pt x="16520" y="14637"/>
                    <a:pt x="16577" y="15632"/>
                    <a:pt x="16691" y="16413"/>
                  </a:cubicBezTo>
                  <a:cubicBezTo>
                    <a:pt x="16805" y="17195"/>
                    <a:pt x="16976" y="17763"/>
                    <a:pt x="17204" y="18047"/>
                  </a:cubicBezTo>
                  <a:cubicBezTo>
                    <a:pt x="17432" y="18332"/>
                    <a:pt x="17717" y="18332"/>
                    <a:pt x="18087" y="17905"/>
                  </a:cubicBezTo>
                  <a:cubicBezTo>
                    <a:pt x="18457" y="17479"/>
                    <a:pt x="18913" y="16626"/>
                    <a:pt x="19312" y="15489"/>
                  </a:cubicBezTo>
                  <a:cubicBezTo>
                    <a:pt x="19711" y="14353"/>
                    <a:pt x="20053" y="12932"/>
                    <a:pt x="20281" y="11653"/>
                  </a:cubicBezTo>
                  <a:cubicBezTo>
                    <a:pt x="20509" y="10374"/>
                    <a:pt x="20623" y="9237"/>
                    <a:pt x="20538" y="8739"/>
                  </a:cubicBezTo>
                  <a:cubicBezTo>
                    <a:pt x="20452" y="8242"/>
                    <a:pt x="20167" y="8384"/>
                    <a:pt x="19854" y="9024"/>
                  </a:cubicBezTo>
                  <a:cubicBezTo>
                    <a:pt x="19540" y="9663"/>
                    <a:pt x="19198" y="10800"/>
                    <a:pt x="19056" y="11724"/>
                  </a:cubicBezTo>
                  <a:cubicBezTo>
                    <a:pt x="18913" y="12647"/>
                    <a:pt x="18970" y="13358"/>
                    <a:pt x="19255" y="14211"/>
                  </a:cubicBezTo>
                  <a:cubicBezTo>
                    <a:pt x="19540" y="15063"/>
                    <a:pt x="20053" y="16058"/>
                    <a:pt x="20452" y="16839"/>
                  </a:cubicBezTo>
                  <a:cubicBezTo>
                    <a:pt x="20851" y="17621"/>
                    <a:pt x="21136" y="18189"/>
                    <a:pt x="21307" y="18829"/>
                  </a:cubicBezTo>
                  <a:cubicBezTo>
                    <a:pt x="21478" y="19468"/>
                    <a:pt x="21535" y="20179"/>
                    <a:pt x="21250" y="20676"/>
                  </a:cubicBezTo>
                  <a:cubicBezTo>
                    <a:pt x="20965" y="21174"/>
                    <a:pt x="20338" y="21458"/>
                    <a:pt x="19882" y="21529"/>
                  </a:cubicBezTo>
                  <a:cubicBezTo>
                    <a:pt x="19426" y="21600"/>
                    <a:pt x="19141" y="21458"/>
                    <a:pt x="18856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10723485" y="6633899"/>
              <a:ext cx="209428" cy="16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124" fill="norm" stroke="1" extrusionOk="0">
                  <a:moveTo>
                    <a:pt x="3369" y="0"/>
                  </a:moveTo>
                  <a:cubicBezTo>
                    <a:pt x="2328" y="2859"/>
                    <a:pt x="1287" y="5718"/>
                    <a:pt x="637" y="8418"/>
                  </a:cubicBezTo>
                  <a:cubicBezTo>
                    <a:pt x="-14" y="11118"/>
                    <a:pt x="-274" y="13659"/>
                    <a:pt x="377" y="14771"/>
                  </a:cubicBezTo>
                  <a:cubicBezTo>
                    <a:pt x="1027" y="15882"/>
                    <a:pt x="2589" y="15565"/>
                    <a:pt x="3760" y="14771"/>
                  </a:cubicBezTo>
                  <a:cubicBezTo>
                    <a:pt x="4931" y="13976"/>
                    <a:pt x="5712" y="12706"/>
                    <a:pt x="6492" y="11276"/>
                  </a:cubicBezTo>
                  <a:cubicBezTo>
                    <a:pt x="7273" y="9847"/>
                    <a:pt x="8054" y="8259"/>
                    <a:pt x="8574" y="8259"/>
                  </a:cubicBezTo>
                  <a:cubicBezTo>
                    <a:pt x="9095" y="8259"/>
                    <a:pt x="9355" y="9847"/>
                    <a:pt x="9485" y="11435"/>
                  </a:cubicBezTo>
                  <a:cubicBezTo>
                    <a:pt x="9615" y="13024"/>
                    <a:pt x="9615" y="14612"/>
                    <a:pt x="9615" y="16200"/>
                  </a:cubicBezTo>
                  <a:cubicBezTo>
                    <a:pt x="9615" y="17788"/>
                    <a:pt x="9615" y="19376"/>
                    <a:pt x="10266" y="20329"/>
                  </a:cubicBezTo>
                  <a:cubicBezTo>
                    <a:pt x="10916" y="21282"/>
                    <a:pt x="12218" y="21600"/>
                    <a:pt x="14169" y="20012"/>
                  </a:cubicBezTo>
                  <a:cubicBezTo>
                    <a:pt x="16121" y="18424"/>
                    <a:pt x="18724" y="14929"/>
                    <a:pt x="20025" y="11753"/>
                  </a:cubicBezTo>
                  <a:cubicBezTo>
                    <a:pt x="21326" y="8576"/>
                    <a:pt x="21326" y="5718"/>
                    <a:pt x="21326" y="2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11001914" y="6695233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1024915" y="6541896"/>
              <a:ext cx="6133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1109250" y="6419226"/>
              <a:ext cx="29900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85" y="0"/>
                  </a:moveTo>
                  <a:cubicBezTo>
                    <a:pt x="10338" y="3287"/>
                    <a:pt x="8492" y="6574"/>
                    <a:pt x="7292" y="9470"/>
                  </a:cubicBezTo>
                  <a:cubicBezTo>
                    <a:pt x="6092" y="12365"/>
                    <a:pt x="5538" y="14870"/>
                    <a:pt x="5262" y="16513"/>
                  </a:cubicBezTo>
                  <a:cubicBezTo>
                    <a:pt x="4985" y="18157"/>
                    <a:pt x="4985" y="18939"/>
                    <a:pt x="4615" y="18783"/>
                  </a:cubicBezTo>
                  <a:cubicBezTo>
                    <a:pt x="4246" y="18626"/>
                    <a:pt x="3508" y="17530"/>
                    <a:pt x="2862" y="16670"/>
                  </a:cubicBezTo>
                  <a:cubicBezTo>
                    <a:pt x="2215" y="15809"/>
                    <a:pt x="1662" y="15183"/>
                    <a:pt x="1108" y="14478"/>
                  </a:cubicBezTo>
                  <a:cubicBezTo>
                    <a:pt x="554" y="13774"/>
                    <a:pt x="0" y="12991"/>
                    <a:pt x="0" y="12209"/>
                  </a:cubicBezTo>
                  <a:cubicBezTo>
                    <a:pt x="0" y="11426"/>
                    <a:pt x="554" y="10644"/>
                    <a:pt x="2954" y="8765"/>
                  </a:cubicBezTo>
                  <a:cubicBezTo>
                    <a:pt x="5354" y="6887"/>
                    <a:pt x="9600" y="3913"/>
                    <a:pt x="12185" y="2348"/>
                  </a:cubicBezTo>
                  <a:cubicBezTo>
                    <a:pt x="14769" y="783"/>
                    <a:pt x="15692" y="626"/>
                    <a:pt x="16154" y="939"/>
                  </a:cubicBezTo>
                  <a:cubicBezTo>
                    <a:pt x="16615" y="1252"/>
                    <a:pt x="16615" y="2035"/>
                    <a:pt x="16246" y="5009"/>
                  </a:cubicBezTo>
                  <a:cubicBezTo>
                    <a:pt x="15877" y="7983"/>
                    <a:pt x="15138" y="13148"/>
                    <a:pt x="14585" y="16122"/>
                  </a:cubicBezTo>
                  <a:cubicBezTo>
                    <a:pt x="14031" y="19096"/>
                    <a:pt x="13662" y="19878"/>
                    <a:pt x="13569" y="19644"/>
                  </a:cubicBezTo>
                  <a:cubicBezTo>
                    <a:pt x="13477" y="19409"/>
                    <a:pt x="13662" y="18157"/>
                    <a:pt x="14031" y="17217"/>
                  </a:cubicBezTo>
                  <a:cubicBezTo>
                    <a:pt x="14400" y="16278"/>
                    <a:pt x="14954" y="15652"/>
                    <a:pt x="15600" y="15104"/>
                  </a:cubicBezTo>
                  <a:cubicBezTo>
                    <a:pt x="16246" y="14557"/>
                    <a:pt x="16985" y="14087"/>
                    <a:pt x="17815" y="14087"/>
                  </a:cubicBezTo>
                  <a:cubicBezTo>
                    <a:pt x="18646" y="14087"/>
                    <a:pt x="19569" y="14557"/>
                    <a:pt x="20215" y="15887"/>
                  </a:cubicBezTo>
                  <a:cubicBezTo>
                    <a:pt x="20862" y="17217"/>
                    <a:pt x="21231" y="194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004355" y="7484917"/>
              <a:ext cx="260674" cy="18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8640"/>
                  </a:moveTo>
                  <a:cubicBezTo>
                    <a:pt x="0" y="6912"/>
                    <a:pt x="0" y="5184"/>
                    <a:pt x="953" y="3600"/>
                  </a:cubicBezTo>
                  <a:cubicBezTo>
                    <a:pt x="1906" y="2016"/>
                    <a:pt x="3812" y="576"/>
                    <a:pt x="5718" y="1728"/>
                  </a:cubicBezTo>
                  <a:cubicBezTo>
                    <a:pt x="7624" y="2880"/>
                    <a:pt x="9529" y="6624"/>
                    <a:pt x="10482" y="10080"/>
                  </a:cubicBezTo>
                  <a:cubicBezTo>
                    <a:pt x="11435" y="13536"/>
                    <a:pt x="11435" y="16704"/>
                    <a:pt x="11012" y="18720"/>
                  </a:cubicBezTo>
                  <a:cubicBezTo>
                    <a:pt x="10588" y="20736"/>
                    <a:pt x="9741" y="21600"/>
                    <a:pt x="9212" y="21312"/>
                  </a:cubicBezTo>
                  <a:cubicBezTo>
                    <a:pt x="8682" y="21024"/>
                    <a:pt x="8471" y="19584"/>
                    <a:pt x="8788" y="16704"/>
                  </a:cubicBezTo>
                  <a:cubicBezTo>
                    <a:pt x="9106" y="13824"/>
                    <a:pt x="9953" y="9504"/>
                    <a:pt x="12176" y="6480"/>
                  </a:cubicBezTo>
                  <a:cubicBezTo>
                    <a:pt x="14400" y="3456"/>
                    <a:pt x="18000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251292" y="7515585"/>
              <a:ext cx="93883" cy="15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092" fill="norm" stroke="1" extrusionOk="0">
                  <a:moveTo>
                    <a:pt x="8171" y="0"/>
                  </a:moveTo>
                  <a:cubicBezTo>
                    <a:pt x="5329" y="3484"/>
                    <a:pt x="2487" y="6968"/>
                    <a:pt x="1066" y="10452"/>
                  </a:cubicBezTo>
                  <a:cubicBezTo>
                    <a:pt x="-355" y="13935"/>
                    <a:pt x="-355" y="17419"/>
                    <a:pt x="1066" y="19335"/>
                  </a:cubicBezTo>
                  <a:cubicBezTo>
                    <a:pt x="2487" y="21252"/>
                    <a:pt x="5329" y="21600"/>
                    <a:pt x="8740" y="20381"/>
                  </a:cubicBezTo>
                  <a:cubicBezTo>
                    <a:pt x="12150" y="19161"/>
                    <a:pt x="16129" y="16374"/>
                    <a:pt x="18403" y="13239"/>
                  </a:cubicBezTo>
                  <a:cubicBezTo>
                    <a:pt x="20677" y="10103"/>
                    <a:pt x="21245" y="6619"/>
                    <a:pt x="20677" y="4181"/>
                  </a:cubicBezTo>
                  <a:cubicBezTo>
                    <a:pt x="20108" y="1742"/>
                    <a:pt x="18403" y="348"/>
                    <a:pt x="16413" y="174"/>
                  </a:cubicBezTo>
                  <a:cubicBezTo>
                    <a:pt x="14424" y="0"/>
                    <a:pt x="12150" y="1045"/>
                    <a:pt x="9877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395364" y="7371119"/>
              <a:ext cx="773251" cy="60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57" fill="norm" stroke="1" extrusionOk="0">
                  <a:moveTo>
                    <a:pt x="0" y="4566"/>
                  </a:moveTo>
                  <a:cubicBezTo>
                    <a:pt x="71" y="5651"/>
                    <a:pt x="143" y="6735"/>
                    <a:pt x="178" y="7503"/>
                  </a:cubicBezTo>
                  <a:cubicBezTo>
                    <a:pt x="214" y="8272"/>
                    <a:pt x="214" y="8724"/>
                    <a:pt x="321" y="9130"/>
                  </a:cubicBezTo>
                  <a:cubicBezTo>
                    <a:pt x="428" y="9537"/>
                    <a:pt x="642" y="9898"/>
                    <a:pt x="891" y="9808"/>
                  </a:cubicBezTo>
                  <a:cubicBezTo>
                    <a:pt x="1141" y="9718"/>
                    <a:pt x="1426" y="9175"/>
                    <a:pt x="1711" y="8678"/>
                  </a:cubicBezTo>
                  <a:cubicBezTo>
                    <a:pt x="1996" y="8181"/>
                    <a:pt x="2281" y="7729"/>
                    <a:pt x="2495" y="7729"/>
                  </a:cubicBezTo>
                  <a:cubicBezTo>
                    <a:pt x="2709" y="7729"/>
                    <a:pt x="2851" y="8181"/>
                    <a:pt x="3101" y="8407"/>
                  </a:cubicBezTo>
                  <a:cubicBezTo>
                    <a:pt x="3350" y="8633"/>
                    <a:pt x="3707" y="8633"/>
                    <a:pt x="4206" y="8272"/>
                  </a:cubicBezTo>
                  <a:cubicBezTo>
                    <a:pt x="4705" y="7910"/>
                    <a:pt x="5347" y="7187"/>
                    <a:pt x="5774" y="6554"/>
                  </a:cubicBezTo>
                  <a:cubicBezTo>
                    <a:pt x="6202" y="5922"/>
                    <a:pt x="6416" y="5380"/>
                    <a:pt x="6345" y="5289"/>
                  </a:cubicBezTo>
                  <a:cubicBezTo>
                    <a:pt x="6273" y="5199"/>
                    <a:pt x="5917" y="5560"/>
                    <a:pt x="5667" y="5967"/>
                  </a:cubicBezTo>
                  <a:cubicBezTo>
                    <a:pt x="5418" y="6374"/>
                    <a:pt x="5275" y="6826"/>
                    <a:pt x="5382" y="7052"/>
                  </a:cubicBezTo>
                  <a:cubicBezTo>
                    <a:pt x="5489" y="7277"/>
                    <a:pt x="5846" y="7277"/>
                    <a:pt x="6238" y="7097"/>
                  </a:cubicBezTo>
                  <a:cubicBezTo>
                    <a:pt x="6630" y="6916"/>
                    <a:pt x="7057" y="6554"/>
                    <a:pt x="7271" y="6780"/>
                  </a:cubicBezTo>
                  <a:cubicBezTo>
                    <a:pt x="7485" y="7006"/>
                    <a:pt x="7485" y="7820"/>
                    <a:pt x="7414" y="9537"/>
                  </a:cubicBezTo>
                  <a:cubicBezTo>
                    <a:pt x="7343" y="11254"/>
                    <a:pt x="7200" y="13875"/>
                    <a:pt x="6950" y="15728"/>
                  </a:cubicBezTo>
                  <a:cubicBezTo>
                    <a:pt x="6701" y="17580"/>
                    <a:pt x="6345" y="18665"/>
                    <a:pt x="5952" y="19433"/>
                  </a:cubicBezTo>
                  <a:cubicBezTo>
                    <a:pt x="5560" y="20201"/>
                    <a:pt x="5133" y="20653"/>
                    <a:pt x="4741" y="20879"/>
                  </a:cubicBezTo>
                  <a:cubicBezTo>
                    <a:pt x="4349" y="21105"/>
                    <a:pt x="3992" y="21105"/>
                    <a:pt x="3778" y="20834"/>
                  </a:cubicBezTo>
                  <a:cubicBezTo>
                    <a:pt x="3564" y="20563"/>
                    <a:pt x="3493" y="20021"/>
                    <a:pt x="3743" y="18801"/>
                  </a:cubicBezTo>
                  <a:cubicBezTo>
                    <a:pt x="3992" y="17580"/>
                    <a:pt x="4562" y="15683"/>
                    <a:pt x="5632" y="13152"/>
                  </a:cubicBezTo>
                  <a:cubicBezTo>
                    <a:pt x="6701" y="10621"/>
                    <a:pt x="8269" y="7458"/>
                    <a:pt x="9267" y="5470"/>
                  </a:cubicBezTo>
                  <a:cubicBezTo>
                    <a:pt x="10265" y="3482"/>
                    <a:pt x="10693" y="2668"/>
                    <a:pt x="11014" y="2081"/>
                  </a:cubicBezTo>
                  <a:cubicBezTo>
                    <a:pt x="11335" y="1493"/>
                    <a:pt x="11549" y="1132"/>
                    <a:pt x="11584" y="1177"/>
                  </a:cubicBezTo>
                  <a:cubicBezTo>
                    <a:pt x="11620" y="1222"/>
                    <a:pt x="11477" y="1674"/>
                    <a:pt x="11228" y="2939"/>
                  </a:cubicBezTo>
                  <a:cubicBezTo>
                    <a:pt x="10978" y="4205"/>
                    <a:pt x="10622" y="6283"/>
                    <a:pt x="10479" y="7549"/>
                  </a:cubicBezTo>
                  <a:cubicBezTo>
                    <a:pt x="10337" y="8814"/>
                    <a:pt x="10408" y="9266"/>
                    <a:pt x="10550" y="9311"/>
                  </a:cubicBezTo>
                  <a:cubicBezTo>
                    <a:pt x="10693" y="9356"/>
                    <a:pt x="10907" y="8995"/>
                    <a:pt x="11156" y="8362"/>
                  </a:cubicBezTo>
                  <a:cubicBezTo>
                    <a:pt x="11406" y="7729"/>
                    <a:pt x="11691" y="6826"/>
                    <a:pt x="11941" y="6193"/>
                  </a:cubicBezTo>
                  <a:cubicBezTo>
                    <a:pt x="12190" y="5560"/>
                    <a:pt x="12404" y="5199"/>
                    <a:pt x="12689" y="5063"/>
                  </a:cubicBezTo>
                  <a:cubicBezTo>
                    <a:pt x="12974" y="4928"/>
                    <a:pt x="13331" y="5018"/>
                    <a:pt x="13509" y="5334"/>
                  </a:cubicBezTo>
                  <a:cubicBezTo>
                    <a:pt x="13687" y="5651"/>
                    <a:pt x="13687" y="6193"/>
                    <a:pt x="13758" y="6826"/>
                  </a:cubicBezTo>
                  <a:cubicBezTo>
                    <a:pt x="13830" y="7458"/>
                    <a:pt x="13972" y="8181"/>
                    <a:pt x="14186" y="8317"/>
                  </a:cubicBezTo>
                  <a:cubicBezTo>
                    <a:pt x="14400" y="8452"/>
                    <a:pt x="14685" y="8001"/>
                    <a:pt x="15113" y="6690"/>
                  </a:cubicBezTo>
                  <a:cubicBezTo>
                    <a:pt x="15541" y="5380"/>
                    <a:pt x="16111" y="3211"/>
                    <a:pt x="16539" y="1855"/>
                  </a:cubicBezTo>
                  <a:cubicBezTo>
                    <a:pt x="16966" y="499"/>
                    <a:pt x="17251" y="-43"/>
                    <a:pt x="17287" y="2"/>
                  </a:cubicBezTo>
                  <a:cubicBezTo>
                    <a:pt x="17323" y="47"/>
                    <a:pt x="17109" y="680"/>
                    <a:pt x="16895" y="1719"/>
                  </a:cubicBezTo>
                  <a:cubicBezTo>
                    <a:pt x="16681" y="2759"/>
                    <a:pt x="16467" y="4205"/>
                    <a:pt x="16360" y="5154"/>
                  </a:cubicBezTo>
                  <a:cubicBezTo>
                    <a:pt x="16253" y="6103"/>
                    <a:pt x="16253" y="6554"/>
                    <a:pt x="16432" y="6780"/>
                  </a:cubicBezTo>
                  <a:cubicBezTo>
                    <a:pt x="16610" y="7006"/>
                    <a:pt x="16966" y="7006"/>
                    <a:pt x="17287" y="6780"/>
                  </a:cubicBezTo>
                  <a:cubicBezTo>
                    <a:pt x="17608" y="6554"/>
                    <a:pt x="17893" y="6103"/>
                    <a:pt x="18107" y="5651"/>
                  </a:cubicBezTo>
                  <a:cubicBezTo>
                    <a:pt x="18321" y="5199"/>
                    <a:pt x="18463" y="4747"/>
                    <a:pt x="18535" y="4747"/>
                  </a:cubicBezTo>
                  <a:cubicBezTo>
                    <a:pt x="18606" y="4747"/>
                    <a:pt x="18606" y="5199"/>
                    <a:pt x="18606" y="5651"/>
                  </a:cubicBezTo>
                  <a:cubicBezTo>
                    <a:pt x="18606" y="6103"/>
                    <a:pt x="18606" y="6554"/>
                    <a:pt x="18784" y="6826"/>
                  </a:cubicBezTo>
                  <a:cubicBezTo>
                    <a:pt x="18962" y="7097"/>
                    <a:pt x="19319" y="7187"/>
                    <a:pt x="19675" y="7052"/>
                  </a:cubicBezTo>
                  <a:cubicBezTo>
                    <a:pt x="20032" y="6916"/>
                    <a:pt x="20388" y="6554"/>
                    <a:pt x="20602" y="6645"/>
                  </a:cubicBezTo>
                  <a:cubicBezTo>
                    <a:pt x="20816" y="6735"/>
                    <a:pt x="20887" y="7278"/>
                    <a:pt x="21030" y="8949"/>
                  </a:cubicBezTo>
                  <a:cubicBezTo>
                    <a:pt x="21172" y="10621"/>
                    <a:pt x="21386" y="13423"/>
                    <a:pt x="21493" y="15592"/>
                  </a:cubicBezTo>
                  <a:cubicBezTo>
                    <a:pt x="21600" y="17761"/>
                    <a:pt x="21600" y="19298"/>
                    <a:pt x="21457" y="20247"/>
                  </a:cubicBezTo>
                  <a:cubicBezTo>
                    <a:pt x="21315" y="21195"/>
                    <a:pt x="21030" y="21557"/>
                    <a:pt x="20566" y="21557"/>
                  </a:cubicBezTo>
                  <a:cubicBezTo>
                    <a:pt x="20103" y="21557"/>
                    <a:pt x="19461" y="21195"/>
                    <a:pt x="19069" y="20472"/>
                  </a:cubicBezTo>
                  <a:cubicBezTo>
                    <a:pt x="18677" y="19749"/>
                    <a:pt x="18535" y="18665"/>
                    <a:pt x="18392" y="17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587871" y="7276549"/>
              <a:ext cx="816206" cy="55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09" fill="norm" stroke="1" extrusionOk="0">
                  <a:moveTo>
                    <a:pt x="497" y="10705"/>
                  </a:moveTo>
                  <a:cubicBezTo>
                    <a:pt x="833" y="10705"/>
                    <a:pt x="1170" y="10705"/>
                    <a:pt x="1540" y="10261"/>
                  </a:cubicBezTo>
                  <a:cubicBezTo>
                    <a:pt x="1910" y="9817"/>
                    <a:pt x="2313" y="8929"/>
                    <a:pt x="2448" y="8239"/>
                  </a:cubicBezTo>
                  <a:cubicBezTo>
                    <a:pt x="2583" y="7549"/>
                    <a:pt x="2448" y="7055"/>
                    <a:pt x="2213" y="6809"/>
                  </a:cubicBezTo>
                  <a:cubicBezTo>
                    <a:pt x="1977" y="6562"/>
                    <a:pt x="1641" y="6562"/>
                    <a:pt x="1203" y="7253"/>
                  </a:cubicBezTo>
                  <a:cubicBezTo>
                    <a:pt x="766" y="7943"/>
                    <a:pt x="227" y="9324"/>
                    <a:pt x="59" y="10606"/>
                  </a:cubicBezTo>
                  <a:cubicBezTo>
                    <a:pt x="-109" y="11888"/>
                    <a:pt x="93" y="13072"/>
                    <a:pt x="530" y="13713"/>
                  </a:cubicBezTo>
                  <a:cubicBezTo>
                    <a:pt x="968" y="14354"/>
                    <a:pt x="1641" y="14453"/>
                    <a:pt x="2616" y="13713"/>
                  </a:cubicBezTo>
                  <a:cubicBezTo>
                    <a:pt x="3592" y="12973"/>
                    <a:pt x="4870" y="11395"/>
                    <a:pt x="5577" y="10359"/>
                  </a:cubicBezTo>
                  <a:cubicBezTo>
                    <a:pt x="6284" y="9324"/>
                    <a:pt x="6418" y="8831"/>
                    <a:pt x="6485" y="8338"/>
                  </a:cubicBezTo>
                  <a:cubicBezTo>
                    <a:pt x="6553" y="7844"/>
                    <a:pt x="6553" y="7351"/>
                    <a:pt x="6384" y="7154"/>
                  </a:cubicBezTo>
                  <a:cubicBezTo>
                    <a:pt x="6216" y="6957"/>
                    <a:pt x="5880" y="7055"/>
                    <a:pt x="5442" y="7647"/>
                  </a:cubicBezTo>
                  <a:cubicBezTo>
                    <a:pt x="5005" y="8239"/>
                    <a:pt x="4467" y="9324"/>
                    <a:pt x="4164" y="10113"/>
                  </a:cubicBezTo>
                  <a:cubicBezTo>
                    <a:pt x="3861" y="10902"/>
                    <a:pt x="3794" y="11395"/>
                    <a:pt x="3928" y="11543"/>
                  </a:cubicBezTo>
                  <a:cubicBezTo>
                    <a:pt x="4063" y="11691"/>
                    <a:pt x="4399" y="11494"/>
                    <a:pt x="4770" y="11099"/>
                  </a:cubicBezTo>
                  <a:cubicBezTo>
                    <a:pt x="5140" y="10705"/>
                    <a:pt x="5543" y="10113"/>
                    <a:pt x="5880" y="9620"/>
                  </a:cubicBezTo>
                  <a:cubicBezTo>
                    <a:pt x="6216" y="9127"/>
                    <a:pt x="6485" y="8732"/>
                    <a:pt x="6586" y="8929"/>
                  </a:cubicBezTo>
                  <a:cubicBezTo>
                    <a:pt x="6687" y="9127"/>
                    <a:pt x="6620" y="9916"/>
                    <a:pt x="6384" y="11346"/>
                  </a:cubicBezTo>
                  <a:cubicBezTo>
                    <a:pt x="6149" y="12776"/>
                    <a:pt x="5745" y="14847"/>
                    <a:pt x="5476" y="16475"/>
                  </a:cubicBezTo>
                  <a:cubicBezTo>
                    <a:pt x="5207" y="18102"/>
                    <a:pt x="5072" y="19286"/>
                    <a:pt x="5005" y="20124"/>
                  </a:cubicBezTo>
                  <a:cubicBezTo>
                    <a:pt x="4938" y="20962"/>
                    <a:pt x="4938" y="21455"/>
                    <a:pt x="5072" y="21505"/>
                  </a:cubicBezTo>
                  <a:cubicBezTo>
                    <a:pt x="5207" y="21554"/>
                    <a:pt x="5476" y="21159"/>
                    <a:pt x="6048" y="19680"/>
                  </a:cubicBezTo>
                  <a:cubicBezTo>
                    <a:pt x="6620" y="18201"/>
                    <a:pt x="7495" y="15636"/>
                    <a:pt x="8100" y="13812"/>
                  </a:cubicBezTo>
                  <a:cubicBezTo>
                    <a:pt x="8706" y="11987"/>
                    <a:pt x="9042" y="10902"/>
                    <a:pt x="9278" y="10014"/>
                  </a:cubicBezTo>
                  <a:cubicBezTo>
                    <a:pt x="9513" y="9127"/>
                    <a:pt x="9648" y="8436"/>
                    <a:pt x="9547" y="8288"/>
                  </a:cubicBezTo>
                  <a:cubicBezTo>
                    <a:pt x="9446" y="8140"/>
                    <a:pt x="9110" y="8535"/>
                    <a:pt x="8908" y="8979"/>
                  </a:cubicBezTo>
                  <a:cubicBezTo>
                    <a:pt x="8706" y="9422"/>
                    <a:pt x="8639" y="9916"/>
                    <a:pt x="8571" y="10409"/>
                  </a:cubicBezTo>
                  <a:cubicBezTo>
                    <a:pt x="8504" y="10902"/>
                    <a:pt x="8437" y="11395"/>
                    <a:pt x="8504" y="11839"/>
                  </a:cubicBezTo>
                  <a:cubicBezTo>
                    <a:pt x="8571" y="12283"/>
                    <a:pt x="8773" y="12677"/>
                    <a:pt x="9042" y="12875"/>
                  </a:cubicBezTo>
                  <a:cubicBezTo>
                    <a:pt x="9312" y="13072"/>
                    <a:pt x="9648" y="13072"/>
                    <a:pt x="9951" y="12825"/>
                  </a:cubicBezTo>
                  <a:cubicBezTo>
                    <a:pt x="10254" y="12579"/>
                    <a:pt x="10523" y="12086"/>
                    <a:pt x="10758" y="11642"/>
                  </a:cubicBezTo>
                  <a:cubicBezTo>
                    <a:pt x="10994" y="11198"/>
                    <a:pt x="11196" y="10803"/>
                    <a:pt x="11431" y="10458"/>
                  </a:cubicBezTo>
                  <a:cubicBezTo>
                    <a:pt x="11667" y="10113"/>
                    <a:pt x="11936" y="9817"/>
                    <a:pt x="12070" y="10064"/>
                  </a:cubicBezTo>
                  <a:cubicBezTo>
                    <a:pt x="12205" y="10310"/>
                    <a:pt x="12205" y="11099"/>
                    <a:pt x="12306" y="11691"/>
                  </a:cubicBezTo>
                  <a:cubicBezTo>
                    <a:pt x="12407" y="12283"/>
                    <a:pt x="12609" y="12677"/>
                    <a:pt x="12912" y="12875"/>
                  </a:cubicBezTo>
                  <a:cubicBezTo>
                    <a:pt x="13214" y="13072"/>
                    <a:pt x="13618" y="13072"/>
                    <a:pt x="14123" y="12677"/>
                  </a:cubicBezTo>
                  <a:cubicBezTo>
                    <a:pt x="14627" y="12283"/>
                    <a:pt x="15233" y="11494"/>
                    <a:pt x="15570" y="10803"/>
                  </a:cubicBezTo>
                  <a:cubicBezTo>
                    <a:pt x="15906" y="10113"/>
                    <a:pt x="15973" y="9521"/>
                    <a:pt x="15805" y="9225"/>
                  </a:cubicBezTo>
                  <a:cubicBezTo>
                    <a:pt x="15637" y="8929"/>
                    <a:pt x="15233" y="8929"/>
                    <a:pt x="14930" y="9127"/>
                  </a:cubicBezTo>
                  <a:cubicBezTo>
                    <a:pt x="14627" y="9324"/>
                    <a:pt x="14426" y="9718"/>
                    <a:pt x="14257" y="10162"/>
                  </a:cubicBezTo>
                  <a:cubicBezTo>
                    <a:pt x="14089" y="10606"/>
                    <a:pt x="13955" y="11099"/>
                    <a:pt x="13887" y="11592"/>
                  </a:cubicBezTo>
                  <a:cubicBezTo>
                    <a:pt x="13820" y="12086"/>
                    <a:pt x="13820" y="12579"/>
                    <a:pt x="13988" y="12924"/>
                  </a:cubicBezTo>
                  <a:cubicBezTo>
                    <a:pt x="14156" y="13269"/>
                    <a:pt x="14493" y="13466"/>
                    <a:pt x="14964" y="13466"/>
                  </a:cubicBezTo>
                  <a:cubicBezTo>
                    <a:pt x="15435" y="13466"/>
                    <a:pt x="16041" y="13269"/>
                    <a:pt x="16848" y="12135"/>
                  </a:cubicBezTo>
                  <a:cubicBezTo>
                    <a:pt x="17655" y="11001"/>
                    <a:pt x="18665" y="8929"/>
                    <a:pt x="19439" y="6957"/>
                  </a:cubicBezTo>
                  <a:cubicBezTo>
                    <a:pt x="20212" y="4984"/>
                    <a:pt x="20751" y="3110"/>
                    <a:pt x="21020" y="1877"/>
                  </a:cubicBezTo>
                  <a:cubicBezTo>
                    <a:pt x="21289" y="644"/>
                    <a:pt x="21289" y="53"/>
                    <a:pt x="21188" y="3"/>
                  </a:cubicBezTo>
                  <a:cubicBezTo>
                    <a:pt x="21087" y="-46"/>
                    <a:pt x="20885" y="447"/>
                    <a:pt x="20583" y="2124"/>
                  </a:cubicBezTo>
                  <a:cubicBezTo>
                    <a:pt x="20280" y="3801"/>
                    <a:pt x="19876" y="6661"/>
                    <a:pt x="19741" y="8732"/>
                  </a:cubicBezTo>
                  <a:cubicBezTo>
                    <a:pt x="19607" y="10803"/>
                    <a:pt x="19741" y="12086"/>
                    <a:pt x="20078" y="12924"/>
                  </a:cubicBezTo>
                  <a:cubicBezTo>
                    <a:pt x="20414" y="13762"/>
                    <a:pt x="20953" y="14157"/>
                    <a:pt x="21491" y="14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3995508" y="7508443"/>
              <a:ext cx="320923" cy="50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98" fill="norm" stroke="1" extrusionOk="0">
                  <a:moveTo>
                    <a:pt x="4041" y="4790"/>
                  </a:moveTo>
                  <a:cubicBezTo>
                    <a:pt x="3527" y="8319"/>
                    <a:pt x="3013" y="11847"/>
                    <a:pt x="2498" y="14414"/>
                  </a:cubicBezTo>
                  <a:cubicBezTo>
                    <a:pt x="1984" y="16980"/>
                    <a:pt x="1470" y="18584"/>
                    <a:pt x="1041" y="19707"/>
                  </a:cubicBezTo>
                  <a:cubicBezTo>
                    <a:pt x="613" y="20829"/>
                    <a:pt x="270" y="21471"/>
                    <a:pt x="98" y="21257"/>
                  </a:cubicBezTo>
                  <a:cubicBezTo>
                    <a:pt x="-73" y="21043"/>
                    <a:pt x="-73" y="19974"/>
                    <a:pt x="527" y="17515"/>
                  </a:cubicBezTo>
                  <a:cubicBezTo>
                    <a:pt x="1127" y="15055"/>
                    <a:pt x="2327" y="11206"/>
                    <a:pt x="3527" y="8372"/>
                  </a:cubicBezTo>
                  <a:cubicBezTo>
                    <a:pt x="4727" y="5538"/>
                    <a:pt x="5927" y="3721"/>
                    <a:pt x="6698" y="2544"/>
                  </a:cubicBezTo>
                  <a:cubicBezTo>
                    <a:pt x="7470" y="1368"/>
                    <a:pt x="7813" y="833"/>
                    <a:pt x="8413" y="459"/>
                  </a:cubicBezTo>
                  <a:cubicBezTo>
                    <a:pt x="9013" y="85"/>
                    <a:pt x="9870" y="-129"/>
                    <a:pt x="10384" y="85"/>
                  </a:cubicBezTo>
                  <a:cubicBezTo>
                    <a:pt x="10898" y="299"/>
                    <a:pt x="11070" y="940"/>
                    <a:pt x="11156" y="1903"/>
                  </a:cubicBezTo>
                  <a:cubicBezTo>
                    <a:pt x="11241" y="2865"/>
                    <a:pt x="11241" y="4148"/>
                    <a:pt x="10813" y="5111"/>
                  </a:cubicBezTo>
                  <a:cubicBezTo>
                    <a:pt x="10384" y="6073"/>
                    <a:pt x="9527" y="6715"/>
                    <a:pt x="9098" y="6715"/>
                  </a:cubicBezTo>
                  <a:cubicBezTo>
                    <a:pt x="8670" y="6715"/>
                    <a:pt x="8670" y="6073"/>
                    <a:pt x="8756" y="5164"/>
                  </a:cubicBezTo>
                  <a:cubicBezTo>
                    <a:pt x="8841" y="4255"/>
                    <a:pt x="9013" y="3079"/>
                    <a:pt x="9356" y="2223"/>
                  </a:cubicBezTo>
                  <a:cubicBezTo>
                    <a:pt x="9698" y="1368"/>
                    <a:pt x="10213" y="833"/>
                    <a:pt x="10898" y="513"/>
                  </a:cubicBezTo>
                  <a:cubicBezTo>
                    <a:pt x="11584" y="192"/>
                    <a:pt x="12441" y="85"/>
                    <a:pt x="13127" y="299"/>
                  </a:cubicBezTo>
                  <a:cubicBezTo>
                    <a:pt x="13813" y="513"/>
                    <a:pt x="14327" y="1047"/>
                    <a:pt x="14670" y="1582"/>
                  </a:cubicBezTo>
                  <a:cubicBezTo>
                    <a:pt x="15013" y="2117"/>
                    <a:pt x="15184" y="2651"/>
                    <a:pt x="15441" y="3400"/>
                  </a:cubicBezTo>
                  <a:cubicBezTo>
                    <a:pt x="15698" y="4148"/>
                    <a:pt x="16041" y="5111"/>
                    <a:pt x="16213" y="5271"/>
                  </a:cubicBezTo>
                  <a:cubicBezTo>
                    <a:pt x="16384" y="5431"/>
                    <a:pt x="16384" y="4790"/>
                    <a:pt x="17241" y="3881"/>
                  </a:cubicBezTo>
                  <a:cubicBezTo>
                    <a:pt x="18098" y="2972"/>
                    <a:pt x="19813" y="1796"/>
                    <a:pt x="21527" y="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4324741" y="7484917"/>
              <a:ext cx="91359" cy="15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05" fill="norm" stroke="1" extrusionOk="0">
                  <a:moveTo>
                    <a:pt x="16049" y="2057"/>
                  </a:moveTo>
                  <a:cubicBezTo>
                    <a:pt x="11249" y="4800"/>
                    <a:pt x="6449" y="7543"/>
                    <a:pt x="3749" y="9771"/>
                  </a:cubicBezTo>
                  <a:cubicBezTo>
                    <a:pt x="1049" y="12000"/>
                    <a:pt x="449" y="13714"/>
                    <a:pt x="149" y="15600"/>
                  </a:cubicBezTo>
                  <a:cubicBezTo>
                    <a:pt x="-151" y="17486"/>
                    <a:pt x="-151" y="19543"/>
                    <a:pt x="1649" y="20571"/>
                  </a:cubicBezTo>
                  <a:cubicBezTo>
                    <a:pt x="3449" y="21600"/>
                    <a:pt x="7049" y="21600"/>
                    <a:pt x="10649" y="20229"/>
                  </a:cubicBezTo>
                  <a:cubicBezTo>
                    <a:pt x="14249" y="18857"/>
                    <a:pt x="17849" y="16114"/>
                    <a:pt x="19649" y="12514"/>
                  </a:cubicBezTo>
                  <a:cubicBezTo>
                    <a:pt x="21449" y="8914"/>
                    <a:pt x="21449" y="4457"/>
                    <a:pt x="214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4531102" y="7293247"/>
              <a:ext cx="99670" cy="33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0"/>
                  </a:moveTo>
                  <a:cubicBezTo>
                    <a:pt x="554" y="5236"/>
                    <a:pt x="1108" y="10473"/>
                    <a:pt x="1385" y="13500"/>
                  </a:cubicBezTo>
                  <a:cubicBezTo>
                    <a:pt x="1662" y="16527"/>
                    <a:pt x="1662" y="17345"/>
                    <a:pt x="1385" y="18164"/>
                  </a:cubicBezTo>
                  <a:cubicBezTo>
                    <a:pt x="1108" y="18982"/>
                    <a:pt x="554" y="19800"/>
                    <a:pt x="1108" y="19800"/>
                  </a:cubicBezTo>
                  <a:cubicBezTo>
                    <a:pt x="1662" y="19800"/>
                    <a:pt x="3323" y="18982"/>
                    <a:pt x="5538" y="17918"/>
                  </a:cubicBezTo>
                  <a:cubicBezTo>
                    <a:pt x="7754" y="16855"/>
                    <a:pt x="10523" y="15545"/>
                    <a:pt x="13292" y="14727"/>
                  </a:cubicBezTo>
                  <a:cubicBezTo>
                    <a:pt x="16062" y="13909"/>
                    <a:pt x="18831" y="13582"/>
                    <a:pt x="20215" y="13991"/>
                  </a:cubicBezTo>
                  <a:cubicBezTo>
                    <a:pt x="21600" y="14400"/>
                    <a:pt x="21600" y="15545"/>
                    <a:pt x="21600" y="16527"/>
                  </a:cubicBezTo>
                  <a:cubicBezTo>
                    <a:pt x="21600" y="17509"/>
                    <a:pt x="21600" y="18327"/>
                    <a:pt x="20769" y="19145"/>
                  </a:cubicBezTo>
                  <a:cubicBezTo>
                    <a:pt x="19938" y="19964"/>
                    <a:pt x="18277" y="20782"/>
                    <a:pt x="15508" y="21191"/>
                  </a:cubicBezTo>
                  <a:cubicBezTo>
                    <a:pt x="12738" y="21600"/>
                    <a:pt x="8862" y="21600"/>
                    <a:pt x="6369" y="21027"/>
                  </a:cubicBezTo>
                  <a:cubicBezTo>
                    <a:pt x="3877" y="20455"/>
                    <a:pt x="2769" y="19309"/>
                    <a:pt x="3046" y="18409"/>
                  </a:cubicBezTo>
                  <a:cubicBezTo>
                    <a:pt x="3323" y="17509"/>
                    <a:pt x="4985" y="16855"/>
                    <a:pt x="6646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4784108" y="7607587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4876109" y="7653588"/>
              <a:ext cx="53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5255837" y="7435878"/>
              <a:ext cx="122064" cy="23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134" fill="norm" stroke="1" extrusionOk="0">
                  <a:moveTo>
                    <a:pt x="16163" y="3760"/>
                  </a:moveTo>
                  <a:cubicBezTo>
                    <a:pt x="16163" y="2599"/>
                    <a:pt x="16163" y="1438"/>
                    <a:pt x="14867" y="741"/>
                  </a:cubicBezTo>
                  <a:cubicBezTo>
                    <a:pt x="13571" y="44"/>
                    <a:pt x="10979" y="-188"/>
                    <a:pt x="8603" y="160"/>
                  </a:cubicBezTo>
                  <a:cubicBezTo>
                    <a:pt x="6227" y="509"/>
                    <a:pt x="4067" y="1438"/>
                    <a:pt x="2339" y="2599"/>
                  </a:cubicBezTo>
                  <a:cubicBezTo>
                    <a:pt x="611" y="3760"/>
                    <a:pt x="-685" y="5154"/>
                    <a:pt x="395" y="6547"/>
                  </a:cubicBezTo>
                  <a:cubicBezTo>
                    <a:pt x="1475" y="7941"/>
                    <a:pt x="4931" y="9335"/>
                    <a:pt x="8603" y="10612"/>
                  </a:cubicBezTo>
                  <a:cubicBezTo>
                    <a:pt x="12275" y="11889"/>
                    <a:pt x="16163" y="13051"/>
                    <a:pt x="18323" y="14212"/>
                  </a:cubicBezTo>
                  <a:cubicBezTo>
                    <a:pt x="20483" y="15373"/>
                    <a:pt x="20915" y="16535"/>
                    <a:pt x="20483" y="17580"/>
                  </a:cubicBezTo>
                  <a:cubicBezTo>
                    <a:pt x="20051" y="18625"/>
                    <a:pt x="18755" y="19554"/>
                    <a:pt x="17027" y="20251"/>
                  </a:cubicBezTo>
                  <a:cubicBezTo>
                    <a:pt x="15299" y="20947"/>
                    <a:pt x="13139" y="21412"/>
                    <a:pt x="12707" y="20947"/>
                  </a:cubicBezTo>
                  <a:cubicBezTo>
                    <a:pt x="12275" y="20483"/>
                    <a:pt x="13571" y="19089"/>
                    <a:pt x="14867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5445332" y="7500251"/>
              <a:ext cx="99526" cy="15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237" fill="norm" stroke="1" extrusionOk="0">
                  <a:moveTo>
                    <a:pt x="7515" y="2057"/>
                  </a:moveTo>
                  <a:cubicBezTo>
                    <a:pt x="4881" y="5829"/>
                    <a:pt x="2247" y="9600"/>
                    <a:pt x="930" y="12857"/>
                  </a:cubicBezTo>
                  <a:cubicBezTo>
                    <a:pt x="-387" y="16114"/>
                    <a:pt x="-387" y="18857"/>
                    <a:pt x="1457" y="20229"/>
                  </a:cubicBezTo>
                  <a:cubicBezTo>
                    <a:pt x="3301" y="21600"/>
                    <a:pt x="6989" y="21600"/>
                    <a:pt x="10413" y="20057"/>
                  </a:cubicBezTo>
                  <a:cubicBezTo>
                    <a:pt x="13837" y="18514"/>
                    <a:pt x="16998" y="15429"/>
                    <a:pt x="18842" y="12857"/>
                  </a:cubicBezTo>
                  <a:cubicBezTo>
                    <a:pt x="20686" y="10286"/>
                    <a:pt x="21213" y="8229"/>
                    <a:pt x="19369" y="6171"/>
                  </a:cubicBezTo>
                  <a:cubicBezTo>
                    <a:pt x="17525" y="4114"/>
                    <a:pt x="13311" y="2057"/>
                    <a:pt x="90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5944356" y="7316247"/>
              <a:ext cx="572458" cy="39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8293" y="0"/>
                  </a:moveTo>
                  <a:cubicBezTo>
                    <a:pt x="7714" y="1523"/>
                    <a:pt x="7136" y="3046"/>
                    <a:pt x="6605" y="6162"/>
                  </a:cubicBezTo>
                  <a:cubicBezTo>
                    <a:pt x="6075" y="9277"/>
                    <a:pt x="5593" y="13985"/>
                    <a:pt x="5400" y="16685"/>
                  </a:cubicBezTo>
                  <a:cubicBezTo>
                    <a:pt x="5207" y="19385"/>
                    <a:pt x="5304" y="20077"/>
                    <a:pt x="5545" y="20631"/>
                  </a:cubicBezTo>
                  <a:cubicBezTo>
                    <a:pt x="5786" y="21185"/>
                    <a:pt x="6171" y="21600"/>
                    <a:pt x="6364" y="21392"/>
                  </a:cubicBezTo>
                  <a:cubicBezTo>
                    <a:pt x="6557" y="21185"/>
                    <a:pt x="6557" y="20354"/>
                    <a:pt x="5882" y="19246"/>
                  </a:cubicBezTo>
                  <a:cubicBezTo>
                    <a:pt x="5207" y="18138"/>
                    <a:pt x="3857" y="16754"/>
                    <a:pt x="2893" y="15854"/>
                  </a:cubicBezTo>
                  <a:cubicBezTo>
                    <a:pt x="1929" y="14954"/>
                    <a:pt x="1350" y="14538"/>
                    <a:pt x="868" y="14054"/>
                  </a:cubicBezTo>
                  <a:cubicBezTo>
                    <a:pt x="386" y="13569"/>
                    <a:pt x="0" y="13015"/>
                    <a:pt x="0" y="12392"/>
                  </a:cubicBezTo>
                  <a:cubicBezTo>
                    <a:pt x="0" y="11769"/>
                    <a:pt x="386" y="11077"/>
                    <a:pt x="1495" y="9554"/>
                  </a:cubicBezTo>
                  <a:cubicBezTo>
                    <a:pt x="2604" y="8031"/>
                    <a:pt x="4436" y="5677"/>
                    <a:pt x="5496" y="4223"/>
                  </a:cubicBezTo>
                  <a:cubicBezTo>
                    <a:pt x="6557" y="2769"/>
                    <a:pt x="6846" y="2215"/>
                    <a:pt x="7136" y="1662"/>
                  </a:cubicBezTo>
                  <a:cubicBezTo>
                    <a:pt x="7425" y="1108"/>
                    <a:pt x="7714" y="554"/>
                    <a:pt x="8052" y="554"/>
                  </a:cubicBezTo>
                  <a:cubicBezTo>
                    <a:pt x="8389" y="554"/>
                    <a:pt x="8775" y="1108"/>
                    <a:pt x="8823" y="2700"/>
                  </a:cubicBezTo>
                  <a:cubicBezTo>
                    <a:pt x="8871" y="4292"/>
                    <a:pt x="8582" y="6923"/>
                    <a:pt x="8245" y="9969"/>
                  </a:cubicBezTo>
                  <a:cubicBezTo>
                    <a:pt x="7907" y="13015"/>
                    <a:pt x="7521" y="16477"/>
                    <a:pt x="7184" y="18554"/>
                  </a:cubicBezTo>
                  <a:cubicBezTo>
                    <a:pt x="6846" y="20631"/>
                    <a:pt x="6557" y="21323"/>
                    <a:pt x="6461" y="21323"/>
                  </a:cubicBezTo>
                  <a:cubicBezTo>
                    <a:pt x="6364" y="21323"/>
                    <a:pt x="6461" y="20631"/>
                    <a:pt x="6846" y="19662"/>
                  </a:cubicBezTo>
                  <a:cubicBezTo>
                    <a:pt x="7232" y="18692"/>
                    <a:pt x="7907" y="17446"/>
                    <a:pt x="8438" y="16615"/>
                  </a:cubicBezTo>
                  <a:cubicBezTo>
                    <a:pt x="8968" y="15785"/>
                    <a:pt x="9354" y="15369"/>
                    <a:pt x="9787" y="15369"/>
                  </a:cubicBezTo>
                  <a:cubicBezTo>
                    <a:pt x="10221" y="15369"/>
                    <a:pt x="10704" y="15785"/>
                    <a:pt x="11137" y="16269"/>
                  </a:cubicBezTo>
                  <a:cubicBezTo>
                    <a:pt x="11571" y="16754"/>
                    <a:pt x="11957" y="17308"/>
                    <a:pt x="12536" y="17585"/>
                  </a:cubicBezTo>
                  <a:cubicBezTo>
                    <a:pt x="13114" y="17862"/>
                    <a:pt x="13886" y="17862"/>
                    <a:pt x="14464" y="17654"/>
                  </a:cubicBezTo>
                  <a:cubicBezTo>
                    <a:pt x="15043" y="17446"/>
                    <a:pt x="15429" y="17031"/>
                    <a:pt x="15814" y="16546"/>
                  </a:cubicBezTo>
                  <a:cubicBezTo>
                    <a:pt x="16200" y="16062"/>
                    <a:pt x="16586" y="15508"/>
                    <a:pt x="16827" y="14885"/>
                  </a:cubicBezTo>
                  <a:cubicBezTo>
                    <a:pt x="17068" y="14262"/>
                    <a:pt x="17164" y="13569"/>
                    <a:pt x="17020" y="12946"/>
                  </a:cubicBezTo>
                  <a:cubicBezTo>
                    <a:pt x="16875" y="12323"/>
                    <a:pt x="16489" y="11769"/>
                    <a:pt x="16152" y="11838"/>
                  </a:cubicBezTo>
                  <a:cubicBezTo>
                    <a:pt x="15814" y="11908"/>
                    <a:pt x="15525" y="12600"/>
                    <a:pt x="15284" y="13362"/>
                  </a:cubicBezTo>
                  <a:cubicBezTo>
                    <a:pt x="15043" y="14123"/>
                    <a:pt x="14850" y="14954"/>
                    <a:pt x="14754" y="15715"/>
                  </a:cubicBezTo>
                  <a:cubicBezTo>
                    <a:pt x="14657" y="16477"/>
                    <a:pt x="14657" y="17169"/>
                    <a:pt x="15139" y="17792"/>
                  </a:cubicBezTo>
                  <a:cubicBezTo>
                    <a:pt x="15621" y="18415"/>
                    <a:pt x="16586" y="18969"/>
                    <a:pt x="17743" y="19038"/>
                  </a:cubicBezTo>
                  <a:cubicBezTo>
                    <a:pt x="18900" y="19108"/>
                    <a:pt x="20250" y="18692"/>
                    <a:pt x="2160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6836207" y="7484576"/>
              <a:ext cx="148285" cy="199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772" fill="norm" stroke="1" extrusionOk="0">
                  <a:moveTo>
                    <a:pt x="9161" y="8035"/>
                  </a:moveTo>
                  <a:cubicBezTo>
                    <a:pt x="7696" y="7235"/>
                    <a:pt x="6232" y="6435"/>
                    <a:pt x="5133" y="6702"/>
                  </a:cubicBezTo>
                  <a:cubicBezTo>
                    <a:pt x="4035" y="6969"/>
                    <a:pt x="3303" y="8302"/>
                    <a:pt x="2937" y="10035"/>
                  </a:cubicBezTo>
                  <a:cubicBezTo>
                    <a:pt x="2571" y="11769"/>
                    <a:pt x="2571" y="13902"/>
                    <a:pt x="2205" y="16035"/>
                  </a:cubicBezTo>
                  <a:cubicBezTo>
                    <a:pt x="1839" y="18169"/>
                    <a:pt x="1106" y="20302"/>
                    <a:pt x="557" y="20702"/>
                  </a:cubicBezTo>
                  <a:cubicBezTo>
                    <a:pt x="8" y="21102"/>
                    <a:pt x="-358" y="19769"/>
                    <a:pt x="557" y="16969"/>
                  </a:cubicBezTo>
                  <a:cubicBezTo>
                    <a:pt x="1472" y="14169"/>
                    <a:pt x="3669" y="9902"/>
                    <a:pt x="5683" y="6835"/>
                  </a:cubicBezTo>
                  <a:cubicBezTo>
                    <a:pt x="7696" y="3769"/>
                    <a:pt x="9527" y="1902"/>
                    <a:pt x="11357" y="835"/>
                  </a:cubicBezTo>
                  <a:cubicBezTo>
                    <a:pt x="13188" y="-231"/>
                    <a:pt x="15018" y="-498"/>
                    <a:pt x="16300" y="1369"/>
                  </a:cubicBezTo>
                  <a:cubicBezTo>
                    <a:pt x="17581" y="3235"/>
                    <a:pt x="18313" y="7235"/>
                    <a:pt x="19045" y="10435"/>
                  </a:cubicBezTo>
                  <a:cubicBezTo>
                    <a:pt x="19778" y="13635"/>
                    <a:pt x="20510" y="16035"/>
                    <a:pt x="21242" y="18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7053492" y="7477320"/>
              <a:ext cx="324564" cy="205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945" fill="norm" stroke="1" extrusionOk="0">
                  <a:moveTo>
                    <a:pt x="0" y="8581"/>
                  </a:moveTo>
                  <a:cubicBezTo>
                    <a:pt x="844" y="8841"/>
                    <a:pt x="1687" y="9102"/>
                    <a:pt x="2700" y="8191"/>
                  </a:cubicBezTo>
                  <a:cubicBezTo>
                    <a:pt x="3712" y="7280"/>
                    <a:pt x="4894" y="5198"/>
                    <a:pt x="5400" y="3506"/>
                  </a:cubicBezTo>
                  <a:cubicBezTo>
                    <a:pt x="5906" y="1815"/>
                    <a:pt x="5737" y="514"/>
                    <a:pt x="5231" y="123"/>
                  </a:cubicBezTo>
                  <a:cubicBezTo>
                    <a:pt x="4725" y="-267"/>
                    <a:pt x="3881" y="253"/>
                    <a:pt x="2953" y="1945"/>
                  </a:cubicBezTo>
                  <a:cubicBezTo>
                    <a:pt x="2025" y="3637"/>
                    <a:pt x="1012" y="6499"/>
                    <a:pt x="506" y="9492"/>
                  </a:cubicBezTo>
                  <a:cubicBezTo>
                    <a:pt x="0" y="12485"/>
                    <a:pt x="0" y="15608"/>
                    <a:pt x="591" y="17299"/>
                  </a:cubicBezTo>
                  <a:cubicBezTo>
                    <a:pt x="1181" y="18991"/>
                    <a:pt x="2363" y="19251"/>
                    <a:pt x="3966" y="18340"/>
                  </a:cubicBezTo>
                  <a:cubicBezTo>
                    <a:pt x="5569" y="17429"/>
                    <a:pt x="7594" y="15347"/>
                    <a:pt x="8859" y="13786"/>
                  </a:cubicBezTo>
                  <a:cubicBezTo>
                    <a:pt x="10125" y="12225"/>
                    <a:pt x="10631" y="11184"/>
                    <a:pt x="10884" y="11314"/>
                  </a:cubicBezTo>
                  <a:cubicBezTo>
                    <a:pt x="11137" y="11444"/>
                    <a:pt x="11137" y="12745"/>
                    <a:pt x="11559" y="13135"/>
                  </a:cubicBezTo>
                  <a:cubicBezTo>
                    <a:pt x="11981" y="13526"/>
                    <a:pt x="12825" y="13005"/>
                    <a:pt x="13416" y="13396"/>
                  </a:cubicBezTo>
                  <a:cubicBezTo>
                    <a:pt x="14006" y="13786"/>
                    <a:pt x="14344" y="15087"/>
                    <a:pt x="14681" y="16649"/>
                  </a:cubicBezTo>
                  <a:cubicBezTo>
                    <a:pt x="15019" y="18210"/>
                    <a:pt x="15356" y="20032"/>
                    <a:pt x="15947" y="20682"/>
                  </a:cubicBezTo>
                  <a:cubicBezTo>
                    <a:pt x="16538" y="21333"/>
                    <a:pt x="17381" y="20813"/>
                    <a:pt x="18394" y="18731"/>
                  </a:cubicBezTo>
                  <a:cubicBezTo>
                    <a:pt x="19406" y="16649"/>
                    <a:pt x="20588" y="13005"/>
                    <a:pt x="21094" y="10273"/>
                  </a:cubicBezTo>
                  <a:cubicBezTo>
                    <a:pt x="21600" y="7540"/>
                    <a:pt x="21431" y="5719"/>
                    <a:pt x="21262" y="3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7860387" y="7222229"/>
              <a:ext cx="297131" cy="49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95" fill="norm" stroke="1" extrusionOk="0">
                  <a:moveTo>
                    <a:pt x="13710" y="13312"/>
                  </a:moveTo>
                  <a:cubicBezTo>
                    <a:pt x="12972" y="12871"/>
                    <a:pt x="12233" y="12430"/>
                    <a:pt x="10572" y="12596"/>
                  </a:cubicBezTo>
                  <a:cubicBezTo>
                    <a:pt x="8910" y="12761"/>
                    <a:pt x="6326" y="13532"/>
                    <a:pt x="4387" y="14745"/>
                  </a:cubicBezTo>
                  <a:cubicBezTo>
                    <a:pt x="2449" y="15957"/>
                    <a:pt x="1156" y="17610"/>
                    <a:pt x="510" y="18822"/>
                  </a:cubicBezTo>
                  <a:cubicBezTo>
                    <a:pt x="-136" y="20034"/>
                    <a:pt x="-136" y="20806"/>
                    <a:pt x="326" y="21136"/>
                  </a:cubicBezTo>
                  <a:cubicBezTo>
                    <a:pt x="787" y="21467"/>
                    <a:pt x="1710" y="21357"/>
                    <a:pt x="3833" y="20089"/>
                  </a:cubicBezTo>
                  <a:cubicBezTo>
                    <a:pt x="5956" y="18822"/>
                    <a:pt x="9279" y="16398"/>
                    <a:pt x="11772" y="13587"/>
                  </a:cubicBezTo>
                  <a:cubicBezTo>
                    <a:pt x="14264" y="10777"/>
                    <a:pt x="15926" y="7581"/>
                    <a:pt x="16756" y="5543"/>
                  </a:cubicBezTo>
                  <a:cubicBezTo>
                    <a:pt x="17587" y="3504"/>
                    <a:pt x="17587" y="2622"/>
                    <a:pt x="17587" y="1796"/>
                  </a:cubicBezTo>
                  <a:cubicBezTo>
                    <a:pt x="17587" y="969"/>
                    <a:pt x="17587" y="198"/>
                    <a:pt x="17218" y="32"/>
                  </a:cubicBezTo>
                  <a:cubicBezTo>
                    <a:pt x="16849" y="-133"/>
                    <a:pt x="16110" y="308"/>
                    <a:pt x="15095" y="2236"/>
                  </a:cubicBezTo>
                  <a:cubicBezTo>
                    <a:pt x="14079" y="4165"/>
                    <a:pt x="12787" y="7581"/>
                    <a:pt x="12141" y="10226"/>
                  </a:cubicBezTo>
                  <a:cubicBezTo>
                    <a:pt x="11495" y="12871"/>
                    <a:pt x="11495" y="14745"/>
                    <a:pt x="11587" y="15957"/>
                  </a:cubicBezTo>
                  <a:cubicBezTo>
                    <a:pt x="11679" y="17169"/>
                    <a:pt x="11864" y="17720"/>
                    <a:pt x="12326" y="17775"/>
                  </a:cubicBezTo>
                  <a:cubicBezTo>
                    <a:pt x="12787" y="17830"/>
                    <a:pt x="13526" y="17389"/>
                    <a:pt x="14079" y="16894"/>
                  </a:cubicBezTo>
                  <a:cubicBezTo>
                    <a:pt x="14633" y="16398"/>
                    <a:pt x="15002" y="15847"/>
                    <a:pt x="15464" y="15351"/>
                  </a:cubicBezTo>
                  <a:cubicBezTo>
                    <a:pt x="15926" y="14855"/>
                    <a:pt x="16479" y="14414"/>
                    <a:pt x="16756" y="14469"/>
                  </a:cubicBezTo>
                  <a:cubicBezTo>
                    <a:pt x="17033" y="14524"/>
                    <a:pt x="17033" y="15075"/>
                    <a:pt x="16849" y="15736"/>
                  </a:cubicBezTo>
                  <a:cubicBezTo>
                    <a:pt x="16664" y="16398"/>
                    <a:pt x="16295" y="17169"/>
                    <a:pt x="16295" y="17279"/>
                  </a:cubicBezTo>
                  <a:cubicBezTo>
                    <a:pt x="16295" y="17389"/>
                    <a:pt x="16664" y="16838"/>
                    <a:pt x="17310" y="15461"/>
                  </a:cubicBezTo>
                  <a:cubicBezTo>
                    <a:pt x="17956" y="14083"/>
                    <a:pt x="18879" y="11879"/>
                    <a:pt x="19618" y="10557"/>
                  </a:cubicBezTo>
                  <a:cubicBezTo>
                    <a:pt x="20356" y="9234"/>
                    <a:pt x="20910" y="8794"/>
                    <a:pt x="21464" y="8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8173588" y="7196187"/>
              <a:ext cx="627945" cy="43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287" fill="norm" stroke="1" extrusionOk="0">
                  <a:moveTo>
                    <a:pt x="6824" y="3661"/>
                  </a:moveTo>
                  <a:cubicBezTo>
                    <a:pt x="6912" y="2524"/>
                    <a:pt x="6999" y="1387"/>
                    <a:pt x="6824" y="692"/>
                  </a:cubicBezTo>
                  <a:cubicBezTo>
                    <a:pt x="6648" y="-2"/>
                    <a:pt x="6209" y="-255"/>
                    <a:pt x="5595" y="313"/>
                  </a:cubicBezTo>
                  <a:cubicBezTo>
                    <a:pt x="4980" y="882"/>
                    <a:pt x="4190" y="2271"/>
                    <a:pt x="3575" y="4987"/>
                  </a:cubicBezTo>
                  <a:cubicBezTo>
                    <a:pt x="2960" y="7703"/>
                    <a:pt x="2521" y="11745"/>
                    <a:pt x="2302" y="14461"/>
                  </a:cubicBezTo>
                  <a:cubicBezTo>
                    <a:pt x="2082" y="17177"/>
                    <a:pt x="2082" y="18566"/>
                    <a:pt x="1994" y="19577"/>
                  </a:cubicBezTo>
                  <a:cubicBezTo>
                    <a:pt x="1907" y="20587"/>
                    <a:pt x="1731" y="21219"/>
                    <a:pt x="1424" y="21282"/>
                  </a:cubicBezTo>
                  <a:cubicBezTo>
                    <a:pt x="1116" y="21345"/>
                    <a:pt x="677" y="20840"/>
                    <a:pt x="414" y="20208"/>
                  </a:cubicBezTo>
                  <a:cubicBezTo>
                    <a:pt x="151" y="19577"/>
                    <a:pt x="63" y="18819"/>
                    <a:pt x="19" y="18124"/>
                  </a:cubicBezTo>
                  <a:cubicBezTo>
                    <a:pt x="-25" y="17429"/>
                    <a:pt x="-25" y="16798"/>
                    <a:pt x="414" y="16103"/>
                  </a:cubicBezTo>
                  <a:cubicBezTo>
                    <a:pt x="853" y="15408"/>
                    <a:pt x="1731" y="14650"/>
                    <a:pt x="3224" y="13766"/>
                  </a:cubicBezTo>
                  <a:cubicBezTo>
                    <a:pt x="4716" y="12882"/>
                    <a:pt x="6824" y="11871"/>
                    <a:pt x="8404" y="10419"/>
                  </a:cubicBezTo>
                  <a:cubicBezTo>
                    <a:pt x="9985" y="8966"/>
                    <a:pt x="11038" y="7071"/>
                    <a:pt x="11565" y="5682"/>
                  </a:cubicBezTo>
                  <a:cubicBezTo>
                    <a:pt x="12092" y="4292"/>
                    <a:pt x="12092" y="3408"/>
                    <a:pt x="11829" y="2903"/>
                  </a:cubicBezTo>
                  <a:cubicBezTo>
                    <a:pt x="11565" y="2398"/>
                    <a:pt x="11038" y="2271"/>
                    <a:pt x="10643" y="2461"/>
                  </a:cubicBezTo>
                  <a:cubicBezTo>
                    <a:pt x="10248" y="2650"/>
                    <a:pt x="9985" y="3156"/>
                    <a:pt x="9546" y="5240"/>
                  </a:cubicBezTo>
                  <a:cubicBezTo>
                    <a:pt x="9107" y="7324"/>
                    <a:pt x="8492" y="10987"/>
                    <a:pt x="8141" y="13513"/>
                  </a:cubicBezTo>
                  <a:cubicBezTo>
                    <a:pt x="7790" y="16040"/>
                    <a:pt x="7702" y="17429"/>
                    <a:pt x="7570" y="18440"/>
                  </a:cubicBezTo>
                  <a:cubicBezTo>
                    <a:pt x="7438" y="19450"/>
                    <a:pt x="7263" y="20082"/>
                    <a:pt x="7087" y="20019"/>
                  </a:cubicBezTo>
                  <a:cubicBezTo>
                    <a:pt x="6912" y="19956"/>
                    <a:pt x="6736" y="19198"/>
                    <a:pt x="6560" y="18061"/>
                  </a:cubicBezTo>
                  <a:cubicBezTo>
                    <a:pt x="6385" y="16924"/>
                    <a:pt x="6209" y="15408"/>
                    <a:pt x="6121" y="14271"/>
                  </a:cubicBezTo>
                  <a:cubicBezTo>
                    <a:pt x="6034" y="13134"/>
                    <a:pt x="6034" y="12377"/>
                    <a:pt x="6341" y="11998"/>
                  </a:cubicBezTo>
                  <a:cubicBezTo>
                    <a:pt x="6648" y="11619"/>
                    <a:pt x="7263" y="11619"/>
                    <a:pt x="8097" y="11871"/>
                  </a:cubicBezTo>
                  <a:cubicBezTo>
                    <a:pt x="8931" y="12124"/>
                    <a:pt x="9985" y="12629"/>
                    <a:pt x="10731" y="13008"/>
                  </a:cubicBezTo>
                  <a:cubicBezTo>
                    <a:pt x="11477" y="13387"/>
                    <a:pt x="11916" y="13640"/>
                    <a:pt x="12224" y="13450"/>
                  </a:cubicBezTo>
                  <a:cubicBezTo>
                    <a:pt x="12531" y="13261"/>
                    <a:pt x="12707" y="12629"/>
                    <a:pt x="12575" y="12313"/>
                  </a:cubicBezTo>
                  <a:cubicBezTo>
                    <a:pt x="12443" y="11998"/>
                    <a:pt x="12004" y="11998"/>
                    <a:pt x="11609" y="12882"/>
                  </a:cubicBezTo>
                  <a:cubicBezTo>
                    <a:pt x="11214" y="13766"/>
                    <a:pt x="10863" y="15534"/>
                    <a:pt x="10687" y="16734"/>
                  </a:cubicBezTo>
                  <a:cubicBezTo>
                    <a:pt x="10512" y="17934"/>
                    <a:pt x="10512" y="18566"/>
                    <a:pt x="10687" y="19071"/>
                  </a:cubicBezTo>
                  <a:cubicBezTo>
                    <a:pt x="10863" y="19577"/>
                    <a:pt x="11214" y="19956"/>
                    <a:pt x="11609" y="20082"/>
                  </a:cubicBezTo>
                  <a:cubicBezTo>
                    <a:pt x="12004" y="20208"/>
                    <a:pt x="12443" y="20082"/>
                    <a:pt x="13102" y="19008"/>
                  </a:cubicBezTo>
                  <a:cubicBezTo>
                    <a:pt x="13760" y="17934"/>
                    <a:pt x="14638" y="15913"/>
                    <a:pt x="15297" y="14524"/>
                  </a:cubicBezTo>
                  <a:cubicBezTo>
                    <a:pt x="15955" y="13134"/>
                    <a:pt x="16395" y="12377"/>
                    <a:pt x="16614" y="12377"/>
                  </a:cubicBezTo>
                  <a:cubicBezTo>
                    <a:pt x="16834" y="12377"/>
                    <a:pt x="16834" y="13134"/>
                    <a:pt x="16834" y="13829"/>
                  </a:cubicBezTo>
                  <a:cubicBezTo>
                    <a:pt x="16834" y="14524"/>
                    <a:pt x="16834" y="15156"/>
                    <a:pt x="16834" y="15850"/>
                  </a:cubicBezTo>
                  <a:cubicBezTo>
                    <a:pt x="16834" y="16545"/>
                    <a:pt x="16834" y="17303"/>
                    <a:pt x="16790" y="17998"/>
                  </a:cubicBezTo>
                  <a:cubicBezTo>
                    <a:pt x="16746" y="18692"/>
                    <a:pt x="16658" y="19324"/>
                    <a:pt x="16614" y="19198"/>
                  </a:cubicBezTo>
                  <a:cubicBezTo>
                    <a:pt x="16570" y="19071"/>
                    <a:pt x="16570" y="18187"/>
                    <a:pt x="17097" y="16798"/>
                  </a:cubicBezTo>
                  <a:cubicBezTo>
                    <a:pt x="17624" y="15408"/>
                    <a:pt x="18677" y="13513"/>
                    <a:pt x="19512" y="12440"/>
                  </a:cubicBezTo>
                  <a:cubicBezTo>
                    <a:pt x="20346" y="11366"/>
                    <a:pt x="20960" y="11113"/>
                    <a:pt x="21575" y="10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8754208" y="7415916"/>
              <a:ext cx="246662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7387" y="0"/>
                  </a:moveTo>
                  <a:cubicBezTo>
                    <a:pt x="5404" y="4563"/>
                    <a:pt x="3420" y="9127"/>
                    <a:pt x="1987" y="12625"/>
                  </a:cubicBezTo>
                  <a:cubicBezTo>
                    <a:pt x="555" y="16124"/>
                    <a:pt x="-327" y="18558"/>
                    <a:pt x="114" y="19775"/>
                  </a:cubicBezTo>
                  <a:cubicBezTo>
                    <a:pt x="555" y="20992"/>
                    <a:pt x="2318" y="20992"/>
                    <a:pt x="4632" y="20383"/>
                  </a:cubicBezTo>
                  <a:cubicBezTo>
                    <a:pt x="6946" y="19775"/>
                    <a:pt x="9812" y="18558"/>
                    <a:pt x="12016" y="16732"/>
                  </a:cubicBezTo>
                  <a:cubicBezTo>
                    <a:pt x="14220" y="14907"/>
                    <a:pt x="15763" y="12473"/>
                    <a:pt x="16534" y="9887"/>
                  </a:cubicBezTo>
                  <a:cubicBezTo>
                    <a:pt x="17306" y="7301"/>
                    <a:pt x="17306" y="4563"/>
                    <a:pt x="16865" y="3651"/>
                  </a:cubicBezTo>
                  <a:cubicBezTo>
                    <a:pt x="16424" y="2738"/>
                    <a:pt x="15542" y="3651"/>
                    <a:pt x="14330" y="5476"/>
                  </a:cubicBezTo>
                  <a:cubicBezTo>
                    <a:pt x="13118" y="7301"/>
                    <a:pt x="11575" y="10039"/>
                    <a:pt x="10693" y="12777"/>
                  </a:cubicBezTo>
                  <a:cubicBezTo>
                    <a:pt x="9812" y="15516"/>
                    <a:pt x="9591" y="18254"/>
                    <a:pt x="10032" y="19775"/>
                  </a:cubicBezTo>
                  <a:cubicBezTo>
                    <a:pt x="10473" y="21296"/>
                    <a:pt x="11575" y="21600"/>
                    <a:pt x="13559" y="21600"/>
                  </a:cubicBezTo>
                  <a:cubicBezTo>
                    <a:pt x="15542" y="21600"/>
                    <a:pt x="18408" y="21296"/>
                    <a:pt x="21273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9016203" y="7438916"/>
              <a:ext cx="46002" cy="17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21600" y="0"/>
                  </a:moveTo>
                  <a:cubicBezTo>
                    <a:pt x="19200" y="4868"/>
                    <a:pt x="16800" y="9735"/>
                    <a:pt x="14400" y="12930"/>
                  </a:cubicBezTo>
                  <a:cubicBezTo>
                    <a:pt x="12000" y="16124"/>
                    <a:pt x="9600" y="17645"/>
                    <a:pt x="6600" y="19014"/>
                  </a:cubicBezTo>
                  <a:cubicBezTo>
                    <a:pt x="3600" y="20383"/>
                    <a:pt x="0" y="21600"/>
                    <a:pt x="0" y="20992"/>
                  </a:cubicBezTo>
                  <a:cubicBezTo>
                    <a:pt x="0" y="20383"/>
                    <a:pt x="3600" y="17949"/>
                    <a:pt x="7200" y="16276"/>
                  </a:cubicBezTo>
                  <a:cubicBezTo>
                    <a:pt x="10800" y="14603"/>
                    <a:pt x="14400" y="13690"/>
                    <a:pt x="18000" y="12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8770864" y="7401719"/>
              <a:ext cx="260673" cy="20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0" y="6360"/>
                  </a:moveTo>
                  <a:cubicBezTo>
                    <a:pt x="3176" y="6900"/>
                    <a:pt x="6353" y="7440"/>
                    <a:pt x="9424" y="7035"/>
                  </a:cubicBezTo>
                  <a:cubicBezTo>
                    <a:pt x="12494" y="6630"/>
                    <a:pt x="15459" y="5280"/>
                    <a:pt x="17365" y="4200"/>
                  </a:cubicBezTo>
                  <a:cubicBezTo>
                    <a:pt x="19271" y="3120"/>
                    <a:pt x="20118" y="2310"/>
                    <a:pt x="20118" y="1500"/>
                  </a:cubicBezTo>
                  <a:cubicBezTo>
                    <a:pt x="20118" y="690"/>
                    <a:pt x="19271" y="-120"/>
                    <a:pt x="17471" y="15"/>
                  </a:cubicBezTo>
                  <a:cubicBezTo>
                    <a:pt x="15671" y="150"/>
                    <a:pt x="12918" y="1230"/>
                    <a:pt x="10271" y="3255"/>
                  </a:cubicBezTo>
                  <a:cubicBezTo>
                    <a:pt x="7624" y="5280"/>
                    <a:pt x="5082" y="8250"/>
                    <a:pt x="3600" y="10410"/>
                  </a:cubicBezTo>
                  <a:cubicBezTo>
                    <a:pt x="2118" y="12570"/>
                    <a:pt x="1694" y="13920"/>
                    <a:pt x="3071" y="15675"/>
                  </a:cubicBezTo>
                  <a:cubicBezTo>
                    <a:pt x="4447" y="17430"/>
                    <a:pt x="7624" y="19590"/>
                    <a:pt x="11012" y="20535"/>
                  </a:cubicBezTo>
                  <a:cubicBezTo>
                    <a:pt x="14400" y="21480"/>
                    <a:pt x="18000" y="21210"/>
                    <a:pt x="21600" y="20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9039203" y="7457137"/>
              <a:ext cx="139478" cy="15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13" fill="norm" stroke="1" extrusionOk="0">
                  <a:moveTo>
                    <a:pt x="8247" y="642"/>
                  </a:moveTo>
                  <a:cubicBezTo>
                    <a:pt x="6284" y="6470"/>
                    <a:pt x="4320" y="12299"/>
                    <a:pt x="2749" y="15899"/>
                  </a:cubicBezTo>
                  <a:cubicBezTo>
                    <a:pt x="1178" y="19499"/>
                    <a:pt x="0" y="20870"/>
                    <a:pt x="0" y="20527"/>
                  </a:cubicBezTo>
                  <a:cubicBezTo>
                    <a:pt x="0" y="20184"/>
                    <a:pt x="1178" y="18127"/>
                    <a:pt x="3927" y="14699"/>
                  </a:cubicBezTo>
                  <a:cubicBezTo>
                    <a:pt x="6676" y="11270"/>
                    <a:pt x="10996" y="6470"/>
                    <a:pt x="13942" y="3556"/>
                  </a:cubicBezTo>
                  <a:cubicBezTo>
                    <a:pt x="16887" y="642"/>
                    <a:pt x="18458" y="-387"/>
                    <a:pt x="19636" y="127"/>
                  </a:cubicBezTo>
                  <a:cubicBezTo>
                    <a:pt x="20815" y="642"/>
                    <a:pt x="21600" y="2699"/>
                    <a:pt x="21404" y="6470"/>
                  </a:cubicBezTo>
                  <a:cubicBezTo>
                    <a:pt x="21207" y="10242"/>
                    <a:pt x="20029" y="15727"/>
                    <a:pt x="18851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9249402" y="7451645"/>
              <a:ext cx="380149" cy="16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645" fill="norm" stroke="1" extrusionOk="0">
                  <a:moveTo>
                    <a:pt x="6300" y="319"/>
                  </a:moveTo>
                  <a:cubicBezTo>
                    <a:pt x="5580" y="6"/>
                    <a:pt x="4860" y="-307"/>
                    <a:pt x="3780" y="1884"/>
                  </a:cubicBezTo>
                  <a:cubicBezTo>
                    <a:pt x="2700" y="4076"/>
                    <a:pt x="1260" y="8771"/>
                    <a:pt x="540" y="12215"/>
                  </a:cubicBezTo>
                  <a:cubicBezTo>
                    <a:pt x="-180" y="15658"/>
                    <a:pt x="-180" y="17850"/>
                    <a:pt x="540" y="19258"/>
                  </a:cubicBezTo>
                  <a:cubicBezTo>
                    <a:pt x="1260" y="20667"/>
                    <a:pt x="2700" y="21293"/>
                    <a:pt x="4716" y="19728"/>
                  </a:cubicBezTo>
                  <a:cubicBezTo>
                    <a:pt x="6732" y="18163"/>
                    <a:pt x="9324" y="14406"/>
                    <a:pt x="10908" y="11432"/>
                  </a:cubicBezTo>
                  <a:cubicBezTo>
                    <a:pt x="12492" y="8458"/>
                    <a:pt x="13068" y="6267"/>
                    <a:pt x="13500" y="4389"/>
                  </a:cubicBezTo>
                  <a:cubicBezTo>
                    <a:pt x="13932" y="2510"/>
                    <a:pt x="14220" y="945"/>
                    <a:pt x="13788" y="319"/>
                  </a:cubicBezTo>
                  <a:cubicBezTo>
                    <a:pt x="13356" y="-307"/>
                    <a:pt x="12204" y="6"/>
                    <a:pt x="11196" y="1102"/>
                  </a:cubicBezTo>
                  <a:cubicBezTo>
                    <a:pt x="10188" y="2197"/>
                    <a:pt x="9324" y="4076"/>
                    <a:pt x="8820" y="6110"/>
                  </a:cubicBezTo>
                  <a:cubicBezTo>
                    <a:pt x="8316" y="8145"/>
                    <a:pt x="8172" y="10337"/>
                    <a:pt x="8820" y="12371"/>
                  </a:cubicBezTo>
                  <a:cubicBezTo>
                    <a:pt x="9468" y="14406"/>
                    <a:pt x="10908" y="16284"/>
                    <a:pt x="13140" y="17223"/>
                  </a:cubicBezTo>
                  <a:cubicBezTo>
                    <a:pt x="15372" y="18163"/>
                    <a:pt x="18396" y="18163"/>
                    <a:pt x="21420" y="18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0005225" y="7523252"/>
              <a:ext cx="46002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10020559" y="746958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0075827" y="7490952"/>
              <a:ext cx="168542" cy="17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186" fill="norm" stroke="1" extrusionOk="0">
                  <a:moveTo>
                    <a:pt x="1732" y="1107"/>
                  </a:moveTo>
                  <a:cubicBezTo>
                    <a:pt x="2055" y="6279"/>
                    <a:pt x="2377" y="11451"/>
                    <a:pt x="2055" y="14797"/>
                  </a:cubicBezTo>
                  <a:cubicBezTo>
                    <a:pt x="1732" y="18144"/>
                    <a:pt x="765" y="19665"/>
                    <a:pt x="282" y="19665"/>
                  </a:cubicBezTo>
                  <a:cubicBezTo>
                    <a:pt x="-202" y="19665"/>
                    <a:pt x="-202" y="18144"/>
                    <a:pt x="1410" y="15102"/>
                  </a:cubicBezTo>
                  <a:cubicBezTo>
                    <a:pt x="3022" y="12059"/>
                    <a:pt x="6246" y="7496"/>
                    <a:pt x="8664" y="4758"/>
                  </a:cubicBezTo>
                  <a:cubicBezTo>
                    <a:pt x="11082" y="2020"/>
                    <a:pt x="12693" y="1107"/>
                    <a:pt x="14467" y="499"/>
                  </a:cubicBezTo>
                  <a:cubicBezTo>
                    <a:pt x="16240" y="-110"/>
                    <a:pt x="18174" y="-414"/>
                    <a:pt x="19464" y="1107"/>
                  </a:cubicBezTo>
                  <a:cubicBezTo>
                    <a:pt x="20753" y="2628"/>
                    <a:pt x="21398" y="5975"/>
                    <a:pt x="21237" y="9625"/>
                  </a:cubicBezTo>
                  <a:cubicBezTo>
                    <a:pt x="21076" y="13276"/>
                    <a:pt x="20108" y="17231"/>
                    <a:pt x="19141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0516348" y="7492584"/>
              <a:ext cx="219784" cy="16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4019" y="0"/>
                  </a:moveTo>
                  <a:cubicBezTo>
                    <a:pt x="3014" y="6075"/>
                    <a:pt x="2009" y="12150"/>
                    <a:pt x="1256" y="16031"/>
                  </a:cubicBezTo>
                  <a:cubicBezTo>
                    <a:pt x="502" y="19913"/>
                    <a:pt x="0" y="21600"/>
                    <a:pt x="0" y="21431"/>
                  </a:cubicBezTo>
                  <a:cubicBezTo>
                    <a:pt x="0" y="21262"/>
                    <a:pt x="502" y="19237"/>
                    <a:pt x="1633" y="16875"/>
                  </a:cubicBezTo>
                  <a:cubicBezTo>
                    <a:pt x="2763" y="14513"/>
                    <a:pt x="4521" y="11813"/>
                    <a:pt x="5777" y="9788"/>
                  </a:cubicBezTo>
                  <a:cubicBezTo>
                    <a:pt x="7033" y="7763"/>
                    <a:pt x="7786" y="6413"/>
                    <a:pt x="8414" y="6581"/>
                  </a:cubicBezTo>
                  <a:cubicBezTo>
                    <a:pt x="9042" y="6750"/>
                    <a:pt x="9544" y="8437"/>
                    <a:pt x="9670" y="10294"/>
                  </a:cubicBezTo>
                  <a:cubicBezTo>
                    <a:pt x="9795" y="12150"/>
                    <a:pt x="9544" y="14175"/>
                    <a:pt x="9795" y="14512"/>
                  </a:cubicBezTo>
                  <a:cubicBezTo>
                    <a:pt x="10047" y="14850"/>
                    <a:pt x="10800" y="13500"/>
                    <a:pt x="12056" y="11306"/>
                  </a:cubicBezTo>
                  <a:cubicBezTo>
                    <a:pt x="13312" y="9113"/>
                    <a:pt x="15070" y="6075"/>
                    <a:pt x="16577" y="4050"/>
                  </a:cubicBezTo>
                  <a:cubicBezTo>
                    <a:pt x="18084" y="2025"/>
                    <a:pt x="19340" y="1013"/>
                    <a:pt x="20219" y="1350"/>
                  </a:cubicBezTo>
                  <a:cubicBezTo>
                    <a:pt x="21098" y="1687"/>
                    <a:pt x="21600" y="3375"/>
                    <a:pt x="21600" y="6919"/>
                  </a:cubicBezTo>
                  <a:cubicBezTo>
                    <a:pt x="21600" y="10463"/>
                    <a:pt x="21098" y="15863"/>
                    <a:pt x="20595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0825577" y="7471461"/>
              <a:ext cx="475468" cy="18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89" fill="norm" stroke="1" extrusionOk="0">
                  <a:moveTo>
                    <a:pt x="0" y="11885"/>
                  </a:moveTo>
                  <a:cubicBezTo>
                    <a:pt x="1848" y="11597"/>
                    <a:pt x="3696" y="11309"/>
                    <a:pt x="5082" y="10013"/>
                  </a:cubicBezTo>
                  <a:cubicBezTo>
                    <a:pt x="6468" y="8717"/>
                    <a:pt x="7393" y="6413"/>
                    <a:pt x="7739" y="4541"/>
                  </a:cubicBezTo>
                  <a:cubicBezTo>
                    <a:pt x="8086" y="2669"/>
                    <a:pt x="7855" y="1229"/>
                    <a:pt x="7450" y="509"/>
                  </a:cubicBezTo>
                  <a:cubicBezTo>
                    <a:pt x="7046" y="-211"/>
                    <a:pt x="6468" y="-211"/>
                    <a:pt x="5660" y="797"/>
                  </a:cubicBezTo>
                  <a:cubicBezTo>
                    <a:pt x="4851" y="1805"/>
                    <a:pt x="3812" y="3821"/>
                    <a:pt x="3234" y="6557"/>
                  </a:cubicBezTo>
                  <a:cubicBezTo>
                    <a:pt x="2657" y="9293"/>
                    <a:pt x="2541" y="12749"/>
                    <a:pt x="3234" y="14909"/>
                  </a:cubicBezTo>
                  <a:cubicBezTo>
                    <a:pt x="3927" y="17069"/>
                    <a:pt x="5429" y="17933"/>
                    <a:pt x="6815" y="17933"/>
                  </a:cubicBezTo>
                  <a:cubicBezTo>
                    <a:pt x="8201" y="17933"/>
                    <a:pt x="9472" y="17069"/>
                    <a:pt x="10338" y="15917"/>
                  </a:cubicBezTo>
                  <a:cubicBezTo>
                    <a:pt x="11204" y="14765"/>
                    <a:pt x="11666" y="13325"/>
                    <a:pt x="12013" y="11885"/>
                  </a:cubicBezTo>
                  <a:cubicBezTo>
                    <a:pt x="12359" y="10445"/>
                    <a:pt x="12590" y="9005"/>
                    <a:pt x="12417" y="8285"/>
                  </a:cubicBezTo>
                  <a:cubicBezTo>
                    <a:pt x="12244" y="7565"/>
                    <a:pt x="11666" y="7565"/>
                    <a:pt x="11147" y="7997"/>
                  </a:cubicBezTo>
                  <a:cubicBezTo>
                    <a:pt x="10627" y="8429"/>
                    <a:pt x="10165" y="9293"/>
                    <a:pt x="9703" y="10589"/>
                  </a:cubicBezTo>
                  <a:cubicBezTo>
                    <a:pt x="9241" y="11885"/>
                    <a:pt x="8779" y="13613"/>
                    <a:pt x="8836" y="14765"/>
                  </a:cubicBezTo>
                  <a:cubicBezTo>
                    <a:pt x="8894" y="15917"/>
                    <a:pt x="9472" y="16493"/>
                    <a:pt x="9991" y="16349"/>
                  </a:cubicBezTo>
                  <a:cubicBezTo>
                    <a:pt x="10511" y="16205"/>
                    <a:pt x="10973" y="15341"/>
                    <a:pt x="11435" y="14477"/>
                  </a:cubicBezTo>
                  <a:cubicBezTo>
                    <a:pt x="11897" y="13613"/>
                    <a:pt x="12359" y="12749"/>
                    <a:pt x="12359" y="13469"/>
                  </a:cubicBezTo>
                  <a:cubicBezTo>
                    <a:pt x="12359" y="14189"/>
                    <a:pt x="11897" y="16493"/>
                    <a:pt x="12013" y="17645"/>
                  </a:cubicBezTo>
                  <a:cubicBezTo>
                    <a:pt x="12128" y="18797"/>
                    <a:pt x="12821" y="18797"/>
                    <a:pt x="13457" y="18365"/>
                  </a:cubicBezTo>
                  <a:cubicBezTo>
                    <a:pt x="14092" y="17933"/>
                    <a:pt x="14670" y="17069"/>
                    <a:pt x="15305" y="16205"/>
                  </a:cubicBezTo>
                  <a:cubicBezTo>
                    <a:pt x="15940" y="15341"/>
                    <a:pt x="16633" y="14477"/>
                    <a:pt x="16749" y="14477"/>
                  </a:cubicBezTo>
                  <a:cubicBezTo>
                    <a:pt x="16864" y="14477"/>
                    <a:pt x="16402" y="15341"/>
                    <a:pt x="16056" y="16493"/>
                  </a:cubicBezTo>
                  <a:cubicBezTo>
                    <a:pt x="15709" y="17645"/>
                    <a:pt x="15478" y="19085"/>
                    <a:pt x="15594" y="19229"/>
                  </a:cubicBezTo>
                  <a:cubicBezTo>
                    <a:pt x="15709" y="19373"/>
                    <a:pt x="16171" y="18221"/>
                    <a:pt x="16980" y="16349"/>
                  </a:cubicBezTo>
                  <a:cubicBezTo>
                    <a:pt x="17788" y="14477"/>
                    <a:pt x="18943" y="11885"/>
                    <a:pt x="19810" y="10445"/>
                  </a:cubicBezTo>
                  <a:cubicBezTo>
                    <a:pt x="20676" y="9005"/>
                    <a:pt x="21253" y="8717"/>
                    <a:pt x="21427" y="9725"/>
                  </a:cubicBezTo>
                  <a:cubicBezTo>
                    <a:pt x="21600" y="10733"/>
                    <a:pt x="21369" y="13037"/>
                    <a:pt x="21311" y="15197"/>
                  </a:cubicBezTo>
                  <a:cubicBezTo>
                    <a:pt x="21253" y="17357"/>
                    <a:pt x="21369" y="19373"/>
                    <a:pt x="21484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11254920" y="7517339"/>
              <a:ext cx="246816" cy="18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02" fill="norm" stroke="1" extrusionOk="0">
                  <a:moveTo>
                    <a:pt x="20709" y="7578"/>
                  </a:moveTo>
                  <a:cubicBezTo>
                    <a:pt x="21155" y="6138"/>
                    <a:pt x="21600" y="4698"/>
                    <a:pt x="21489" y="3402"/>
                  </a:cubicBezTo>
                  <a:cubicBezTo>
                    <a:pt x="21377" y="2106"/>
                    <a:pt x="20709" y="954"/>
                    <a:pt x="19596" y="378"/>
                  </a:cubicBezTo>
                  <a:cubicBezTo>
                    <a:pt x="18482" y="-198"/>
                    <a:pt x="16924" y="-198"/>
                    <a:pt x="15588" y="954"/>
                  </a:cubicBezTo>
                  <a:cubicBezTo>
                    <a:pt x="14252" y="2106"/>
                    <a:pt x="13138" y="4410"/>
                    <a:pt x="13249" y="7290"/>
                  </a:cubicBezTo>
                  <a:cubicBezTo>
                    <a:pt x="13361" y="10170"/>
                    <a:pt x="14697" y="13626"/>
                    <a:pt x="15254" y="16074"/>
                  </a:cubicBezTo>
                  <a:cubicBezTo>
                    <a:pt x="15810" y="18522"/>
                    <a:pt x="15588" y="19962"/>
                    <a:pt x="14920" y="20682"/>
                  </a:cubicBezTo>
                  <a:cubicBezTo>
                    <a:pt x="14252" y="21402"/>
                    <a:pt x="13138" y="21402"/>
                    <a:pt x="10577" y="21402"/>
                  </a:cubicBezTo>
                  <a:cubicBezTo>
                    <a:pt x="8017" y="21402"/>
                    <a:pt x="4008" y="21402"/>
                    <a:pt x="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1134692" y="8266302"/>
              <a:ext cx="210620" cy="16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969" fill="norm" stroke="1" extrusionOk="0">
                  <a:moveTo>
                    <a:pt x="0" y="79"/>
                  </a:moveTo>
                  <a:cubicBezTo>
                    <a:pt x="520" y="5161"/>
                    <a:pt x="1041" y="10243"/>
                    <a:pt x="1171" y="14055"/>
                  </a:cubicBezTo>
                  <a:cubicBezTo>
                    <a:pt x="1301" y="17867"/>
                    <a:pt x="1041" y="20408"/>
                    <a:pt x="911" y="20885"/>
                  </a:cubicBezTo>
                  <a:cubicBezTo>
                    <a:pt x="781" y="21361"/>
                    <a:pt x="781" y="19773"/>
                    <a:pt x="1171" y="17390"/>
                  </a:cubicBezTo>
                  <a:cubicBezTo>
                    <a:pt x="1561" y="15008"/>
                    <a:pt x="2342" y="11832"/>
                    <a:pt x="3123" y="9290"/>
                  </a:cubicBezTo>
                  <a:cubicBezTo>
                    <a:pt x="3904" y="6749"/>
                    <a:pt x="4684" y="4843"/>
                    <a:pt x="5725" y="3573"/>
                  </a:cubicBezTo>
                  <a:cubicBezTo>
                    <a:pt x="6766" y="2302"/>
                    <a:pt x="8067" y="1667"/>
                    <a:pt x="8848" y="2302"/>
                  </a:cubicBezTo>
                  <a:cubicBezTo>
                    <a:pt x="9629" y="2937"/>
                    <a:pt x="9889" y="4843"/>
                    <a:pt x="10019" y="6590"/>
                  </a:cubicBezTo>
                  <a:cubicBezTo>
                    <a:pt x="10149" y="8337"/>
                    <a:pt x="10149" y="9926"/>
                    <a:pt x="9759" y="11355"/>
                  </a:cubicBezTo>
                  <a:cubicBezTo>
                    <a:pt x="9369" y="12785"/>
                    <a:pt x="8588" y="14055"/>
                    <a:pt x="8328" y="13737"/>
                  </a:cubicBezTo>
                  <a:cubicBezTo>
                    <a:pt x="8067" y="13420"/>
                    <a:pt x="8328" y="11514"/>
                    <a:pt x="9369" y="9132"/>
                  </a:cubicBezTo>
                  <a:cubicBezTo>
                    <a:pt x="10410" y="6749"/>
                    <a:pt x="12231" y="3890"/>
                    <a:pt x="14053" y="2143"/>
                  </a:cubicBezTo>
                  <a:cubicBezTo>
                    <a:pt x="15875" y="396"/>
                    <a:pt x="17696" y="-239"/>
                    <a:pt x="18998" y="79"/>
                  </a:cubicBezTo>
                  <a:cubicBezTo>
                    <a:pt x="20299" y="396"/>
                    <a:pt x="21080" y="1667"/>
                    <a:pt x="21340" y="4367"/>
                  </a:cubicBezTo>
                  <a:cubicBezTo>
                    <a:pt x="21600" y="7067"/>
                    <a:pt x="21340" y="11196"/>
                    <a:pt x="21080" y="15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1379359" y="8265463"/>
              <a:ext cx="329166" cy="47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11" fill="norm" stroke="1" extrusionOk="0">
                  <a:moveTo>
                    <a:pt x="6524" y="2134"/>
                  </a:moveTo>
                  <a:cubicBezTo>
                    <a:pt x="6524" y="1560"/>
                    <a:pt x="6524" y="985"/>
                    <a:pt x="6109" y="583"/>
                  </a:cubicBezTo>
                  <a:cubicBezTo>
                    <a:pt x="5693" y="181"/>
                    <a:pt x="4863" y="-49"/>
                    <a:pt x="4115" y="8"/>
                  </a:cubicBezTo>
                  <a:cubicBezTo>
                    <a:pt x="3367" y="66"/>
                    <a:pt x="2703" y="411"/>
                    <a:pt x="2121" y="870"/>
                  </a:cubicBezTo>
                  <a:cubicBezTo>
                    <a:pt x="1540" y="1330"/>
                    <a:pt x="1041" y="1904"/>
                    <a:pt x="626" y="2536"/>
                  </a:cubicBezTo>
                  <a:cubicBezTo>
                    <a:pt x="210" y="3168"/>
                    <a:pt x="-122" y="3857"/>
                    <a:pt x="44" y="4374"/>
                  </a:cubicBezTo>
                  <a:cubicBezTo>
                    <a:pt x="210" y="4891"/>
                    <a:pt x="875" y="5236"/>
                    <a:pt x="1540" y="5179"/>
                  </a:cubicBezTo>
                  <a:cubicBezTo>
                    <a:pt x="2204" y="5121"/>
                    <a:pt x="2869" y="4662"/>
                    <a:pt x="3533" y="4202"/>
                  </a:cubicBezTo>
                  <a:cubicBezTo>
                    <a:pt x="4198" y="3742"/>
                    <a:pt x="4863" y="3283"/>
                    <a:pt x="5361" y="2766"/>
                  </a:cubicBezTo>
                  <a:cubicBezTo>
                    <a:pt x="5860" y="2249"/>
                    <a:pt x="6192" y="1674"/>
                    <a:pt x="6358" y="1674"/>
                  </a:cubicBezTo>
                  <a:cubicBezTo>
                    <a:pt x="6524" y="1674"/>
                    <a:pt x="6524" y="2249"/>
                    <a:pt x="6441" y="2823"/>
                  </a:cubicBezTo>
                  <a:cubicBezTo>
                    <a:pt x="6358" y="3398"/>
                    <a:pt x="6192" y="3972"/>
                    <a:pt x="6109" y="4547"/>
                  </a:cubicBezTo>
                  <a:cubicBezTo>
                    <a:pt x="6026" y="5121"/>
                    <a:pt x="6026" y="5696"/>
                    <a:pt x="6441" y="5925"/>
                  </a:cubicBezTo>
                  <a:cubicBezTo>
                    <a:pt x="6856" y="6155"/>
                    <a:pt x="7687" y="6040"/>
                    <a:pt x="8518" y="5408"/>
                  </a:cubicBezTo>
                  <a:cubicBezTo>
                    <a:pt x="9349" y="4777"/>
                    <a:pt x="10180" y="3628"/>
                    <a:pt x="10678" y="2766"/>
                  </a:cubicBezTo>
                  <a:cubicBezTo>
                    <a:pt x="11176" y="1904"/>
                    <a:pt x="11343" y="1330"/>
                    <a:pt x="11343" y="1445"/>
                  </a:cubicBezTo>
                  <a:cubicBezTo>
                    <a:pt x="11343" y="1559"/>
                    <a:pt x="11176" y="2364"/>
                    <a:pt x="11093" y="3111"/>
                  </a:cubicBezTo>
                  <a:cubicBezTo>
                    <a:pt x="11010" y="3857"/>
                    <a:pt x="11010" y="4547"/>
                    <a:pt x="11426" y="4949"/>
                  </a:cubicBezTo>
                  <a:cubicBezTo>
                    <a:pt x="11841" y="5351"/>
                    <a:pt x="12672" y="5466"/>
                    <a:pt x="13835" y="5121"/>
                  </a:cubicBezTo>
                  <a:cubicBezTo>
                    <a:pt x="14998" y="4777"/>
                    <a:pt x="16493" y="3972"/>
                    <a:pt x="17656" y="3283"/>
                  </a:cubicBezTo>
                  <a:cubicBezTo>
                    <a:pt x="18820" y="2594"/>
                    <a:pt x="19650" y="2019"/>
                    <a:pt x="20066" y="2019"/>
                  </a:cubicBezTo>
                  <a:cubicBezTo>
                    <a:pt x="20481" y="2019"/>
                    <a:pt x="20481" y="2594"/>
                    <a:pt x="20481" y="4547"/>
                  </a:cubicBezTo>
                  <a:cubicBezTo>
                    <a:pt x="20481" y="6500"/>
                    <a:pt x="20481" y="9832"/>
                    <a:pt x="20647" y="12417"/>
                  </a:cubicBezTo>
                  <a:cubicBezTo>
                    <a:pt x="20813" y="15002"/>
                    <a:pt x="21146" y="16840"/>
                    <a:pt x="21312" y="18047"/>
                  </a:cubicBezTo>
                  <a:cubicBezTo>
                    <a:pt x="21478" y="19253"/>
                    <a:pt x="21478" y="19828"/>
                    <a:pt x="20730" y="20402"/>
                  </a:cubicBezTo>
                  <a:cubicBezTo>
                    <a:pt x="19983" y="20977"/>
                    <a:pt x="18487" y="21551"/>
                    <a:pt x="17158" y="21206"/>
                  </a:cubicBezTo>
                  <a:cubicBezTo>
                    <a:pt x="15829" y="20862"/>
                    <a:pt x="14666" y="19598"/>
                    <a:pt x="13503" y="18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2147153" y="8320270"/>
              <a:ext cx="129899" cy="20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0782" fill="norm" stroke="1" extrusionOk="0">
                  <a:moveTo>
                    <a:pt x="5009" y="3156"/>
                  </a:moveTo>
                  <a:cubicBezTo>
                    <a:pt x="3739" y="5499"/>
                    <a:pt x="2468" y="7841"/>
                    <a:pt x="1833" y="9923"/>
                  </a:cubicBezTo>
                  <a:cubicBezTo>
                    <a:pt x="1198" y="12005"/>
                    <a:pt x="1198" y="13826"/>
                    <a:pt x="986" y="15908"/>
                  </a:cubicBezTo>
                  <a:cubicBezTo>
                    <a:pt x="774" y="17990"/>
                    <a:pt x="351" y="20332"/>
                    <a:pt x="139" y="20723"/>
                  </a:cubicBezTo>
                  <a:cubicBezTo>
                    <a:pt x="-73" y="21113"/>
                    <a:pt x="-73" y="19552"/>
                    <a:pt x="351" y="16429"/>
                  </a:cubicBezTo>
                  <a:cubicBezTo>
                    <a:pt x="774" y="13306"/>
                    <a:pt x="1621" y="8621"/>
                    <a:pt x="2680" y="5629"/>
                  </a:cubicBezTo>
                  <a:cubicBezTo>
                    <a:pt x="3739" y="2636"/>
                    <a:pt x="5009" y="1335"/>
                    <a:pt x="6915" y="554"/>
                  </a:cubicBezTo>
                  <a:cubicBezTo>
                    <a:pt x="8821" y="-227"/>
                    <a:pt x="11362" y="-487"/>
                    <a:pt x="13903" y="1855"/>
                  </a:cubicBezTo>
                  <a:cubicBezTo>
                    <a:pt x="16445" y="4197"/>
                    <a:pt x="18986" y="9142"/>
                    <a:pt x="21527" y="14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2326572" y="8289935"/>
              <a:ext cx="102314" cy="21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355" fill="norm" stroke="1" extrusionOk="0">
                  <a:moveTo>
                    <a:pt x="19349" y="3857"/>
                  </a:moveTo>
                  <a:cubicBezTo>
                    <a:pt x="13692" y="6171"/>
                    <a:pt x="8035" y="8486"/>
                    <a:pt x="4692" y="10800"/>
                  </a:cubicBezTo>
                  <a:cubicBezTo>
                    <a:pt x="1349" y="13114"/>
                    <a:pt x="320" y="15429"/>
                    <a:pt x="63" y="17229"/>
                  </a:cubicBezTo>
                  <a:cubicBezTo>
                    <a:pt x="-194" y="19029"/>
                    <a:pt x="320" y="20314"/>
                    <a:pt x="1863" y="20957"/>
                  </a:cubicBezTo>
                  <a:cubicBezTo>
                    <a:pt x="3406" y="21600"/>
                    <a:pt x="5977" y="21600"/>
                    <a:pt x="9577" y="19929"/>
                  </a:cubicBezTo>
                  <a:cubicBezTo>
                    <a:pt x="13177" y="18257"/>
                    <a:pt x="17806" y="14914"/>
                    <a:pt x="19606" y="11314"/>
                  </a:cubicBezTo>
                  <a:cubicBezTo>
                    <a:pt x="21406" y="7714"/>
                    <a:pt x="20377" y="3857"/>
                    <a:pt x="19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2568391" y="8036930"/>
              <a:ext cx="84336" cy="43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11782" y="0"/>
                  </a:moveTo>
                  <a:cubicBezTo>
                    <a:pt x="9164" y="2779"/>
                    <a:pt x="6545" y="5558"/>
                    <a:pt x="4255" y="8463"/>
                  </a:cubicBezTo>
                  <a:cubicBezTo>
                    <a:pt x="1964" y="11368"/>
                    <a:pt x="0" y="14400"/>
                    <a:pt x="0" y="16611"/>
                  </a:cubicBezTo>
                  <a:cubicBezTo>
                    <a:pt x="0" y="18821"/>
                    <a:pt x="1964" y="20211"/>
                    <a:pt x="4582" y="20905"/>
                  </a:cubicBezTo>
                  <a:cubicBezTo>
                    <a:pt x="7200" y="21600"/>
                    <a:pt x="10473" y="21600"/>
                    <a:pt x="13418" y="21284"/>
                  </a:cubicBezTo>
                  <a:cubicBezTo>
                    <a:pt x="16364" y="20968"/>
                    <a:pt x="18982" y="20337"/>
                    <a:pt x="21600" y="19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2508551" y="8236267"/>
              <a:ext cx="31284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3556" y="21600"/>
                  </a:moveTo>
                  <a:cubicBezTo>
                    <a:pt x="1989" y="19636"/>
                    <a:pt x="421" y="17673"/>
                    <a:pt x="72" y="15709"/>
                  </a:cubicBezTo>
                  <a:cubicBezTo>
                    <a:pt x="-276" y="13746"/>
                    <a:pt x="595" y="11782"/>
                    <a:pt x="3556" y="9491"/>
                  </a:cubicBezTo>
                  <a:cubicBezTo>
                    <a:pt x="6518" y="7200"/>
                    <a:pt x="11569" y="4582"/>
                    <a:pt x="14879" y="2946"/>
                  </a:cubicBezTo>
                  <a:cubicBezTo>
                    <a:pt x="18189" y="1309"/>
                    <a:pt x="19756" y="655"/>
                    <a:pt x="213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3329963" y="8099468"/>
              <a:ext cx="104782" cy="39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21600" y="1606"/>
                  </a:moveTo>
                  <a:cubicBezTo>
                    <a:pt x="20546" y="770"/>
                    <a:pt x="19493" y="-66"/>
                    <a:pt x="18439" y="4"/>
                  </a:cubicBezTo>
                  <a:cubicBezTo>
                    <a:pt x="17385" y="73"/>
                    <a:pt x="16332" y="1049"/>
                    <a:pt x="13434" y="3836"/>
                  </a:cubicBezTo>
                  <a:cubicBezTo>
                    <a:pt x="10537" y="6623"/>
                    <a:pt x="5795" y="11222"/>
                    <a:pt x="3161" y="13869"/>
                  </a:cubicBezTo>
                  <a:cubicBezTo>
                    <a:pt x="527" y="16517"/>
                    <a:pt x="0" y="17214"/>
                    <a:pt x="0" y="18120"/>
                  </a:cubicBezTo>
                  <a:cubicBezTo>
                    <a:pt x="0" y="19026"/>
                    <a:pt x="527" y="20140"/>
                    <a:pt x="2107" y="20768"/>
                  </a:cubicBezTo>
                  <a:cubicBezTo>
                    <a:pt x="3688" y="21395"/>
                    <a:pt x="6322" y="21534"/>
                    <a:pt x="9746" y="20768"/>
                  </a:cubicBezTo>
                  <a:cubicBezTo>
                    <a:pt x="13171" y="20001"/>
                    <a:pt x="17385" y="18329"/>
                    <a:pt x="19229" y="16726"/>
                  </a:cubicBezTo>
                  <a:cubicBezTo>
                    <a:pt x="21073" y="15124"/>
                    <a:pt x="20546" y="13591"/>
                    <a:pt x="19229" y="12615"/>
                  </a:cubicBezTo>
                  <a:cubicBezTo>
                    <a:pt x="17912" y="11640"/>
                    <a:pt x="15805" y="11222"/>
                    <a:pt x="13434" y="11013"/>
                  </a:cubicBezTo>
                  <a:cubicBezTo>
                    <a:pt x="11063" y="10804"/>
                    <a:pt x="8429" y="10804"/>
                    <a:pt x="6585" y="11152"/>
                  </a:cubicBezTo>
                  <a:cubicBezTo>
                    <a:pt x="4741" y="11500"/>
                    <a:pt x="3688" y="12197"/>
                    <a:pt x="2634" y="12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3492601" y="8295776"/>
              <a:ext cx="325485" cy="13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938" fill="norm" stroke="1" extrusionOk="0">
                  <a:moveTo>
                    <a:pt x="230" y="8375"/>
                  </a:moveTo>
                  <a:cubicBezTo>
                    <a:pt x="1073" y="7990"/>
                    <a:pt x="1917" y="7604"/>
                    <a:pt x="2930" y="6061"/>
                  </a:cubicBezTo>
                  <a:cubicBezTo>
                    <a:pt x="3942" y="4518"/>
                    <a:pt x="5123" y="1818"/>
                    <a:pt x="5292" y="661"/>
                  </a:cubicBezTo>
                  <a:cubicBezTo>
                    <a:pt x="5461" y="-496"/>
                    <a:pt x="4617" y="-110"/>
                    <a:pt x="3604" y="1625"/>
                  </a:cubicBezTo>
                  <a:cubicBezTo>
                    <a:pt x="2592" y="3361"/>
                    <a:pt x="1411" y="6447"/>
                    <a:pt x="736" y="9147"/>
                  </a:cubicBezTo>
                  <a:cubicBezTo>
                    <a:pt x="61" y="11847"/>
                    <a:pt x="-108" y="14161"/>
                    <a:pt x="61" y="16090"/>
                  </a:cubicBezTo>
                  <a:cubicBezTo>
                    <a:pt x="229" y="18018"/>
                    <a:pt x="736" y="19561"/>
                    <a:pt x="3267" y="20333"/>
                  </a:cubicBezTo>
                  <a:cubicBezTo>
                    <a:pt x="5798" y="21104"/>
                    <a:pt x="10355" y="21104"/>
                    <a:pt x="13730" y="20525"/>
                  </a:cubicBezTo>
                  <a:cubicBezTo>
                    <a:pt x="17105" y="19947"/>
                    <a:pt x="19298" y="18790"/>
                    <a:pt x="21492" y="17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4434335" y="8262753"/>
              <a:ext cx="168162" cy="21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249" fill="norm" stroke="1" extrusionOk="0">
                  <a:moveTo>
                    <a:pt x="16548" y="8135"/>
                  </a:moveTo>
                  <a:cubicBezTo>
                    <a:pt x="16235" y="6849"/>
                    <a:pt x="15922" y="5563"/>
                    <a:pt x="14670" y="4020"/>
                  </a:cubicBezTo>
                  <a:cubicBezTo>
                    <a:pt x="13418" y="2478"/>
                    <a:pt x="11227" y="678"/>
                    <a:pt x="8722" y="163"/>
                  </a:cubicBezTo>
                  <a:cubicBezTo>
                    <a:pt x="6218" y="-351"/>
                    <a:pt x="3401" y="420"/>
                    <a:pt x="1679" y="1449"/>
                  </a:cubicBezTo>
                  <a:cubicBezTo>
                    <a:pt x="-43" y="2478"/>
                    <a:pt x="-669" y="3763"/>
                    <a:pt x="896" y="5563"/>
                  </a:cubicBezTo>
                  <a:cubicBezTo>
                    <a:pt x="2461" y="7363"/>
                    <a:pt x="6218" y="9678"/>
                    <a:pt x="9818" y="11478"/>
                  </a:cubicBezTo>
                  <a:cubicBezTo>
                    <a:pt x="13418" y="13278"/>
                    <a:pt x="16861" y="14563"/>
                    <a:pt x="18740" y="15849"/>
                  </a:cubicBezTo>
                  <a:cubicBezTo>
                    <a:pt x="20618" y="17135"/>
                    <a:pt x="20931" y="18420"/>
                    <a:pt x="20305" y="19320"/>
                  </a:cubicBezTo>
                  <a:cubicBezTo>
                    <a:pt x="19679" y="20220"/>
                    <a:pt x="18114" y="20735"/>
                    <a:pt x="15453" y="20992"/>
                  </a:cubicBezTo>
                  <a:cubicBezTo>
                    <a:pt x="12792" y="21249"/>
                    <a:pt x="9035" y="21249"/>
                    <a:pt x="5279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4623104" y="8343604"/>
              <a:ext cx="2300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280"/>
                    <a:pt x="21600" y="10560"/>
                    <a:pt x="18000" y="14160"/>
                  </a:cubicBezTo>
                  <a:cubicBezTo>
                    <a:pt x="14400" y="17760"/>
                    <a:pt x="72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4676771" y="8217981"/>
              <a:ext cx="38336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880" y="11040"/>
                    <a:pt x="5760" y="1783"/>
                    <a:pt x="9360" y="240"/>
                  </a:cubicBezTo>
                  <a:cubicBezTo>
                    <a:pt x="12960" y="-1303"/>
                    <a:pt x="1728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4714438" y="8303793"/>
              <a:ext cx="148445" cy="38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453" fill="norm" stroke="1" extrusionOk="0">
                  <a:moveTo>
                    <a:pt x="20276" y="505"/>
                  </a:moveTo>
                  <a:cubicBezTo>
                    <a:pt x="16735" y="222"/>
                    <a:pt x="13194" y="-60"/>
                    <a:pt x="10361" y="11"/>
                  </a:cubicBezTo>
                  <a:cubicBezTo>
                    <a:pt x="7528" y="81"/>
                    <a:pt x="5404" y="505"/>
                    <a:pt x="5227" y="787"/>
                  </a:cubicBezTo>
                  <a:cubicBezTo>
                    <a:pt x="5050" y="1069"/>
                    <a:pt x="6820" y="1211"/>
                    <a:pt x="8768" y="1281"/>
                  </a:cubicBezTo>
                  <a:cubicBezTo>
                    <a:pt x="10715" y="1352"/>
                    <a:pt x="12840" y="1352"/>
                    <a:pt x="14433" y="1775"/>
                  </a:cubicBezTo>
                  <a:cubicBezTo>
                    <a:pt x="16027" y="2199"/>
                    <a:pt x="17089" y="3046"/>
                    <a:pt x="18328" y="4811"/>
                  </a:cubicBezTo>
                  <a:cubicBezTo>
                    <a:pt x="19568" y="6575"/>
                    <a:pt x="20984" y="9258"/>
                    <a:pt x="20453" y="11869"/>
                  </a:cubicBezTo>
                  <a:cubicBezTo>
                    <a:pt x="19922" y="14481"/>
                    <a:pt x="17443" y="17022"/>
                    <a:pt x="15318" y="18575"/>
                  </a:cubicBezTo>
                  <a:cubicBezTo>
                    <a:pt x="13194" y="20128"/>
                    <a:pt x="11423" y="20693"/>
                    <a:pt x="9299" y="21046"/>
                  </a:cubicBezTo>
                  <a:cubicBezTo>
                    <a:pt x="7174" y="21399"/>
                    <a:pt x="4695" y="21540"/>
                    <a:pt x="2748" y="21399"/>
                  </a:cubicBezTo>
                  <a:cubicBezTo>
                    <a:pt x="800" y="21258"/>
                    <a:pt x="-616" y="20834"/>
                    <a:pt x="269" y="18787"/>
                  </a:cubicBezTo>
                  <a:cubicBezTo>
                    <a:pt x="1154" y="16740"/>
                    <a:pt x="4341" y="13069"/>
                    <a:pt x="7528" y="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4923328" y="8284323"/>
              <a:ext cx="129120" cy="18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117" fill="norm" stroke="1" extrusionOk="0">
                  <a:moveTo>
                    <a:pt x="6151" y="1516"/>
                  </a:moveTo>
                  <a:cubicBezTo>
                    <a:pt x="7845" y="641"/>
                    <a:pt x="9539" y="-235"/>
                    <a:pt x="10386" y="57"/>
                  </a:cubicBezTo>
                  <a:cubicBezTo>
                    <a:pt x="11233" y="349"/>
                    <a:pt x="11233" y="1808"/>
                    <a:pt x="9963" y="5165"/>
                  </a:cubicBezTo>
                  <a:cubicBezTo>
                    <a:pt x="8692" y="8522"/>
                    <a:pt x="6151" y="13776"/>
                    <a:pt x="4245" y="16987"/>
                  </a:cubicBezTo>
                  <a:cubicBezTo>
                    <a:pt x="2339" y="20197"/>
                    <a:pt x="1069" y="21365"/>
                    <a:pt x="433" y="21073"/>
                  </a:cubicBezTo>
                  <a:cubicBezTo>
                    <a:pt x="-202" y="20781"/>
                    <a:pt x="-202" y="19030"/>
                    <a:pt x="857" y="16695"/>
                  </a:cubicBezTo>
                  <a:cubicBezTo>
                    <a:pt x="1916" y="14360"/>
                    <a:pt x="4033" y="11441"/>
                    <a:pt x="6151" y="9251"/>
                  </a:cubicBezTo>
                  <a:cubicBezTo>
                    <a:pt x="8269" y="7062"/>
                    <a:pt x="10386" y="5603"/>
                    <a:pt x="12080" y="5457"/>
                  </a:cubicBezTo>
                  <a:cubicBezTo>
                    <a:pt x="13775" y="5311"/>
                    <a:pt x="15045" y="6478"/>
                    <a:pt x="16316" y="8668"/>
                  </a:cubicBezTo>
                  <a:cubicBezTo>
                    <a:pt x="17586" y="10857"/>
                    <a:pt x="18857" y="14068"/>
                    <a:pt x="19704" y="15819"/>
                  </a:cubicBezTo>
                  <a:cubicBezTo>
                    <a:pt x="20551" y="17570"/>
                    <a:pt x="20974" y="17862"/>
                    <a:pt x="21398" y="18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5147004" y="8228601"/>
              <a:ext cx="28113" cy="15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3927" y="10452"/>
                  </a:moveTo>
                  <a:cubicBezTo>
                    <a:pt x="3927" y="12542"/>
                    <a:pt x="3927" y="14632"/>
                    <a:pt x="2945" y="16897"/>
                  </a:cubicBezTo>
                  <a:cubicBezTo>
                    <a:pt x="1964" y="19161"/>
                    <a:pt x="0" y="21600"/>
                    <a:pt x="0" y="21252"/>
                  </a:cubicBezTo>
                  <a:cubicBezTo>
                    <a:pt x="0" y="20903"/>
                    <a:pt x="1964" y="17768"/>
                    <a:pt x="5891" y="13761"/>
                  </a:cubicBezTo>
                  <a:cubicBezTo>
                    <a:pt x="9818" y="9755"/>
                    <a:pt x="15709" y="4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5248999" y="8031971"/>
              <a:ext cx="174013" cy="38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329" fill="norm" stroke="1" extrusionOk="0">
                  <a:moveTo>
                    <a:pt x="20702" y="3217"/>
                  </a:moveTo>
                  <a:cubicBezTo>
                    <a:pt x="21010" y="2095"/>
                    <a:pt x="21319" y="973"/>
                    <a:pt x="20393" y="412"/>
                  </a:cubicBezTo>
                  <a:cubicBezTo>
                    <a:pt x="19468" y="-149"/>
                    <a:pt x="17308" y="-149"/>
                    <a:pt x="14993" y="482"/>
                  </a:cubicBezTo>
                  <a:cubicBezTo>
                    <a:pt x="12679" y="1113"/>
                    <a:pt x="10210" y="2376"/>
                    <a:pt x="8359" y="4830"/>
                  </a:cubicBezTo>
                  <a:cubicBezTo>
                    <a:pt x="6508" y="7285"/>
                    <a:pt x="5273" y="10932"/>
                    <a:pt x="4656" y="13667"/>
                  </a:cubicBezTo>
                  <a:cubicBezTo>
                    <a:pt x="4039" y="16402"/>
                    <a:pt x="4039" y="18225"/>
                    <a:pt x="4348" y="19487"/>
                  </a:cubicBezTo>
                  <a:cubicBezTo>
                    <a:pt x="4656" y="20750"/>
                    <a:pt x="5273" y="21451"/>
                    <a:pt x="5119" y="21311"/>
                  </a:cubicBezTo>
                  <a:cubicBezTo>
                    <a:pt x="4965" y="21170"/>
                    <a:pt x="4039" y="20189"/>
                    <a:pt x="3113" y="19347"/>
                  </a:cubicBezTo>
                  <a:cubicBezTo>
                    <a:pt x="2188" y="18506"/>
                    <a:pt x="1262" y="17804"/>
                    <a:pt x="645" y="17103"/>
                  </a:cubicBezTo>
                  <a:cubicBezTo>
                    <a:pt x="28" y="16402"/>
                    <a:pt x="-281" y="15700"/>
                    <a:pt x="336" y="15280"/>
                  </a:cubicBezTo>
                  <a:cubicBezTo>
                    <a:pt x="953" y="14859"/>
                    <a:pt x="2496" y="14719"/>
                    <a:pt x="4039" y="14648"/>
                  </a:cubicBezTo>
                  <a:cubicBezTo>
                    <a:pt x="5582" y="14578"/>
                    <a:pt x="7125" y="14578"/>
                    <a:pt x="8513" y="14859"/>
                  </a:cubicBezTo>
                  <a:cubicBezTo>
                    <a:pt x="9902" y="15139"/>
                    <a:pt x="11136" y="15700"/>
                    <a:pt x="12062" y="16402"/>
                  </a:cubicBezTo>
                  <a:cubicBezTo>
                    <a:pt x="12988" y="17103"/>
                    <a:pt x="13605" y="17944"/>
                    <a:pt x="13913" y="18856"/>
                  </a:cubicBezTo>
                  <a:cubicBezTo>
                    <a:pt x="14222" y="19768"/>
                    <a:pt x="14222" y="20750"/>
                    <a:pt x="14376" y="20750"/>
                  </a:cubicBezTo>
                  <a:cubicBezTo>
                    <a:pt x="14530" y="20750"/>
                    <a:pt x="14839" y="19768"/>
                    <a:pt x="15148" y="18435"/>
                  </a:cubicBezTo>
                  <a:cubicBezTo>
                    <a:pt x="15456" y="17103"/>
                    <a:pt x="15765" y="15420"/>
                    <a:pt x="16536" y="14298"/>
                  </a:cubicBezTo>
                  <a:cubicBezTo>
                    <a:pt x="17308" y="13176"/>
                    <a:pt x="18542" y="12615"/>
                    <a:pt x="19776" y="12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5437504" y="8299657"/>
              <a:ext cx="396962" cy="129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073" fill="norm" stroke="1" extrusionOk="0">
                  <a:moveTo>
                    <a:pt x="4860" y="2158"/>
                  </a:moveTo>
                  <a:cubicBezTo>
                    <a:pt x="4035" y="912"/>
                    <a:pt x="3209" y="-334"/>
                    <a:pt x="2453" y="81"/>
                  </a:cubicBezTo>
                  <a:cubicBezTo>
                    <a:pt x="1696" y="497"/>
                    <a:pt x="1008" y="2574"/>
                    <a:pt x="527" y="5689"/>
                  </a:cubicBezTo>
                  <a:cubicBezTo>
                    <a:pt x="45" y="8804"/>
                    <a:pt x="-230" y="12958"/>
                    <a:pt x="252" y="16074"/>
                  </a:cubicBezTo>
                  <a:cubicBezTo>
                    <a:pt x="733" y="19189"/>
                    <a:pt x="1971" y="21266"/>
                    <a:pt x="4035" y="21058"/>
                  </a:cubicBezTo>
                  <a:cubicBezTo>
                    <a:pt x="6099" y="20851"/>
                    <a:pt x="8988" y="18358"/>
                    <a:pt x="10639" y="16281"/>
                  </a:cubicBezTo>
                  <a:cubicBezTo>
                    <a:pt x="12290" y="14204"/>
                    <a:pt x="12702" y="12543"/>
                    <a:pt x="12978" y="10466"/>
                  </a:cubicBezTo>
                  <a:cubicBezTo>
                    <a:pt x="13253" y="8389"/>
                    <a:pt x="13390" y="5897"/>
                    <a:pt x="13115" y="4443"/>
                  </a:cubicBezTo>
                  <a:cubicBezTo>
                    <a:pt x="12840" y="2989"/>
                    <a:pt x="12152" y="2574"/>
                    <a:pt x="11395" y="2781"/>
                  </a:cubicBezTo>
                  <a:cubicBezTo>
                    <a:pt x="10639" y="2989"/>
                    <a:pt x="9813" y="3820"/>
                    <a:pt x="9125" y="5066"/>
                  </a:cubicBezTo>
                  <a:cubicBezTo>
                    <a:pt x="8438" y="6312"/>
                    <a:pt x="7887" y="7974"/>
                    <a:pt x="7543" y="9843"/>
                  </a:cubicBezTo>
                  <a:cubicBezTo>
                    <a:pt x="7199" y="11712"/>
                    <a:pt x="7062" y="13789"/>
                    <a:pt x="7337" y="15035"/>
                  </a:cubicBezTo>
                  <a:cubicBezTo>
                    <a:pt x="7612" y="16281"/>
                    <a:pt x="8300" y="16697"/>
                    <a:pt x="8988" y="16489"/>
                  </a:cubicBezTo>
                  <a:cubicBezTo>
                    <a:pt x="9676" y="16281"/>
                    <a:pt x="10364" y="15451"/>
                    <a:pt x="11120" y="14204"/>
                  </a:cubicBezTo>
                  <a:cubicBezTo>
                    <a:pt x="11877" y="12958"/>
                    <a:pt x="12702" y="11297"/>
                    <a:pt x="12978" y="11504"/>
                  </a:cubicBezTo>
                  <a:cubicBezTo>
                    <a:pt x="13253" y="11712"/>
                    <a:pt x="12978" y="13789"/>
                    <a:pt x="13184" y="14620"/>
                  </a:cubicBezTo>
                  <a:cubicBezTo>
                    <a:pt x="13390" y="15451"/>
                    <a:pt x="14078" y="15035"/>
                    <a:pt x="14560" y="15866"/>
                  </a:cubicBezTo>
                  <a:cubicBezTo>
                    <a:pt x="15041" y="16697"/>
                    <a:pt x="15316" y="18774"/>
                    <a:pt x="15592" y="18774"/>
                  </a:cubicBezTo>
                  <a:cubicBezTo>
                    <a:pt x="15867" y="18774"/>
                    <a:pt x="16142" y="16697"/>
                    <a:pt x="16348" y="14620"/>
                  </a:cubicBezTo>
                  <a:cubicBezTo>
                    <a:pt x="16555" y="12543"/>
                    <a:pt x="16692" y="10466"/>
                    <a:pt x="16899" y="8389"/>
                  </a:cubicBezTo>
                  <a:cubicBezTo>
                    <a:pt x="17105" y="6312"/>
                    <a:pt x="17380" y="4235"/>
                    <a:pt x="17862" y="2989"/>
                  </a:cubicBezTo>
                  <a:cubicBezTo>
                    <a:pt x="18343" y="1743"/>
                    <a:pt x="19031" y="1328"/>
                    <a:pt x="19650" y="1743"/>
                  </a:cubicBezTo>
                  <a:cubicBezTo>
                    <a:pt x="20269" y="2158"/>
                    <a:pt x="20820" y="3404"/>
                    <a:pt x="21095" y="6728"/>
                  </a:cubicBezTo>
                  <a:cubicBezTo>
                    <a:pt x="21370" y="10051"/>
                    <a:pt x="21370" y="15451"/>
                    <a:pt x="21370" y="20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5939738" y="7990929"/>
              <a:ext cx="324758" cy="58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72" fill="norm" stroke="1" extrusionOk="0">
                  <a:moveTo>
                    <a:pt x="7167" y="1122"/>
                  </a:moveTo>
                  <a:cubicBezTo>
                    <a:pt x="7837" y="561"/>
                    <a:pt x="8507" y="0"/>
                    <a:pt x="8842" y="0"/>
                  </a:cubicBezTo>
                  <a:cubicBezTo>
                    <a:pt x="9177" y="0"/>
                    <a:pt x="9177" y="561"/>
                    <a:pt x="8340" y="2197"/>
                  </a:cubicBezTo>
                  <a:cubicBezTo>
                    <a:pt x="7502" y="3834"/>
                    <a:pt x="5828" y="6545"/>
                    <a:pt x="4907" y="8649"/>
                  </a:cubicBezTo>
                  <a:cubicBezTo>
                    <a:pt x="3986" y="10753"/>
                    <a:pt x="3819" y="12249"/>
                    <a:pt x="3986" y="13184"/>
                  </a:cubicBezTo>
                  <a:cubicBezTo>
                    <a:pt x="4153" y="14119"/>
                    <a:pt x="4656" y="14494"/>
                    <a:pt x="5158" y="14494"/>
                  </a:cubicBezTo>
                  <a:cubicBezTo>
                    <a:pt x="5660" y="14494"/>
                    <a:pt x="6163" y="14119"/>
                    <a:pt x="6247" y="13418"/>
                  </a:cubicBezTo>
                  <a:cubicBezTo>
                    <a:pt x="6330" y="12717"/>
                    <a:pt x="5995" y="11688"/>
                    <a:pt x="5326" y="10800"/>
                  </a:cubicBezTo>
                  <a:cubicBezTo>
                    <a:pt x="4656" y="9912"/>
                    <a:pt x="3651" y="9164"/>
                    <a:pt x="2563" y="8603"/>
                  </a:cubicBezTo>
                  <a:cubicBezTo>
                    <a:pt x="1474" y="8042"/>
                    <a:pt x="302" y="7668"/>
                    <a:pt x="51" y="7294"/>
                  </a:cubicBezTo>
                  <a:cubicBezTo>
                    <a:pt x="-200" y="6919"/>
                    <a:pt x="470" y="6545"/>
                    <a:pt x="2060" y="5938"/>
                  </a:cubicBezTo>
                  <a:cubicBezTo>
                    <a:pt x="3651" y="5330"/>
                    <a:pt x="6163" y="4488"/>
                    <a:pt x="7921" y="3974"/>
                  </a:cubicBezTo>
                  <a:cubicBezTo>
                    <a:pt x="9679" y="3460"/>
                    <a:pt x="10684" y="3273"/>
                    <a:pt x="11605" y="3179"/>
                  </a:cubicBezTo>
                  <a:cubicBezTo>
                    <a:pt x="12526" y="3086"/>
                    <a:pt x="13363" y="3086"/>
                    <a:pt x="13865" y="3506"/>
                  </a:cubicBezTo>
                  <a:cubicBezTo>
                    <a:pt x="14367" y="3927"/>
                    <a:pt x="14535" y="4769"/>
                    <a:pt x="14367" y="5423"/>
                  </a:cubicBezTo>
                  <a:cubicBezTo>
                    <a:pt x="14200" y="6078"/>
                    <a:pt x="13698" y="6545"/>
                    <a:pt x="13195" y="7013"/>
                  </a:cubicBezTo>
                  <a:cubicBezTo>
                    <a:pt x="12693" y="7481"/>
                    <a:pt x="12191" y="7948"/>
                    <a:pt x="12191" y="8369"/>
                  </a:cubicBezTo>
                  <a:cubicBezTo>
                    <a:pt x="12191" y="8790"/>
                    <a:pt x="12693" y="9164"/>
                    <a:pt x="13363" y="9304"/>
                  </a:cubicBezTo>
                  <a:cubicBezTo>
                    <a:pt x="14033" y="9444"/>
                    <a:pt x="14870" y="9351"/>
                    <a:pt x="15288" y="9538"/>
                  </a:cubicBezTo>
                  <a:cubicBezTo>
                    <a:pt x="15707" y="9725"/>
                    <a:pt x="15707" y="10192"/>
                    <a:pt x="15791" y="10660"/>
                  </a:cubicBezTo>
                  <a:cubicBezTo>
                    <a:pt x="15874" y="11127"/>
                    <a:pt x="16042" y="11595"/>
                    <a:pt x="16712" y="11782"/>
                  </a:cubicBezTo>
                  <a:cubicBezTo>
                    <a:pt x="17381" y="11969"/>
                    <a:pt x="18553" y="11875"/>
                    <a:pt x="19474" y="11642"/>
                  </a:cubicBezTo>
                  <a:cubicBezTo>
                    <a:pt x="20395" y="11408"/>
                    <a:pt x="21065" y="11034"/>
                    <a:pt x="21233" y="11081"/>
                  </a:cubicBezTo>
                  <a:cubicBezTo>
                    <a:pt x="21400" y="11127"/>
                    <a:pt x="21065" y="11595"/>
                    <a:pt x="20814" y="12623"/>
                  </a:cubicBezTo>
                  <a:cubicBezTo>
                    <a:pt x="20563" y="13652"/>
                    <a:pt x="20395" y="15242"/>
                    <a:pt x="20479" y="16457"/>
                  </a:cubicBezTo>
                  <a:cubicBezTo>
                    <a:pt x="20563" y="17673"/>
                    <a:pt x="20898" y="18514"/>
                    <a:pt x="21065" y="19216"/>
                  </a:cubicBezTo>
                  <a:cubicBezTo>
                    <a:pt x="21233" y="19917"/>
                    <a:pt x="21233" y="20478"/>
                    <a:pt x="20898" y="20899"/>
                  </a:cubicBezTo>
                  <a:cubicBezTo>
                    <a:pt x="20563" y="21319"/>
                    <a:pt x="19893" y="21600"/>
                    <a:pt x="17967" y="21413"/>
                  </a:cubicBezTo>
                  <a:cubicBezTo>
                    <a:pt x="16042" y="21226"/>
                    <a:pt x="12860" y="20571"/>
                    <a:pt x="11102" y="19964"/>
                  </a:cubicBezTo>
                  <a:cubicBezTo>
                    <a:pt x="9344" y="19356"/>
                    <a:pt x="9009" y="18795"/>
                    <a:pt x="8674" y="18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6870705" y="8312271"/>
              <a:ext cx="144454" cy="37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30" fill="norm" stroke="1" extrusionOk="0">
                  <a:moveTo>
                    <a:pt x="21420" y="1351"/>
                  </a:moveTo>
                  <a:cubicBezTo>
                    <a:pt x="20283" y="768"/>
                    <a:pt x="19146" y="184"/>
                    <a:pt x="16115" y="38"/>
                  </a:cubicBezTo>
                  <a:cubicBezTo>
                    <a:pt x="13083" y="-108"/>
                    <a:pt x="8157" y="184"/>
                    <a:pt x="5125" y="622"/>
                  </a:cubicBezTo>
                  <a:cubicBezTo>
                    <a:pt x="2094" y="1060"/>
                    <a:pt x="957" y="1643"/>
                    <a:pt x="388" y="2300"/>
                  </a:cubicBezTo>
                  <a:cubicBezTo>
                    <a:pt x="-180" y="2957"/>
                    <a:pt x="-180" y="3687"/>
                    <a:pt x="767" y="3978"/>
                  </a:cubicBezTo>
                  <a:cubicBezTo>
                    <a:pt x="1715" y="4270"/>
                    <a:pt x="3609" y="4124"/>
                    <a:pt x="5504" y="3833"/>
                  </a:cubicBezTo>
                  <a:cubicBezTo>
                    <a:pt x="7399" y="3541"/>
                    <a:pt x="9294" y="3103"/>
                    <a:pt x="11567" y="2446"/>
                  </a:cubicBezTo>
                  <a:cubicBezTo>
                    <a:pt x="13841" y="1789"/>
                    <a:pt x="16494" y="914"/>
                    <a:pt x="18009" y="914"/>
                  </a:cubicBezTo>
                  <a:cubicBezTo>
                    <a:pt x="19525" y="914"/>
                    <a:pt x="19904" y="1789"/>
                    <a:pt x="20094" y="4416"/>
                  </a:cubicBezTo>
                  <a:cubicBezTo>
                    <a:pt x="20283" y="7043"/>
                    <a:pt x="20283" y="11422"/>
                    <a:pt x="19146" y="14560"/>
                  </a:cubicBezTo>
                  <a:cubicBezTo>
                    <a:pt x="18009" y="17697"/>
                    <a:pt x="15736" y="19595"/>
                    <a:pt x="13083" y="20543"/>
                  </a:cubicBezTo>
                  <a:cubicBezTo>
                    <a:pt x="10431" y="21492"/>
                    <a:pt x="7399" y="21492"/>
                    <a:pt x="5694" y="20324"/>
                  </a:cubicBezTo>
                  <a:cubicBezTo>
                    <a:pt x="3988" y="19157"/>
                    <a:pt x="3609" y="16822"/>
                    <a:pt x="3231" y="14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7030492" y="8043233"/>
              <a:ext cx="644015" cy="40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14745"/>
                  </a:moveTo>
                  <a:cubicBezTo>
                    <a:pt x="429" y="14609"/>
                    <a:pt x="857" y="14473"/>
                    <a:pt x="1200" y="14677"/>
                  </a:cubicBezTo>
                  <a:cubicBezTo>
                    <a:pt x="1543" y="14880"/>
                    <a:pt x="1800" y="15424"/>
                    <a:pt x="2014" y="16375"/>
                  </a:cubicBezTo>
                  <a:cubicBezTo>
                    <a:pt x="2229" y="17326"/>
                    <a:pt x="2400" y="18684"/>
                    <a:pt x="2400" y="19703"/>
                  </a:cubicBezTo>
                  <a:cubicBezTo>
                    <a:pt x="2400" y="20722"/>
                    <a:pt x="2229" y="21401"/>
                    <a:pt x="2057" y="21401"/>
                  </a:cubicBezTo>
                  <a:cubicBezTo>
                    <a:pt x="1886" y="21401"/>
                    <a:pt x="1714" y="20722"/>
                    <a:pt x="1757" y="19975"/>
                  </a:cubicBezTo>
                  <a:cubicBezTo>
                    <a:pt x="1800" y="19228"/>
                    <a:pt x="2057" y="18412"/>
                    <a:pt x="2786" y="17733"/>
                  </a:cubicBezTo>
                  <a:cubicBezTo>
                    <a:pt x="3514" y="17054"/>
                    <a:pt x="4714" y="16511"/>
                    <a:pt x="5571" y="16307"/>
                  </a:cubicBezTo>
                  <a:cubicBezTo>
                    <a:pt x="6429" y="16103"/>
                    <a:pt x="6943" y="16239"/>
                    <a:pt x="7371" y="16035"/>
                  </a:cubicBezTo>
                  <a:cubicBezTo>
                    <a:pt x="7800" y="15831"/>
                    <a:pt x="8143" y="15288"/>
                    <a:pt x="8186" y="14745"/>
                  </a:cubicBezTo>
                  <a:cubicBezTo>
                    <a:pt x="8229" y="14201"/>
                    <a:pt x="7971" y="13658"/>
                    <a:pt x="7629" y="13590"/>
                  </a:cubicBezTo>
                  <a:cubicBezTo>
                    <a:pt x="7286" y="13522"/>
                    <a:pt x="6857" y="13929"/>
                    <a:pt x="6514" y="14541"/>
                  </a:cubicBezTo>
                  <a:cubicBezTo>
                    <a:pt x="6171" y="15152"/>
                    <a:pt x="5914" y="15967"/>
                    <a:pt x="5786" y="16850"/>
                  </a:cubicBezTo>
                  <a:cubicBezTo>
                    <a:pt x="5657" y="17733"/>
                    <a:pt x="5657" y="18684"/>
                    <a:pt x="5871" y="19295"/>
                  </a:cubicBezTo>
                  <a:cubicBezTo>
                    <a:pt x="6086" y="19907"/>
                    <a:pt x="6514" y="20178"/>
                    <a:pt x="7500" y="20111"/>
                  </a:cubicBezTo>
                  <a:cubicBezTo>
                    <a:pt x="8486" y="20043"/>
                    <a:pt x="10029" y="19635"/>
                    <a:pt x="11186" y="18956"/>
                  </a:cubicBezTo>
                  <a:cubicBezTo>
                    <a:pt x="12343" y="18277"/>
                    <a:pt x="13114" y="17326"/>
                    <a:pt x="13629" y="16511"/>
                  </a:cubicBezTo>
                  <a:cubicBezTo>
                    <a:pt x="14143" y="15695"/>
                    <a:pt x="14400" y="15016"/>
                    <a:pt x="14314" y="14609"/>
                  </a:cubicBezTo>
                  <a:cubicBezTo>
                    <a:pt x="14229" y="14201"/>
                    <a:pt x="13800" y="14065"/>
                    <a:pt x="13329" y="14133"/>
                  </a:cubicBezTo>
                  <a:cubicBezTo>
                    <a:pt x="12857" y="14201"/>
                    <a:pt x="12343" y="14473"/>
                    <a:pt x="11957" y="14880"/>
                  </a:cubicBezTo>
                  <a:cubicBezTo>
                    <a:pt x="11571" y="15288"/>
                    <a:pt x="11314" y="15831"/>
                    <a:pt x="11186" y="16443"/>
                  </a:cubicBezTo>
                  <a:cubicBezTo>
                    <a:pt x="11057" y="17054"/>
                    <a:pt x="11057" y="17733"/>
                    <a:pt x="11271" y="18073"/>
                  </a:cubicBezTo>
                  <a:cubicBezTo>
                    <a:pt x="11486" y="18412"/>
                    <a:pt x="11914" y="18412"/>
                    <a:pt x="12343" y="18277"/>
                  </a:cubicBezTo>
                  <a:cubicBezTo>
                    <a:pt x="12771" y="18141"/>
                    <a:pt x="13200" y="17869"/>
                    <a:pt x="13500" y="18073"/>
                  </a:cubicBezTo>
                  <a:cubicBezTo>
                    <a:pt x="13800" y="18277"/>
                    <a:pt x="13971" y="18956"/>
                    <a:pt x="14100" y="19635"/>
                  </a:cubicBezTo>
                  <a:cubicBezTo>
                    <a:pt x="14229" y="20314"/>
                    <a:pt x="14314" y="20994"/>
                    <a:pt x="14571" y="21265"/>
                  </a:cubicBezTo>
                  <a:cubicBezTo>
                    <a:pt x="14829" y="21537"/>
                    <a:pt x="15257" y="21401"/>
                    <a:pt x="16029" y="20111"/>
                  </a:cubicBezTo>
                  <a:cubicBezTo>
                    <a:pt x="16800" y="18820"/>
                    <a:pt x="17914" y="16375"/>
                    <a:pt x="18900" y="13114"/>
                  </a:cubicBezTo>
                  <a:cubicBezTo>
                    <a:pt x="19886" y="9854"/>
                    <a:pt x="20743" y="5779"/>
                    <a:pt x="21171" y="3333"/>
                  </a:cubicBezTo>
                  <a:cubicBezTo>
                    <a:pt x="21600" y="888"/>
                    <a:pt x="21600" y="73"/>
                    <a:pt x="21429" y="5"/>
                  </a:cubicBezTo>
                  <a:cubicBezTo>
                    <a:pt x="21257" y="-63"/>
                    <a:pt x="20914" y="616"/>
                    <a:pt x="20400" y="2994"/>
                  </a:cubicBezTo>
                  <a:cubicBezTo>
                    <a:pt x="19886" y="5371"/>
                    <a:pt x="19200" y="9446"/>
                    <a:pt x="18857" y="11892"/>
                  </a:cubicBezTo>
                  <a:cubicBezTo>
                    <a:pt x="18514" y="14337"/>
                    <a:pt x="18514" y="15152"/>
                    <a:pt x="18771" y="15899"/>
                  </a:cubicBezTo>
                  <a:cubicBezTo>
                    <a:pt x="19029" y="16646"/>
                    <a:pt x="19543" y="17326"/>
                    <a:pt x="20014" y="17597"/>
                  </a:cubicBezTo>
                  <a:cubicBezTo>
                    <a:pt x="20486" y="17869"/>
                    <a:pt x="20914" y="17733"/>
                    <a:pt x="21171" y="17258"/>
                  </a:cubicBezTo>
                  <a:cubicBezTo>
                    <a:pt x="21429" y="16782"/>
                    <a:pt x="21514" y="15967"/>
                    <a:pt x="21600" y="15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7605505" y="8220934"/>
              <a:ext cx="444677" cy="13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8400"/>
                  </a:moveTo>
                  <a:cubicBezTo>
                    <a:pt x="1986" y="7600"/>
                    <a:pt x="3972" y="6800"/>
                    <a:pt x="5338" y="6400"/>
                  </a:cubicBezTo>
                  <a:cubicBezTo>
                    <a:pt x="6703" y="6000"/>
                    <a:pt x="7448" y="6000"/>
                    <a:pt x="8131" y="5800"/>
                  </a:cubicBezTo>
                  <a:cubicBezTo>
                    <a:pt x="8814" y="5600"/>
                    <a:pt x="9434" y="5200"/>
                    <a:pt x="9497" y="4400"/>
                  </a:cubicBezTo>
                  <a:cubicBezTo>
                    <a:pt x="9559" y="3600"/>
                    <a:pt x="9062" y="2400"/>
                    <a:pt x="8503" y="1800"/>
                  </a:cubicBezTo>
                  <a:cubicBezTo>
                    <a:pt x="7945" y="1200"/>
                    <a:pt x="7324" y="1200"/>
                    <a:pt x="6579" y="2800"/>
                  </a:cubicBezTo>
                  <a:cubicBezTo>
                    <a:pt x="5834" y="4400"/>
                    <a:pt x="4966" y="7600"/>
                    <a:pt x="4717" y="11000"/>
                  </a:cubicBezTo>
                  <a:cubicBezTo>
                    <a:pt x="4469" y="14400"/>
                    <a:pt x="4841" y="18000"/>
                    <a:pt x="5648" y="19800"/>
                  </a:cubicBezTo>
                  <a:cubicBezTo>
                    <a:pt x="6455" y="21600"/>
                    <a:pt x="7697" y="21600"/>
                    <a:pt x="8814" y="20200"/>
                  </a:cubicBezTo>
                  <a:cubicBezTo>
                    <a:pt x="9931" y="18800"/>
                    <a:pt x="10924" y="16000"/>
                    <a:pt x="11607" y="13400"/>
                  </a:cubicBezTo>
                  <a:cubicBezTo>
                    <a:pt x="12290" y="10800"/>
                    <a:pt x="12662" y="8400"/>
                    <a:pt x="13097" y="6600"/>
                  </a:cubicBezTo>
                  <a:cubicBezTo>
                    <a:pt x="13531" y="4800"/>
                    <a:pt x="14028" y="3600"/>
                    <a:pt x="14338" y="4000"/>
                  </a:cubicBezTo>
                  <a:cubicBezTo>
                    <a:pt x="14648" y="4400"/>
                    <a:pt x="14772" y="6400"/>
                    <a:pt x="14834" y="8400"/>
                  </a:cubicBezTo>
                  <a:cubicBezTo>
                    <a:pt x="14897" y="10400"/>
                    <a:pt x="14897" y="12400"/>
                    <a:pt x="14897" y="14400"/>
                  </a:cubicBezTo>
                  <a:cubicBezTo>
                    <a:pt x="14897" y="16400"/>
                    <a:pt x="14897" y="18400"/>
                    <a:pt x="15145" y="18000"/>
                  </a:cubicBezTo>
                  <a:cubicBezTo>
                    <a:pt x="15393" y="17600"/>
                    <a:pt x="15890" y="14800"/>
                    <a:pt x="17007" y="11400"/>
                  </a:cubicBezTo>
                  <a:cubicBezTo>
                    <a:pt x="18124" y="8000"/>
                    <a:pt x="19862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8080849" y="7990929"/>
              <a:ext cx="23767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9" y="122"/>
                    <a:pt x="19277" y="244"/>
                    <a:pt x="17071" y="1769"/>
                  </a:cubicBezTo>
                  <a:cubicBezTo>
                    <a:pt x="14865" y="3295"/>
                    <a:pt x="11613" y="6224"/>
                    <a:pt x="8710" y="9275"/>
                  </a:cubicBezTo>
                  <a:cubicBezTo>
                    <a:pt x="5806" y="12325"/>
                    <a:pt x="3252" y="15498"/>
                    <a:pt x="1858" y="17573"/>
                  </a:cubicBezTo>
                  <a:cubicBezTo>
                    <a:pt x="465" y="19647"/>
                    <a:pt x="232" y="206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8318520" y="8075264"/>
              <a:ext cx="6900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4255"/>
                    <a:pt x="15200" y="8509"/>
                    <a:pt x="11600" y="12109"/>
                  </a:cubicBezTo>
                  <a:cubicBezTo>
                    <a:pt x="8000" y="15709"/>
                    <a:pt x="4000" y="186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8379855" y="8230198"/>
              <a:ext cx="351537" cy="17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07" fill="norm" stroke="1" extrusionOk="0">
                  <a:moveTo>
                    <a:pt x="0" y="11841"/>
                  </a:moveTo>
                  <a:cubicBezTo>
                    <a:pt x="1565" y="10607"/>
                    <a:pt x="3130" y="9373"/>
                    <a:pt x="4304" y="7984"/>
                  </a:cubicBezTo>
                  <a:cubicBezTo>
                    <a:pt x="5478" y="6596"/>
                    <a:pt x="6261" y="5053"/>
                    <a:pt x="6730" y="3510"/>
                  </a:cubicBezTo>
                  <a:cubicBezTo>
                    <a:pt x="7200" y="1967"/>
                    <a:pt x="7357" y="424"/>
                    <a:pt x="6965" y="116"/>
                  </a:cubicBezTo>
                  <a:cubicBezTo>
                    <a:pt x="6574" y="-193"/>
                    <a:pt x="5635" y="733"/>
                    <a:pt x="4617" y="3356"/>
                  </a:cubicBezTo>
                  <a:cubicBezTo>
                    <a:pt x="3600" y="5978"/>
                    <a:pt x="2504" y="10298"/>
                    <a:pt x="1957" y="13384"/>
                  </a:cubicBezTo>
                  <a:cubicBezTo>
                    <a:pt x="1409" y="16470"/>
                    <a:pt x="1409" y="18321"/>
                    <a:pt x="1800" y="19401"/>
                  </a:cubicBezTo>
                  <a:cubicBezTo>
                    <a:pt x="2191" y="20481"/>
                    <a:pt x="2974" y="20790"/>
                    <a:pt x="4617" y="19556"/>
                  </a:cubicBezTo>
                  <a:cubicBezTo>
                    <a:pt x="6261" y="18321"/>
                    <a:pt x="8765" y="15544"/>
                    <a:pt x="10409" y="12767"/>
                  </a:cubicBezTo>
                  <a:cubicBezTo>
                    <a:pt x="12052" y="9990"/>
                    <a:pt x="12835" y="7213"/>
                    <a:pt x="13226" y="5053"/>
                  </a:cubicBezTo>
                  <a:cubicBezTo>
                    <a:pt x="13617" y="2893"/>
                    <a:pt x="13617" y="1350"/>
                    <a:pt x="13226" y="578"/>
                  </a:cubicBezTo>
                  <a:cubicBezTo>
                    <a:pt x="12835" y="-193"/>
                    <a:pt x="12052" y="-193"/>
                    <a:pt x="11583" y="578"/>
                  </a:cubicBezTo>
                  <a:cubicBezTo>
                    <a:pt x="11113" y="1350"/>
                    <a:pt x="10957" y="2893"/>
                    <a:pt x="10957" y="5207"/>
                  </a:cubicBezTo>
                  <a:cubicBezTo>
                    <a:pt x="10957" y="7521"/>
                    <a:pt x="11113" y="10607"/>
                    <a:pt x="11113" y="12921"/>
                  </a:cubicBezTo>
                  <a:cubicBezTo>
                    <a:pt x="11113" y="15236"/>
                    <a:pt x="10957" y="16778"/>
                    <a:pt x="10330" y="18321"/>
                  </a:cubicBezTo>
                  <a:cubicBezTo>
                    <a:pt x="9704" y="19864"/>
                    <a:pt x="8609" y="21407"/>
                    <a:pt x="8217" y="21407"/>
                  </a:cubicBezTo>
                  <a:cubicBezTo>
                    <a:pt x="7826" y="21407"/>
                    <a:pt x="8139" y="19864"/>
                    <a:pt x="9626" y="17550"/>
                  </a:cubicBezTo>
                  <a:cubicBezTo>
                    <a:pt x="11113" y="15236"/>
                    <a:pt x="13774" y="12150"/>
                    <a:pt x="15417" y="10144"/>
                  </a:cubicBezTo>
                  <a:cubicBezTo>
                    <a:pt x="17061" y="8138"/>
                    <a:pt x="17687" y="7213"/>
                    <a:pt x="18391" y="6287"/>
                  </a:cubicBezTo>
                  <a:cubicBezTo>
                    <a:pt x="19096" y="5361"/>
                    <a:pt x="19878" y="4436"/>
                    <a:pt x="20504" y="3356"/>
                  </a:cubicBezTo>
                  <a:cubicBezTo>
                    <a:pt x="21130" y="2276"/>
                    <a:pt x="21600" y="1041"/>
                    <a:pt x="21522" y="887"/>
                  </a:cubicBezTo>
                  <a:cubicBezTo>
                    <a:pt x="21443" y="733"/>
                    <a:pt x="20817" y="1658"/>
                    <a:pt x="20661" y="3356"/>
                  </a:cubicBezTo>
                  <a:cubicBezTo>
                    <a:pt x="20504" y="5053"/>
                    <a:pt x="20817" y="7521"/>
                    <a:pt x="20974" y="9990"/>
                  </a:cubicBezTo>
                  <a:cubicBezTo>
                    <a:pt x="21130" y="12458"/>
                    <a:pt x="21130" y="14927"/>
                    <a:pt x="20504" y="16316"/>
                  </a:cubicBezTo>
                  <a:cubicBezTo>
                    <a:pt x="19878" y="17704"/>
                    <a:pt x="18626" y="18013"/>
                    <a:pt x="17374" y="18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8733747" y="8208034"/>
              <a:ext cx="374459" cy="19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40" fill="norm" stroke="1" extrusionOk="0">
                  <a:moveTo>
                    <a:pt x="812" y="11224"/>
                  </a:moveTo>
                  <a:cubicBezTo>
                    <a:pt x="2428" y="9856"/>
                    <a:pt x="4044" y="8489"/>
                    <a:pt x="5367" y="7259"/>
                  </a:cubicBezTo>
                  <a:cubicBezTo>
                    <a:pt x="6689" y="6029"/>
                    <a:pt x="7718" y="4935"/>
                    <a:pt x="8232" y="3705"/>
                  </a:cubicBezTo>
                  <a:cubicBezTo>
                    <a:pt x="8746" y="2474"/>
                    <a:pt x="8746" y="1107"/>
                    <a:pt x="8379" y="424"/>
                  </a:cubicBezTo>
                  <a:cubicBezTo>
                    <a:pt x="8012" y="-260"/>
                    <a:pt x="7277" y="-260"/>
                    <a:pt x="6028" y="1517"/>
                  </a:cubicBezTo>
                  <a:cubicBezTo>
                    <a:pt x="4779" y="3294"/>
                    <a:pt x="3016" y="6849"/>
                    <a:pt x="1914" y="9446"/>
                  </a:cubicBezTo>
                  <a:cubicBezTo>
                    <a:pt x="812" y="12044"/>
                    <a:pt x="371" y="13684"/>
                    <a:pt x="150" y="15188"/>
                  </a:cubicBezTo>
                  <a:cubicBezTo>
                    <a:pt x="-70" y="16692"/>
                    <a:pt x="-70" y="18059"/>
                    <a:pt x="297" y="18879"/>
                  </a:cubicBezTo>
                  <a:cubicBezTo>
                    <a:pt x="665" y="19700"/>
                    <a:pt x="1399" y="19973"/>
                    <a:pt x="3089" y="18332"/>
                  </a:cubicBezTo>
                  <a:cubicBezTo>
                    <a:pt x="4779" y="16692"/>
                    <a:pt x="7424" y="13137"/>
                    <a:pt x="8967" y="10813"/>
                  </a:cubicBezTo>
                  <a:cubicBezTo>
                    <a:pt x="10510" y="8489"/>
                    <a:pt x="10950" y="7396"/>
                    <a:pt x="11465" y="6439"/>
                  </a:cubicBezTo>
                  <a:cubicBezTo>
                    <a:pt x="11979" y="5482"/>
                    <a:pt x="12567" y="4662"/>
                    <a:pt x="12861" y="4935"/>
                  </a:cubicBezTo>
                  <a:cubicBezTo>
                    <a:pt x="13154" y="5208"/>
                    <a:pt x="13154" y="6575"/>
                    <a:pt x="13448" y="9036"/>
                  </a:cubicBezTo>
                  <a:cubicBezTo>
                    <a:pt x="13742" y="11497"/>
                    <a:pt x="14330" y="15051"/>
                    <a:pt x="14477" y="17512"/>
                  </a:cubicBezTo>
                  <a:cubicBezTo>
                    <a:pt x="14624" y="19973"/>
                    <a:pt x="14330" y="21340"/>
                    <a:pt x="14183" y="21340"/>
                  </a:cubicBezTo>
                  <a:cubicBezTo>
                    <a:pt x="14036" y="21340"/>
                    <a:pt x="14036" y="19973"/>
                    <a:pt x="14403" y="17102"/>
                  </a:cubicBezTo>
                  <a:cubicBezTo>
                    <a:pt x="14771" y="14231"/>
                    <a:pt x="15506" y="9856"/>
                    <a:pt x="16754" y="6986"/>
                  </a:cubicBezTo>
                  <a:cubicBezTo>
                    <a:pt x="18003" y="4115"/>
                    <a:pt x="19767" y="2748"/>
                    <a:pt x="21530" y="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9688832" y="8006263"/>
              <a:ext cx="377729" cy="44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43" fill="norm" stroke="1" extrusionOk="0">
                  <a:moveTo>
                    <a:pt x="10119" y="0"/>
                  </a:moveTo>
                  <a:cubicBezTo>
                    <a:pt x="8234" y="3246"/>
                    <a:pt x="6349" y="6492"/>
                    <a:pt x="5045" y="9864"/>
                  </a:cubicBezTo>
                  <a:cubicBezTo>
                    <a:pt x="3740" y="13235"/>
                    <a:pt x="3015" y="16731"/>
                    <a:pt x="2725" y="18791"/>
                  </a:cubicBezTo>
                  <a:cubicBezTo>
                    <a:pt x="2435" y="20851"/>
                    <a:pt x="2580" y="21475"/>
                    <a:pt x="2943" y="21538"/>
                  </a:cubicBezTo>
                  <a:cubicBezTo>
                    <a:pt x="3305" y="21600"/>
                    <a:pt x="3885" y="21101"/>
                    <a:pt x="4175" y="20227"/>
                  </a:cubicBezTo>
                  <a:cubicBezTo>
                    <a:pt x="4465" y="19353"/>
                    <a:pt x="4465" y="18104"/>
                    <a:pt x="4103" y="16668"/>
                  </a:cubicBezTo>
                  <a:cubicBezTo>
                    <a:pt x="3740" y="15232"/>
                    <a:pt x="3015" y="13609"/>
                    <a:pt x="2145" y="12111"/>
                  </a:cubicBezTo>
                  <a:cubicBezTo>
                    <a:pt x="1276" y="10613"/>
                    <a:pt x="261" y="9239"/>
                    <a:pt x="43" y="8303"/>
                  </a:cubicBezTo>
                  <a:cubicBezTo>
                    <a:pt x="-174" y="7366"/>
                    <a:pt x="406" y="6867"/>
                    <a:pt x="2000" y="5868"/>
                  </a:cubicBezTo>
                  <a:cubicBezTo>
                    <a:pt x="3595" y="4869"/>
                    <a:pt x="6205" y="3371"/>
                    <a:pt x="7944" y="2560"/>
                  </a:cubicBezTo>
                  <a:cubicBezTo>
                    <a:pt x="9684" y="1748"/>
                    <a:pt x="10554" y="1623"/>
                    <a:pt x="11278" y="1810"/>
                  </a:cubicBezTo>
                  <a:cubicBezTo>
                    <a:pt x="12003" y="1998"/>
                    <a:pt x="12583" y="2497"/>
                    <a:pt x="12873" y="3746"/>
                  </a:cubicBezTo>
                  <a:cubicBezTo>
                    <a:pt x="13163" y="4994"/>
                    <a:pt x="13163" y="6992"/>
                    <a:pt x="12656" y="9364"/>
                  </a:cubicBezTo>
                  <a:cubicBezTo>
                    <a:pt x="12148" y="11736"/>
                    <a:pt x="11133" y="14483"/>
                    <a:pt x="10409" y="16169"/>
                  </a:cubicBezTo>
                  <a:cubicBezTo>
                    <a:pt x="9684" y="17854"/>
                    <a:pt x="9249" y="18479"/>
                    <a:pt x="9249" y="18541"/>
                  </a:cubicBezTo>
                  <a:cubicBezTo>
                    <a:pt x="9249" y="18603"/>
                    <a:pt x="9684" y="18104"/>
                    <a:pt x="10626" y="17417"/>
                  </a:cubicBezTo>
                  <a:cubicBezTo>
                    <a:pt x="11568" y="16731"/>
                    <a:pt x="13018" y="15857"/>
                    <a:pt x="14903" y="15669"/>
                  </a:cubicBezTo>
                  <a:cubicBezTo>
                    <a:pt x="16787" y="15482"/>
                    <a:pt x="19107" y="15982"/>
                    <a:pt x="21426" y="16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10025882" y="8263474"/>
              <a:ext cx="332018" cy="14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51" fill="norm" stroke="1" extrusionOk="0">
                  <a:moveTo>
                    <a:pt x="6087" y="8622"/>
                  </a:moveTo>
                  <a:cubicBezTo>
                    <a:pt x="6416" y="6694"/>
                    <a:pt x="6746" y="4765"/>
                    <a:pt x="6581" y="3222"/>
                  </a:cubicBezTo>
                  <a:cubicBezTo>
                    <a:pt x="6416" y="1680"/>
                    <a:pt x="5757" y="522"/>
                    <a:pt x="5015" y="137"/>
                  </a:cubicBezTo>
                  <a:cubicBezTo>
                    <a:pt x="4273" y="-249"/>
                    <a:pt x="3448" y="137"/>
                    <a:pt x="2542" y="1872"/>
                  </a:cubicBezTo>
                  <a:cubicBezTo>
                    <a:pt x="1635" y="3608"/>
                    <a:pt x="645" y="6694"/>
                    <a:pt x="233" y="9201"/>
                  </a:cubicBezTo>
                  <a:cubicBezTo>
                    <a:pt x="-179" y="11708"/>
                    <a:pt x="-14" y="13637"/>
                    <a:pt x="481" y="14408"/>
                  </a:cubicBezTo>
                  <a:cubicBezTo>
                    <a:pt x="975" y="15180"/>
                    <a:pt x="1800" y="14794"/>
                    <a:pt x="2542" y="14022"/>
                  </a:cubicBezTo>
                  <a:cubicBezTo>
                    <a:pt x="3284" y="13251"/>
                    <a:pt x="3943" y="12094"/>
                    <a:pt x="4603" y="10744"/>
                  </a:cubicBezTo>
                  <a:cubicBezTo>
                    <a:pt x="5262" y="9394"/>
                    <a:pt x="5922" y="7851"/>
                    <a:pt x="6499" y="7851"/>
                  </a:cubicBezTo>
                  <a:cubicBezTo>
                    <a:pt x="7076" y="7851"/>
                    <a:pt x="7571" y="9394"/>
                    <a:pt x="8395" y="9780"/>
                  </a:cubicBezTo>
                  <a:cubicBezTo>
                    <a:pt x="9219" y="10165"/>
                    <a:pt x="10374" y="9394"/>
                    <a:pt x="11445" y="8815"/>
                  </a:cubicBezTo>
                  <a:cubicBezTo>
                    <a:pt x="12517" y="8237"/>
                    <a:pt x="13507" y="7851"/>
                    <a:pt x="13836" y="8622"/>
                  </a:cubicBezTo>
                  <a:cubicBezTo>
                    <a:pt x="14166" y="9394"/>
                    <a:pt x="13836" y="11322"/>
                    <a:pt x="13506" y="13251"/>
                  </a:cubicBezTo>
                  <a:cubicBezTo>
                    <a:pt x="13177" y="15180"/>
                    <a:pt x="12847" y="17108"/>
                    <a:pt x="12929" y="17301"/>
                  </a:cubicBezTo>
                  <a:cubicBezTo>
                    <a:pt x="13012" y="17494"/>
                    <a:pt x="13506" y="15951"/>
                    <a:pt x="14413" y="13444"/>
                  </a:cubicBezTo>
                  <a:cubicBezTo>
                    <a:pt x="15320" y="10937"/>
                    <a:pt x="16639" y="7465"/>
                    <a:pt x="17794" y="5537"/>
                  </a:cubicBezTo>
                  <a:cubicBezTo>
                    <a:pt x="18948" y="3608"/>
                    <a:pt x="19937" y="3222"/>
                    <a:pt x="20514" y="3994"/>
                  </a:cubicBezTo>
                  <a:cubicBezTo>
                    <a:pt x="21091" y="4765"/>
                    <a:pt x="21256" y="6694"/>
                    <a:pt x="21339" y="9779"/>
                  </a:cubicBezTo>
                  <a:cubicBezTo>
                    <a:pt x="21421" y="12865"/>
                    <a:pt x="21421" y="17108"/>
                    <a:pt x="21421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10757756" y="7921927"/>
              <a:ext cx="167491" cy="46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95" fill="norm" stroke="1" extrusionOk="0">
                  <a:moveTo>
                    <a:pt x="21449" y="0"/>
                  </a:moveTo>
                  <a:cubicBezTo>
                    <a:pt x="17194" y="3103"/>
                    <a:pt x="12940" y="6206"/>
                    <a:pt x="9340" y="9607"/>
                  </a:cubicBezTo>
                  <a:cubicBezTo>
                    <a:pt x="5740" y="13008"/>
                    <a:pt x="2794" y="16707"/>
                    <a:pt x="1322" y="18855"/>
                  </a:cubicBezTo>
                  <a:cubicBezTo>
                    <a:pt x="-151" y="21003"/>
                    <a:pt x="-151" y="21600"/>
                    <a:pt x="176" y="21481"/>
                  </a:cubicBezTo>
                  <a:cubicBezTo>
                    <a:pt x="504" y="21361"/>
                    <a:pt x="1158" y="20526"/>
                    <a:pt x="1813" y="19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10649245" y="7952595"/>
              <a:ext cx="345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1906" y="21600"/>
                  </a:moveTo>
                  <a:cubicBezTo>
                    <a:pt x="1112" y="17723"/>
                    <a:pt x="317" y="13846"/>
                    <a:pt x="79" y="10523"/>
                  </a:cubicBezTo>
                  <a:cubicBezTo>
                    <a:pt x="-159" y="7200"/>
                    <a:pt x="159" y="4431"/>
                    <a:pt x="794" y="2769"/>
                  </a:cubicBezTo>
                  <a:cubicBezTo>
                    <a:pt x="1429" y="1108"/>
                    <a:pt x="2382" y="554"/>
                    <a:pt x="5876" y="277"/>
                  </a:cubicBezTo>
                  <a:cubicBezTo>
                    <a:pt x="9370" y="0"/>
                    <a:pt x="15406" y="0"/>
                    <a:pt x="214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10865335" y="8197933"/>
              <a:ext cx="86527" cy="9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4" h="21394" fill="norm" stroke="1" extrusionOk="0">
                  <a:moveTo>
                    <a:pt x="6866" y="3600"/>
                  </a:moveTo>
                  <a:cubicBezTo>
                    <a:pt x="4466" y="5400"/>
                    <a:pt x="2066" y="7200"/>
                    <a:pt x="866" y="9600"/>
                  </a:cubicBezTo>
                  <a:cubicBezTo>
                    <a:pt x="-334" y="12000"/>
                    <a:pt x="-334" y="15000"/>
                    <a:pt x="1166" y="17100"/>
                  </a:cubicBezTo>
                  <a:cubicBezTo>
                    <a:pt x="2666" y="19200"/>
                    <a:pt x="5666" y="20400"/>
                    <a:pt x="8666" y="21000"/>
                  </a:cubicBezTo>
                  <a:cubicBezTo>
                    <a:pt x="11666" y="21600"/>
                    <a:pt x="14666" y="21600"/>
                    <a:pt x="17066" y="20400"/>
                  </a:cubicBezTo>
                  <a:cubicBezTo>
                    <a:pt x="19466" y="19200"/>
                    <a:pt x="21266" y="16800"/>
                    <a:pt x="19766" y="13200"/>
                  </a:cubicBezTo>
                  <a:cubicBezTo>
                    <a:pt x="18266" y="9600"/>
                    <a:pt x="13466" y="4800"/>
                    <a:pt x="86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6" name="Drawing"/>
          <p:cNvGrpSpPr/>
          <p:nvPr/>
        </p:nvGrpSpPr>
        <p:grpSpPr>
          <a:xfrm>
            <a:off x="3167543" y="35778"/>
            <a:ext cx="8348051" cy="1672787"/>
            <a:chOff x="0" y="0"/>
            <a:chExt cx="8348049" cy="1672786"/>
          </a:xfrm>
        </p:grpSpPr>
        <p:sp>
          <p:nvSpPr>
            <p:cNvPr id="2188" name="Line"/>
            <p:cNvSpPr/>
            <p:nvPr/>
          </p:nvSpPr>
          <p:spPr>
            <a:xfrm>
              <a:off x="0" y="247894"/>
              <a:ext cx="282535" cy="46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0" fill="norm" stroke="1" extrusionOk="0">
                  <a:moveTo>
                    <a:pt x="2832" y="0"/>
                  </a:moveTo>
                  <a:cubicBezTo>
                    <a:pt x="2637" y="3895"/>
                    <a:pt x="2443" y="7790"/>
                    <a:pt x="2443" y="10918"/>
                  </a:cubicBezTo>
                  <a:cubicBezTo>
                    <a:pt x="2443" y="14046"/>
                    <a:pt x="2637" y="16407"/>
                    <a:pt x="2832" y="17941"/>
                  </a:cubicBezTo>
                  <a:cubicBezTo>
                    <a:pt x="3027" y="19475"/>
                    <a:pt x="3221" y="20184"/>
                    <a:pt x="3027" y="20302"/>
                  </a:cubicBezTo>
                  <a:cubicBezTo>
                    <a:pt x="2832" y="20420"/>
                    <a:pt x="2248" y="19948"/>
                    <a:pt x="1567" y="19062"/>
                  </a:cubicBezTo>
                  <a:cubicBezTo>
                    <a:pt x="886" y="18177"/>
                    <a:pt x="108" y="16879"/>
                    <a:pt x="10" y="15993"/>
                  </a:cubicBezTo>
                  <a:cubicBezTo>
                    <a:pt x="-87" y="15108"/>
                    <a:pt x="497" y="14636"/>
                    <a:pt x="1372" y="14341"/>
                  </a:cubicBezTo>
                  <a:cubicBezTo>
                    <a:pt x="2248" y="14046"/>
                    <a:pt x="3416" y="13928"/>
                    <a:pt x="5264" y="12866"/>
                  </a:cubicBezTo>
                  <a:cubicBezTo>
                    <a:pt x="7113" y="11803"/>
                    <a:pt x="9643" y="9797"/>
                    <a:pt x="11491" y="8144"/>
                  </a:cubicBezTo>
                  <a:cubicBezTo>
                    <a:pt x="13340" y="6492"/>
                    <a:pt x="14508" y="5193"/>
                    <a:pt x="15286" y="4131"/>
                  </a:cubicBezTo>
                  <a:cubicBezTo>
                    <a:pt x="16064" y="3069"/>
                    <a:pt x="16454" y="2243"/>
                    <a:pt x="16648" y="3128"/>
                  </a:cubicBezTo>
                  <a:cubicBezTo>
                    <a:pt x="16843" y="4013"/>
                    <a:pt x="16843" y="6610"/>
                    <a:pt x="16843" y="9679"/>
                  </a:cubicBezTo>
                  <a:cubicBezTo>
                    <a:pt x="16843" y="12748"/>
                    <a:pt x="16843" y="16289"/>
                    <a:pt x="17135" y="18413"/>
                  </a:cubicBezTo>
                  <a:cubicBezTo>
                    <a:pt x="17427" y="20538"/>
                    <a:pt x="18010" y="21246"/>
                    <a:pt x="18789" y="21423"/>
                  </a:cubicBezTo>
                  <a:cubicBezTo>
                    <a:pt x="19567" y="21600"/>
                    <a:pt x="20540" y="21246"/>
                    <a:pt x="21513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312521" y="615902"/>
              <a:ext cx="69157" cy="12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047" fill="norm" stroke="1" extrusionOk="0">
                  <a:moveTo>
                    <a:pt x="2432" y="5184"/>
                  </a:moveTo>
                  <a:cubicBezTo>
                    <a:pt x="943" y="7344"/>
                    <a:pt x="-547" y="9504"/>
                    <a:pt x="198" y="12312"/>
                  </a:cubicBezTo>
                  <a:cubicBezTo>
                    <a:pt x="943" y="15120"/>
                    <a:pt x="3922" y="18576"/>
                    <a:pt x="7274" y="20088"/>
                  </a:cubicBezTo>
                  <a:cubicBezTo>
                    <a:pt x="10625" y="21600"/>
                    <a:pt x="14350" y="21168"/>
                    <a:pt x="16956" y="19872"/>
                  </a:cubicBezTo>
                  <a:cubicBezTo>
                    <a:pt x="19563" y="18576"/>
                    <a:pt x="21053" y="16416"/>
                    <a:pt x="19563" y="12960"/>
                  </a:cubicBezTo>
                  <a:cubicBezTo>
                    <a:pt x="18074" y="9504"/>
                    <a:pt x="13605" y="4752"/>
                    <a:pt x="91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558540" y="378230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573874" y="60823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1072218" y="324562"/>
              <a:ext cx="23000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2118"/>
                    <a:pt x="5280" y="4235"/>
                    <a:pt x="7920" y="6988"/>
                  </a:cubicBezTo>
                  <a:cubicBezTo>
                    <a:pt x="10560" y="9741"/>
                    <a:pt x="13200" y="13129"/>
                    <a:pt x="15480" y="15671"/>
                  </a:cubicBezTo>
                  <a:cubicBezTo>
                    <a:pt x="17760" y="18212"/>
                    <a:pt x="1968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1102885" y="336663"/>
              <a:ext cx="230007" cy="4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173"/>
                  </a:moveTo>
                  <a:cubicBezTo>
                    <a:pt x="20400" y="37"/>
                    <a:pt x="19200" y="-100"/>
                    <a:pt x="18240" y="105"/>
                  </a:cubicBezTo>
                  <a:cubicBezTo>
                    <a:pt x="17280" y="310"/>
                    <a:pt x="16560" y="857"/>
                    <a:pt x="14640" y="2976"/>
                  </a:cubicBezTo>
                  <a:cubicBezTo>
                    <a:pt x="12720" y="5095"/>
                    <a:pt x="9600" y="8786"/>
                    <a:pt x="6960" y="12135"/>
                  </a:cubicBezTo>
                  <a:cubicBezTo>
                    <a:pt x="4320" y="15485"/>
                    <a:pt x="2160" y="18492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1478561" y="463004"/>
              <a:ext cx="230006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760" y="11918"/>
                    <a:pt x="11520" y="3818"/>
                    <a:pt x="15120" y="1118"/>
                  </a:cubicBezTo>
                  <a:cubicBezTo>
                    <a:pt x="18720" y="-1582"/>
                    <a:pt x="2016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1562896" y="600569"/>
              <a:ext cx="153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1884903" y="332229"/>
              <a:ext cx="11500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"/>
                    <a:pt x="4800" y="1200"/>
                    <a:pt x="8400" y="4800"/>
                  </a:cubicBezTo>
                  <a:cubicBezTo>
                    <a:pt x="12000" y="8400"/>
                    <a:pt x="16800" y="15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1976905" y="324562"/>
              <a:ext cx="168672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785"/>
                    <a:pt x="16364" y="1571"/>
                    <a:pt x="13255" y="3535"/>
                  </a:cubicBezTo>
                  <a:cubicBezTo>
                    <a:pt x="10145" y="5498"/>
                    <a:pt x="6545" y="8640"/>
                    <a:pt x="4255" y="11847"/>
                  </a:cubicBezTo>
                  <a:cubicBezTo>
                    <a:pt x="1964" y="15055"/>
                    <a:pt x="982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1573118" y="0"/>
              <a:ext cx="150783" cy="365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9519" y="17250"/>
                  </a:moveTo>
                  <a:cubicBezTo>
                    <a:pt x="9519" y="16500"/>
                    <a:pt x="9519" y="15750"/>
                    <a:pt x="8603" y="15450"/>
                  </a:cubicBezTo>
                  <a:cubicBezTo>
                    <a:pt x="7688" y="15150"/>
                    <a:pt x="5858" y="15300"/>
                    <a:pt x="4393" y="15675"/>
                  </a:cubicBezTo>
                  <a:cubicBezTo>
                    <a:pt x="2929" y="16050"/>
                    <a:pt x="1831" y="16650"/>
                    <a:pt x="1098" y="17325"/>
                  </a:cubicBezTo>
                  <a:cubicBezTo>
                    <a:pt x="366" y="18000"/>
                    <a:pt x="0" y="18750"/>
                    <a:pt x="0" y="19500"/>
                  </a:cubicBezTo>
                  <a:cubicBezTo>
                    <a:pt x="0" y="20250"/>
                    <a:pt x="366" y="21000"/>
                    <a:pt x="1464" y="21300"/>
                  </a:cubicBezTo>
                  <a:cubicBezTo>
                    <a:pt x="2563" y="21600"/>
                    <a:pt x="4393" y="21450"/>
                    <a:pt x="6590" y="20175"/>
                  </a:cubicBezTo>
                  <a:cubicBezTo>
                    <a:pt x="8786" y="18900"/>
                    <a:pt x="11349" y="16500"/>
                    <a:pt x="12814" y="13200"/>
                  </a:cubicBezTo>
                  <a:cubicBezTo>
                    <a:pt x="14278" y="9900"/>
                    <a:pt x="14644" y="5700"/>
                    <a:pt x="14827" y="3225"/>
                  </a:cubicBezTo>
                  <a:cubicBezTo>
                    <a:pt x="15010" y="750"/>
                    <a:pt x="15010" y="0"/>
                    <a:pt x="14278" y="0"/>
                  </a:cubicBezTo>
                  <a:cubicBezTo>
                    <a:pt x="13546" y="0"/>
                    <a:pt x="12081" y="750"/>
                    <a:pt x="10983" y="2700"/>
                  </a:cubicBezTo>
                  <a:cubicBezTo>
                    <a:pt x="9885" y="4650"/>
                    <a:pt x="9153" y="7800"/>
                    <a:pt x="10983" y="10575"/>
                  </a:cubicBezTo>
                  <a:cubicBezTo>
                    <a:pt x="12814" y="13350"/>
                    <a:pt x="17207" y="15750"/>
                    <a:pt x="21600" y="18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3770946" y="516233"/>
              <a:ext cx="199339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5274"/>
                  </a:moveTo>
                  <a:cubicBezTo>
                    <a:pt x="831" y="4019"/>
                    <a:pt x="1662" y="2763"/>
                    <a:pt x="2354" y="2888"/>
                  </a:cubicBezTo>
                  <a:cubicBezTo>
                    <a:pt x="3046" y="3014"/>
                    <a:pt x="3600" y="4521"/>
                    <a:pt x="4431" y="7409"/>
                  </a:cubicBezTo>
                  <a:cubicBezTo>
                    <a:pt x="5262" y="10298"/>
                    <a:pt x="6369" y="14567"/>
                    <a:pt x="7062" y="17330"/>
                  </a:cubicBezTo>
                  <a:cubicBezTo>
                    <a:pt x="7754" y="20093"/>
                    <a:pt x="8031" y="21349"/>
                    <a:pt x="8723" y="21474"/>
                  </a:cubicBezTo>
                  <a:cubicBezTo>
                    <a:pt x="9415" y="21600"/>
                    <a:pt x="10523" y="20595"/>
                    <a:pt x="11908" y="17833"/>
                  </a:cubicBezTo>
                  <a:cubicBezTo>
                    <a:pt x="13292" y="15070"/>
                    <a:pt x="14954" y="10549"/>
                    <a:pt x="16615" y="7284"/>
                  </a:cubicBezTo>
                  <a:cubicBezTo>
                    <a:pt x="18277" y="4019"/>
                    <a:pt x="19938" y="20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4041202" y="483056"/>
              <a:ext cx="120753" cy="24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69" fill="norm" stroke="1" extrusionOk="0">
                  <a:moveTo>
                    <a:pt x="21262" y="2952"/>
                  </a:moveTo>
                  <a:cubicBezTo>
                    <a:pt x="19912" y="1815"/>
                    <a:pt x="18562" y="678"/>
                    <a:pt x="16312" y="224"/>
                  </a:cubicBezTo>
                  <a:cubicBezTo>
                    <a:pt x="14062" y="-231"/>
                    <a:pt x="10912" y="-4"/>
                    <a:pt x="7987" y="1020"/>
                  </a:cubicBezTo>
                  <a:cubicBezTo>
                    <a:pt x="5062" y="2043"/>
                    <a:pt x="2362" y="3862"/>
                    <a:pt x="1012" y="5340"/>
                  </a:cubicBezTo>
                  <a:cubicBezTo>
                    <a:pt x="-338" y="6817"/>
                    <a:pt x="-338" y="7954"/>
                    <a:pt x="1012" y="8750"/>
                  </a:cubicBezTo>
                  <a:cubicBezTo>
                    <a:pt x="2362" y="9546"/>
                    <a:pt x="5062" y="10001"/>
                    <a:pt x="7987" y="10683"/>
                  </a:cubicBezTo>
                  <a:cubicBezTo>
                    <a:pt x="10912" y="11365"/>
                    <a:pt x="14062" y="12274"/>
                    <a:pt x="14962" y="13752"/>
                  </a:cubicBezTo>
                  <a:cubicBezTo>
                    <a:pt x="15862" y="15230"/>
                    <a:pt x="14512" y="17276"/>
                    <a:pt x="12262" y="18641"/>
                  </a:cubicBezTo>
                  <a:cubicBezTo>
                    <a:pt x="10012" y="20005"/>
                    <a:pt x="6862" y="20687"/>
                    <a:pt x="3712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4269290" y="654237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5618654" y="355230"/>
              <a:ext cx="3066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000"/>
                    <a:pt x="18000" y="8000"/>
                    <a:pt x="14400" y="11600"/>
                  </a:cubicBezTo>
                  <a:cubicBezTo>
                    <a:pt x="10800" y="15200"/>
                    <a:pt x="54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5580320" y="395062"/>
              <a:ext cx="252232" cy="41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90" fill="norm" stroke="1" extrusionOk="0">
                  <a:moveTo>
                    <a:pt x="0" y="14632"/>
                  </a:moveTo>
                  <a:cubicBezTo>
                    <a:pt x="2182" y="14102"/>
                    <a:pt x="4364" y="13572"/>
                    <a:pt x="7200" y="12379"/>
                  </a:cubicBezTo>
                  <a:cubicBezTo>
                    <a:pt x="10036" y="11186"/>
                    <a:pt x="13527" y="9331"/>
                    <a:pt x="15600" y="8006"/>
                  </a:cubicBezTo>
                  <a:cubicBezTo>
                    <a:pt x="17673" y="6681"/>
                    <a:pt x="18327" y="5886"/>
                    <a:pt x="18873" y="5091"/>
                  </a:cubicBezTo>
                  <a:cubicBezTo>
                    <a:pt x="19418" y="4296"/>
                    <a:pt x="19855" y="3500"/>
                    <a:pt x="20291" y="2507"/>
                  </a:cubicBezTo>
                  <a:cubicBezTo>
                    <a:pt x="20727" y="1513"/>
                    <a:pt x="21164" y="320"/>
                    <a:pt x="21382" y="55"/>
                  </a:cubicBezTo>
                  <a:cubicBezTo>
                    <a:pt x="21600" y="-210"/>
                    <a:pt x="21600" y="453"/>
                    <a:pt x="21273" y="2772"/>
                  </a:cubicBezTo>
                  <a:cubicBezTo>
                    <a:pt x="20945" y="5091"/>
                    <a:pt x="20291" y="9066"/>
                    <a:pt x="19855" y="12445"/>
                  </a:cubicBezTo>
                  <a:cubicBezTo>
                    <a:pt x="19418" y="15824"/>
                    <a:pt x="19200" y="18607"/>
                    <a:pt x="18982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5902327" y="707904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6032663" y="523900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6047997" y="707904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6423672" y="485566"/>
              <a:ext cx="19167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277"/>
                    <a:pt x="2880" y="554"/>
                    <a:pt x="5184" y="2285"/>
                  </a:cubicBezTo>
                  <a:cubicBezTo>
                    <a:pt x="7488" y="4015"/>
                    <a:pt x="10656" y="7200"/>
                    <a:pt x="13536" y="10662"/>
                  </a:cubicBezTo>
                  <a:cubicBezTo>
                    <a:pt x="16416" y="14123"/>
                    <a:pt x="19008" y="17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6408339" y="447232"/>
              <a:ext cx="27600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2441"/>
                    <a:pt x="15600" y="4881"/>
                    <a:pt x="12600" y="7749"/>
                  </a:cubicBezTo>
                  <a:cubicBezTo>
                    <a:pt x="9600" y="10617"/>
                    <a:pt x="6600" y="13912"/>
                    <a:pt x="4500" y="16292"/>
                  </a:cubicBezTo>
                  <a:cubicBezTo>
                    <a:pt x="2400" y="18671"/>
                    <a:pt x="1200" y="201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6814681" y="592902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4400"/>
                    <a:pt x="7579" y="7200"/>
                    <a:pt x="11179" y="3600"/>
                  </a:cubicBezTo>
                  <a:cubicBezTo>
                    <a:pt x="14779" y="0"/>
                    <a:pt x="181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6822348" y="707904"/>
              <a:ext cx="40634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1" y="16000"/>
                    <a:pt x="5162" y="10400"/>
                    <a:pt x="8762" y="6800"/>
                  </a:cubicBezTo>
                  <a:cubicBezTo>
                    <a:pt x="12362" y="3200"/>
                    <a:pt x="1698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6912418" y="431898"/>
              <a:ext cx="201271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1264" y="0"/>
                  </a:moveTo>
                  <a:cubicBezTo>
                    <a:pt x="17484" y="2319"/>
                    <a:pt x="13704" y="4637"/>
                    <a:pt x="10059" y="7444"/>
                  </a:cubicBezTo>
                  <a:cubicBezTo>
                    <a:pt x="6414" y="10251"/>
                    <a:pt x="2904" y="13546"/>
                    <a:pt x="1284" y="15986"/>
                  </a:cubicBezTo>
                  <a:cubicBezTo>
                    <a:pt x="-336" y="18427"/>
                    <a:pt x="-66" y="20014"/>
                    <a:pt x="2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7320692" y="393564"/>
              <a:ext cx="14567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26" y="6048"/>
                    <a:pt x="9853" y="12096"/>
                    <a:pt x="13453" y="15696"/>
                  </a:cubicBezTo>
                  <a:cubicBezTo>
                    <a:pt x="17053" y="19296"/>
                    <a:pt x="19326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7397361" y="416564"/>
              <a:ext cx="207006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3467"/>
                    <a:pt x="14133" y="6933"/>
                    <a:pt x="10667" y="10067"/>
                  </a:cubicBezTo>
                  <a:cubicBezTo>
                    <a:pt x="7200" y="13200"/>
                    <a:pt x="4000" y="16000"/>
                    <a:pt x="2267" y="17867"/>
                  </a:cubicBezTo>
                  <a:cubicBezTo>
                    <a:pt x="533" y="19733"/>
                    <a:pt x="267" y="20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6997213" y="6284"/>
              <a:ext cx="131809" cy="30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4" fill="norm" stroke="1" extrusionOk="0">
                  <a:moveTo>
                    <a:pt x="12701" y="16341"/>
                  </a:moveTo>
                  <a:cubicBezTo>
                    <a:pt x="11039" y="15806"/>
                    <a:pt x="9378" y="15270"/>
                    <a:pt x="7716" y="15270"/>
                  </a:cubicBezTo>
                  <a:cubicBezTo>
                    <a:pt x="6055" y="15270"/>
                    <a:pt x="4393" y="15806"/>
                    <a:pt x="2939" y="16520"/>
                  </a:cubicBezTo>
                  <a:cubicBezTo>
                    <a:pt x="1486" y="17234"/>
                    <a:pt x="239" y="18126"/>
                    <a:pt x="32" y="19019"/>
                  </a:cubicBezTo>
                  <a:cubicBezTo>
                    <a:pt x="-176" y="19911"/>
                    <a:pt x="655" y="20804"/>
                    <a:pt x="2109" y="21161"/>
                  </a:cubicBezTo>
                  <a:cubicBezTo>
                    <a:pt x="3562" y="21518"/>
                    <a:pt x="5639" y="21339"/>
                    <a:pt x="8339" y="19644"/>
                  </a:cubicBezTo>
                  <a:cubicBezTo>
                    <a:pt x="11039" y="17948"/>
                    <a:pt x="14363" y="14735"/>
                    <a:pt x="16439" y="11521"/>
                  </a:cubicBezTo>
                  <a:cubicBezTo>
                    <a:pt x="18516" y="8308"/>
                    <a:pt x="19347" y="5095"/>
                    <a:pt x="19555" y="3042"/>
                  </a:cubicBezTo>
                  <a:cubicBezTo>
                    <a:pt x="19763" y="989"/>
                    <a:pt x="19347" y="97"/>
                    <a:pt x="18516" y="7"/>
                  </a:cubicBezTo>
                  <a:cubicBezTo>
                    <a:pt x="17686" y="-82"/>
                    <a:pt x="16439" y="632"/>
                    <a:pt x="15193" y="2863"/>
                  </a:cubicBezTo>
                  <a:cubicBezTo>
                    <a:pt x="13947" y="5095"/>
                    <a:pt x="12701" y="8844"/>
                    <a:pt x="13739" y="12146"/>
                  </a:cubicBezTo>
                  <a:cubicBezTo>
                    <a:pt x="14778" y="15449"/>
                    <a:pt x="18101" y="18305"/>
                    <a:pt x="21424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4009262" y="1154570"/>
              <a:ext cx="181940" cy="48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368" fill="norm" stroke="1" extrusionOk="0">
                  <a:moveTo>
                    <a:pt x="3429" y="3962"/>
                  </a:moveTo>
                  <a:cubicBezTo>
                    <a:pt x="3429" y="7562"/>
                    <a:pt x="3429" y="11162"/>
                    <a:pt x="3283" y="13693"/>
                  </a:cubicBezTo>
                  <a:cubicBezTo>
                    <a:pt x="3137" y="16224"/>
                    <a:pt x="2845" y="17687"/>
                    <a:pt x="2407" y="18924"/>
                  </a:cubicBezTo>
                  <a:cubicBezTo>
                    <a:pt x="1969" y="20162"/>
                    <a:pt x="1385" y="21174"/>
                    <a:pt x="948" y="21343"/>
                  </a:cubicBezTo>
                  <a:cubicBezTo>
                    <a:pt x="510" y="21512"/>
                    <a:pt x="218" y="20837"/>
                    <a:pt x="72" y="18531"/>
                  </a:cubicBezTo>
                  <a:cubicBezTo>
                    <a:pt x="-74" y="16224"/>
                    <a:pt x="-74" y="12287"/>
                    <a:pt x="802" y="9137"/>
                  </a:cubicBezTo>
                  <a:cubicBezTo>
                    <a:pt x="1677" y="5987"/>
                    <a:pt x="3429" y="3625"/>
                    <a:pt x="4742" y="2218"/>
                  </a:cubicBezTo>
                  <a:cubicBezTo>
                    <a:pt x="6056" y="812"/>
                    <a:pt x="6931" y="362"/>
                    <a:pt x="8245" y="137"/>
                  </a:cubicBezTo>
                  <a:cubicBezTo>
                    <a:pt x="9558" y="-88"/>
                    <a:pt x="11310" y="-88"/>
                    <a:pt x="13207" y="531"/>
                  </a:cubicBezTo>
                  <a:cubicBezTo>
                    <a:pt x="15104" y="1150"/>
                    <a:pt x="17148" y="2387"/>
                    <a:pt x="18753" y="4525"/>
                  </a:cubicBezTo>
                  <a:cubicBezTo>
                    <a:pt x="20358" y="6662"/>
                    <a:pt x="21526" y="9700"/>
                    <a:pt x="20212" y="12400"/>
                  </a:cubicBezTo>
                  <a:cubicBezTo>
                    <a:pt x="18899" y="15100"/>
                    <a:pt x="15104" y="17462"/>
                    <a:pt x="12477" y="18756"/>
                  </a:cubicBezTo>
                  <a:cubicBezTo>
                    <a:pt x="9850" y="20049"/>
                    <a:pt x="8391" y="20274"/>
                    <a:pt x="6785" y="20443"/>
                  </a:cubicBezTo>
                  <a:cubicBezTo>
                    <a:pt x="5180" y="20612"/>
                    <a:pt x="3429" y="20724"/>
                    <a:pt x="2115" y="20387"/>
                  </a:cubicBezTo>
                  <a:cubicBezTo>
                    <a:pt x="802" y="20049"/>
                    <a:pt x="-74" y="19262"/>
                    <a:pt x="72" y="18699"/>
                  </a:cubicBezTo>
                  <a:cubicBezTo>
                    <a:pt x="218" y="18137"/>
                    <a:pt x="1385" y="17799"/>
                    <a:pt x="2553" y="17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4246289" y="1493406"/>
              <a:ext cx="191673" cy="17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5891"/>
                  </a:moveTo>
                  <a:cubicBezTo>
                    <a:pt x="288" y="4391"/>
                    <a:pt x="576" y="2891"/>
                    <a:pt x="1296" y="1691"/>
                  </a:cubicBezTo>
                  <a:cubicBezTo>
                    <a:pt x="2016" y="491"/>
                    <a:pt x="3168" y="-409"/>
                    <a:pt x="4752" y="191"/>
                  </a:cubicBezTo>
                  <a:cubicBezTo>
                    <a:pt x="6336" y="791"/>
                    <a:pt x="8352" y="2891"/>
                    <a:pt x="9360" y="4991"/>
                  </a:cubicBezTo>
                  <a:cubicBezTo>
                    <a:pt x="10368" y="7091"/>
                    <a:pt x="10368" y="9191"/>
                    <a:pt x="9648" y="11591"/>
                  </a:cubicBezTo>
                  <a:cubicBezTo>
                    <a:pt x="8928" y="13991"/>
                    <a:pt x="7488" y="16691"/>
                    <a:pt x="7344" y="18491"/>
                  </a:cubicBezTo>
                  <a:cubicBezTo>
                    <a:pt x="7200" y="20291"/>
                    <a:pt x="8352" y="21191"/>
                    <a:pt x="10944" y="21041"/>
                  </a:cubicBezTo>
                  <a:cubicBezTo>
                    <a:pt x="13536" y="20891"/>
                    <a:pt x="17568" y="19691"/>
                    <a:pt x="21600" y="18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4606631" y="1386639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800" y="1118"/>
                    <a:pt x="9600" y="-1582"/>
                    <a:pt x="13200" y="1118"/>
                  </a:cubicBezTo>
                  <a:cubicBezTo>
                    <a:pt x="16800" y="3818"/>
                    <a:pt x="192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4607218" y="1482255"/>
              <a:ext cx="191085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2493" y="18144"/>
                  </a:moveTo>
                  <a:cubicBezTo>
                    <a:pt x="1072" y="19872"/>
                    <a:pt x="-349" y="21600"/>
                    <a:pt x="77" y="21600"/>
                  </a:cubicBezTo>
                  <a:cubicBezTo>
                    <a:pt x="504" y="21600"/>
                    <a:pt x="2777" y="19872"/>
                    <a:pt x="6614" y="15984"/>
                  </a:cubicBezTo>
                  <a:cubicBezTo>
                    <a:pt x="10451" y="12096"/>
                    <a:pt x="15851" y="6048"/>
                    <a:pt x="21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4934539" y="1192464"/>
              <a:ext cx="193439" cy="35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50" fill="norm" stroke="1" extrusionOk="0">
                  <a:moveTo>
                    <a:pt x="21233" y="1757"/>
                  </a:moveTo>
                  <a:cubicBezTo>
                    <a:pt x="18708" y="1140"/>
                    <a:pt x="16184" y="523"/>
                    <a:pt x="13939" y="215"/>
                  </a:cubicBezTo>
                  <a:cubicBezTo>
                    <a:pt x="11695" y="-94"/>
                    <a:pt x="9732" y="-94"/>
                    <a:pt x="8610" y="369"/>
                  </a:cubicBezTo>
                  <a:cubicBezTo>
                    <a:pt x="7487" y="832"/>
                    <a:pt x="7207" y="1757"/>
                    <a:pt x="7908" y="3069"/>
                  </a:cubicBezTo>
                  <a:cubicBezTo>
                    <a:pt x="8610" y="4380"/>
                    <a:pt x="10293" y="6077"/>
                    <a:pt x="11275" y="7389"/>
                  </a:cubicBezTo>
                  <a:cubicBezTo>
                    <a:pt x="12256" y="8700"/>
                    <a:pt x="12537" y="9626"/>
                    <a:pt x="11134" y="11015"/>
                  </a:cubicBezTo>
                  <a:cubicBezTo>
                    <a:pt x="9732" y="12403"/>
                    <a:pt x="6646" y="14255"/>
                    <a:pt x="4542" y="15489"/>
                  </a:cubicBezTo>
                  <a:cubicBezTo>
                    <a:pt x="2438" y="16723"/>
                    <a:pt x="1316" y="17340"/>
                    <a:pt x="615" y="18112"/>
                  </a:cubicBezTo>
                  <a:cubicBezTo>
                    <a:pt x="-86" y="18883"/>
                    <a:pt x="-367" y="19809"/>
                    <a:pt x="755" y="20426"/>
                  </a:cubicBezTo>
                  <a:cubicBezTo>
                    <a:pt x="1877" y="21043"/>
                    <a:pt x="4402" y="21352"/>
                    <a:pt x="7207" y="21429"/>
                  </a:cubicBezTo>
                  <a:cubicBezTo>
                    <a:pt x="10012" y="21506"/>
                    <a:pt x="13098" y="21352"/>
                    <a:pt x="16184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5212312" y="1236916"/>
              <a:ext cx="153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7200" y="3600"/>
                  </a:cubicBezTo>
                  <a:cubicBezTo>
                    <a:pt x="10800" y="7200"/>
                    <a:pt x="162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5320499" y="1236916"/>
              <a:ext cx="13715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21076" y="0"/>
                  </a:moveTo>
                  <a:cubicBezTo>
                    <a:pt x="19112" y="0"/>
                    <a:pt x="17149" y="0"/>
                    <a:pt x="14792" y="878"/>
                  </a:cubicBezTo>
                  <a:cubicBezTo>
                    <a:pt x="12436" y="1756"/>
                    <a:pt x="9687" y="3512"/>
                    <a:pt x="6938" y="6673"/>
                  </a:cubicBezTo>
                  <a:cubicBezTo>
                    <a:pt x="4189" y="9834"/>
                    <a:pt x="1440" y="14400"/>
                    <a:pt x="458" y="17122"/>
                  </a:cubicBezTo>
                  <a:cubicBezTo>
                    <a:pt x="-524" y="19844"/>
                    <a:pt x="261" y="20722"/>
                    <a:pt x="10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5472984" y="1459255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5603320" y="1543590"/>
              <a:ext cx="53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5871660" y="1505256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6255002" y="1217372"/>
              <a:ext cx="130337" cy="203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1239"/>
                  </a:moveTo>
                  <a:cubicBezTo>
                    <a:pt x="1694" y="439"/>
                    <a:pt x="3388" y="-361"/>
                    <a:pt x="5294" y="172"/>
                  </a:cubicBezTo>
                  <a:cubicBezTo>
                    <a:pt x="7200" y="706"/>
                    <a:pt x="9318" y="2572"/>
                    <a:pt x="12071" y="6306"/>
                  </a:cubicBezTo>
                  <a:cubicBezTo>
                    <a:pt x="14824" y="10039"/>
                    <a:pt x="18212" y="15639"/>
                    <a:pt x="2160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6367053" y="1251570"/>
              <a:ext cx="194623" cy="37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93" fill="norm" stroke="1" extrusionOk="0">
                  <a:moveTo>
                    <a:pt x="21363" y="477"/>
                  </a:moveTo>
                  <a:cubicBezTo>
                    <a:pt x="19960" y="185"/>
                    <a:pt x="18558" y="-107"/>
                    <a:pt x="17295" y="39"/>
                  </a:cubicBezTo>
                  <a:cubicBezTo>
                    <a:pt x="16033" y="185"/>
                    <a:pt x="14911" y="769"/>
                    <a:pt x="12667" y="2739"/>
                  </a:cubicBezTo>
                  <a:cubicBezTo>
                    <a:pt x="10423" y="4709"/>
                    <a:pt x="7057" y="8066"/>
                    <a:pt x="4672" y="10985"/>
                  </a:cubicBezTo>
                  <a:cubicBezTo>
                    <a:pt x="2288" y="13904"/>
                    <a:pt x="885" y="16385"/>
                    <a:pt x="324" y="18063"/>
                  </a:cubicBezTo>
                  <a:cubicBezTo>
                    <a:pt x="-237" y="19742"/>
                    <a:pt x="43" y="20617"/>
                    <a:pt x="32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6513118" y="1514994"/>
              <a:ext cx="178894" cy="12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2160" y="3469"/>
                  </a:moveTo>
                  <a:cubicBezTo>
                    <a:pt x="1851" y="5586"/>
                    <a:pt x="1543" y="7704"/>
                    <a:pt x="1080" y="10457"/>
                  </a:cubicBezTo>
                  <a:cubicBezTo>
                    <a:pt x="617" y="13210"/>
                    <a:pt x="0" y="16598"/>
                    <a:pt x="0" y="17233"/>
                  </a:cubicBezTo>
                  <a:cubicBezTo>
                    <a:pt x="0" y="17869"/>
                    <a:pt x="617" y="15751"/>
                    <a:pt x="1851" y="12786"/>
                  </a:cubicBezTo>
                  <a:cubicBezTo>
                    <a:pt x="3086" y="9822"/>
                    <a:pt x="4937" y="6010"/>
                    <a:pt x="6480" y="3469"/>
                  </a:cubicBezTo>
                  <a:cubicBezTo>
                    <a:pt x="8023" y="928"/>
                    <a:pt x="9257" y="-343"/>
                    <a:pt x="10029" y="81"/>
                  </a:cubicBezTo>
                  <a:cubicBezTo>
                    <a:pt x="10800" y="504"/>
                    <a:pt x="11109" y="2622"/>
                    <a:pt x="11263" y="4739"/>
                  </a:cubicBezTo>
                  <a:cubicBezTo>
                    <a:pt x="11417" y="6857"/>
                    <a:pt x="11417" y="8975"/>
                    <a:pt x="12034" y="9186"/>
                  </a:cubicBezTo>
                  <a:cubicBezTo>
                    <a:pt x="12651" y="9398"/>
                    <a:pt x="13886" y="7704"/>
                    <a:pt x="15583" y="6222"/>
                  </a:cubicBezTo>
                  <a:cubicBezTo>
                    <a:pt x="17280" y="4739"/>
                    <a:pt x="19440" y="3469"/>
                    <a:pt x="20520" y="3892"/>
                  </a:cubicBezTo>
                  <a:cubicBezTo>
                    <a:pt x="21600" y="4316"/>
                    <a:pt x="21600" y="6433"/>
                    <a:pt x="21600" y="9610"/>
                  </a:cubicBezTo>
                  <a:cubicBezTo>
                    <a:pt x="21600" y="12786"/>
                    <a:pt x="21600" y="17022"/>
                    <a:pt x="2160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6845349" y="1177861"/>
              <a:ext cx="159137" cy="47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91" fill="norm" stroke="1" extrusionOk="0">
                  <a:moveTo>
                    <a:pt x="7200" y="1621"/>
                  </a:moveTo>
                  <a:cubicBezTo>
                    <a:pt x="7886" y="1047"/>
                    <a:pt x="8571" y="472"/>
                    <a:pt x="9771" y="185"/>
                  </a:cubicBezTo>
                  <a:cubicBezTo>
                    <a:pt x="10971" y="-102"/>
                    <a:pt x="12686" y="-102"/>
                    <a:pt x="14571" y="530"/>
                  </a:cubicBezTo>
                  <a:cubicBezTo>
                    <a:pt x="16457" y="1162"/>
                    <a:pt x="18514" y="2426"/>
                    <a:pt x="18686" y="3804"/>
                  </a:cubicBezTo>
                  <a:cubicBezTo>
                    <a:pt x="18857" y="5183"/>
                    <a:pt x="17143" y="6677"/>
                    <a:pt x="15600" y="7596"/>
                  </a:cubicBezTo>
                  <a:cubicBezTo>
                    <a:pt x="14057" y="8515"/>
                    <a:pt x="12686" y="8860"/>
                    <a:pt x="11657" y="9549"/>
                  </a:cubicBezTo>
                  <a:cubicBezTo>
                    <a:pt x="10629" y="10238"/>
                    <a:pt x="9943" y="11272"/>
                    <a:pt x="11143" y="12307"/>
                  </a:cubicBezTo>
                  <a:cubicBezTo>
                    <a:pt x="12343" y="13341"/>
                    <a:pt x="15429" y="14375"/>
                    <a:pt x="17486" y="15179"/>
                  </a:cubicBezTo>
                  <a:cubicBezTo>
                    <a:pt x="19543" y="15983"/>
                    <a:pt x="20571" y="16558"/>
                    <a:pt x="21086" y="17247"/>
                  </a:cubicBezTo>
                  <a:cubicBezTo>
                    <a:pt x="21600" y="17936"/>
                    <a:pt x="21600" y="18741"/>
                    <a:pt x="18857" y="19487"/>
                  </a:cubicBezTo>
                  <a:cubicBezTo>
                    <a:pt x="16114" y="20234"/>
                    <a:pt x="10629" y="20924"/>
                    <a:pt x="7029" y="21211"/>
                  </a:cubicBezTo>
                  <a:cubicBezTo>
                    <a:pt x="3429" y="21498"/>
                    <a:pt x="1714" y="21383"/>
                    <a:pt x="0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7291865" y="1451588"/>
              <a:ext cx="2741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256" y="21600"/>
                  </a:moveTo>
                  <a:cubicBezTo>
                    <a:pt x="1456" y="20463"/>
                    <a:pt x="656" y="19326"/>
                    <a:pt x="256" y="17811"/>
                  </a:cubicBezTo>
                  <a:cubicBezTo>
                    <a:pt x="-144" y="16295"/>
                    <a:pt x="-144" y="14400"/>
                    <a:pt x="756" y="11937"/>
                  </a:cubicBezTo>
                  <a:cubicBezTo>
                    <a:pt x="1656" y="9474"/>
                    <a:pt x="3456" y="6442"/>
                    <a:pt x="4856" y="5116"/>
                  </a:cubicBezTo>
                  <a:cubicBezTo>
                    <a:pt x="6256" y="3789"/>
                    <a:pt x="7256" y="4168"/>
                    <a:pt x="8056" y="6253"/>
                  </a:cubicBezTo>
                  <a:cubicBezTo>
                    <a:pt x="8856" y="8337"/>
                    <a:pt x="9456" y="12126"/>
                    <a:pt x="10056" y="14779"/>
                  </a:cubicBezTo>
                  <a:cubicBezTo>
                    <a:pt x="10656" y="17432"/>
                    <a:pt x="11256" y="18947"/>
                    <a:pt x="12056" y="19326"/>
                  </a:cubicBezTo>
                  <a:cubicBezTo>
                    <a:pt x="12856" y="19705"/>
                    <a:pt x="13856" y="18947"/>
                    <a:pt x="15456" y="15537"/>
                  </a:cubicBezTo>
                  <a:cubicBezTo>
                    <a:pt x="17056" y="12126"/>
                    <a:pt x="19256" y="6063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7405028" y="1313585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474030" y="1244583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7541554" y="1252250"/>
              <a:ext cx="47479" cy="11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75" fill="norm" stroke="1" extrusionOk="0">
                  <a:moveTo>
                    <a:pt x="4067" y="16200"/>
                  </a:moveTo>
                  <a:cubicBezTo>
                    <a:pt x="1794" y="18655"/>
                    <a:pt x="-480" y="21109"/>
                    <a:pt x="88" y="21355"/>
                  </a:cubicBezTo>
                  <a:cubicBezTo>
                    <a:pt x="657" y="21600"/>
                    <a:pt x="4067" y="19636"/>
                    <a:pt x="8046" y="15709"/>
                  </a:cubicBezTo>
                  <a:cubicBezTo>
                    <a:pt x="12025" y="11782"/>
                    <a:pt x="16573" y="5891"/>
                    <a:pt x="21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7614255" y="1083579"/>
              <a:ext cx="23289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9657" y="15278"/>
                  </a:moveTo>
                  <a:cubicBezTo>
                    <a:pt x="8483" y="14927"/>
                    <a:pt x="7309" y="14576"/>
                    <a:pt x="6135" y="14400"/>
                  </a:cubicBezTo>
                  <a:cubicBezTo>
                    <a:pt x="4961" y="14224"/>
                    <a:pt x="3787" y="14224"/>
                    <a:pt x="2731" y="15015"/>
                  </a:cubicBezTo>
                  <a:cubicBezTo>
                    <a:pt x="1674" y="15805"/>
                    <a:pt x="735" y="17385"/>
                    <a:pt x="266" y="18615"/>
                  </a:cubicBezTo>
                  <a:cubicBezTo>
                    <a:pt x="-204" y="19844"/>
                    <a:pt x="-204" y="20722"/>
                    <a:pt x="1557" y="20985"/>
                  </a:cubicBezTo>
                  <a:cubicBezTo>
                    <a:pt x="3318" y="21249"/>
                    <a:pt x="6839" y="20898"/>
                    <a:pt x="10361" y="18088"/>
                  </a:cubicBezTo>
                  <a:cubicBezTo>
                    <a:pt x="13883" y="15278"/>
                    <a:pt x="17405" y="10010"/>
                    <a:pt x="19283" y="6937"/>
                  </a:cubicBezTo>
                  <a:cubicBezTo>
                    <a:pt x="21161" y="3863"/>
                    <a:pt x="21396" y="2985"/>
                    <a:pt x="21396" y="2020"/>
                  </a:cubicBezTo>
                  <a:cubicBezTo>
                    <a:pt x="21396" y="1054"/>
                    <a:pt x="21161" y="0"/>
                    <a:pt x="20457" y="0"/>
                  </a:cubicBezTo>
                  <a:cubicBezTo>
                    <a:pt x="19753" y="0"/>
                    <a:pt x="18579" y="1054"/>
                    <a:pt x="17639" y="3512"/>
                  </a:cubicBezTo>
                  <a:cubicBezTo>
                    <a:pt x="16700" y="5971"/>
                    <a:pt x="15996" y="9834"/>
                    <a:pt x="15996" y="13083"/>
                  </a:cubicBezTo>
                  <a:cubicBezTo>
                    <a:pt x="15996" y="16332"/>
                    <a:pt x="16700" y="18966"/>
                    <a:pt x="174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8079710" y="1267584"/>
              <a:ext cx="10733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8125711" y="1282917"/>
              <a:ext cx="222339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2550"/>
                    <a:pt x="14152" y="5100"/>
                    <a:pt x="10676" y="7950"/>
                  </a:cubicBezTo>
                  <a:cubicBezTo>
                    <a:pt x="7200" y="10800"/>
                    <a:pt x="3972" y="13950"/>
                    <a:pt x="2234" y="16275"/>
                  </a:cubicBezTo>
                  <a:cubicBezTo>
                    <a:pt x="497" y="18600"/>
                    <a:pt x="248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572" name="Drawing"/>
          <p:cNvGrpSpPr/>
          <p:nvPr/>
        </p:nvGrpSpPr>
        <p:grpSpPr>
          <a:xfrm>
            <a:off x="341068" y="1081752"/>
            <a:ext cx="12417283" cy="8592596"/>
            <a:chOff x="0" y="0"/>
            <a:chExt cx="12417282" cy="8592594"/>
          </a:xfrm>
        </p:grpSpPr>
        <p:sp>
          <p:nvSpPr>
            <p:cNvPr id="2237" name="Line"/>
            <p:cNvSpPr/>
            <p:nvPr/>
          </p:nvSpPr>
          <p:spPr>
            <a:xfrm>
              <a:off x="491559" y="126396"/>
              <a:ext cx="136481" cy="45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120" fill="norm" stroke="1" extrusionOk="0">
                  <a:moveTo>
                    <a:pt x="2776" y="8743"/>
                  </a:moveTo>
                  <a:cubicBezTo>
                    <a:pt x="1619" y="9220"/>
                    <a:pt x="461" y="9697"/>
                    <a:pt x="269" y="11547"/>
                  </a:cubicBezTo>
                  <a:cubicBezTo>
                    <a:pt x="76" y="13397"/>
                    <a:pt x="847" y="16619"/>
                    <a:pt x="1040" y="18588"/>
                  </a:cubicBezTo>
                  <a:cubicBezTo>
                    <a:pt x="1233" y="20557"/>
                    <a:pt x="847" y="21273"/>
                    <a:pt x="654" y="21094"/>
                  </a:cubicBezTo>
                  <a:cubicBezTo>
                    <a:pt x="461" y="20915"/>
                    <a:pt x="461" y="19841"/>
                    <a:pt x="269" y="17275"/>
                  </a:cubicBezTo>
                  <a:cubicBezTo>
                    <a:pt x="76" y="14709"/>
                    <a:pt x="-310" y="10652"/>
                    <a:pt x="461" y="7549"/>
                  </a:cubicBezTo>
                  <a:cubicBezTo>
                    <a:pt x="1233" y="4446"/>
                    <a:pt x="3161" y="2298"/>
                    <a:pt x="5283" y="1105"/>
                  </a:cubicBezTo>
                  <a:cubicBezTo>
                    <a:pt x="7404" y="-88"/>
                    <a:pt x="9719" y="-327"/>
                    <a:pt x="12611" y="449"/>
                  </a:cubicBezTo>
                  <a:cubicBezTo>
                    <a:pt x="15504" y="1224"/>
                    <a:pt x="18976" y="3014"/>
                    <a:pt x="20133" y="5700"/>
                  </a:cubicBezTo>
                  <a:cubicBezTo>
                    <a:pt x="21290" y="8385"/>
                    <a:pt x="20133" y="11965"/>
                    <a:pt x="18397" y="14351"/>
                  </a:cubicBezTo>
                  <a:cubicBezTo>
                    <a:pt x="16661" y="16738"/>
                    <a:pt x="14347" y="17932"/>
                    <a:pt x="11454" y="18648"/>
                  </a:cubicBezTo>
                  <a:cubicBezTo>
                    <a:pt x="8561" y="19364"/>
                    <a:pt x="5090" y="19602"/>
                    <a:pt x="1619" y="19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739956" y="489949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870292" y="397947"/>
              <a:ext cx="76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885625" y="497615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1230000" y="207234"/>
              <a:ext cx="92636" cy="35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41" fill="norm" stroke="1" extrusionOk="0">
                  <a:moveTo>
                    <a:pt x="21161" y="1350"/>
                  </a:moveTo>
                  <a:cubicBezTo>
                    <a:pt x="18826" y="880"/>
                    <a:pt x="16491" y="411"/>
                    <a:pt x="13864" y="176"/>
                  </a:cubicBezTo>
                  <a:cubicBezTo>
                    <a:pt x="11237" y="-59"/>
                    <a:pt x="8318" y="-59"/>
                    <a:pt x="5691" y="176"/>
                  </a:cubicBezTo>
                  <a:cubicBezTo>
                    <a:pt x="3064" y="411"/>
                    <a:pt x="729" y="880"/>
                    <a:pt x="145" y="1506"/>
                  </a:cubicBezTo>
                  <a:cubicBezTo>
                    <a:pt x="-439" y="2132"/>
                    <a:pt x="729" y="2915"/>
                    <a:pt x="3939" y="3854"/>
                  </a:cubicBezTo>
                  <a:cubicBezTo>
                    <a:pt x="7150" y="4793"/>
                    <a:pt x="12404" y="5889"/>
                    <a:pt x="15323" y="6828"/>
                  </a:cubicBezTo>
                  <a:cubicBezTo>
                    <a:pt x="18242" y="7767"/>
                    <a:pt x="18826" y="8550"/>
                    <a:pt x="18826" y="9332"/>
                  </a:cubicBezTo>
                  <a:cubicBezTo>
                    <a:pt x="18826" y="10115"/>
                    <a:pt x="18242" y="10898"/>
                    <a:pt x="16783" y="11602"/>
                  </a:cubicBezTo>
                  <a:cubicBezTo>
                    <a:pt x="15323" y="12306"/>
                    <a:pt x="12988" y="12932"/>
                    <a:pt x="10361" y="13402"/>
                  </a:cubicBezTo>
                  <a:cubicBezTo>
                    <a:pt x="7734" y="13871"/>
                    <a:pt x="4815" y="14184"/>
                    <a:pt x="3939" y="14732"/>
                  </a:cubicBezTo>
                  <a:cubicBezTo>
                    <a:pt x="3064" y="15280"/>
                    <a:pt x="4231" y="16063"/>
                    <a:pt x="4815" y="16845"/>
                  </a:cubicBezTo>
                  <a:cubicBezTo>
                    <a:pt x="5399" y="17628"/>
                    <a:pt x="5399" y="18411"/>
                    <a:pt x="8026" y="19193"/>
                  </a:cubicBezTo>
                  <a:cubicBezTo>
                    <a:pt x="10653" y="19976"/>
                    <a:pt x="15907" y="20758"/>
                    <a:pt x="21161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1419597" y="269665"/>
              <a:ext cx="194379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35" fill="norm" stroke="1" extrusionOk="0">
                  <a:moveTo>
                    <a:pt x="2822" y="1069"/>
                  </a:moveTo>
                  <a:cubicBezTo>
                    <a:pt x="1700" y="452"/>
                    <a:pt x="578" y="-165"/>
                    <a:pt x="157" y="41"/>
                  </a:cubicBezTo>
                  <a:cubicBezTo>
                    <a:pt x="-264" y="246"/>
                    <a:pt x="17" y="1275"/>
                    <a:pt x="2822" y="4258"/>
                  </a:cubicBezTo>
                  <a:cubicBezTo>
                    <a:pt x="5627" y="7241"/>
                    <a:pt x="10957" y="12178"/>
                    <a:pt x="14463" y="15366"/>
                  </a:cubicBezTo>
                  <a:cubicBezTo>
                    <a:pt x="17970" y="18555"/>
                    <a:pt x="19653" y="19995"/>
                    <a:pt x="21336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1483639" y="279993"/>
              <a:ext cx="138004" cy="31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1600" y="200"/>
                  </a:moveTo>
                  <a:cubicBezTo>
                    <a:pt x="19600" y="27"/>
                    <a:pt x="17600" y="-146"/>
                    <a:pt x="16400" y="200"/>
                  </a:cubicBezTo>
                  <a:cubicBezTo>
                    <a:pt x="15200" y="545"/>
                    <a:pt x="14800" y="1409"/>
                    <a:pt x="12800" y="4174"/>
                  </a:cubicBezTo>
                  <a:cubicBezTo>
                    <a:pt x="10800" y="6939"/>
                    <a:pt x="7200" y="11604"/>
                    <a:pt x="4800" y="14801"/>
                  </a:cubicBezTo>
                  <a:cubicBezTo>
                    <a:pt x="2400" y="17998"/>
                    <a:pt x="1200" y="19726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1705977" y="497615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1866981" y="520616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2081652" y="497615"/>
              <a:ext cx="46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2449661" y="290611"/>
              <a:ext cx="26834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0"/>
                    <a:pt x="2057" y="0"/>
                    <a:pt x="4217" y="2118"/>
                  </a:cubicBezTo>
                  <a:cubicBezTo>
                    <a:pt x="6377" y="4235"/>
                    <a:pt x="9669" y="8471"/>
                    <a:pt x="12754" y="12071"/>
                  </a:cubicBezTo>
                  <a:cubicBezTo>
                    <a:pt x="15840" y="15671"/>
                    <a:pt x="1872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2602998" y="221609"/>
              <a:ext cx="153337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494"/>
                    <a:pt x="15120" y="2989"/>
                    <a:pt x="12060" y="5774"/>
                  </a:cubicBezTo>
                  <a:cubicBezTo>
                    <a:pt x="9000" y="8558"/>
                    <a:pt x="6120" y="12634"/>
                    <a:pt x="4140" y="15487"/>
                  </a:cubicBezTo>
                  <a:cubicBezTo>
                    <a:pt x="2160" y="18340"/>
                    <a:pt x="1080" y="199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2814367" y="488318"/>
              <a:ext cx="141306" cy="131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045" fill="norm" stroke="1" extrusionOk="0">
                  <a:moveTo>
                    <a:pt x="498" y="5151"/>
                  </a:moveTo>
                  <a:cubicBezTo>
                    <a:pt x="498" y="7596"/>
                    <a:pt x="498" y="10041"/>
                    <a:pt x="306" y="12690"/>
                  </a:cubicBezTo>
                  <a:cubicBezTo>
                    <a:pt x="113" y="15339"/>
                    <a:pt x="-273" y="18192"/>
                    <a:pt x="306" y="18396"/>
                  </a:cubicBezTo>
                  <a:cubicBezTo>
                    <a:pt x="884" y="18600"/>
                    <a:pt x="2427" y="16154"/>
                    <a:pt x="4356" y="12690"/>
                  </a:cubicBezTo>
                  <a:cubicBezTo>
                    <a:pt x="6284" y="9226"/>
                    <a:pt x="8598" y="4743"/>
                    <a:pt x="10720" y="2298"/>
                  </a:cubicBezTo>
                  <a:cubicBezTo>
                    <a:pt x="12841" y="-147"/>
                    <a:pt x="14770" y="-555"/>
                    <a:pt x="15927" y="668"/>
                  </a:cubicBezTo>
                  <a:cubicBezTo>
                    <a:pt x="17084" y="1890"/>
                    <a:pt x="17470" y="4743"/>
                    <a:pt x="18241" y="8411"/>
                  </a:cubicBezTo>
                  <a:cubicBezTo>
                    <a:pt x="19013" y="12079"/>
                    <a:pt x="20170" y="16562"/>
                    <a:pt x="21327" y="2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3063008" y="230415"/>
              <a:ext cx="73145" cy="38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536" fill="norm" stroke="1" extrusionOk="0">
                  <a:moveTo>
                    <a:pt x="0" y="1232"/>
                  </a:moveTo>
                  <a:cubicBezTo>
                    <a:pt x="2234" y="656"/>
                    <a:pt x="4469" y="80"/>
                    <a:pt x="7076" y="8"/>
                  </a:cubicBezTo>
                  <a:cubicBezTo>
                    <a:pt x="9683" y="-64"/>
                    <a:pt x="12662" y="368"/>
                    <a:pt x="14152" y="944"/>
                  </a:cubicBezTo>
                  <a:cubicBezTo>
                    <a:pt x="15641" y="1520"/>
                    <a:pt x="15641" y="2240"/>
                    <a:pt x="14524" y="3536"/>
                  </a:cubicBezTo>
                  <a:cubicBezTo>
                    <a:pt x="13407" y="4832"/>
                    <a:pt x="11172" y="6704"/>
                    <a:pt x="9683" y="8000"/>
                  </a:cubicBezTo>
                  <a:cubicBezTo>
                    <a:pt x="8193" y="9296"/>
                    <a:pt x="7448" y="10016"/>
                    <a:pt x="8938" y="11024"/>
                  </a:cubicBezTo>
                  <a:cubicBezTo>
                    <a:pt x="10428" y="12032"/>
                    <a:pt x="14152" y="13328"/>
                    <a:pt x="16759" y="14696"/>
                  </a:cubicBezTo>
                  <a:cubicBezTo>
                    <a:pt x="19365" y="16064"/>
                    <a:pt x="20855" y="17504"/>
                    <a:pt x="21228" y="18584"/>
                  </a:cubicBezTo>
                  <a:cubicBezTo>
                    <a:pt x="21600" y="19664"/>
                    <a:pt x="20855" y="20384"/>
                    <a:pt x="18248" y="20816"/>
                  </a:cubicBezTo>
                  <a:cubicBezTo>
                    <a:pt x="15641" y="21248"/>
                    <a:pt x="11172" y="21392"/>
                    <a:pt x="670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3533241" y="405613"/>
              <a:ext cx="29645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21600"/>
                  </a:moveTo>
                  <a:cubicBezTo>
                    <a:pt x="745" y="20084"/>
                    <a:pt x="0" y="18568"/>
                    <a:pt x="0" y="15726"/>
                  </a:cubicBezTo>
                  <a:cubicBezTo>
                    <a:pt x="0" y="12884"/>
                    <a:pt x="745" y="8716"/>
                    <a:pt x="1490" y="6063"/>
                  </a:cubicBezTo>
                  <a:cubicBezTo>
                    <a:pt x="2234" y="3411"/>
                    <a:pt x="2979" y="2274"/>
                    <a:pt x="4097" y="2653"/>
                  </a:cubicBezTo>
                  <a:cubicBezTo>
                    <a:pt x="5214" y="3032"/>
                    <a:pt x="6703" y="4926"/>
                    <a:pt x="8007" y="7768"/>
                  </a:cubicBezTo>
                  <a:cubicBezTo>
                    <a:pt x="9310" y="10611"/>
                    <a:pt x="10428" y="14400"/>
                    <a:pt x="11452" y="16484"/>
                  </a:cubicBezTo>
                  <a:cubicBezTo>
                    <a:pt x="12476" y="18568"/>
                    <a:pt x="13407" y="18947"/>
                    <a:pt x="15083" y="15916"/>
                  </a:cubicBezTo>
                  <a:cubicBezTo>
                    <a:pt x="16759" y="12884"/>
                    <a:pt x="19179" y="64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3645688" y="206276"/>
              <a:ext cx="53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3661021" y="18327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3776024" y="22927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3791358" y="160275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3862014" y="0"/>
              <a:ext cx="187462" cy="3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67" fill="norm" stroke="1" extrusionOk="0">
                  <a:moveTo>
                    <a:pt x="15573" y="14793"/>
                  </a:moveTo>
                  <a:cubicBezTo>
                    <a:pt x="14114" y="14298"/>
                    <a:pt x="12654" y="13803"/>
                    <a:pt x="10465" y="13886"/>
                  </a:cubicBezTo>
                  <a:cubicBezTo>
                    <a:pt x="8276" y="13968"/>
                    <a:pt x="5357" y="14628"/>
                    <a:pt x="3460" y="15535"/>
                  </a:cubicBezTo>
                  <a:cubicBezTo>
                    <a:pt x="1562" y="16441"/>
                    <a:pt x="687" y="17596"/>
                    <a:pt x="249" y="18667"/>
                  </a:cubicBezTo>
                  <a:cubicBezTo>
                    <a:pt x="-189" y="19739"/>
                    <a:pt x="-189" y="20728"/>
                    <a:pt x="1416" y="21058"/>
                  </a:cubicBezTo>
                  <a:cubicBezTo>
                    <a:pt x="3022" y="21388"/>
                    <a:pt x="6233" y="21058"/>
                    <a:pt x="9735" y="18832"/>
                  </a:cubicBezTo>
                  <a:cubicBezTo>
                    <a:pt x="13238" y="16606"/>
                    <a:pt x="17033" y="12484"/>
                    <a:pt x="19076" y="9434"/>
                  </a:cubicBezTo>
                  <a:cubicBezTo>
                    <a:pt x="21119" y="6383"/>
                    <a:pt x="21411" y="4405"/>
                    <a:pt x="21411" y="2921"/>
                  </a:cubicBezTo>
                  <a:cubicBezTo>
                    <a:pt x="21411" y="1437"/>
                    <a:pt x="21119" y="448"/>
                    <a:pt x="20243" y="118"/>
                  </a:cubicBezTo>
                  <a:cubicBezTo>
                    <a:pt x="19368" y="-212"/>
                    <a:pt x="17908" y="118"/>
                    <a:pt x="16887" y="1519"/>
                  </a:cubicBezTo>
                  <a:cubicBezTo>
                    <a:pt x="15865" y="2921"/>
                    <a:pt x="15281" y="5394"/>
                    <a:pt x="16011" y="8527"/>
                  </a:cubicBezTo>
                  <a:cubicBezTo>
                    <a:pt x="16741" y="11660"/>
                    <a:pt x="18784" y="15452"/>
                    <a:pt x="20827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4339986" y="197245"/>
              <a:ext cx="133721" cy="28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10" fill="norm" stroke="1" extrusionOk="0">
                  <a:moveTo>
                    <a:pt x="2985" y="2417"/>
                  </a:moveTo>
                  <a:cubicBezTo>
                    <a:pt x="1763" y="1260"/>
                    <a:pt x="540" y="103"/>
                    <a:pt x="133" y="6"/>
                  </a:cubicBezTo>
                  <a:cubicBezTo>
                    <a:pt x="-275" y="-90"/>
                    <a:pt x="133" y="874"/>
                    <a:pt x="3189" y="4056"/>
                  </a:cubicBezTo>
                  <a:cubicBezTo>
                    <a:pt x="6246" y="7239"/>
                    <a:pt x="11951" y="12639"/>
                    <a:pt x="15416" y="15917"/>
                  </a:cubicBezTo>
                  <a:cubicBezTo>
                    <a:pt x="18880" y="19196"/>
                    <a:pt x="20102" y="20353"/>
                    <a:pt x="21325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4305036" y="178422"/>
              <a:ext cx="253007" cy="38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692"/>
                  </a:moveTo>
                  <a:cubicBezTo>
                    <a:pt x="20727" y="269"/>
                    <a:pt x="19855" y="-155"/>
                    <a:pt x="19091" y="57"/>
                  </a:cubicBezTo>
                  <a:cubicBezTo>
                    <a:pt x="18327" y="269"/>
                    <a:pt x="17673" y="1116"/>
                    <a:pt x="15709" y="3233"/>
                  </a:cubicBezTo>
                  <a:cubicBezTo>
                    <a:pt x="13745" y="5351"/>
                    <a:pt x="10473" y="8739"/>
                    <a:pt x="7636" y="11986"/>
                  </a:cubicBezTo>
                  <a:cubicBezTo>
                    <a:pt x="4800" y="15233"/>
                    <a:pt x="2400" y="18339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1399304" y="1348635"/>
              <a:ext cx="23001" cy="33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0"/>
                  </a:moveTo>
                  <a:cubicBezTo>
                    <a:pt x="4800" y="4223"/>
                    <a:pt x="9600" y="8445"/>
                    <a:pt x="12000" y="11693"/>
                  </a:cubicBezTo>
                  <a:cubicBezTo>
                    <a:pt x="14400" y="14941"/>
                    <a:pt x="14400" y="17215"/>
                    <a:pt x="14400" y="18758"/>
                  </a:cubicBezTo>
                  <a:cubicBezTo>
                    <a:pt x="14400" y="20301"/>
                    <a:pt x="14400" y="21113"/>
                    <a:pt x="15600" y="21356"/>
                  </a:cubicBezTo>
                  <a:cubicBezTo>
                    <a:pt x="16800" y="21600"/>
                    <a:pt x="19200" y="21275"/>
                    <a:pt x="21600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1378859" y="1302301"/>
              <a:ext cx="350120" cy="30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315" y="7043"/>
                  </a:moveTo>
                  <a:cubicBezTo>
                    <a:pt x="158" y="6143"/>
                    <a:pt x="0" y="5243"/>
                    <a:pt x="0" y="4163"/>
                  </a:cubicBezTo>
                  <a:cubicBezTo>
                    <a:pt x="0" y="3083"/>
                    <a:pt x="158" y="1823"/>
                    <a:pt x="631" y="1193"/>
                  </a:cubicBezTo>
                  <a:cubicBezTo>
                    <a:pt x="1104" y="563"/>
                    <a:pt x="1892" y="563"/>
                    <a:pt x="2523" y="1013"/>
                  </a:cubicBezTo>
                  <a:cubicBezTo>
                    <a:pt x="3153" y="1463"/>
                    <a:pt x="3626" y="2363"/>
                    <a:pt x="5124" y="5063"/>
                  </a:cubicBezTo>
                  <a:cubicBezTo>
                    <a:pt x="6622" y="7763"/>
                    <a:pt x="9145" y="12263"/>
                    <a:pt x="11194" y="15233"/>
                  </a:cubicBezTo>
                  <a:cubicBezTo>
                    <a:pt x="13244" y="18203"/>
                    <a:pt x="14820" y="19643"/>
                    <a:pt x="16003" y="20453"/>
                  </a:cubicBezTo>
                  <a:cubicBezTo>
                    <a:pt x="17185" y="21263"/>
                    <a:pt x="17974" y="21443"/>
                    <a:pt x="18841" y="20813"/>
                  </a:cubicBezTo>
                  <a:cubicBezTo>
                    <a:pt x="19708" y="20183"/>
                    <a:pt x="20654" y="18743"/>
                    <a:pt x="21127" y="16673"/>
                  </a:cubicBezTo>
                  <a:cubicBezTo>
                    <a:pt x="21600" y="14603"/>
                    <a:pt x="21600" y="11903"/>
                    <a:pt x="21364" y="9473"/>
                  </a:cubicBezTo>
                  <a:cubicBezTo>
                    <a:pt x="21127" y="7043"/>
                    <a:pt x="20654" y="4883"/>
                    <a:pt x="20339" y="3173"/>
                  </a:cubicBezTo>
                  <a:cubicBezTo>
                    <a:pt x="20023" y="1463"/>
                    <a:pt x="19866" y="203"/>
                    <a:pt x="19866" y="23"/>
                  </a:cubicBezTo>
                  <a:cubicBezTo>
                    <a:pt x="19866" y="-157"/>
                    <a:pt x="20023" y="743"/>
                    <a:pt x="20339" y="1283"/>
                  </a:cubicBezTo>
                  <a:cubicBezTo>
                    <a:pt x="20654" y="1823"/>
                    <a:pt x="21127" y="2003"/>
                    <a:pt x="21600" y="2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1935983" y="1417636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2012651" y="1509638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2549330" y="1210632"/>
              <a:ext cx="15334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41"/>
                    <a:pt x="0" y="9882"/>
                    <a:pt x="3600" y="13482"/>
                  </a:cubicBezTo>
                  <a:cubicBezTo>
                    <a:pt x="7200" y="17082"/>
                    <a:pt x="14400" y="193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2671999" y="1310301"/>
              <a:ext cx="15335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2680435" y="1265012"/>
              <a:ext cx="155100" cy="29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360" fill="norm" stroke="1" extrusionOk="0">
                  <a:moveTo>
                    <a:pt x="926" y="5583"/>
                  </a:moveTo>
                  <a:cubicBezTo>
                    <a:pt x="583" y="4643"/>
                    <a:pt x="240" y="3704"/>
                    <a:pt x="68" y="2671"/>
                  </a:cubicBezTo>
                  <a:cubicBezTo>
                    <a:pt x="-103" y="1638"/>
                    <a:pt x="-103" y="511"/>
                    <a:pt x="1954" y="136"/>
                  </a:cubicBezTo>
                  <a:cubicBezTo>
                    <a:pt x="4011" y="-240"/>
                    <a:pt x="8126" y="136"/>
                    <a:pt x="11897" y="1638"/>
                  </a:cubicBezTo>
                  <a:cubicBezTo>
                    <a:pt x="15668" y="3141"/>
                    <a:pt x="19097" y="5770"/>
                    <a:pt x="20297" y="8776"/>
                  </a:cubicBezTo>
                  <a:cubicBezTo>
                    <a:pt x="21497" y="11781"/>
                    <a:pt x="20468" y="15162"/>
                    <a:pt x="18411" y="17322"/>
                  </a:cubicBezTo>
                  <a:cubicBezTo>
                    <a:pt x="16354" y="19482"/>
                    <a:pt x="13268" y="20421"/>
                    <a:pt x="10183" y="20890"/>
                  </a:cubicBezTo>
                  <a:cubicBezTo>
                    <a:pt x="7097" y="21360"/>
                    <a:pt x="4011" y="21360"/>
                    <a:pt x="3326" y="21360"/>
                  </a:cubicBezTo>
                  <a:cubicBezTo>
                    <a:pt x="2640" y="21360"/>
                    <a:pt x="4354" y="21360"/>
                    <a:pt x="6240" y="21266"/>
                  </a:cubicBezTo>
                  <a:cubicBezTo>
                    <a:pt x="8126" y="21172"/>
                    <a:pt x="10183" y="20984"/>
                    <a:pt x="12240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2932672" y="1524972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3089502" y="1233632"/>
              <a:ext cx="1184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571"/>
                    <a:pt x="2735" y="5143"/>
                    <a:pt x="575" y="8743"/>
                  </a:cubicBezTo>
                  <a:cubicBezTo>
                    <a:pt x="-1585" y="12343"/>
                    <a:pt x="2735" y="1697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3385015" y="1363968"/>
              <a:ext cx="245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3515352" y="1248966"/>
              <a:ext cx="230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6000" y="15500"/>
                  </a:cubicBezTo>
                  <a:cubicBezTo>
                    <a:pt x="7200" y="19000"/>
                    <a:pt x="7200" y="20000"/>
                    <a:pt x="9600" y="20600"/>
                  </a:cubicBezTo>
                  <a:cubicBezTo>
                    <a:pt x="12000" y="21200"/>
                    <a:pt x="1680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3829692" y="1202965"/>
              <a:ext cx="766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21"/>
                    <a:pt x="7200" y="9042"/>
                    <a:pt x="3600" y="12642"/>
                  </a:cubicBezTo>
                  <a:cubicBezTo>
                    <a:pt x="0" y="16242"/>
                    <a:pt x="0" y="18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3964081" y="1271966"/>
              <a:ext cx="1894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182"/>
                    <a:pt x="3818" y="4364"/>
                    <a:pt x="1118" y="7745"/>
                  </a:cubicBezTo>
                  <a:cubicBezTo>
                    <a:pt x="-1582" y="11127"/>
                    <a:pt x="1118" y="15709"/>
                    <a:pt x="3818" y="18218"/>
                  </a:cubicBezTo>
                  <a:cubicBezTo>
                    <a:pt x="6518" y="20727"/>
                    <a:pt x="9218" y="21164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3977918" y="1225007"/>
              <a:ext cx="139595" cy="3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332" fill="norm" stroke="1" extrusionOk="0">
                  <a:moveTo>
                    <a:pt x="745" y="5503"/>
                  </a:moveTo>
                  <a:cubicBezTo>
                    <a:pt x="373" y="4679"/>
                    <a:pt x="0" y="3854"/>
                    <a:pt x="0" y="2947"/>
                  </a:cubicBezTo>
                  <a:cubicBezTo>
                    <a:pt x="0" y="2040"/>
                    <a:pt x="373" y="1051"/>
                    <a:pt x="1490" y="474"/>
                  </a:cubicBezTo>
                  <a:cubicBezTo>
                    <a:pt x="2607" y="-103"/>
                    <a:pt x="4469" y="-268"/>
                    <a:pt x="8007" y="639"/>
                  </a:cubicBezTo>
                  <a:cubicBezTo>
                    <a:pt x="11545" y="1546"/>
                    <a:pt x="16759" y="3524"/>
                    <a:pt x="18994" y="6245"/>
                  </a:cubicBezTo>
                  <a:cubicBezTo>
                    <a:pt x="21228" y="8966"/>
                    <a:pt x="20483" y="12428"/>
                    <a:pt x="18249" y="14901"/>
                  </a:cubicBezTo>
                  <a:cubicBezTo>
                    <a:pt x="16014" y="17375"/>
                    <a:pt x="12290" y="18859"/>
                    <a:pt x="8566" y="19766"/>
                  </a:cubicBezTo>
                  <a:cubicBezTo>
                    <a:pt x="4842" y="20672"/>
                    <a:pt x="1118" y="21002"/>
                    <a:pt x="373" y="21167"/>
                  </a:cubicBezTo>
                  <a:cubicBezTo>
                    <a:pt x="-372" y="21332"/>
                    <a:pt x="1862" y="21332"/>
                    <a:pt x="4097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4151699" y="1482491"/>
              <a:ext cx="207006" cy="15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6623"/>
                  </a:moveTo>
                  <a:cubicBezTo>
                    <a:pt x="267" y="4935"/>
                    <a:pt x="533" y="3248"/>
                    <a:pt x="1467" y="2067"/>
                  </a:cubicBezTo>
                  <a:cubicBezTo>
                    <a:pt x="2400" y="885"/>
                    <a:pt x="4000" y="210"/>
                    <a:pt x="5467" y="42"/>
                  </a:cubicBezTo>
                  <a:cubicBezTo>
                    <a:pt x="6933" y="-127"/>
                    <a:pt x="8267" y="210"/>
                    <a:pt x="9067" y="1223"/>
                  </a:cubicBezTo>
                  <a:cubicBezTo>
                    <a:pt x="9867" y="2235"/>
                    <a:pt x="10133" y="3923"/>
                    <a:pt x="9600" y="6454"/>
                  </a:cubicBezTo>
                  <a:cubicBezTo>
                    <a:pt x="9067" y="8985"/>
                    <a:pt x="7733" y="12360"/>
                    <a:pt x="6533" y="15060"/>
                  </a:cubicBezTo>
                  <a:cubicBezTo>
                    <a:pt x="5333" y="17760"/>
                    <a:pt x="4267" y="19785"/>
                    <a:pt x="4533" y="20629"/>
                  </a:cubicBezTo>
                  <a:cubicBezTo>
                    <a:pt x="4800" y="21473"/>
                    <a:pt x="6400" y="21136"/>
                    <a:pt x="9467" y="19786"/>
                  </a:cubicBezTo>
                  <a:cubicBezTo>
                    <a:pt x="12533" y="18436"/>
                    <a:pt x="17067" y="16073"/>
                    <a:pt x="21600" y="13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4458373" y="1164631"/>
              <a:ext cx="1" cy="42167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4857048" y="1356302"/>
              <a:ext cx="168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4400"/>
                    <a:pt x="5891" y="7200"/>
                    <a:pt x="9491" y="3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4903049" y="1440637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5195708" y="1261227"/>
              <a:ext cx="179873" cy="25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23" fill="norm" stroke="1" extrusionOk="0">
                  <a:moveTo>
                    <a:pt x="2545" y="5285"/>
                  </a:moveTo>
                  <a:cubicBezTo>
                    <a:pt x="2545" y="9899"/>
                    <a:pt x="2545" y="14512"/>
                    <a:pt x="2395" y="17343"/>
                  </a:cubicBezTo>
                  <a:cubicBezTo>
                    <a:pt x="2245" y="20174"/>
                    <a:pt x="1945" y="21223"/>
                    <a:pt x="1495" y="21223"/>
                  </a:cubicBezTo>
                  <a:cubicBezTo>
                    <a:pt x="1045" y="21223"/>
                    <a:pt x="445" y="20174"/>
                    <a:pt x="145" y="17763"/>
                  </a:cubicBezTo>
                  <a:cubicBezTo>
                    <a:pt x="-155" y="15351"/>
                    <a:pt x="-155" y="11576"/>
                    <a:pt x="1795" y="8326"/>
                  </a:cubicBezTo>
                  <a:cubicBezTo>
                    <a:pt x="3745" y="5075"/>
                    <a:pt x="7645" y="2349"/>
                    <a:pt x="10495" y="986"/>
                  </a:cubicBezTo>
                  <a:cubicBezTo>
                    <a:pt x="13345" y="-377"/>
                    <a:pt x="15145" y="-377"/>
                    <a:pt x="16945" y="1301"/>
                  </a:cubicBezTo>
                  <a:cubicBezTo>
                    <a:pt x="18745" y="2978"/>
                    <a:pt x="20545" y="6334"/>
                    <a:pt x="20995" y="9165"/>
                  </a:cubicBezTo>
                  <a:cubicBezTo>
                    <a:pt x="21445" y="11996"/>
                    <a:pt x="20545" y="14303"/>
                    <a:pt x="19645" y="16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5524063" y="1340968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4400"/>
                    <a:pt x="6261" y="7200"/>
                    <a:pt x="9861" y="3600"/>
                  </a:cubicBezTo>
                  <a:cubicBezTo>
                    <a:pt x="13461" y="0"/>
                    <a:pt x="1753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5641622" y="1256633"/>
              <a:ext cx="5112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75"/>
                    <a:pt x="0" y="12150"/>
                    <a:pt x="0" y="15750"/>
                  </a:cubicBezTo>
                  <a:cubicBezTo>
                    <a:pt x="0" y="19350"/>
                    <a:pt x="10800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5794958" y="1284744"/>
              <a:ext cx="265785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5" y="2224"/>
                  </a:moveTo>
                  <a:cubicBezTo>
                    <a:pt x="415" y="7624"/>
                    <a:pt x="415" y="13024"/>
                    <a:pt x="312" y="16518"/>
                  </a:cubicBezTo>
                  <a:cubicBezTo>
                    <a:pt x="208" y="20012"/>
                    <a:pt x="0" y="21600"/>
                    <a:pt x="0" y="21600"/>
                  </a:cubicBezTo>
                  <a:cubicBezTo>
                    <a:pt x="0" y="21600"/>
                    <a:pt x="208" y="20012"/>
                    <a:pt x="935" y="16676"/>
                  </a:cubicBezTo>
                  <a:cubicBezTo>
                    <a:pt x="1662" y="13341"/>
                    <a:pt x="2908" y="8259"/>
                    <a:pt x="3842" y="4924"/>
                  </a:cubicBezTo>
                  <a:cubicBezTo>
                    <a:pt x="4777" y="1588"/>
                    <a:pt x="5400" y="0"/>
                    <a:pt x="6127" y="0"/>
                  </a:cubicBezTo>
                  <a:cubicBezTo>
                    <a:pt x="6854" y="0"/>
                    <a:pt x="7685" y="1588"/>
                    <a:pt x="8100" y="3653"/>
                  </a:cubicBezTo>
                  <a:cubicBezTo>
                    <a:pt x="8515" y="5718"/>
                    <a:pt x="8515" y="8259"/>
                    <a:pt x="8515" y="10324"/>
                  </a:cubicBezTo>
                  <a:cubicBezTo>
                    <a:pt x="8515" y="12388"/>
                    <a:pt x="8515" y="13976"/>
                    <a:pt x="8827" y="13818"/>
                  </a:cubicBezTo>
                  <a:cubicBezTo>
                    <a:pt x="9138" y="13659"/>
                    <a:pt x="9762" y="11753"/>
                    <a:pt x="10696" y="9371"/>
                  </a:cubicBezTo>
                  <a:cubicBezTo>
                    <a:pt x="11631" y="6988"/>
                    <a:pt x="12877" y="4129"/>
                    <a:pt x="14123" y="2541"/>
                  </a:cubicBezTo>
                  <a:cubicBezTo>
                    <a:pt x="15369" y="953"/>
                    <a:pt x="16615" y="635"/>
                    <a:pt x="17758" y="476"/>
                  </a:cubicBezTo>
                  <a:cubicBezTo>
                    <a:pt x="18900" y="318"/>
                    <a:pt x="19938" y="318"/>
                    <a:pt x="20562" y="2859"/>
                  </a:cubicBezTo>
                  <a:cubicBezTo>
                    <a:pt x="21185" y="5400"/>
                    <a:pt x="21392" y="10482"/>
                    <a:pt x="21600" y="15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337340" y="2383333"/>
              <a:ext cx="160215" cy="43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41" fill="norm" stroke="1" extrusionOk="0">
                  <a:moveTo>
                    <a:pt x="16720" y="3806"/>
                  </a:moveTo>
                  <a:cubicBezTo>
                    <a:pt x="16720" y="3174"/>
                    <a:pt x="16720" y="2543"/>
                    <a:pt x="16382" y="1785"/>
                  </a:cubicBezTo>
                  <a:cubicBezTo>
                    <a:pt x="16045" y="1027"/>
                    <a:pt x="15370" y="143"/>
                    <a:pt x="13007" y="16"/>
                  </a:cubicBezTo>
                  <a:cubicBezTo>
                    <a:pt x="10645" y="-110"/>
                    <a:pt x="6595" y="522"/>
                    <a:pt x="3895" y="1469"/>
                  </a:cubicBezTo>
                  <a:cubicBezTo>
                    <a:pt x="1195" y="2416"/>
                    <a:pt x="-155" y="3679"/>
                    <a:pt x="14" y="5132"/>
                  </a:cubicBezTo>
                  <a:cubicBezTo>
                    <a:pt x="182" y="6585"/>
                    <a:pt x="1870" y="8227"/>
                    <a:pt x="5245" y="9743"/>
                  </a:cubicBezTo>
                  <a:cubicBezTo>
                    <a:pt x="8620" y="11258"/>
                    <a:pt x="13683" y="12648"/>
                    <a:pt x="16889" y="14037"/>
                  </a:cubicBezTo>
                  <a:cubicBezTo>
                    <a:pt x="20095" y="15427"/>
                    <a:pt x="21445" y="16816"/>
                    <a:pt x="21107" y="18016"/>
                  </a:cubicBezTo>
                  <a:cubicBezTo>
                    <a:pt x="20770" y="19216"/>
                    <a:pt x="18745" y="20227"/>
                    <a:pt x="16720" y="20795"/>
                  </a:cubicBezTo>
                  <a:cubicBezTo>
                    <a:pt x="14695" y="21364"/>
                    <a:pt x="12670" y="21490"/>
                    <a:pt x="10814" y="21427"/>
                  </a:cubicBezTo>
                  <a:cubicBezTo>
                    <a:pt x="8958" y="21364"/>
                    <a:pt x="7270" y="21111"/>
                    <a:pt x="6764" y="20353"/>
                  </a:cubicBezTo>
                  <a:cubicBezTo>
                    <a:pt x="6257" y="19595"/>
                    <a:pt x="6932" y="18332"/>
                    <a:pt x="7607" y="17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625830" y="2429659"/>
              <a:ext cx="106460" cy="36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2" fill="norm" stroke="1" extrusionOk="0">
                  <a:moveTo>
                    <a:pt x="5995" y="0"/>
                  </a:moveTo>
                  <a:cubicBezTo>
                    <a:pt x="3938" y="4618"/>
                    <a:pt x="1881" y="9236"/>
                    <a:pt x="853" y="12290"/>
                  </a:cubicBezTo>
                  <a:cubicBezTo>
                    <a:pt x="-176" y="15343"/>
                    <a:pt x="-176" y="16833"/>
                    <a:pt x="338" y="18025"/>
                  </a:cubicBezTo>
                  <a:cubicBezTo>
                    <a:pt x="853" y="19217"/>
                    <a:pt x="1881" y="20110"/>
                    <a:pt x="4195" y="20706"/>
                  </a:cubicBezTo>
                  <a:cubicBezTo>
                    <a:pt x="6510" y="21302"/>
                    <a:pt x="10110" y="21600"/>
                    <a:pt x="13195" y="20930"/>
                  </a:cubicBezTo>
                  <a:cubicBezTo>
                    <a:pt x="16281" y="20259"/>
                    <a:pt x="18853" y="18621"/>
                    <a:pt x="21424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601952" y="2613663"/>
              <a:ext cx="184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72644" y="2587710"/>
              <a:ext cx="120649" cy="18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054" fill="norm" stroke="1" extrusionOk="0">
                  <a:moveTo>
                    <a:pt x="7587" y="5668"/>
                  </a:moveTo>
                  <a:cubicBezTo>
                    <a:pt x="8909" y="4484"/>
                    <a:pt x="10231" y="3301"/>
                    <a:pt x="10231" y="2117"/>
                  </a:cubicBezTo>
                  <a:cubicBezTo>
                    <a:pt x="10231" y="934"/>
                    <a:pt x="8909" y="-250"/>
                    <a:pt x="7146" y="46"/>
                  </a:cubicBezTo>
                  <a:cubicBezTo>
                    <a:pt x="5382" y="342"/>
                    <a:pt x="3178" y="2117"/>
                    <a:pt x="1635" y="4928"/>
                  </a:cubicBezTo>
                  <a:cubicBezTo>
                    <a:pt x="93" y="7739"/>
                    <a:pt x="-789" y="11586"/>
                    <a:pt x="974" y="14545"/>
                  </a:cubicBezTo>
                  <a:cubicBezTo>
                    <a:pt x="2738" y="17503"/>
                    <a:pt x="7146" y="19575"/>
                    <a:pt x="10893" y="20462"/>
                  </a:cubicBezTo>
                  <a:cubicBezTo>
                    <a:pt x="14640" y="21350"/>
                    <a:pt x="17725" y="21054"/>
                    <a:pt x="20811" y="20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923960" y="2561212"/>
              <a:ext cx="128991" cy="26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505" fill="norm" stroke="1" extrusionOk="0">
                  <a:moveTo>
                    <a:pt x="6353" y="6505"/>
                  </a:moveTo>
                  <a:cubicBezTo>
                    <a:pt x="4235" y="10305"/>
                    <a:pt x="2118" y="14105"/>
                    <a:pt x="1059" y="16905"/>
                  </a:cubicBezTo>
                  <a:cubicBezTo>
                    <a:pt x="0" y="19705"/>
                    <a:pt x="0" y="21505"/>
                    <a:pt x="0" y="19905"/>
                  </a:cubicBezTo>
                  <a:cubicBezTo>
                    <a:pt x="0" y="18305"/>
                    <a:pt x="0" y="13305"/>
                    <a:pt x="1271" y="9705"/>
                  </a:cubicBezTo>
                  <a:cubicBezTo>
                    <a:pt x="2541" y="6105"/>
                    <a:pt x="5082" y="3905"/>
                    <a:pt x="7200" y="2505"/>
                  </a:cubicBezTo>
                  <a:cubicBezTo>
                    <a:pt x="9318" y="1105"/>
                    <a:pt x="11012" y="505"/>
                    <a:pt x="12918" y="205"/>
                  </a:cubicBezTo>
                  <a:cubicBezTo>
                    <a:pt x="14824" y="-95"/>
                    <a:pt x="16941" y="-95"/>
                    <a:pt x="18424" y="405"/>
                  </a:cubicBezTo>
                  <a:cubicBezTo>
                    <a:pt x="19906" y="905"/>
                    <a:pt x="20753" y="1905"/>
                    <a:pt x="21176" y="3005"/>
                  </a:cubicBezTo>
                  <a:cubicBezTo>
                    <a:pt x="21600" y="4105"/>
                    <a:pt x="21600" y="5305"/>
                    <a:pt x="18635" y="7105"/>
                  </a:cubicBezTo>
                  <a:cubicBezTo>
                    <a:pt x="15671" y="8905"/>
                    <a:pt x="9741" y="11305"/>
                    <a:pt x="3812" y="13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916293" y="2743999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1396334" y="2498661"/>
              <a:ext cx="260086" cy="3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3455" y="0"/>
                  </a:moveTo>
                  <a:cubicBezTo>
                    <a:pt x="12407" y="0"/>
                    <a:pt x="11358" y="0"/>
                    <a:pt x="9890" y="974"/>
                  </a:cubicBezTo>
                  <a:cubicBezTo>
                    <a:pt x="8422" y="1948"/>
                    <a:pt x="6535" y="3895"/>
                    <a:pt x="4857" y="6816"/>
                  </a:cubicBezTo>
                  <a:cubicBezTo>
                    <a:pt x="3179" y="9738"/>
                    <a:pt x="1711" y="13633"/>
                    <a:pt x="873" y="16023"/>
                  </a:cubicBezTo>
                  <a:cubicBezTo>
                    <a:pt x="34" y="18413"/>
                    <a:pt x="-176" y="19298"/>
                    <a:pt x="139" y="20095"/>
                  </a:cubicBezTo>
                  <a:cubicBezTo>
                    <a:pt x="453" y="20892"/>
                    <a:pt x="1292" y="21600"/>
                    <a:pt x="3389" y="21600"/>
                  </a:cubicBezTo>
                  <a:cubicBezTo>
                    <a:pt x="5486" y="21600"/>
                    <a:pt x="8841" y="20892"/>
                    <a:pt x="11987" y="18679"/>
                  </a:cubicBezTo>
                  <a:cubicBezTo>
                    <a:pt x="15133" y="16466"/>
                    <a:pt x="18069" y="12748"/>
                    <a:pt x="19641" y="9915"/>
                  </a:cubicBezTo>
                  <a:cubicBezTo>
                    <a:pt x="21214" y="7082"/>
                    <a:pt x="21424" y="5134"/>
                    <a:pt x="21319" y="3718"/>
                  </a:cubicBezTo>
                  <a:cubicBezTo>
                    <a:pt x="21214" y="2302"/>
                    <a:pt x="20795" y="1416"/>
                    <a:pt x="18908" y="1505"/>
                  </a:cubicBezTo>
                  <a:cubicBezTo>
                    <a:pt x="17020" y="1593"/>
                    <a:pt x="13665" y="2656"/>
                    <a:pt x="10309" y="3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387281" y="2832417"/>
              <a:ext cx="1479701" cy="15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1392"/>
                  </a:moveTo>
                  <a:cubicBezTo>
                    <a:pt x="1268" y="21392"/>
                    <a:pt x="2537" y="21392"/>
                    <a:pt x="3861" y="20695"/>
                  </a:cubicBezTo>
                  <a:cubicBezTo>
                    <a:pt x="5185" y="19998"/>
                    <a:pt x="6566" y="18605"/>
                    <a:pt x="7890" y="17037"/>
                  </a:cubicBezTo>
                  <a:cubicBezTo>
                    <a:pt x="9215" y="15469"/>
                    <a:pt x="10483" y="13727"/>
                    <a:pt x="11751" y="11986"/>
                  </a:cubicBezTo>
                  <a:cubicBezTo>
                    <a:pt x="13020" y="10244"/>
                    <a:pt x="14288" y="8502"/>
                    <a:pt x="15482" y="6934"/>
                  </a:cubicBezTo>
                  <a:cubicBezTo>
                    <a:pt x="16676" y="5366"/>
                    <a:pt x="17795" y="3973"/>
                    <a:pt x="18727" y="2927"/>
                  </a:cubicBezTo>
                  <a:cubicBezTo>
                    <a:pt x="19660" y="1882"/>
                    <a:pt x="20406" y="1186"/>
                    <a:pt x="20891" y="663"/>
                  </a:cubicBezTo>
                  <a:cubicBezTo>
                    <a:pt x="21376" y="140"/>
                    <a:pt x="21600" y="-208"/>
                    <a:pt x="21600" y="140"/>
                  </a:cubicBezTo>
                  <a:cubicBezTo>
                    <a:pt x="21600" y="489"/>
                    <a:pt x="21376" y="1534"/>
                    <a:pt x="21246" y="2057"/>
                  </a:cubicBezTo>
                  <a:cubicBezTo>
                    <a:pt x="21115" y="2579"/>
                    <a:pt x="21078" y="2579"/>
                    <a:pt x="21040" y="2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1997317" y="2529328"/>
              <a:ext cx="30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2043318" y="2759333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479283" y="3016882"/>
              <a:ext cx="1173028" cy="10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1788" y="19610"/>
                    <a:pt x="3576" y="18029"/>
                    <a:pt x="5459" y="15395"/>
                  </a:cubicBezTo>
                  <a:cubicBezTo>
                    <a:pt x="7341" y="12761"/>
                    <a:pt x="9318" y="9073"/>
                    <a:pt x="11176" y="6175"/>
                  </a:cubicBezTo>
                  <a:cubicBezTo>
                    <a:pt x="13035" y="3278"/>
                    <a:pt x="14776" y="1170"/>
                    <a:pt x="16376" y="380"/>
                  </a:cubicBezTo>
                  <a:cubicBezTo>
                    <a:pt x="17976" y="-410"/>
                    <a:pt x="19435" y="117"/>
                    <a:pt x="20282" y="1171"/>
                  </a:cubicBezTo>
                  <a:cubicBezTo>
                    <a:pt x="21129" y="2224"/>
                    <a:pt x="21365" y="3805"/>
                    <a:pt x="21600" y="5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2729175" y="2416956"/>
              <a:ext cx="195831" cy="34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35" fill="norm" stroke="1" extrusionOk="0">
                  <a:moveTo>
                    <a:pt x="21220" y="5115"/>
                  </a:moveTo>
                  <a:cubicBezTo>
                    <a:pt x="21220" y="4315"/>
                    <a:pt x="21220" y="3515"/>
                    <a:pt x="21082" y="2635"/>
                  </a:cubicBezTo>
                  <a:cubicBezTo>
                    <a:pt x="20943" y="1755"/>
                    <a:pt x="20666" y="795"/>
                    <a:pt x="19697" y="315"/>
                  </a:cubicBezTo>
                  <a:cubicBezTo>
                    <a:pt x="18728" y="-165"/>
                    <a:pt x="17066" y="-165"/>
                    <a:pt x="14712" y="795"/>
                  </a:cubicBezTo>
                  <a:cubicBezTo>
                    <a:pt x="12358" y="1755"/>
                    <a:pt x="9312" y="3675"/>
                    <a:pt x="6682" y="6555"/>
                  </a:cubicBezTo>
                  <a:cubicBezTo>
                    <a:pt x="4051" y="9435"/>
                    <a:pt x="1835" y="13275"/>
                    <a:pt x="728" y="15595"/>
                  </a:cubicBezTo>
                  <a:cubicBezTo>
                    <a:pt x="-380" y="17915"/>
                    <a:pt x="-380" y="18715"/>
                    <a:pt x="1835" y="19595"/>
                  </a:cubicBezTo>
                  <a:cubicBezTo>
                    <a:pt x="4051" y="20475"/>
                    <a:pt x="8482" y="21435"/>
                    <a:pt x="11943" y="21435"/>
                  </a:cubicBezTo>
                  <a:cubicBezTo>
                    <a:pt x="15405" y="21435"/>
                    <a:pt x="17897" y="20475"/>
                    <a:pt x="20389" y="19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2979111" y="2567764"/>
              <a:ext cx="78890" cy="19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0851" fill="norm" stroke="1" extrusionOk="0">
                  <a:moveTo>
                    <a:pt x="14059" y="3312"/>
                  </a:moveTo>
                  <a:cubicBezTo>
                    <a:pt x="14059" y="1927"/>
                    <a:pt x="14059" y="543"/>
                    <a:pt x="12372" y="127"/>
                  </a:cubicBezTo>
                  <a:cubicBezTo>
                    <a:pt x="10684" y="-288"/>
                    <a:pt x="7309" y="266"/>
                    <a:pt x="4946" y="2481"/>
                  </a:cubicBezTo>
                  <a:cubicBezTo>
                    <a:pt x="2584" y="4697"/>
                    <a:pt x="1234" y="8574"/>
                    <a:pt x="559" y="11204"/>
                  </a:cubicBezTo>
                  <a:cubicBezTo>
                    <a:pt x="-116" y="13835"/>
                    <a:pt x="-116" y="15220"/>
                    <a:pt x="222" y="16604"/>
                  </a:cubicBezTo>
                  <a:cubicBezTo>
                    <a:pt x="559" y="17989"/>
                    <a:pt x="1234" y="19374"/>
                    <a:pt x="3259" y="20204"/>
                  </a:cubicBezTo>
                  <a:cubicBezTo>
                    <a:pt x="5284" y="21035"/>
                    <a:pt x="8659" y="21312"/>
                    <a:pt x="12034" y="19512"/>
                  </a:cubicBezTo>
                  <a:cubicBezTo>
                    <a:pt x="15409" y="17712"/>
                    <a:pt x="18784" y="13835"/>
                    <a:pt x="20134" y="11204"/>
                  </a:cubicBezTo>
                  <a:cubicBezTo>
                    <a:pt x="21484" y="8574"/>
                    <a:pt x="20809" y="7189"/>
                    <a:pt x="18784" y="6497"/>
                  </a:cubicBezTo>
                  <a:cubicBezTo>
                    <a:pt x="16759" y="5804"/>
                    <a:pt x="13384" y="5804"/>
                    <a:pt x="10009" y="5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3157566" y="2575329"/>
              <a:ext cx="1814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8" y="0"/>
                  </a:moveTo>
                  <a:cubicBezTo>
                    <a:pt x="608" y="5009"/>
                    <a:pt x="608" y="10017"/>
                    <a:pt x="456" y="13617"/>
                  </a:cubicBezTo>
                  <a:cubicBezTo>
                    <a:pt x="304" y="17217"/>
                    <a:pt x="0" y="19409"/>
                    <a:pt x="0" y="19722"/>
                  </a:cubicBezTo>
                  <a:cubicBezTo>
                    <a:pt x="0" y="20035"/>
                    <a:pt x="304" y="18470"/>
                    <a:pt x="1065" y="15965"/>
                  </a:cubicBezTo>
                  <a:cubicBezTo>
                    <a:pt x="1825" y="13461"/>
                    <a:pt x="3042" y="10017"/>
                    <a:pt x="3955" y="7513"/>
                  </a:cubicBezTo>
                  <a:cubicBezTo>
                    <a:pt x="4868" y="5009"/>
                    <a:pt x="5476" y="3443"/>
                    <a:pt x="6541" y="2661"/>
                  </a:cubicBezTo>
                  <a:cubicBezTo>
                    <a:pt x="7606" y="1878"/>
                    <a:pt x="9127" y="1878"/>
                    <a:pt x="10039" y="2661"/>
                  </a:cubicBezTo>
                  <a:cubicBezTo>
                    <a:pt x="10952" y="3443"/>
                    <a:pt x="11256" y="5009"/>
                    <a:pt x="11561" y="6574"/>
                  </a:cubicBezTo>
                  <a:cubicBezTo>
                    <a:pt x="11865" y="8139"/>
                    <a:pt x="12169" y="9704"/>
                    <a:pt x="12625" y="9704"/>
                  </a:cubicBezTo>
                  <a:cubicBezTo>
                    <a:pt x="13082" y="9704"/>
                    <a:pt x="13690" y="8139"/>
                    <a:pt x="14451" y="6730"/>
                  </a:cubicBezTo>
                  <a:cubicBezTo>
                    <a:pt x="15211" y="5322"/>
                    <a:pt x="16124" y="4070"/>
                    <a:pt x="17341" y="3913"/>
                  </a:cubicBezTo>
                  <a:cubicBezTo>
                    <a:pt x="18558" y="3757"/>
                    <a:pt x="20079" y="4696"/>
                    <a:pt x="20839" y="7826"/>
                  </a:cubicBezTo>
                  <a:cubicBezTo>
                    <a:pt x="21600" y="10957"/>
                    <a:pt x="21600" y="16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3431016" y="2544661"/>
              <a:ext cx="132510" cy="32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350" fill="norm" stroke="1" extrusionOk="0">
                  <a:moveTo>
                    <a:pt x="2445" y="4288"/>
                  </a:moveTo>
                  <a:cubicBezTo>
                    <a:pt x="1630" y="10641"/>
                    <a:pt x="815" y="16994"/>
                    <a:pt x="408" y="19297"/>
                  </a:cubicBezTo>
                  <a:cubicBezTo>
                    <a:pt x="0" y="21600"/>
                    <a:pt x="0" y="19853"/>
                    <a:pt x="611" y="16676"/>
                  </a:cubicBezTo>
                  <a:cubicBezTo>
                    <a:pt x="1223" y="13500"/>
                    <a:pt x="2445" y="8894"/>
                    <a:pt x="4075" y="6035"/>
                  </a:cubicBezTo>
                  <a:cubicBezTo>
                    <a:pt x="5706" y="3176"/>
                    <a:pt x="7743" y="2065"/>
                    <a:pt x="9781" y="1271"/>
                  </a:cubicBezTo>
                  <a:cubicBezTo>
                    <a:pt x="11819" y="476"/>
                    <a:pt x="13857" y="0"/>
                    <a:pt x="15691" y="0"/>
                  </a:cubicBezTo>
                  <a:cubicBezTo>
                    <a:pt x="17525" y="0"/>
                    <a:pt x="19155" y="476"/>
                    <a:pt x="20174" y="1588"/>
                  </a:cubicBezTo>
                  <a:cubicBezTo>
                    <a:pt x="21192" y="2700"/>
                    <a:pt x="21600" y="4447"/>
                    <a:pt x="20377" y="6035"/>
                  </a:cubicBezTo>
                  <a:cubicBezTo>
                    <a:pt x="19155" y="7624"/>
                    <a:pt x="16302" y="9053"/>
                    <a:pt x="12634" y="9768"/>
                  </a:cubicBezTo>
                  <a:cubicBezTo>
                    <a:pt x="8966" y="10482"/>
                    <a:pt x="4483" y="10482"/>
                    <a:pt x="0" y="10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3635235" y="2370605"/>
              <a:ext cx="485798" cy="32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023" fill="norm" stroke="1" extrusionOk="0">
                  <a:moveTo>
                    <a:pt x="1141" y="12714"/>
                  </a:moveTo>
                  <a:cubicBezTo>
                    <a:pt x="802" y="14363"/>
                    <a:pt x="462" y="16012"/>
                    <a:pt x="236" y="17496"/>
                  </a:cubicBezTo>
                  <a:cubicBezTo>
                    <a:pt x="10" y="18980"/>
                    <a:pt x="-103" y="20299"/>
                    <a:pt x="123" y="20793"/>
                  </a:cubicBezTo>
                  <a:cubicBezTo>
                    <a:pt x="349" y="21288"/>
                    <a:pt x="915" y="20958"/>
                    <a:pt x="1650" y="20051"/>
                  </a:cubicBezTo>
                  <a:cubicBezTo>
                    <a:pt x="2385" y="19144"/>
                    <a:pt x="3290" y="17661"/>
                    <a:pt x="3855" y="16506"/>
                  </a:cubicBezTo>
                  <a:cubicBezTo>
                    <a:pt x="4421" y="15352"/>
                    <a:pt x="4647" y="14528"/>
                    <a:pt x="4703" y="14528"/>
                  </a:cubicBezTo>
                  <a:cubicBezTo>
                    <a:pt x="4760" y="14528"/>
                    <a:pt x="4647" y="15352"/>
                    <a:pt x="4590" y="16341"/>
                  </a:cubicBezTo>
                  <a:cubicBezTo>
                    <a:pt x="4534" y="17331"/>
                    <a:pt x="4534" y="18485"/>
                    <a:pt x="4873" y="19144"/>
                  </a:cubicBezTo>
                  <a:cubicBezTo>
                    <a:pt x="5212" y="19804"/>
                    <a:pt x="5891" y="19969"/>
                    <a:pt x="6852" y="19144"/>
                  </a:cubicBezTo>
                  <a:cubicBezTo>
                    <a:pt x="7813" y="18320"/>
                    <a:pt x="9057" y="16506"/>
                    <a:pt x="10245" y="13786"/>
                  </a:cubicBezTo>
                  <a:cubicBezTo>
                    <a:pt x="11432" y="11065"/>
                    <a:pt x="12563" y="7438"/>
                    <a:pt x="13298" y="4799"/>
                  </a:cubicBezTo>
                  <a:cubicBezTo>
                    <a:pt x="14033" y="2161"/>
                    <a:pt x="14372" y="512"/>
                    <a:pt x="14372" y="100"/>
                  </a:cubicBezTo>
                  <a:cubicBezTo>
                    <a:pt x="14372" y="-312"/>
                    <a:pt x="14033" y="512"/>
                    <a:pt x="13637" y="3233"/>
                  </a:cubicBezTo>
                  <a:cubicBezTo>
                    <a:pt x="13242" y="5954"/>
                    <a:pt x="12789" y="10570"/>
                    <a:pt x="12563" y="13373"/>
                  </a:cubicBezTo>
                  <a:cubicBezTo>
                    <a:pt x="12337" y="16177"/>
                    <a:pt x="12337" y="17166"/>
                    <a:pt x="12506" y="17990"/>
                  </a:cubicBezTo>
                  <a:cubicBezTo>
                    <a:pt x="12676" y="18815"/>
                    <a:pt x="13015" y="19474"/>
                    <a:pt x="13468" y="19804"/>
                  </a:cubicBezTo>
                  <a:cubicBezTo>
                    <a:pt x="13920" y="20134"/>
                    <a:pt x="14485" y="20134"/>
                    <a:pt x="14994" y="19886"/>
                  </a:cubicBezTo>
                  <a:cubicBezTo>
                    <a:pt x="15503" y="19639"/>
                    <a:pt x="15956" y="19144"/>
                    <a:pt x="16351" y="18567"/>
                  </a:cubicBezTo>
                  <a:cubicBezTo>
                    <a:pt x="16747" y="17990"/>
                    <a:pt x="17087" y="17331"/>
                    <a:pt x="17426" y="16671"/>
                  </a:cubicBezTo>
                  <a:cubicBezTo>
                    <a:pt x="17765" y="16012"/>
                    <a:pt x="18104" y="15352"/>
                    <a:pt x="17991" y="15022"/>
                  </a:cubicBezTo>
                  <a:cubicBezTo>
                    <a:pt x="17878" y="14693"/>
                    <a:pt x="17313" y="14693"/>
                    <a:pt x="16917" y="15270"/>
                  </a:cubicBezTo>
                  <a:cubicBezTo>
                    <a:pt x="16521" y="15847"/>
                    <a:pt x="16295" y="17001"/>
                    <a:pt x="16691" y="17661"/>
                  </a:cubicBezTo>
                  <a:cubicBezTo>
                    <a:pt x="17087" y="18320"/>
                    <a:pt x="18104" y="18485"/>
                    <a:pt x="19009" y="18320"/>
                  </a:cubicBezTo>
                  <a:cubicBezTo>
                    <a:pt x="19914" y="18155"/>
                    <a:pt x="20705" y="17661"/>
                    <a:pt x="21497" y="17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921694" y="2437326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6800"/>
                    <a:pt x="5867" y="12000"/>
                    <a:pt x="9467" y="8400"/>
                  </a:cubicBezTo>
                  <a:cubicBezTo>
                    <a:pt x="13067" y="4800"/>
                    <a:pt x="1733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5232724" y="2417563"/>
              <a:ext cx="38335" cy="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1770"/>
                  </a:moveTo>
                  <a:cubicBezTo>
                    <a:pt x="1440" y="780"/>
                    <a:pt x="2880" y="-209"/>
                    <a:pt x="3600" y="38"/>
                  </a:cubicBezTo>
                  <a:cubicBezTo>
                    <a:pt x="4320" y="286"/>
                    <a:pt x="4320" y="1770"/>
                    <a:pt x="4320" y="4985"/>
                  </a:cubicBezTo>
                  <a:cubicBezTo>
                    <a:pt x="4320" y="8200"/>
                    <a:pt x="4320" y="13147"/>
                    <a:pt x="4320" y="16362"/>
                  </a:cubicBezTo>
                  <a:cubicBezTo>
                    <a:pt x="4320" y="19577"/>
                    <a:pt x="4320" y="21061"/>
                    <a:pt x="7200" y="21226"/>
                  </a:cubicBezTo>
                  <a:cubicBezTo>
                    <a:pt x="10080" y="21391"/>
                    <a:pt x="15840" y="20237"/>
                    <a:pt x="21600" y="19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5010385" y="2414325"/>
              <a:ext cx="32200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1" y="19482"/>
                    <a:pt x="343" y="17365"/>
                    <a:pt x="1286" y="15247"/>
                  </a:cubicBezTo>
                  <a:cubicBezTo>
                    <a:pt x="2229" y="13129"/>
                    <a:pt x="3943" y="11012"/>
                    <a:pt x="6857" y="8471"/>
                  </a:cubicBezTo>
                  <a:cubicBezTo>
                    <a:pt x="9771" y="5929"/>
                    <a:pt x="13886" y="2965"/>
                    <a:pt x="16543" y="1482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5351234" y="2697998"/>
              <a:ext cx="62939" cy="10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9182" y="1620"/>
                  </a:moveTo>
                  <a:cubicBezTo>
                    <a:pt x="6590" y="3780"/>
                    <a:pt x="3998" y="5940"/>
                    <a:pt x="2270" y="8370"/>
                  </a:cubicBezTo>
                  <a:cubicBezTo>
                    <a:pt x="542" y="10800"/>
                    <a:pt x="-322" y="13500"/>
                    <a:pt x="110" y="16200"/>
                  </a:cubicBezTo>
                  <a:cubicBezTo>
                    <a:pt x="542" y="18900"/>
                    <a:pt x="2270" y="21600"/>
                    <a:pt x="5726" y="21600"/>
                  </a:cubicBezTo>
                  <a:cubicBezTo>
                    <a:pt x="9182" y="21600"/>
                    <a:pt x="14366" y="18900"/>
                    <a:pt x="17390" y="16200"/>
                  </a:cubicBezTo>
                  <a:cubicBezTo>
                    <a:pt x="20414" y="13500"/>
                    <a:pt x="21278" y="10800"/>
                    <a:pt x="21278" y="8100"/>
                  </a:cubicBezTo>
                  <a:cubicBezTo>
                    <a:pt x="21278" y="5400"/>
                    <a:pt x="20414" y="2700"/>
                    <a:pt x="18254" y="1350"/>
                  </a:cubicBezTo>
                  <a:cubicBezTo>
                    <a:pt x="16094" y="0"/>
                    <a:pt x="12638" y="0"/>
                    <a:pt x="91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5478062" y="2575329"/>
              <a:ext cx="73162" cy="25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30" fill="norm" stroke="1" extrusionOk="0">
                  <a:moveTo>
                    <a:pt x="2235" y="0"/>
                  </a:moveTo>
                  <a:cubicBezTo>
                    <a:pt x="1490" y="5673"/>
                    <a:pt x="745" y="11345"/>
                    <a:pt x="372" y="14727"/>
                  </a:cubicBezTo>
                  <a:cubicBezTo>
                    <a:pt x="0" y="18109"/>
                    <a:pt x="0" y="19200"/>
                    <a:pt x="0" y="19200"/>
                  </a:cubicBezTo>
                  <a:cubicBezTo>
                    <a:pt x="0" y="19200"/>
                    <a:pt x="0" y="18109"/>
                    <a:pt x="1117" y="17127"/>
                  </a:cubicBezTo>
                  <a:cubicBezTo>
                    <a:pt x="2234" y="16145"/>
                    <a:pt x="4469" y="15273"/>
                    <a:pt x="6703" y="14400"/>
                  </a:cubicBezTo>
                  <a:cubicBezTo>
                    <a:pt x="8938" y="13527"/>
                    <a:pt x="11172" y="12655"/>
                    <a:pt x="13407" y="12655"/>
                  </a:cubicBezTo>
                  <a:cubicBezTo>
                    <a:pt x="15641" y="12655"/>
                    <a:pt x="17876" y="13527"/>
                    <a:pt x="19366" y="14618"/>
                  </a:cubicBezTo>
                  <a:cubicBezTo>
                    <a:pt x="20855" y="15709"/>
                    <a:pt x="21600" y="17018"/>
                    <a:pt x="21228" y="18218"/>
                  </a:cubicBezTo>
                  <a:cubicBezTo>
                    <a:pt x="20855" y="19418"/>
                    <a:pt x="19365" y="20509"/>
                    <a:pt x="16759" y="21055"/>
                  </a:cubicBezTo>
                  <a:cubicBezTo>
                    <a:pt x="14152" y="21600"/>
                    <a:pt x="10428" y="21600"/>
                    <a:pt x="8193" y="20727"/>
                  </a:cubicBezTo>
                  <a:cubicBezTo>
                    <a:pt x="5959" y="19855"/>
                    <a:pt x="5214" y="18109"/>
                    <a:pt x="4469" y="16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5613643" y="2682665"/>
              <a:ext cx="7142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3" h="21600" fill="norm" stroke="1" extrusionOk="0">
                  <a:moveTo>
                    <a:pt x="20123" y="0"/>
                  </a:moveTo>
                  <a:cubicBezTo>
                    <a:pt x="16523" y="360"/>
                    <a:pt x="12923" y="720"/>
                    <a:pt x="9683" y="1440"/>
                  </a:cubicBezTo>
                  <a:cubicBezTo>
                    <a:pt x="6443" y="2160"/>
                    <a:pt x="3563" y="3240"/>
                    <a:pt x="1763" y="4680"/>
                  </a:cubicBezTo>
                  <a:cubicBezTo>
                    <a:pt x="-37" y="6120"/>
                    <a:pt x="-757" y="7920"/>
                    <a:pt x="1043" y="9360"/>
                  </a:cubicBezTo>
                  <a:cubicBezTo>
                    <a:pt x="2843" y="10800"/>
                    <a:pt x="7163" y="11880"/>
                    <a:pt x="11123" y="12960"/>
                  </a:cubicBezTo>
                  <a:cubicBezTo>
                    <a:pt x="15083" y="14040"/>
                    <a:pt x="18683" y="15120"/>
                    <a:pt x="19763" y="16560"/>
                  </a:cubicBezTo>
                  <a:cubicBezTo>
                    <a:pt x="20843" y="18000"/>
                    <a:pt x="19403" y="19800"/>
                    <a:pt x="15803" y="20700"/>
                  </a:cubicBezTo>
                  <a:cubicBezTo>
                    <a:pt x="12203" y="21600"/>
                    <a:pt x="6443" y="21600"/>
                    <a:pt x="6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6014741" y="2536995"/>
              <a:ext cx="130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5968740" y="2636664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6457"/>
                    <a:pt x="11733" y="11314"/>
                    <a:pt x="15333" y="7714"/>
                  </a:cubicBezTo>
                  <a:cubicBezTo>
                    <a:pt x="18933" y="4114"/>
                    <a:pt x="2026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6612755" y="2283989"/>
              <a:ext cx="10223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6812660" y="2334445"/>
              <a:ext cx="172043" cy="37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288" fill="norm" stroke="1" extrusionOk="0">
                  <a:moveTo>
                    <a:pt x="4694" y="4501"/>
                  </a:moveTo>
                  <a:cubicBezTo>
                    <a:pt x="3741" y="8533"/>
                    <a:pt x="2788" y="12565"/>
                    <a:pt x="2153" y="14941"/>
                  </a:cubicBezTo>
                  <a:cubicBezTo>
                    <a:pt x="1517" y="17317"/>
                    <a:pt x="1200" y="18037"/>
                    <a:pt x="1041" y="18901"/>
                  </a:cubicBezTo>
                  <a:cubicBezTo>
                    <a:pt x="882" y="19765"/>
                    <a:pt x="882" y="20773"/>
                    <a:pt x="723" y="20917"/>
                  </a:cubicBezTo>
                  <a:cubicBezTo>
                    <a:pt x="564" y="21061"/>
                    <a:pt x="247" y="20341"/>
                    <a:pt x="88" y="17749"/>
                  </a:cubicBezTo>
                  <a:cubicBezTo>
                    <a:pt x="-71" y="15157"/>
                    <a:pt x="-71" y="10693"/>
                    <a:pt x="564" y="7381"/>
                  </a:cubicBezTo>
                  <a:cubicBezTo>
                    <a:pt x="1200" y="4069"/>
                    <a:pt x="2470" y="1909"/>
                    <a:pt x="3900" y="829"/>
                  </a:cubicBezTo>
                  <a:cubicBezTo>
                    <a:pt x="5329" y="-251"/>
                    <a:pt x="6917" y="-251"/>
                    <a:pt x="9300" y="685"/>
                  </a:cubicBezTo>
                  <a:cubicBezTo>
                    <a:pt x="11682" y="1621"/>
                    <a:pt x="14858" y="3493"/>
                    <a:pt x="17241" y="5653"/>
                  </a:cubicBezTo>
                  <a:cubicBezTo>
                    <a:pt x="19623" y="7813"/>
                    <a:pt x="21211" y="10261"/>
                    <a:pt x="21370" y="12421"/>
                  </a:cubicBezTo>
                  <a:cubicBezTo>
                    <a:pt x="21529" y="14581"/>
                    <a:pt x="20258" y="16453"/>
                    <a:pt x="17241" y="17893"/>
                  </a:cubicBezTo>
                  <a:cubicBezTo>
                    <a:pt x="14223" y="19333"/>
                    <a:pt x="9458" y="20341"/>
                    <a:pt x="6123" y="20845"/>
                  </a:cubicBezTo>
                  <a:cubicBezTo>
                    <a:pt x="2788" y="21349"/>
                    <a:pt x="882" y="21349"/>
                    <a:pt x="406" y="21205"/>
                  </a:cubicBezTo>
                  <a:cubicBezTo>
                    <a:pt x="-71" y="21061"/>
                    <a:pt x="882" y="20773"/>
                    <a:pt x="1835" y="20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7026764" y="2628997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6766091" y="2222655"/>
              <a:ext cx="28367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22" y="14400"/>
                    <a:pt x="12843" y="7200"/>
                    <a:pt x="16443" y="3600"/>
                  </a:cubicBezTo>
                  <a:cubicBezTo>
                    <a:pt x="20043" y="0"/>
                    <a:pt x="2082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7348771" y="2559995"/>
              <a:ext cx="32967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6457"/>
                    <a:pt x="11051" y="11314"/>
                    <a:pt x="14651" y="7714"/>
                  </a:cubicBezTo>
                  <a:cubicBezTo>
                    <a:pt x="18251" y="4114"/>
                    <a:pt x="1992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7985119" y="2375991"/>
              <a:ext cx="3066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980"/>
                    <a:pt x="7200" y="3960"/>
                    <a:pt x="3600" y="7560"/>
                  </a:cubicBezTo>
                  <a:cubicBezTo>
                    <a:pt x="0" y="11160"/>
                    <a:pt x="0" y="163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7962118" y="2334722"/>
              <a:ext cx="222556" cy="390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89" fill="norm" stroke="1" extrusionOk="0">
                  <a:moveTo>
                    <a:pt x="0" y="3922"/>
                  </a:moveTo>
                  <a:cubicBezTo>
                    <a:pt x="0" y="3226"/>
                    <a:pt x="0" y="2529"/>
                    <a:pt x="859" y="1762"/>
                  </a:cubicBezTo>
                  <a:cubicBezTo>
                    <a:pt x="1718" y="996"/>
                    <a:pt x="3436" y="160"/>
                    <a:pt x="6136" y="20"/>
                  </a:cubicBezTo>
                  <a:cubicBezTo>
                    <a:pt x="8836" y="-119"/>
                    <a:pt x="12518" y="438"/>
                    <a:pt x="15586" y="1902"/>
                  </a:cubicBezTo>
                  <a:cubicBezTo>
                    <a:pt x="18655" y="3365"/>
                    <a:pt x="21109" y="5734"/>
                    <a:pt x="21355" y="8451"/>
                  </a:cubicBezTo>
                  <a:cubicBezTo>
                    <a:pt x="21600" y="11169"/>
                    <a:pt x="19636" y="14235"/>
                    <a:pt x="17305" y="16325"/>
                  </a:cubicBezTo>
                  <a:cubicBezTo>
                    <a:pt x="14973" y="18415"/>
                    <a:pt x="12273" y="19530"/>
                    <a:pt x="9818" y="20296"/>
                  </a:cubicBezTo>
                  <a:cubicBezTo>
                    <a:pt x="7364" y="21063"/>
                    <a:pt x="5155" y="21481"/>
                    <a:pt x="4664" y="21202"/>
                  </a:cubicBezTo>
                  <a:cubicBezTo>
                    <a:pt x="4173" y="20924"/>
                    <a:pt x="5400" y="19948"/>
                    <a:pt x="6627" y="18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8223807" y="2620650"/>
              <a:ext cx="182989" cy="14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990" fill="norm" stroke="1" extrusionOk="0">
                  <a:moveTo>
                    <a:pt x="771" y="1176"/>
                  </a:moveTo>
                  <a:cubicBezTo>
                    <a:pt x="2250" y="456"/>
                    <a:pt x="3729" y="-264"/>
                    <a:pt x="4913" y="96"/>
                  </a:cubicBezTo>
                  <a:cubicBezTo>
                    <a:pt x="6097" y="456"/>
                    <a:pt x="6984" y="1896"/>
                    <a:pt x="7132" y="3516"/>
                  </a:cubicBezTo>
                  <a:cubicBezTo>
                    <a:pt x="7280" y="5136"/>
                    <a:pt x="6688" y="6936"/>
                    <a:pt x="5505" y="8916"/>
                  </a:cubicBezTo>
                  <a:cubicBezTo>
                    <a:pt x="4321" y="10896"/>
                    <a:pt x="2546" y="13056"/>
                    <a:pt x="1362" y="15036"/>
                  </a:cubicBezTo>
                  <a:cubicBezTo>
                    <a:pt x="179" y="17016"/>
                    <a:pt x="-413" y="18816"/>
                    <a:pt x="327" y="19896"/>
                  </a:cubicBezTo>
                  <a:cubicBezTo>
                    <a:pt x="1066" y="20976"/>
                    <a:pt x="3138" y="21336"/>
                    <a:pt x="6836" y="20616"/>
                  </a:cubicBezTo>
                  <a:cubicBezTo>
                    <a:pt x="10535" y="19896"/>
                    <a:pt x="15861" y="18096"/>
                    <a:pt x="21187" y="16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7916117" y="2237988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8460463" y="2230321"/>
              <a:ext cx="33901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1600" fill="norm" stroke="1" extrusionOk="0">
                  <a:moveTo>
                    <a:pt x="18514" y="0"/>
                  </a:moveTo>
                  <a:cubicBezTo>
                    <a:pt x="20057" y="3600"/>
                    <a:pt x="21600" y="7200"/>
                    <a:pt x="19286" y="10563"/>
                  </a:cubicBezTo>
                  <a:cubicBezTo>
                    <a:pt x="16971" y="13926"/>
                    <a:pt x="10800" y="17053"/>
                    <a:pt x="6943" y="18853"/>
                  </a:cubicBezTo>
                  <a:cubicBezTo>
                    <a:pt x="3086" y="20653"/>
                    <a:pt x="1543" y="211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6842760" y="1780533"/>
              <a:ext cx="303861" cy="26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0" y="21600"/>
                  </a:moveTo>
                  <a:cubicBezTo>
                    <a:pt x="3600" y="17238"/>
                    <a:pt x="7200" y="12877"/>
                    <a:pt x="10350" y="9554"/>
                  </a:cubicBezTo>
                  <a:cubicBezTo>
                    <a:pt x="13500" y="6231"/>
                    <a:pt x="16200" y="3946"/>
                    <a:pt x="18090" y="2388"/>
                  </a:cubicBezTo>
                  <a:cubicBezTo>
                    <a:pt x="19980" y="831"/>
                    <a:pt x="21060" y="0"/>
                    <a:pt x="21330" y="0"/>
                  </a:cubicBezTo>
                  <a:cubicBezTo>
                    <a:pt x="21600" y="0"/>
                    <a:pt x="21060" y="831"/>
                    <a:pt x="20520" y="166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6824640" y="1896705"/>
              <a:ext cx="179124" cy="158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0961" fill="norm" stroke="1" extrusionOk="0">
                  <a:moveTo>
                    <a:pt x="331" y="2546"/>
                  </a:moveTo>
                  <a:cubicBezTo>
                    <a:pt x="1244" y="1196"/>
                    <a:pt x="2157" y="-154"/>
                    <a:pt x="2613" y="15"/>
                  </a:cubicBezTo>
                  <a:cubicBezTo>
                    <a:pt x="3069" y="183"/>
                    <a:pt x="3069" y="1871"/>
                    <a:pt x="2613" y="4740"/>
                  </a:cubicBezTo>
                  <a:cubicBezTo>
                    <a:pt x="2157" y="7608"/>
                    <a:pt x="1244" y="11658"/>
                    <a:pt x="636" y="14527"/>
                  </a:cubicBezTo>
                  <a:cubicBezTo>
                    <a:pt x="27" y="17396"/>
                    <a:pt x="-277" y="19084"/>
                    <a:pt x="331" y="20096"/>
                  </a:cubicBezTo>
                  <a:cubicBezTo>
                    <a:pt x="940" y="21109"/>
                    <a:pt x="2461" y="21446"/>
                    <a:pt x="6112" y="19927"/>
                  </a:cubicBezTo>
                  <a:cubicBezTo>
                    <a:pt x="9762" y="18408"/>
                    <a:pt x="15543" y="15033"/>
                    <a:pt x="21323" y="116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7234543" y="1241299"/>
              <a:ext cx="198564" cy="27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35" fill="norm" stroke="1" extrusionOk="0">
                  <a:moveTo>
                    <a:pt x="15502" y="0"/>
                  </a:moveTo>
                  <a:cubicBezTo>
                    <a:pt x="10581" y="2826"/>
                    <a:pt x="5659" y="5652"/>
                    <a:pt x="2925" y="7570"/>
                  </a:cubicBezTo>
                  <a:cubicBezTo>
                    <a:pt x="191" y="9488"/>
                    <a:pt x="-356" y="10497"/>
                    <a:pt x="191" y="11002"/>
                  </a:cubicBezTo>
                  <a:cubicBezTo>
                    <a:pt x="738" y="11507"/>
                    <a:pt x="2378" y="11507"/>
                    <a:pt x="3882" y="11305"/>
                  </a:cubicBezTo>
                  <a:cubicBezTo>
                    <a:pt x="5386" y="11103"/>
                    <a:pt x="6753" y="10699"/>
                    <a:pt x="8120" y="10396"/>
                  </a:cubicBezTo>
                  <a:cubicBezTo>
                    <a:pt x="9487" y="10093"/>
                    <a:pt x="10854" y="9892"/>
                    <a:pt x="11538" y="10295"/>
                  </a:cubicBezTo>
                  <a:cubicBezTo>
                    <a:pt x="12221" y="10699"/>
                    <a:pt x="12221" y="11708"/>
                    <a:pt x="11128" y="13021"/>
                  </a:cubicBezTo>
                  <a:cubicBezTo>
                    <a:pt x="10034" y="14333"/>
                    <a:pt x="7847" y="15948"/>
                    <a:pt x="5659" y="17462"/>
                  </a:cubicBezTo>
                  <a:cubicBezTo>
                    <a:pt x="3472" y="18976"/>
                    <a:pt x="1285" y="20389"/>
                    <a:pt x="874" y="20994"/>
                  </a:cubicBezTo>
                  <a:cubicBezTo>
                    <a:pt x="464" y="21600"/>
                    <a:pt x="1831" y="21398"/>
                    <a:pt x="5522" y="20389"/>
                  </a:cubicBezTo>
                  <a:cubicBezTo>
                    <a:pt x="9214" y="19379"/>
                    <a:pt x="15229" y="17563"/>
                    <a:pt x="21244" y="157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7448440" y="1233632"/>
              <a:ext cx="191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96" y="3900"/>
                    <a:pt x="9792" y="7800"/>
                    <a:pt x="13392" y="11400"/>
                  </a:cubicBezTo>
                  <a:cubicBezTo>
                    <a:pt x="16992" y="15000"/>
                    <a:pt x="19296" y="18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7548986" y="1172297"/>
              <a:ext cx="9879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21410" y="0"/>
                  </a:moveTo>
                  <a:cubicBezTo>
                    <a:pt x="16425" y="2344"/>
                    <a:pt x="11441" y="4688"/>
                    <a:pt x="7841" y="7702"/>
                  </a:cubicBezTo>
                  <a:cubicBezTo>
                    <a:pt x="4241" y="10716"/>
                    <a:pt x="2025" y="14400"/>
                    <a:pt x="918" y="16744"/>
                  </a:cubicBezTo>
                  <a:cubicBezTo>
                    <a:pt x="-190" y="19088"/>
                    <a:pt x="-190" y="20093"/>
                    <a:pt x="364" y="20679"/>
                  </a:cubicBezTo>
                  <a:cubicBezTo>
                    <a:pt x="918" y="21265"/>
                    <a:pt x="2025" y="21433"/>
                    <a:pt x="3133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7732114" y="1363968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7747447" y="1271966"/>
              <a:ext cx="30669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21600" y="0"/>
                  </a:moveTo>
                  <a:cubicBezTo>
                    <a:pt x="12600" y="1662"/>
                    <a:pt x="3600" y="3323"/>
                    <a:pt x="1800" y="8308"/>
                  </a:cubicBezTo>
                  <a:cubicBezTo>
                    <a:pt x="0" y="13292"/>
                    <a:pt x="5400" y="21600"/>
                    <a:pt x="10800" y="20769"/>
                  </a:cubicBezTo>
                  <a:cubicBezTo>
                    <a:pt x="16200" y="19938"/>
                    <a:pt x="21600" y="9969"/>
                    <a:pt x="19800" y="6646"/>
                  </a:cubicBezTo>
                  <a:cubicBezTo>
                    <a:pt x="18000" y="3323"/>
                    <a:pt x="9000" y="6646"/>
                    <a:pt x="0" y="996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7307881" y="1532639"/>
              <a:ext cx="485568" cy="12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1137" y="19059"/>
                  </a:moveTo>
                  <a:cubicBezTo>
                    <a:pt x="568" y="19906"/>
                    <a:pt x="0" y="20753"/>
                    <a:pt x="0" y="21176"/>
                  </a:cubicBezTo>
                  <a:cubicBezTo>
                    <a:pt x="0" y="21600"/>
                    <a:pt x="568" y="21600"/>
                    <a:pt x="2444" y="19271"/>
                  </a:cubicBezTo>
                  <a:cubicBezTo>
                    <a:pt x="4320" y="16941"/>
                    <a:pt x="7503" y="12282"/>
                    <a:pt x="10914" y="8682"/>
                  </a:cubicBezTo>
                  <a:cubicBezTo>
                    <a:pt x="14324" y="5082"/>
                    <a:pt x="17962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7505609" y="1680399"/>
              <a:ext cx="188171" cy="18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87" fill="norm" stroke="1" extrusionOk="0">
                  <a:moveTo>
                    <a:pt x="2227" y="5972"/>
                  </a:moveTo>
                  <a:cubicBezTo>
                    <a:pt x="1643" y="8931"/>
                    <a:pt x="1060" y="11890"/>
                    <a:pt x="622" y="14848"/>
                  </a:cubicBezTo>
                  <a:cubicBezTo>
                    <a:pt x="184" y="17807"/>
                    <a:pt x="-108" y="20766"/>
                    <a:pt x="38" y="21062"/>
                  </a:cubicBezTo>
                  <a:cubicBezTo>
                    <a:pt x="184" y="21358"/>
                    <a:pt x="768" y="18991"/>
                    <a:pt x="2227" y="15292"/>
                  </a:cubicBezTo>
                  <a:cubicBezTo>
                    <a:pt x="3687" y="11594"/>
                    <a:pt x="6022" y="6563"/>
                    <a:pt x="7773" y="3605"/>
                  </a:cubicBezTo>
                  <a:cubicBezTo>
                    <a:pt x="9524" y="646"/>
                    <a:pt x="10692" y="-242"/>
                    <a:pt x="12589" y="54"/>
                  </a:cubicBezTo>
                  <a:cubicBezTo>
                    <a:pt x="14487" y="350"/>
                    <a:pt x="17114" y="1829"/>
                    <a:pt x="18719" y="5232"/>
                  </a:cubicBezTo>
                  <a:cubicBezTo>
                    <a:pt x="20324" y="8635"/>
                    <a:pt x="20908" y="13961"/>
                    <a:pt x="21492" y="1928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8230458" y="1655308"/>
              <a:ext cx="39100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24" y="2618"/>
                    <a:pt x="17647" y="5236"/>
                    <a:pt x="14894" y="8182"/>
                  </a:cubicBezTo>
                  <a:cubicBezTo>
                    <a:pt x="12141" y="11127"/>
                    <a:pt x="8612" y="14400"/>
                    <a:pt x="6000" y="16691"/>
                  </a:cubicBezTo>
                  <a:cubicBezTo>
                    <a:pt x="3388" y="18982"/>
                    <a:pt x="1694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8188629" y="1984982"/>
              <a:ext cx="210501" cy="14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89" fill="norm" stroke="1" extrusionOk="0">
                  <a:moveTo>
                    <a:pt x="1917" y="0"/>
                  </a:moveTo>
                  <a:cubicBezTo>
                    <a:pt x="1136" y="5305"/>
                    <a:pt x="355" y="10611"/>
                    <a:pt x="95" y="14211"/>
                  </a:cubicBezTo>
                  <a:cubicBezTo>
                    <a:pt x="-165" y="17811"/>
                    <a:pt x="95" y="19705"/>
                    <a:pt x="1006" y="20653"/>
                  </a:cubicBezTo>
                  <a:cubicBezTo>
                    <a:pt x="1917" y="21600"/>
                    <a:pt x="3478" y="21600"/>
                    <a:pt x="6992" y="19895"/>
                  </a:cubicBezTo>
                  <a:cubicBezTo>
                    <a:pt x="10505" y="18189"/>
                    <a:pt x="15970" y="14779"/>
                    <a:pt x="21435" y="1136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8907197" y="1302634"/>
              <a:ext cx="189615" cy="27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33" fill="norm" stroke="1" extrusionOk="0">
                  <a:moveTo>
                    <a:pt x="21368" y="0"/>
                  </a:moveTo>
                  <a:cubicBezTo>
                    <a:pt x="15896" y="3028"/>
                    <a:pt x="10424" y="6056"/>
                    <a:pt x="7112" y="7873"/>
                  </a:cubicBezTo>
                  <a:cubicBezTo>
                    <a:pt x="3800" y="9690"/>
                    <a:pt x="2648" y="10295"/>
                    <a:pt x="1640" y="11103"/>
                  </a:cubicBezTo>
                  <a:cubicBezTo>
                    <a:pt x="632" y="11910"/>
                    <a:pt x="-232" y="12920"/>
                    <a:pt x="56" y="13424"/>
                  </a:cubicBezTo>
                  <a:cubicBezTo>
                    <a:pt x="344" y="13929"/>
                    <a:pt x="1784" y="13929"/>
                    <a:pt x="3368" y="13828"/>
                  </a:cubicBezTo>
                  <a:cubicBezTo>
                    <a:pt x="4952" y="13727"/>
                    <a:pt x="6680" y="13525"/>
                    <a:pt x="8120" y="13727"/>
                  </a:cubicBezTo>
                  <a:cubicBezTo>
                    <a:pt x="9560" y="13929"/>
                    <a:pt x="10712" y="14535"/>
                    <a:pt x="10712" y="15140"/>
                  </a:cubicBezTo>
                  <a:cubicBezTo>
                    <a:pt x="10712" y="15746"/>
                    <a:pt x="9560" y="16351"/>
                    <a:pt x="8408" y="17058"/>
                  </a:cubicBezTo>
                  <a:cubicBezTo>
                    <a:pt x="7256" y="17764"/>
                    <a:pt x="6104" y="18572"/>
                    <a:pt x="4520" y="19379"/>
                  </a:cubicBezTo>
                  <a:cubicBezTo>
                    <a:pt x="2936" y="20187"/>
                    <a:pt x="920" y="20994"/>
                    <a:pt x="776" y="21297"/>
                  </a:cubicBezTo>
                  <a:cubicBezTo>
                    <a:pt x="632" y="21600"/>
                    <a:pt x="2360" y="21398"/>
                    <a:pt x="6104" y="20692"/>
                  </a:cubicBezTo>
                  <a:cubicBezTo>
                    <a:pt x="9848" y="19985"/>
                    <a:pt x="15608" y="18774"/>
                    <a:pt x="21368" y="175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9158145" y="1271966"/>
              <a:ext cx="1763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9288481" y="1241299"/>
              <a:ext cx="13033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189"/>
                    <a:pt x="17365" y="379"/>
                    <a:pt x="14612" y="2274"/>
                  </a:cubicBezTo>
                  <a:cubicBezTo>
                    <a:pt x="11859" y="4168"/>
                    <a:pt x="8471" y="7768"/>
                    <a:pt x="5929" y="11274"/>
                  </a:cubicBezTo>
                  <a:cubicBezTo>
                    <a:pt x="3388" y="14779"/>
                    <a:pt x="1694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9426485" y="1463637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9426485" y="1341406"/>
              <a:ext cx="84331" cy="6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0627" fill="norm" stroke="1" extrusionOk="0">
                  <a:moveTo>
                    <a:pt x="13341" y="2349"/>
                  </a:moveTo>
                  <a:cubicBezTo>
                    <a:pt x="10800" y="4842"/>
                    <a:pt x="8259" y="7334"/>
                    <a:pt x="7306" y="10657"/>
                  </a:cubicBezTo>
                  <a:cubicBezTo>
                    <a:pt x="6353" y="13980"/>
                    <a:pt x="6988" y="18134"/>
                    <a:pt x="9212" y="19795"/>
                  </a:cubicBezTo>
                  <a:cubicBezTo>
                    <a:pt x="11435" y="21457"/>
                    <a:pt x="15247" y="20626"/>
                    <a:pt x="17788" y="17303"/>
                  </a:cubicBezTo>
                  <a:cubicBezTo>
                    <a:pt x="20329" y="13980"/>
                    <a:pt x="21600" y="8165"/>
                    <a:pt x="20647" y="4842"/>
                  </a:cubicBezTo>
                  <a:cubicBezTo>
                    <a:pt x="19694" y="1519"/>
                    <a:pt x="16518" y="688"/>
                    <a:pt x="13341" y="272"/>
                  </a:cubicBezTo>
                  <a:cubicBezTo>
                    <a:pt x="10165" y="-143"/>
                    <a:pt x="6988" y="-143"/>
                    <a:pt x="4765" y="688"/>
                  </a:cubicBezTo>
                  <a:cubicBezTo>
                    <a:pt x="2541" y="1519"/>
                    <a:pt x="1271" y="3180"/>
                    <a:pt x="0" y="48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8905140" y="1586307"/>
              <a:ext cx="69001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20" y="19800"/>
                    <a:pt x="5440" y="18000"/>
                    <a:pt x="8080" y="15525"/>
                  </a:cubicBezTo>
                  <a:cubicBezTo>
                    <a:pt x="10720" y="13050"/>
                    <a:pt x="13280" y="9900"/>
                    <a:pt x="15520" y="7200"/>
                  </a:cubicBezTo>
                  <a:cubicBezTo>
                    <a:pt x="17760" y="4500"/>
                    <a:pt x="19680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9207671" y="1764846"/>
              <a:ext cx="222988" cy="15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90" fill="norm" stroke="1" extrusionOk="0">
                  <a:moveTo>
                    <a:pt x="1871" y="770"/>
                  </a:moveTo>
                  <a:cubicBezTo>
                    <a:pt x="1625" y="4370"/>
                    <a:pt x="1380" y="7970"/>
                    <a:pt x="1012" y="11390"/>
                  </a:cubicBezTo>
                  <a:cubicBezTo>
                    <a:pt x="643" y="14810"/>
                    <a:pt x="152" y="18050"/>
                    <a:pt x="30" y="18770"/>
                  </a:cubicBezTo>
                  <a:cubicBezTo>
                    <a:pt x="-93" y="19490"/>
                    <a:pt x="152" y="17690"/>
                    <a:pt x="1012" y="14630"/>
                  </a:cubicBezTo>
                  <a:cubicBezTo>
                    <a:pt x="1871" y="11570"/>
                    <a:pt x="3343" y="7250"/>
                    <a:pt x="4571" y="4550"/>
                  </a:cubicBezTo>
                  <a:cubicBezTo>
                    <a:pt x="5798" y="1850"/>
                    <a:pt x="6780" y="770"/>
                    <a:pt x="7516" y="1130"/>
                  </a:cubicBezTo>
                  <a:cubicBezTo>
                    <a:pt x="8252" y="1490"/>
                    <a:pt x="8743" y="3290"/>
                    <a:pt x="8989" y="5630"/>
                  </a:cubicBezTo>
                  <a:cubicBezTo>
                    <a:pt x="9234" y="7970"/>
                    <a:pt x="9234" y="10850"/>
                    <a:pt x="9602" y="11390"/>
                  </a:cubicBezTo>
                  <a:cubicBezTo>
                    <a:pt x="9971" y="11930"/>
                    <a:pt x="10707" y="10130"/>
                    <a:pt x="11934" y="7790"/>
                  </a:cubicBezTo>
                  <a:cubicBezTo>
                    <a:pt x="13162" y="5450"/>
                    <a:pt x="14880" y="2570"/>
                    <a:pt x="16352" y="1130"/>
                  </a:cubicBezTo>
                  <a:cubicBezTo>
                    <a:pt x="17825" y="-310"/>
                    <a:pt x="19052" y="-310"/>
                    <a:pt x="19912" y="770"/>
                  </a:cubicBezTo>
                  <a:cubicBezTo>
                    <a:pt x="20771" y="1850"/>
                    <a:pt x="21262" y="4010"/>
                    <a:pt x="21384" y="7610"/>
                  </a:cubicBezTo>
                  <a:cubicBezTo>
                    <a:pt x="21507" y="11210"/>
                    <a:pt x="21262" y="16250"/>
                    <a:pt x="21016" y="2129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275519" y="3680725"/>
              <a:ext cx="122793" cy="27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293" fill="norm" stroke="1" extrusionOk="0">
                  <a:moveTo>
                    <a:pt x="17596" y="3493"/>
                  </a:moveTo>
                  <a:cubicBezTo>
                    <a:pt x="16732" y="2493"/>
                    <a:pt x="15868" y="1493"/>
                    <a:pt x="14356" y="793"/>
                  </a:cubicBezTo>
                  <a:cubicBezTo>
                    <a:pt x="12844" y="93"/>
                    <a:pt x="10684" y="-307"/>
                    <a:pt x="8092" y="293"/>
                  </a:cubicBezTo>
                  <a:cubicBezTo>
                    <a:pt x="5500" y="893"/>
                    <a:pt x="2476" y="2493"/>
                    <a:pt x="964" y="3793"/>
                  </a:cubicBezTo>
                  <a:cubicBezTo>
                    <a:pt x="-548" y="5093"/>
                    <a:pt x="-548" y="6093"/>
                    <a:pt x="2908" y="7893"/>
                  </a:cubicBezTo>
                  <a:cubicBezTo>
                    <a:pt x="6364" y="9693"/>
                    <a:pt x="13276" y="12293"/>
                    <a:pt x="16948" y="14093"/>
                  </a:cubicBezTo>
                  <a:cubicBezTo>
                    <a:pt x="20620" y="15893"/>
                    <a:pt x="21052" y="16893"/>
                    <a:pt x="20620" y="17893"/>
                  </a:cubicBezTo>
                  <a:cubicBezTo>
                    <a:pt x="20188" y="18893"/>
                    <a:pt x="18892" y="19893"/>
                    <a:pt x="17164" y="20493"/>
                  </a:cubicBezTo>
                  <a:cubicBezTo>
                    <a:pt x="15436" y="21093"/>
                    <a:pt x="13276" y="21293"/>
                    <a:pt x="11116" y="21293"/>
                  </a:cubicBezTo>
                  <a:cubicBezTo>
                    <a:pt x="8956" y="21293"/>
                    <a:pt x="6796" y="21093"/>
                    <a:pt x="6148" y="20393"/>
                  </a:cubicBezTo>
                  <a:cubicBezTo>
                    <a:pt x="5500" y="19693"/>
                    <a:pt x="6364" y="18493"/>
                    <a:pt x="7228" y="17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489505" y="3602685"/>
              <a:ext cx="74114" cy="35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17131" y="0"/>
                  </a:moveTo>
                  <a:cubicBezTo>
                    <a:pt x="11917" y="2797"/>
                    <a:pt x="6703" y="5594"/>
                    <a:pt x="3724" y="8469"/>
                  </a:cubicBezTo>
                  <a:cubicBezTo>
                    <a:pt x="745" y="11344"/>
                    <a:pt x="0" y="14296"/>
                    <a:pt x="0" y="16394"/>
                  </a:cubicBezTo>
                  <a:cubicBezTo>
                    <a:pt x="0" y="18492"/>
                    <a:pt x="745" y="19735"/>
                    <a:pt x="2979" y="20512"/>
                  </a:cubicBezTo>
                  <a:cubicBezTo>
                    <a:pt x="5214" y="21289"/>
                    <a:pt x="8938" y="21600"/>
                    <a:pt x="11917" y="21445"/>
                  </a:cubicBezTo>
                  <a:cubicBezTo>
                    <a:pt x="14897" y="21289"/>
                    <a:pt x="17131" y="20668"/>
                    <a:pt x="18621" y="19891"/>
                  </a:cubicBezTo>
                  <a:cubicBezTo>
                    <a:pt x="20110" y="19114"/>
                    <a:pt x="20855" y="18181"/>
                    <a:pt x="21600" y="17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453727" y="3798640"/>
              <a:ext cx="286230" cy="15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fill="norm" stroke="1" extrusionOk="0">
                  <a:moveTo>
                    <a:pt x="1929" y="2594"/>
                  </a:moveTo>
                  <a:cubicBezTo>
                    <a:pt x="964" y="2948"/>
                    <a:pt x="0" y="3302"/>
                    <a:pt x="0" y="3479"/>
                  </a:cubicBezTo>
                  <a:cubicBezTo>
                    <a:pt x="0" y="3656"/>
                    <a:pt x="964" y="3656"/>
                    <a:pt x="2989" y="3479"/>
                  </a:cubicBezTo>
                  <a:cubicBezTo>
                    <a:pt x="5014" y="3302"/>
                    <a:pt x="8100" y="2948"/>
                    <a:pt x="10029" y="2240"/>
                  </a:cubicBezTo>
                  <a:cubicBezTo>
                    <a:pt x="11957" y="1532"/>
                    <a:pt x="12729" y="469"/>
                    <a:pt x="12632" y="115"/>
                  </a:cubicBezTo>
                  <a:cubicBezTo>
                    <a:pt x="12536" y="-239"/>
                    <a:pt x="11571" y="115"/>
                    <a:pt x="10800" y="2771"/>
                  </a:cubicBezTo>
                  <a:cubicBezTo>
                    <a:pt x="10029" y="5427"/>
                    <a:pt x="9450" y="10384"/>
                    <a:pt x="9257" y="13748"/>
                  </a:cubicBezTo>
                  <a:cubicBezTo>
                    <a:pt x="9064" y="17112"/>
                    <a:pt x="9257" y="18882"/>
                    <a:pt x="9836" y="19945"/>
                  </a:cubicBezTo>
                  <a:cubicBezTo>
                    <a:pt x="10414" y="21007"/>
                    <a:pt x="11379" y="21361"/>
                    <a:pt x="13404" y="20299"/>
                  </a:cubicBezTo>
                  <a:cubicBezTo>
                    <a:pt x="15429" y="19236"/>
                    <a:pt x="18514" y="16758"/>
                    <a:pt x="21600" y="14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717394" y="3778406"/>
              <a:ext cx="92222" cy="38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117" fill="norm" stroke="1" extrusionOk="0">
                  <a:moveTo>
                    <a:pt x="12159" y="2960"/>
                  </a:moveTo>
                  <a:cubicBezTo>
                    <a:pt x="9241" y="3239"/>
                    <a:pt x="6322" y="3517"/>
                    <a:pt x="4570" y="4005"/>
                  </a:cubicBezTo>
                  <a:cubicBezTo>
                    <a:pt x="2819" y="4493"/>
                    <a:pt x="2235" y="5189"/>
                    <a:pt x="1651" y="7280"/>
                  </a:cubicBezTo>
                  <a:cubicBezTo>
                    <a:pt x="1068" y="9370"/>
                    <a:pt x="484" y="12854"/>
                    <a:pt x="776" y="15641"/>
                  </a:cubicBezTo>
                  <a:cubicBezTo>
                    <a:pt x="1068" y="18428"/>
                    <a:pt x="2235" y="20519"/>
                    <a:pt x="2819" y="21006"/>
                  </a:cubicBezTo>
                  <a:cubicBezTo>
                    <a:pt x="3403" y="21494"/>
                    <a:pt x="3403" y="20379"/>
                    <a:pt x="2819" y="17522"/>
                  </a:cubicBezTo>
                  <a:cubicBezTo>
                    <a:pt x="2235" y="14666"/>
                    <a:pt x="1068" y="10067"/>
                    <a:pt x="484" y="7419"/>
                  </a:cubicBezTo>
                  <a:cubicBezTo>
                    <a:pt x="-100" y="4771"/>
                    <a:pt x="-100" y="4075"/>
                    <a:pt x="192" y="3378"/>
                  </a:cubicBezTo>
                  <a:cubicBezTo>
                    <a:pt x="484" y="2681"/>
                    <a:pt x="1068" y="1984"/>
                    <a:pt x="2235" y="1357"/>
                  </a:cubicBezTo>
                  <a:cubicBezTo>
                    <a:pt x="3403" y="730"/>
                    <a:pt x="5154" y="173"/>
                    <a:pt x="7489" y="33"/>
                  </a:cubicBezTo>
                  <a:cubicBezTo>
                    <a:pt x="9824" y="-106"/>
                    <a:pt x="12743" y="173"/>
                    <a:pt x="15370" y="1148"/>
                  </a:cubicBezTo>
                  <a:cubicBezTo>
                    <a:pt x="17997" y="2124"/>
                    <a:pt x="20332" y="3796"/>
                    <a:pt x="20916" y="4980"/>
                  </a:cubicBezTo>
                  <a:cubicBezTo>
                    <a:pt x="21500" y="6165"/>
                    <a:pt x="20332" y="6862"/>
                    <a:pt x="18289" y="7349"/>
                  </a:cubicBezTo>
                  <a:cubicBezTo>
                    <a:pt x="16246" y="7837"/>
                    <a:pt x="13327" y="8116"/>
                    <a:pt x="10700" y="8046"/>
                  </a:cubicBezTo>
                  <a:cubicBezTo>
                    <a:pt x="8073" y="7977"/>
                    <a:pt x="5738" y="7559"/>
                    <a:pt x="3403" y="7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1077297" y="3633353"/>
              <a:ext cx="4600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548285" y="3807419"/>
              <a:ext cx="94082" cy="6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677" fill="norm" stroke="1" extrusionOk="0">
                  <a:moveTo>
                    <a:pt x="0" y="20677"/>
                  </a:moveTo>
                  <a:cubicBezTo>
                    <a:pt x="5684" y="19015"/>
                    <a:pt x="11368" y="17354"/>
                    <a:pt x="15347" y="14031"/>
                  </a:cubicBezTo>
                  <a:cubicBezTo>
                    <a:pt x="19326" y="10708"/>
                    <a:pt x="21600" y="5723"/>
                    <a:pt x="20747" y="2815"/>
                  </a:cubicBezTo>
                  <a:cubicBezTo>
                    <a:pt x="19895" y="-92"/>
                    <a:pt x="15916" y="-923"/>
                    <a:pt x="12505" y="1154"/>
                  </a:cubicBezTo>
                  <a:cubicBezTo>
                    <a:pt x="9095" y="3231"/>
                    <a:pt x="6253" y="8215"/>
                    <a:pt x="3411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424252" y="3970694"/>
              <a:ext cx="798715" cy="10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227" fill="norm" stroke="1" extrusionOk="0">
                  <a:moveTo>
                    <a:pt x="865" y="20546"/>
                  </a:moveTo>
                  <a:cubicBezTo>
                    <a:pt x="451" y="20546"/>
                    <a:pt x="37" y="20546"/>
                    <a:pt x="3" y="20810"/>
                  </a:cubicBezTo>
                  <a:cubicBezTo>
                    <a:pt x="-32" y="21073"/>
                    <a:pt x="313" y="21600"/>
                    <a:pt x="1521" y="20810"/>
                  </a:cubicBezTo>
                  <a:cubicBezTo>
                    <a:pt x="2728" y="20020"/>
                    <a:pt x="4799" y="17912"/>
                    <a:pt x="6938" y="15541"/>
                  </a:cubicBezTo>
                  <a:cubicBezTo>
                    <a:pt x="9077" y="13171"/>
                    <a:pt x="11286" y="10537"/>
                    <a:pt x="13425" y="8693"/>
                  </a:cubicBezTo>
                  <a:cubicBezTo>
                    <a:pt x="15564" y="6849"/>
                    <a:pt x="17634" y="5795"/>
                    <a:pt x="18980" y="4478"/>
                  </a:cubicBezTo>
                  <a:cubicBezTo>
                    <a:pt x="20326" y="3161"/>
                    <a:pt x="20947" y="1580"/>
                    <a:pt x="215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601952" y="4055029"/>
              <a:ext cx="43701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8982"/>
                    <a:pt x="7579" y="16364"/>
                    <a:pt x="11179" y="12764"/>
                  </a:cubicBezTo>
                  <a:cubicBezTo>
                    <a:pt x="14779" y="9164"/>
                    <a:pt x="18189" y="45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1322635" y="3717688"/>
              <a:ext cx="3066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1337969" y="3871025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2147040" y="3499978"/>
              <a:ext cx="130226" cy="52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385" fill="norm" stroke="1" extrusionOk="0">
                  <a:moveTo>
                    <a:pt x="1834" y="6385"/>
                  </a:moveTo>
                  <a:cubicBezTo>
                    <a:pt x="1834" y="10767"/>
                    <a:pt x="1834" y="15150"/>
                    <a:pt x="1834" y="17758"/>
                  </a:cubicBezTo>
                  <a:cubicBezTo>
                    <a:pt x="1834" y="20367"/>
                    <a:pt x="1834" y="21202"/>
                    <a:pt x="1626" y="21358"/>
                  </a:cubicBezTo>
                  <a:cubicBezTo>
                    <a:pt x="1419" y="21515"/>
                    <a:pt x="1003" y="20993"/>
                    <a:pt x="588" y="19115"/>
                  </a:cubicBezTo>
                  <a:cubicBezTo>
                    <a:pt x="172" y="17237"/>
                    <a:pt x="-243" y="14002"/>
                    <a:pt x="172" y="10872"/>
                  </a:cubicBezTo>
                  <a:cubicBezTo>
                    <a:pt x="588" y="7741"/>
                    <a:pt x="1834" y="4715"/>
                    <a:pt x="3080" y="2941"/>
                  </a:cubicBezTo>
                  <a:cubicBezTo>
                    <a:pt x="4326" y="1167"/>
                    <a:pt x="5572" y="645"/>
                    <a:pt x="7234" y="332"/>
                  </a:cubicBezTo>
                  <a:cubicBezTo>
                    <a:pt x="8895" y="19"/>
                    <a:pt x="10972" y="-85"/>
                    <a:pt x="12842" y="72"/>
                  </a:cubicBezTo>
                  <a:cubicBezTo>
                    <a:pt x="14711" y="228"/>
                    <a:pt x="16372" y="645"/>
                    <a:pt x="18034" y="1428"/>
                  </a:cubicBezTo>
                  <a:cubicBezTo>
                    <a:pt x="19695" y="2211"/>
                    <a:pt x="21357" y="3358"/>
                    <a:pt x="21149" y="4506"/>
                  </a:cubicBezTo>
                  <a:cubicBezTo>
                    <a:pt x="20942" y="5654"/>
                    <a:pt x="18865" y="6802"/>
                    <a:pt x="15542" y="7428"/>
                  </a:cubicBezTo>
                  <a:cubicBezTo>
                    <a:pt x="12219" y="8054"/>
                    <a:pt x="7649" y="8158"/>
                    <a:pt x="3080" y="8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2294466" y="3735182"/>
              <a:ext cx="162863" cy="17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811" fill="norm" stroke="1" extrusionOk="0">
                  <a:moveTo>
                    <a:pt x="2235" y="7045"/>
                  </a:moveTo>
                  <a:cubicBezTo>
                    <a:pt x="3897" y="7045"/>
                    <a:pt x="5559" y="7045"/>
                    <a:pt x="6888" y="5676"/>
                  </a:cubicBezTo>
                  <a:cubicBezTo>
                    <a:pt x="8217" y="4307"/>
                    <a:pt x="9214" y="1569"/>
                    <a:pt x="8882" y="504"/>
                  </a:cubicBezTo>
                  <a:cubicBezTo>
                    <a:pt x="8549" y="-561"/>
                    <a:pt x="6888" y="47"/>
                    <a:pt x="5060" y="2481"/>
                  </a:cubicBezTo>
                  <a:cubicBezTo>
                    <a:pt x="3232" y="4915"/>
                    <a:pt x="1239" y="9174"/>
                    <a:pt x="408" y="12369"/>
                  </a:cubicBezTo>
                  <a:cubicBezTo>
                    <a:pt x="-423" y="15563"/>
                    <a:pt x="-91" y="17693"/>
                    <a:pt x="2402" y="19062"/>
                  </a:cubicBezTo>
                  <a:cubicBezTo>
                    <a:pt x="4894" y="20431"/>
                    <a:pt x="9546" y="21039"/>
                    <a:pt x="13035" y="20735"/>
                  </a:cubicBezTo>
                  <a:cubicBezTo>
                    <a:pt x="16525" y="20431"/>
                    <a:pt x="18851" y="19214"/>
                    <a:pt x="21177" y="17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2495662" y="3733022"/>
              <a:ext cx="122670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4500"/>
                  </a:moveTo>
                  <a:cubicBezTo>
                    <a:pt x="2250" y="3900"/>
                    <a:pt x="4500" y="3300"/>
                    <a:pt x="8100" y="4650"/>
                  </a:cubicBezTo>
                  <a:cubicBezTo>
                    <a:pt x="11700" y="6000"/>
                    <a:pt x="16650" y="9300"/>
                    <a:pt x="19125" y="12000"/>
                  </a:cubicBezTo>
                  <a:cubicBezTo>
                    <a:pt x="21600" y="14700"/>
                    <a:pt x="21600" y="16800"/>
                    <a:pt x="20925" y="18450"/>
                  </a:cubicBezTo>
                  <a:cubicBezTo>
                    <a:pt x="20250" y="20100"/>
                    <a:pt x="18900" y="21300"/>
                    <a:pt x="17325" y="21450"/>
                  </a:cubicBezTo>
                  <a:cubicBezTo>
                    <a:pt x="15750" y="21600"/>
                    <a:pt x="13950" y="20700"/>
                    <a:pt x="12825" y="18600"/>
                  </a:cubicBezTo>
                  <a:cubicBezTo>
                    <a:pt x="11700" y="16500"/>
                    <a:pt x="11250" y="13200"/>
                    <a:pt x="11700" y="10200"/>
                  </a:cubicBezTo>
                  <a:cubicBezTo>
                    <a:pt x="12150" y="7200"/>
                    <a:pt x="13500" y="4500"/>
                    <a:pt x="15300" y="2850"/>
                  </a:cubicBezTo>
                  <a:cubicBezTo>
                    <a:pt x="17100" y="1200"/>
                    <a:pt x="19350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2706749" y="3757225"/>
              <a:ext cx="202923" cy="15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68" fill="norm" stroke="1" extrusionOk="0">
                  <a:moveTo>
                    <a:pt x="1999" y="895"/>
                  </a:moveTo>
                  <a:cubicBezTo>
                    <a:pt x="1999" y="6561"/>
                    <a:pt x="1999" y="12226"/>
                    <a:pt x="1729" y="15944"/>
                  </a:cubicBezTo>
                  <a:cubicBezTo>
                    <a:pt x="1459" y="19662"/>
                    <a:pt x="919" y="21433"/>
                    <a:pt x="514" y="21256"/>
                  </a:cubicBezTo>
                  <a:cubicBezTo>
                    <a:pt x="109" y="21079"/>
                    <a:pt x="-161" y="18954"/>
                    <a:pt x="109" y="15767"/>
                  </a:cubicBezTo>
                  <a:cubicBezTo>
                    <a:pt x="379" y="12581"/>
                    <a:pt x="1189" y="8331"/>
                    <a:pt x="1999" y="5322"/>
                  </a:cubicBezTo>
                  <a:cubicBezTo>
                    <a:pt x="2809" y="2312"/>
                    <a:pt x="3619" y="541"/>
                    <a:pt x="4699" y="187"/>
                  </a:cubicBezTo>
                  <a:cubicBezTo>
                    <a:pt x="5779" y="-167"/>
                    <a:pt x="7129" y="895"/>
                    <a:pt x="8074" y="2489"/>
                  </a:cubicBezTo>
                  <a:cubicBezTo>
                    <a:pt x="9019" y="4082"/>
                    <a:pt x="9559" y="6207"/>
                    <a:pt x="9829" y="8508"/>
                  </a:cubicBezTo>
                  <a:cubicBezTo>
                    <a:pt x="10099" y="10810"/>
                    <a:pt x="10099" y="13289"/>
                    <a:pt x="10234" y="13643"/>
                  </a:cubicBezTo>
                  <a:cubicBezTo>
                    <a:pt x="10369" y="13997"/>
                    <a:pt x="10639" y="12226"/>
                    <a:pt x="11179" y="10279"/>
                  </a:cubicBezTo>
                  <a:cubicBezTo>
                    <a:pt x="11719" y="8331"/>
                    <a:pt x="12529" y="6207"/>
                    <a:pt x="13879" y="4082"/>
                  </a:cubicBezTo>
                  <a:cubicBezTo>
                    <a:pt x="15229" y="1958"/>
                    <a:pt x="17119" y="-167"/>
                    <a:pt x="18334" y="10"/>
                  </a:cubicBezTo>
                  <a:cubicBezTo>
                    <a:pt x="19549" y="187"/>
                    <a:pt x="20089" y="2666"/>
                    <a:pt x="20494" y="6561"/>
                  </a:cubicBezTo>
                  <a:cubicBezTo>
                    <a:pt x="20899" y="10456"/>
                    <a:pt x="21169" y="15767"/>
                    <a:pt x="21439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2979890" y="3531894"/>
              <a:ext cx="397459" cy="38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11" fill="norm" stroke="1" extrusionOk="0">
                  <a:moveTo>
                    <a:pt x="1180" y="12036"/>
                  </a:moveTo>
                  <a:cubicBezTo>
                    <a:pt x="765" y="13457"/>
                    <a:pt x="349" y="14878"/>
                    <a:pt x="142" y="16370"/>
                  </a:cubicBezTo>
                  <a:cubicBezTo>
                    <a:pt x="-66" y="17862"/>
                    <a:pt x="-66" y="19426"/>
                    <a:pt x="280" y="20207"/>
                  </a:cubicBezTo>
                  <a:cubicBezTo>
                    <a:pt x="626" y="20989"/>
                    <a:pt x="1319" y="20989"/>
                    <a:pt x="2080" y="20349"/>
                  </a:cubicBezTo>
                  <a:cubicBezTo>
                    <a:pt x="2842" y="19710"/>
                    <a:pt x="3672" y="18431"/>
                    <a:pt x="4226" y="17436"/>
                  </a:cubicBezTo>
                  <a:cubicBezTo>
                    <a:pt x="4780" y="16441"/>
                    <a:pt x="5057" y="15731"/>
                    <a:pt x="5126" y="15731"/>
                  </a:cubicBezTo>
                  <a:cubicBezTo>
                    <a:pt x="5196" y="15731"/>
                    <a:pt x="5057" y="16441"/>
                    <a:pt x="5196" y="17081"/>
                  </a:cubicBezTo>
                  <a:cubicBezTo>
                    <a:pt x="5334" y="17720"/>
                    <a:pt x="5749" y="18289"/>
                    <a:pt x="6372" y="18502"/>
                  </a:cubicBezTo>
                  <a:cubicBezTo>
                    <a:pt x="6996" y="18715"/>
                    <a:pt x="7826" y="18573"/>
                    <a:pt x="8865" y="17081"/>
                  </a:cubicBezTo>
                  <a:cubicBezTo>
                    <a:pt x="9903" y="15589"/>
                    <a:pt x="11149" y="12747"/>
                    <a:pt x="12119" y="9976"/>
                  </a:cubicBezTo>
                  <a:cubicBezTo>
                    <a:pt x="13088" y="7204"/>
                    <a:pt x="13780" y="4504"/>
                    <a:pt x="14196" y="2657"/>
                  </a:cubicBezTo>
                  <a:cubicBezTo>
                    <a:pt x="14611" y="810"/>
                    <a:pt x="14749" y="-185"/>
                    <a:pt x="14542" y="28"/>
                  </a:cubicBezTo>
                  <a:cubicBezTo>
                    <a:pt x="14334" y="241"/>
                    <a:pt x="13780" y="1662"/>
                    <a:pt x="13226" y="4576"/>
                  </a:cubicBezTo>
                  <a:cubicBezTo>
                    <a:pt x="12672" y="7489"/>
                    <a:pt x="12119" y="11894"/>
                    <a:pt x="11842" y="14452"/>
                  </a:cubicBezTo>
                  <a:cubicBezTo>
                    <a:pt x="11565" y="17010"/>
                    <a:pt x="11565" y="17720"/>
                    <a:pt x="11772" y="18360"/>
                  </a:cubicBezTo>
                  <a:cubicBezTo>
                    <a:pt x="11980" y="18999"/>
                    <a:pt x="12396" y="19568"/>
                    <a:pt x="13019" y="19781"/>
                  </a:cubicBezTo>
                  <a:cubicBezTo>
                    <a:pt x="13642" y="19994"/>
                    <a:pt x="14472" y="19852"/>
                    <a:pt x="15372" y="18999"/>
                  </a:cubicBezTo>
                  <a:cubicBezTo>
                    <a:pt x="16272" y="18147"/>
                    <a:pt x="17242" y="16583"/>
                    <a:pt x="17865" y="15376"/>
                  </a:cubicBezTo>
                  <a:cubicBezTo>
                    <a:pt x="18488" y="14168"/>
                    <a:pt x="18765" y="13315"/>
                    <a:pt x="18557" y="13031"/>
                  </a:cubicBezTo>
                  <a:cubicBezTo>
                    <a:pt x="18349" y="12747"/>
                    <a:pt x="17657" y="13031"/>
                    <a:pt x="17034" y="14168"/>
                  </a:cubicBezTo>
                  <a:cubicBezTo>
                    <a:pt x="16411" y="15304"/>
                    <a:pt x="15857" y="17294"/>
                    <a:pt x="15719" y="18644"/>
                  </a:cubicBezTo>
                  <a:cubicBezTo>
                    <a:pt x="15580" y="19994"/>
                    <a:pt x="15857" y="20704"/>
                    <a:pt x="16342" y="21060"/>
                  </a:cubicBezTo>
                  <a:cubicBezTo>
                    <a:pt x="16826" y="21415"/>
                    <a:pt x="17519" y="21415"/>
                    <a:pt x="18419" y="20918"/>
                  </a:cubicBezTo>
                  <a:cubicBezTo>
                    <a:pt x="19319" y="20420"/>
                    <a:pt x="20426" y="19426"/>
                    <a:pt x="21534" y="18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3147343" y="3610352"/>
              <a:ext cx="260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24" y="15429"/>
                    <a:pt x="8047" y="9257"/>
                    <a:pt x="11647" y="5657"/>
                  </a:cubicBezTo>
                  <a:cubicBezTo>
                    <a:pt x="15247" y="2057"/>
                    <a:pt x="1842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3952361" y="3595019"/>
              <a:ext cx="22234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6" y="1200"/>
                    <a:pt x="3972" y="2400"/>
                    <a:pt x="6207" y="4875"/>
                  </a:cubicBezTo>
                  <a:cubicBezTo>
                    <a:pt x="8441" y="7350"/>
                    <a:pt x="10924" y="11100"/>
                    <a:pt x="13531" y="14100"/>
                  </a:cubicBezTo>
                  <a:cubicBezTo>
                    <a:pt x="16138" y="17100"/>
                    <a:pt x="18869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3977917" y="3618019"/>
              <a:ext cx="250451" cy="36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0"/>
                  </a:moveTo>
                  <a:cubicBezTo>
                    <a:pt x="19837" y="1341"/>
                    <a:pt x="18073" y="2681"/>
                    <a:pt x="16090" y="4692"/>
                  </a:cubicBezTo>
                  <a:cubicBezTo>
                    <a:pt x="14106" y="6703"/>
                    <a:pt x="11902" y="9385"/>
                    <a:pt x="9478" y="12066"/>
                  </a:cubicBezTo>
                  <a:cubicBezTo>
                    <a:pt x="7053" y="14748"/>
                    <a:pt x="4408" y="17429"/>
                    <a:pt x="2645" y="19142"/>
                  </a:cubicBezTo>
                  <a:cubicBezTo>
                    <a:pt x="882" y="20855"/>
                    <a:pt x="0" y="21600"/>
                    <a:pt x="0" y="21526"/>
                  </a:cubicBezTo>
                  <a:cubicBezTo>
                    <a:pt x="0" y="21451"/>
                    <a:pt x="882" y="20557"/>
                    <a:pt x="1763" y="1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4440036" y="3618019"/>
              <a:ext cx="233009" cy="3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68" fill="norm" stroke="1" extrusionOk="0">
                  <a:moveTo>
                    <a:pt x="4502" y="0"/>
                  </a:moveTo>
                  <a:cubicBezTo>
                    <a:pt x="3093" y="1842"/>
                    <a:pt x="1684" y="3684"/>
                    <a:pt x="863" y="6363"/>
                  </a:cubicBezTo>
                  <a:cubicBezTo>
                    <a:pt x="41" y="9042"/>
                    <a:pt x="-194" y="12558"/>
                    <a:pt x="158" y="15070"/>
                  </a:cubicBezTo>
                  <a:cubicBezTo>
                    <a:pt x="510" y="17581"/>
                    <a:pt x="1449" y="19088"/>
                    <a:pt x="3210" y="20093"/>
                  </a:cubicBezTo>
                  <a:cubicBezTo>
                    <a:pt x="4971" y="21098"/>
                    <a:pt x="7554" y="21600"/>
                    <a:pt x="9902" y="21265"/>
                  </a:cubicBezTo>
                  <a:cubicBezTo>
                    <a:pt x="12249" y="20930"/>
                    <a:pt x="14363" y="19758"/>
                    <a:pt x="16006" y="17749"/>
                  </a:cubicBezTo>
                  <a:cubicBezTo>
                    <a:pt x="17649" y="15740"/>
                    <a:pt x="18823" y="12893"/>
                    <a:pt x="19645" y="10214"/>
                  </a:cubicBezTo>
                  <a:cubicBezTo>
                    <a:pt x="20467" y="7535"/>
                    <a:pt x="20936" y="5023"/>
                    <a:pt x="21406" y="2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4872382" y="3564351"/>
              <a:ext cx="168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646"/>
                    <a:pt x="11127" y="13292"/>
                    <a:pt x="14727" y="16892"/>
                  </a:cubicBezTo>
                  <a:cubicBezTo>
                    <a:pt x="18327" y="20492"/>
                    <a:pt x="19964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5010385" y="3579685"/>
              <a:ext cx="12267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215"/>
                    <a:pt x="14400" y="4431"/>
                    <a:pt x="11025" y="7408"/>
                  </a:cubicBezTo>
                  <a:cubicBezTo>
                    <a:pt x="7650" y="10385"/>
                    <a:pt x="4500" y="14123"/>
                    <a:pt x="2700" y="16615"/>
                  </a:cubicBezTo>
                  <a:cubicBezTo>
                    <a:pt x="900" y="19108"/>
                    <a:pt x="450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5746402" y="3802023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5754069" y="3672273"/>
              <a:ext cx="38335" cy="4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20202"/>
                  </a:moveTo>
                  <a:cubicBezTo>
                    <a:pt x="1440" y="11107"/>
                    <a:pt x="2880" y="2013"/>
                    <a:pt x="6480" y="307"/>
                  </a:cubicBezTo>
                  <a:cubicBezTo>
                    <a:pt x="10080" y="-1398"/>
                    <a:pt x="15840" y="4286"/>
                    <a:pt x="21600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5892072" y="3701733"/>
              <a:ext cx="171904" cy="18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806" fill="norm" stroke="1" extrusionOk="0">
                  <a:moveTo>
                    <a:pt x="0" y="6982"/>
                  </a:moveTo>
                  <a:cubicBezTo>
                    <a:pt x="635" y="7846"/>
                    <a:pt x="1271" y="8710"/>
                    <a:pt x="2382" y="7702"/>
                  </a:cubicBezTo>
                  <a:cubicBezTo>
                    <a:pt x="3494" y="6694"/>
                    <a:pt x="5082" y="3814"/>
                    <a:pt x="7782" y="1942"/>
                  </a:cubicBezTo>
                  <a:cubicBezTo>
                    <a:pt x="10482" y="70"/>
                    <a:pt x="14294" y="-794"/>
                    <a:pt x="16835" y="934"/>
                  </a:cubicBezTo>
                  <a:cubicBezTo>
                    <a:pt x="19376" y="2662"/>
                    <a:pt x="20647" y="6982"/>
                    <a:pt x="21124" y="10726"/>
                  </a:cubicBezTo>
                  <a:cubicBezTo>
                    <a:pt x="21600" y="14470"/>
                    <a:pt x="21282" y="17638"/>
                    <a:pt x="20965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5884405" y="3779023"/>
              <a:ext cx="511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757"/>
                    <a:pt x="21600" y="7513"/>
                    <a:pt x="21600" y="11113"/>
                  </a:cubicBezTo>
                  <a:cubicBezTo>
                    <a:pt x="21600" y="14713"/>
                    <a:pt x="1080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6639309" y="3568081"/>
              <a:ext cx="517793" cy="39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50" fill="norm" stroke="1" extrusionOk="0">
                  <a:moveTo>
                    <a:pt x="7513" y="12182"/>
                  </a:moveTo>
                  <a:cubicBezTo>
                    <a:pt x="6981" y="11356"/>
                    <a:pt x="6449" y="10531"/>
                    <a:pt x="5917" y="10118"/>
                  </a:cubicBezTo>
                  <a:cubicBezTo>
                    <a:pt x="5385" y="9705"/>
                    <a:pt x="4853" y="9705"/>
                    <a:pt x="3895" y="11012"/>
                  </a:cubicBezTo>
                  <a:cubicBezTo>
                    <a:pt x="2937" y="12319"/>
                    <a:pt x="1554" y="14933"/>
                    <a:pt x="809" y="16584"/>
                  </a:cubicBezTo>
                  <a:cubicBezTo>
                    <a:pt x="64" y="18235"/>
                    <a:pt x="-42" y="18923"/>
                    <a:pt x="11" y="19611"/>
                  </a:cubicBezTo>
                  <a:cubicBezTo>
                    <a:pt x="64" y="20299"/>
                    <a:pt x="277" y="20987"/>
                    <a:pt x="650" y="21193"/>
                  </a:cubicBezTo>
                  <a:cubicBezTo>
                    <a:pt x="1022" y="21399"/>
                    <a:pt x="1554" y="21124"/>
                    <a:pt x="2352" y="20024"/>
                  </a:cubicBezTo>
                  <a:cubicBezTo>
                    <a:pt x="3150" y="18923"/>
                    <a:pt x="4214" y="16997"/>
                    <a:pt x="4799" y="15621"/>
                  </a:cubicBezTo>
                  <a:cubicBezTo>
                    <a:pt x="5385" y="14245"/>
                    <a:pt x="5491" y="13420"/>
                    <a:pt x="5438" y="13489"/>
                  </a:cubicBezTo>
                  <a:cubicBezTo>
                    <a:pt x="5385" y="13557"/>
                    <a:pt x="5172" y="14520"/>
                    <a:pt x="5065" y="15346"/>
                  </a:cubicBezTo>
                  <a:cubicBezTo>
                    <a:pt x="4959" y="16171"/>
                    <a:pt x="4959" y="16859"/>
                    <a:pt x="4959" y="17754"/>
                  </a:cubicBezTo>
                  <a:cubicBezTo>
                    <a:pt x="4959" y="18648"/>
                    <a:pt x="4959" y="19748"/>
                    <a:pt x="5225" y="20368"/>
                  </a:cubicBezTo>
                  <a:cubicBezTo>
                    <a:pt x="5491" y="20987"/>
                    <a:pt x="6023" y="21124"/>
                    <a:pt x="7247" y="19336"/>
                  </a:cubicBezTo>
                  <a:cubicBezTo>
                    <a:pt x="8470" y="17547"/>
                    <a:pt x="10386" y="13833"/>
                    <a:pt x="11662" y="10531"/>
                  </a:cubicBezTo>
                  <a:cubicBezTo>
                    <a:pt x="12939" y="7229"/>
                    <a:pt x="13578" y="4340"/>
                    <a:pt x="13897" y="2551"/>
                  </a:cubicBezTo>
                  <a:cubicBezTo>
                    <a:pt x="14216" y="762"/>
                    <a:pt x="14216" y="75"/>
                    <a:pt x="13950" y="6"/>
                  </a:cubicBezTo>
                  <a:cubicBezTo>
                    <a:pt x="13684" y="-63"/>
                    <a:pt x="13152" y="487"/>
                    <a:pt x="12514" y="2757"/>
                  </a:cubicBezTo>
                  <a:cubicBezTo>
                    <a:pt x="11875" y="5027"/>
                    <a:pt x="11130" y="9017"/>
                    <a:pt x="10705" y="12044"/>
                  </a:cubicBezTo>
                  <a:cubicBezTo>
                    <a:pt x="10279" y="15071"/>
                    <a:pt x="10173" y="17134"/>
                    <a:pt x="10226" y="18579"/>
                  </a:cubicBezTo>
                  <a:cubicBezTo>
                    <a:pt x="10279" y="20024"/>
                    <a:pt x="10492" y="20849"/>
                    <a:pt x="10864" y="21193"/>
                  </a:cubicBezTo>
                  <a:cubicBezTo>
                    <a:pt x="11237" y="21537"/>
                    <a:pt x="11769" y="21399"/>
                    <a:pt x="12780" y="19955"/>
                  </a:cubicBezTo>
                  <a:cubicBezTo>
                    <a:pt x="13791" y="18510"/>
                    <a:pt x="15280" y="15759"/>
                    <a:pt x="16344" y="13076"/>
                  </a:cubicBezTo>
                  <a:cubicBezTo>
                    <a:pt x="17408" y="10393"/>
                    <a:pt x="18047" y="7779"/>
                    <a:pt x="18419" y="5991"/>
                  </a:cubicBezTo>
                  <a:cubicBezTo>
                    <a:pt x="18791" y="4202"/>
                    <a:pt x="18898" y="3239"/>
                    <a:pt x="18685" y="2757"/>
                  </a:cubicBezTo>
                  <a:cubicBezTo>
                    <a:pt x="18472" y="2276"/>
                    <a:pt x="17940" y="2276"/>
                    <a:pt x="17302" y="3583"/>
                  </a:cubicBezTo>
                  <a:cubicBezTo>
                    <a:pt x="16663" y="4890"/>
                    <a:pt x="15919" y="7504"/>
                    <a:pt x="15546" y="9636"/>
                  </a:cubicBezTo>
                  <a:cubicBezTo>
                    <a:pt x="15174" y="11769"/>
                    <a:pt x="15174" y="13420"/>
                    <a:pt x="15599" y="14727"/>
                  </a:cubicBezTo>
                  <a:cubicBezTo>
                    <a:pt x="16025" y="16034"/>
                    <a:pt x="16876" y="16997"/>
                    <a:pt x="17940" y="17410"/>
                  </a:cubicBezTo>
                  <a:cubicBezTo>
                    <a:pt x="19004" y="17822"/>
                    <a:pt x="20281" y="17685"/>
                    <a:pt x="21558" y="17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7625216" y="3602685"/>
              <a:ext cx="275569" cy="308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7" fill="norm" stroke="1" extrusionOk="0">
                  <a:moveTo>
                    <a:pt x="3566" y="3213"/>
                  </a:moveTo>
                  <a:cubicBezTo>
                    <a:pt x="2566" y="6426"/>
                    <a:pt x="1566" y="9640"/>
                    <a:pt x="1066" y="12407"/>
                  </a:cubicBezTo>
                  <a:cubicBezTo>
                    <a:pt x="566" y="15174"/>
                    <a:pt x="566" y="17494"/>
                    <a:pt x="566" y="19101"/>
                  </a:cubicBezTo>
                  <a:cubicBezTo>
                    <a:pt x="566" y="20707"/>
                    <a:pt x="566" y="21600"/>
                    <a:pt x="466" y="21511"/>
                  </a:cubicBezTo>
                  <a:cubicBezTo>
                    <a:pt x="366" y="21421"/>
                    <a:pt x="166" y="20350"/>
                    <a:pt x="66" y="17583"/>
                  </a:cubicBezTo>
                  <a:cubicBezTo>
                    <a:pt x="-34" y="14817"/>
                    <a:pt x="-34" y="10354"/>
                    <a:pt x="166" y="7408"/>
                  </a:cubicBezTo>
                  <a:cubicBezTo>
                    <a:pt x="366" y="4463"/>
                    <a:pt x="766" y="3035"/>
                    <a:pt x="1366" y="1964"/>
                  </a:cubicBezTo>
                  <a:cubicBezTo>
                    <a:pt x="1966" y="893"/>
                    <a:pt x="2766" y="179"/>
                    <a:pt x="3566" y="268"/>
                  </a:cubicBezTo>
                  <a:cubicBezTo>
                    <a:pt x="4366" y="357"/>
                    <a:pt x="5166" y="1250"/>
                    <a:pt x="6466" y="4195"/>
                  </a:cubicBezTo>
                  <a:cubicBezTo>
                    <a:pt x="7766" y="7141"/>
                    <a:pt x="9566" y="12139"/>
                    <a:pt x="10766" y="14995"/>
                  </a:cubicBezTo>
                  <a:cubicBezTo>
                    <a:pt x="11966" y="17851"/>
                    <a:pt x="12566" y="18565"/>
                    <a:pt x="13366" y="19012"/>
                  </a:cubicBezTo>
                  <a:cubicBezTo>
                    <a:pt x="14166" y="19458"/>
                    <a:pt x="15166" y="19636"/>
                    <a:pt x="16266" y="18208"/>
                  </a:cubicBezTo>
                  <a:cubicBezTo>
                    <a:pt x="17366" y="16780"/>
                    <a:pt x="18566" y="13745"/>
                    <a:pt x="19466" y="10443"/>
                  </a:cubicBezTo>
                  <a:cubicBezTo>
                    <a:pt x="20366" y="7140"/>
                    <a:pt x="20966" y="3570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8054120" y="3457016"/>
              <a:ext cx="3066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349"/>
                    <a:pt x="7200" y="6698"/>
                    <a:pt x="3600" y="10298"/>
                  </a:cubicBezTo>
                  <a:cubicBezTo>
                    <a:pt x="0" y="13898"/>
                    <a:pt x="0" y="17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8039639" y="3891074"/>
              <a:ext cx="77773" cy="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9" h="20721" fill="norm" stroke="1" extrusionOk="0">
                  <a:moveTo>
                    <a:pt x="1745" y="10609"/>
                  </a:moveTo>
                  <a:cubicBezTo>
                    <a:pt x="436" y="13378"/>
                    <a:pt x="-873" y="16147"/>
                    <a:pt x="763" y="18086"/>
                  </a:cubicBezTo>
                  <a:cubicBezTo>
                    <a:pt x="2400" y="20024"/>
                    <a:pt x="6982" y="21132"/>
                    <a:pt x="10582" y="20578"/>
                  </a:cubicBezTo>
                  <a:cubicBezTo>
                    <a:pt x="14182" y="20024"/>
                    <a:pt x="16800" y="17809"/>
                    <a:pt x="18436" y="15317"/>
                  </a:cubicBezTo>
                  <a:cubicBezTo>
                    <a:pt x="20072" y="12824"/>
                    <a:pt x="20727" y="10055"/>
                    <a:pt x="18436" y="7286"/>
                  </a:cubicBezTo>
                  <a:cubicBezTo>
                    <a:pt x="16145" y="4517"/>
                    <a:pt x="10909" y="1747"/>
                    <a:pt x="7636" y="640"/>
                  </a:cubicBezTo>
                  <a:cubicBezTo>
                    <a:pt x="4363" y="-468"/>
                    <a:pt x="3054" y="86"/>
                    <a:pt x="1745" y="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8732911" y="3702355"/>
              <a:ext cx="172230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3301" y="0"/>
                  </a:moveTo>
                  <a:cubicBezTo>
                    <a:pt x="2348" y="2627"/>
                    <a:pt x="1395" y="5254"/>
                    <a:pt x="760" y="8465"/>
                  </a:cubicBezTo>
                  <a:cubicBezTo>
                    <a:pt x="125" y="11676"/>
                    <a:pt x="-193" y="15470"/>
                    <a:pt x="125" y="17951"/>
                  </a:cubicBezTo>
                  <a:cubicBezTo>
                    <a:pt x="442" y="20432"/>
                    <a:pt x="1395" y="21600"/>
                    <a:pt x="2348" y="21600"/>
                  </a:cubicBezTo>
                  <a:cubicBezTo>
                    <a:pt x="3301" y="21600"/>
                    <a:pt x="4254" y="20432"/>
                    <a:pt x="5207" y="19119"/>
                  </a:cubicBezTo>
                  <a:cubicBezTo>
                    <a:pt x="6160" y="17805"/>
                    <a:pt x="7113" y="16346"/>
                    <a:pt x="8383" y="15908"/>
                  </a:cubicBezTo>
                  <a:cubicBezTo>
                    <a:pt x="9654" y="15470"/>
                    <a:pt x="11242" y="16054"/>
                    <a:pt x="12672" y="16784"/>
                  </a:cubicBezTo>
                  <a:cubicBezTo>
                    <a:pt x="14101" y="17513"/>
                    <a:pt x="15372" y="18389"/>
                    <a:pt x="16801" y="18681"/>
                  </a:cubicBezTo>
                  <a:cubicBezTo>
                    <a:pt x="18231" y="18973"/>
                    <a:pt x="19819" y="18681"/>
                    <a:pt x="20613" y="17076"/>
                  </a:cubicBezTo>
                  <a:cubicBezTo>
                    <a:pt x="21407" y="15470"/>
                    <a:pt x="21407" y="12551"/>
                    <a:pt x="21407" y="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8982909" y="3715345"/>
              <a:ext cx="190571" cy="14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839" fill="norm" stroke="1" extrusionOk="0">
                  <a:moveTo>
                    <a:pt x="14564" y="5928"/>
                  </a:moveTo>
                  <a:cubicBezTo>
                    <a:pt x="14276" y="4066"/>
                    <a:pt x="13988" y="2204"/>
                    <a:pt x="13124" y="1087"/>
                  </a:cubicBezTo>
                  <a:cubicBezTo>
                    <a:pt x="12260" y="-31"/>
                    <a:pt x="10820" y="-403"/>
                    <a:pt x="8948" y="528"/>
                  </a:cubicBezTo>
                  <a:cubicBezTo>
                    <a:pt x="7076" y="1459"/>
                    <a:pt x="4772" y="3694"/>
                    <a:pt x="3188" y="5928"/>
                  </a:cubicBezTo>
                  <a:cubicBezTo>
                    <a:pt x="1604" y="8163"/>
                    <a:pt x="740" y="10397"/>
                    <a:pt x="308" y="12445"/>
                  </a:cubicBezTo>
                  <a:cubicBezTo>
                    <a:pt x="-124" y="14494"/>
                    <a:pt x="-124" y="16356"/>
                    <a:pt x="452" y="17845"/>
                  </a:cubicBezTo>
                  <a:cubicBezTo>
                    <a:pt x="1028" y="19335"/>
                    <a:pt x="2180" y="20452"/>
                    <a:pt x="3908" y="19894"/>
                  </a:cubicBezTo>
                  <a:cubicBezTo>
                    <a:pt x="5636" y="19335"/>
                    <a:pt x="7940" y="17100"/>
                    <a:pt x="9380" y="15052"/>
                  </a:cubicBezTo>
                  <a:cubicBezTo>
                    <a:pt x="10820" y="13004"/>
                    <a:pt x="11396" y="11142"/>
                    <a:pt x="11396" y="11328"/>
                  </a:cubicBezTo>
                  <a:cubicBezTo>
                    <a:pt x="11396" y="11514"/>
                    <a:pt x="10820" y="13749"/>
                    <a:pt x="10820" y="15797"/>
                  </a:cubicBezTo>
                  <a:cubicBezTo>
                    <a:pt x="10820" y="17845"/>
                    <a:pt x="11396" y="19707"/>
                    <a:pt x="12548" y="20452"/>
                  </a:cubicBezTo>
                  <a:cubicBezTo>
                    <a:pt x="13700" y="21197"/>
                    <a:pt x="15428" y="20825"/>
                    <a:pt x="17012" y="19707"/>
                  </a:cubicBezTo>
                  <a:cubicBezTo>
                    <a:pt x="18596" y="18590"/>
                    <a:pt x="20036" y="16728"/>
                    <a:pt x="21476" y="14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9195008" y="3740689"/>
              <a:ext cx="199783" cy="40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79" fill="norm" stroke="1" extrusionOk="0">
                  <a:moveTo>
                    <a:pt x="1798" y="0"/>
                  </a:moveTo>
                  <a:cubicBezTo>
                    <a:pt x="978" y="1342"/>
                    <a:pt x="157" y="2683"/>
                    <a:pt x="21" y="3689"/>
                  </a:cubicBezTo>
                  <a:cubicBezTo>
                    <a:pt x="-116" y="4696"/>
                    <a:pt x="431" y="5366"/>
                    <a:pt x="1388" y="5769"/>
                  </a:cubicBezTo>
                  <a:cubicBezTo>
                    <a:pt x="2345" y="6171"/>
                    <a:pt x="3712" y="6306"/>
                    <a:pt x="5079" y="6037"/>
                  </a:cubicBezTo>
                  <a:cubicBezTo>
                    <a:pt x="6446" y="5769"/>
                    <a:pt x="7813" y="5098"/>
                    <a:pt x="8770" y="4427"/>
                  </a:cubicBezTo>
                  <a:cubicBezTo>
                    <a:pt x="9727" y="3757"/>
                    <a:pt x="10274" y="3086"/>
                    <a:pt x="10547" y="3086"/>
                  </a:cubicBezTo>
                  <a:cubicBezTo>
                    <a:pt x="10821" y="3086"/>
                    <a:pt x="10821" y="3757"/>
                    <a:pt x="11094" y="4427"/>
                  </a:cubicBezTo>
                  <a:cubicBezTo>
                    <a:pt x="11368" y="5098"/>
                    <a:pt x="11914" y="5769"/>
                    <a:pt x="12871" y="6239"/>
                  </a:cubicBezTo>
                  <a:cubicBezTo>
                    <a:pt x="13828" y="6708"/>
                    <a:pt x="15195" y="6976"/>
                    <a:pt x="16699" y="6574"/>
                  </a:cubicBezTo>
                  <a:cubicBezTo>
                    <a:pt x="18203" y="6171"/>
                    <a:pt x="19843" y="5098"/>
                    <a:pt x="20664" y="4226"/>
                  </a:cubicBezTo>
                  <a:cubicBezTo>
                    <a:pt x="21484" y="3354"/>
                    <a:pt x="21484" y="2683"/>
                    <a:pt x="21211" y="2683"/>
                  </a:cubicBezTo>
                  <a:cubicBezTo>
                    <a:pt x="20937" y="2683"/>
                    <a:pt x="20390" y="3354"/>
                    <a:pt x="19980" y="4830"/>
                  </a:cubicBezTo>
                  <a:cubicBezTo>
                    <a:pt x="19570" y="6306"/>
                    <a:pt x="19297" y="8586"/>
                    <a:pt x="18340" y="11270"/>
                  </a:cubicBezTo>
                  <a:cubicBezTo>
                    <a:pt x="17383" y="13953"/>
                    <a:pt x="15742" y="17039"/>
                    <a:pt x="14512" y="18850"/>
                  </a:cubicBezTo>
                  <a:cubicBezTo>
                    <a:pt x="13281" y="20661"/>
                    <a:pt x="12461" y="21198"/>
                    <a:pt x="10684" y="21399"/>
                  </a:cubicBezTo>
                  <a:cubicBezTo>
                    <a:pt x="8907" y="21600"/>
                    <a:pt x="6173" y="21466"/>
                    <a:pt x="3985" y="20527"/>
                  </a:cubicBezTo>
                  <a:cubicBezTo>
                    <a:pt x="1798" y="19588"/>
                    <a:pt x="157" y="17843"/>
                    <a:pt x="157" y="16636"/>
                  </a:cubicBezTo>
                  <a:cubicBezTo>
                    <a:pt x="157" y="15429"/>
                    <a:pt x="1798" y="14758"/>
                    <a:pt x="3438" y="14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9210630" y="3663994"/>
              <a:ext cx="358550" cy="49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91" fill="norm" stroke="1" extrusionOk="0">
                  <a:moveTo>
                    <a:pt x="1430" y="2977"/>
                  </a:moveTo>
                  <a:cubicBezTo>
                    <a:pt x="976" y="4630"/>
                    <a:pt x="523" y="6283"/>
                    <a:pt x="372" y="7385"/>
                  </a:cubicBezTo>
                  <a:cubicBezTo>
                    <a:pt x="221" y="8487"/>
                    <a:pt x="372" y="9038"/>
                    <a:pt x="825" y="9369"/>
                  </a:cubicBezTo>
                  <a:cubicBezTo>
                    <a:pt x="1279" y="9699"/>
                    <a:pt x="2034" y="9809"/>
                    <a:pt x="2940" y="9479"/>
                  </a:cubicBezTo>
                  <a:cubicBezTo>
                    <a:pt x="3846" y="9148"/>
                    <a:pt x="4904" y="8377"/>
                    <a:pt x="5659" y="7771"/>
                  </a:cubicBezTo>
                  <a:cubicBezTo>
                    <a:pt x="6414" y="7164"/>
                    <a:pt x="6867" y="6724"/>
                    <a:pt x="7245" y="6173"/>
                  </a:cubicBezTo>
                  <a:cubicBezTo>
                    <a:pt x="7623" y="5622"/>
                    <a:pt x="7925" y="4960"/>
                    <a:pt x="8000" y="4905"/>
                  </a:cubicBezTo>
                  <a:cubicBezTo>
                    <a:pt x="8076" y="4850"/>
                    <a:pt x="7925" y="5401"/>
                    <a:pt x="7774" y="7164"/>
                  </a:cubicBezTo>
                  <a:cubicBezTo>
                    <a:pt x="7623" y="8928"/>
                    <a:pt x="7471" y="11903"/>
                    <a:pt x="6867" y="14383"/>
                  </a:cubicBezTo>
                  <a:cubicBezTo>
                    <a:pt x="6263" y="16862"/>
                    <a:pt x="5206" y="18846"/>
                    <a:pt x="4299" y="20003"/>
                  </a:cubicBezTo>
                  <a:cubicBezTo>
                    <a:pt x="3393" y="21160"/>
                    <a:pt x="2638" y="21491"/>
                    <a:pt x="1958" y="21491"/>
                  </a:cubicBezTo>
                  <a:cubicBezTo>
                    <a:pt x="1278" y="21491"/>
                    <a:pt x="674" y="21160"/>
                    <a:pt x="297" y="20554"/>
                  </a:cubicBezTo>
                  <a:cubicBezTo>
                    <a:pt x="-81" y="19948"/>
                    <a:pt x="-232" y="19067"/>
                    <a:pt x="674" y="17854"/>
                  </a:cubicBezTo>
                  <a:cubicBezTo>
                    <a:pt x="1581" y="16642"/>
                    <a:pt x="3544" y="15099"/>
                    <a:pt x="6188" y="13226"/>
                  </a:cubicBezTo>
                  <a:cubicBezTo>
                    <a:pt x="8831" y="11352"/>
                    <a:pt x="12154" y="9148"/>
                    <a:pt x="14797" y="7109"/>
                  </a:cubicBezTo>
                  <a:cubicBezTo>
                    <a:pt x="17441" y="5071"/>
                    <a:pt x="19404" y="3197"/>
                    <a:pt x="20386" y="1985"/>
                  </a:cubicBezTo>
                  <a:cubicBezTo>
                    <a:pt x="21368" y="773"/>
                    <a:pt x="21368" y="222"/>
                    <a:pt x="20839" y="56"/>
                  </a:cubicBezTo>
                  <a:cubicBezTo>
                    <a:pt x="20311" y="-109"/>
                    <a:pt x="19253" y="111"/>
                    <a:pt x="18423" y="442"/>
                  </a:cubicBezTo>
                  <a:cubicBezTo>
                    <a:pt x="17592" y="773"/>
                    <a:pt x="16988" y="1213"/>
                    <a:pt x="16988" y="2205"/>
                  </a:cubicBezTo>
                  <a:cubicBezTo>
                    <a:pt x="16988" y="3197"/>
                    <a:pt x="17592" y="4740"/>
                    <a:pt x="18196" y="5732"/>
                  </a:cubicBezTo>
                  <a:cubicBezTo>
                    <a:pt x="18800" y="6724"/>
                    <a:pt x="19404" y="7164"/>
                    <a:pt x="19858" y="7660"/>
                  </a:cubicBezTo>
                  <a:cubicBezTo>
                    <a:pt x="20311" y="8156"/>
                    <a:pt x="20613" y="8707"/>
                    <a:pt x="20311" y="9038"/>
                  </a:cubicBezTo>
                  <a:cubicBezTo>
                    <a:pt x="20009" y="9369"/>
                    <a:pt x="19102" y="9479"/>
                    <a:pt x="18120" y="9479"/>
                  </a:cubicBezTo>
                  <a:cubicBezTo>
                    <a:pt x="17139" y="9479"/>
                    <a:pt x="16081" y="9369"/>
                    <a:pt x="15024" y="9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10105356" y="3556684"/>
              <a:ext cx="164482" cy="392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40" fill="norm" stroke="1" extrusionOk="0">
                  <a:moveTo>
                    <a:pt x="21388" y="0"/>
                  </a:moveTo>
                  <a:cubicBezTo>
                    <a:pt x="18730" y="1262"/>
                    <a:pt x="16071" y="2525"/>
                    <a:pt x="12914" y="4909"/>
                  </a:cubicBezTo>
                  <a:cubicBezTo>
                    <a:pt x="9757" y="7294"/>
                    <a:pt x="6102" y="10800"/>
                    <a:pt x="3776" y="13325"/>
                  </a:cubicBezTo>
                  <a:cubicBezTo>
                    <a:pt x="1450" y="15849"/>
                    <a:pt x="453" y="17392"/>
                    <a:pt x="120" y="18584"/>
                  </a:cubicBezTo>
                  <a:cubicBezTo>
                    <a:pt x="-212" y="19777"/>
                    <a:pt x="120" y="20618"/>
                    <a:pt x="1450" y="21039"/>
                  </a:cubicBezTo>
                  <a:cubicBezTo>
                    <a:pt x="2779" y="21460"/>
                    <a:pt x="5105" y="21460"/>
                    <a:pt x="7597" y="20969"/>
                  </a:cubicBezTo>
                  <a:cubicBezTo>
                    <a:pt x="10090" y="20478"/>
                    <a:pt x="12748" y="19496"/>
                    <a:pt x="14410" y="18584"/>
                  </a:cubicBezTo>
                  <a:cubicBezTo>
                    <a:pt x="16071" y="17673"/>
                    <a:pt x="16736" y="16831"/>
                    <a:pt x="16237" y="16481"/>
                  </a:cubicBezTo>
                  <a:cubicBezTo>
                    <a:pt x="15739" y="16130"/>
                    <a:pt x="14077" y="16270"/>
                    <a:pt x="12748" y="16621"/>
                  </a:cubicBezTo>
                  <a:cubicBezTo>
                    <a:pt x="11419" y="16971"/>
                    <a:pt x="10422" y="17532"/>
                    <a:pt x="9757" y="18304"/>
                  </a:cubicBezTo>
                  <a:cubicBezTo>
                    <a:pt x="9093" y="19075"/>
                    <a:pt x="8760" y="20057"/>
                    <a:pt x="9757" y="20688"/>
                  </a:cubicBezTo>
                  <a:cubicBezTo>
                    <a:pt x="10754" y="21319"/>
                    <a:pt x="13080" y="21600"/>
                    <a:pt x="15074" y="21530"/>
                  </a:cubicBezTo>
                  <a:cubicBezTo>
                    <a:pt x="17068" y="21460"/>
                    <a:pt x="18730" y="21039"/>
                    <a:pt x="19560" y="20478"/>
                  </a:cubicBezTo>
                  <a:cubicBezTo>
                    <a:pt x="20391" y="19917"/>
                    <a:pt x="20391" y="19216"/>
                    <a:pt x="19228" y="18304"/>
                  </a:cubicBezTo>
                  <a:cubicBezTo>
                    <a:pt x="18065" y="17392"/>
                    <a:pt x="15739" y="16270"/>
                    <a:pt x="13413" y="15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10070500" y="3687021"/>
              <a:ext cx="237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7400"/>
                    <a:pt x="5110" y="13200"/>
                    <a:pt x="8710" y="9600"/>
                  </a:cubicBezTo>
                  <a:cubicBezTo>
                    <a:pt x="12310" y="6000"/>
                    <a:pt x="16955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10762581" y="3804579"/>
              <a:ext cx="135938" cy="34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15" fill="norm" stroke="1" extrusionOk="0">
                  <a:moveTo>
                    <a:pt x="21277" y="3653"/>
                  </a:moveTo>
                  <a:cubicBezTo>
                    <a:pt x="21277" y="2859"/>
                    <a:pt x="21277" y="2065"/>
                    <a:pt x="20677" y="1350"/>
                  </a:cubicBezTo>
                  <a:cubicBezTo>
                    <a:pt x="20077" y="635"/>
                    <a:pt x="18877" y="0"/>
                    <a:pt x="16277" y="0"/>
                  </a:cubicBezTo>
                  <a:cubicBezTo>
                    <a:pt x="13677" y="0"/>
                    <a:pt x="9677" y="635"/>
                    <a:pt x="6877" y="1271"/>
                  </a:cubicBezTo>
                  <a:cubicBezTo>
                    <a:pt x="4077" y="1906"/>
                    <a:pt x="2477" y="2541"/>
                    <a:pt x="1477" y="3256"/>
                  </a:cubicBezTo>
                  <a:cubicBezTo>
                    <a:pt x="477" y="3971"/>
                    <a:pt x="77" y="4765"/>
                    <a:pt x="1077" y="5241"/>
                  </a:cubicBezTo>
                  <a:cubicBezTo>
                    <a:pt x="2077" y="5718"/>
                    <a:pt x="4477" y="5876"/>
                    <a:pt x="7277" y="5559"/>
                  </a:cubicBezTo>
                  <a:cubicBezTo>
                    <a:pt x="10077" y="5241"/>
                    <a:pt x="13277" y="4447"/>
                    <a:pt x="14877" y="4447"/>
                  </a:cubicBezTo>
                  <a:cubicBezTo>
                    <a:pt x="16477" y="4447"/>
                    <a:pt x="16477" y="5241"/>
                    <a:pt x="16077" y="7465"/>
                  </a:cubicBezTo>
                  <a:cubicBezTo>
                    <a:pt x="15677" y="9688"/>
                    <a:pt x="14877" y="13341"/>
                    <a:pt x="13877" y="15882"/>
                  </a:cubicBezTo>
                  <a:cubicBezTo>
                    <a:pt x="12877" y="18424"/>
                    <a:pt x="11677" y="19853"/>
                    <a:pt x="9677" y="20647"/>
                  </a:cubicBezTo>
                  <a:cubicBezTo>
                    <a:pt x="7677" y="21441"/>
                    <a:pt x="4877" y="21600"/>
                    <a:pt x="2877" y="20726"/>
                  </a:cubicBezTo>
                  <a:cubicBezTo>
                    <a:pt x="877" y="19853"/>
                    <a:pt x="-323" y="17947"/>
                    <a:pt x="77" y="16041"/>
                  </a:cubicBezTo>
                  <a:cubicBezTo>
                    <a:pt x="477" y="14135"/>
                    <a:pt x="2477" y="12229"/>
                    <a:pt x="4477" y="10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10926717" y="3612451"/>
              <a:ext cx="319585" cy="33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84" fill="norm" stroke="1" extrusionOk="0">
                  <a:moveTo>
                    <a:pt x="674" y="16669"/>
                  </a:moveTo>
                  <a:cubicBezTo>
                    <a:pt x="2715" y="15229"/>
                    <a:pt x="4756" y="13789"/>
                    <a:pt x="5947" y="12509"/>
                  </a:cubicBezTo>
                  <a:cubicBezTo>
                    <a:pt x="7137" y="11229"/>
                    <a:pt x="7478" y="10109"/>
                    <a:pt x="7137" y="9949"/>
                  </a:cubicBezTo>
                  <a:cubicBezTo>
                    <a:pt x="6797" y="9789"/>
                    <a:pt x="5777" y="10589"/>
                    <a:pt x="4501" y="12189"/>
                  </a:cubicBezTo>
                  <a:cubicBezTo>
                    <a:pt x="3226" y="13789"/>
                    <a:pt x="1695" y="16189"/>
                    <a:pt x="844" y="17869"/>
                  </a:cubicBezTo>
                  <a:cubicBezTo>
                    <a:pt x="-6" y="19549"/>
                    <a:pt x="-176" y="20509"/>
                    <a:pt x="164" y="20989"/>
                  </a:cubicBezTo>
                  <a:cubicBezTo>
                    <a:pt x="504" y="21469"/>
                    <a:pt x="1355" y="21469"/>
                    <a:pt x="3651" y="20189"/>
                  </a:cubicBezTo>
                  <a:cubicBezTo>
                    <a:pt x="5947" y="18909"/>
                    <a:pt x="9689" y="16349"/>
                    <a:pt x="12835" y="13069"/>
                  </a:cubicBezTo>
                  <a:cubicBezTo>
                    <a:pt x="15981" y="9789"/>
                    <a:pt x="18533" y="5789"/>
                    <a:pt x="19893" y="3389"/>
                  </a:cubicBezTo>
                  <a:cubicBezTo>
                    <a:pt x="21254" y="989"/>
                    <a:pt x="21424" y="189"/>
                    <a:pt x="21169" y="29"/>
                  </a:cubicBezTo>
                  <a:cubicBezTo>
                    <a:pt x="20914" y="-131"/>
                    <a:pt x="20233" y="349"/>
                    <a:pt x="19128" y="2269"/>
                  </a:cubicBezTo>
                  <a:cubicBezTo>
                    <a:pt x="18022" y="4189"/>
                    <a:pt x="16492" y="7549"/>
                    <a:pt x="15556" y="10429"/>
                  </a:cubicBezTo>
                  <a:cubicBezTo>
                    <a:pt x="14621" y="13309"/>
                    <a:pt x="14281" y="15709"/>
                    <a:pt x="14281" y="17389"/>
                  </a:cubicBezTo>
                  <a:cubicBezTo>
                    <a:pt x="14281" y="19069"/>
                    <a:pt x="14621" y="20029"/>
                    <a:pt x="15216" y="20509"/>
                  </a:cubicBezTo>
                  <a:cubicBezTo>
                    <a:pt x="15811" y="20989"/>
                    <a:pt x="16662" y="20989"/>
                    <a:pt x="17342" y="20589"/>
                  </a:cubicBezTo>
                  <a:cubicBezTo>
                    <a:pt x="18022" y="20189"/>
                    <a:pt x="18533" y="19389"/>
                    <a:pt x="18448" y="18189"/>
                  </a:cubicBezTo>
                  <a:cubicBezTo>
                    <a:pt x="18363" y="16989"/>
                    <a:pt x="17682" y="15389"/>
                    <a:pt x="17002" y="13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11085760" y="3756022"/>
              <a:ext cx="2114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2760" y="21600"/>
                  </a:moveTo>
                  <a:cubicBezTo>
                    <a:pt x="1217" y="20400"/>
                    <a:pt x="-326" y="19200"/>
                    <a:pt x="60" y="18000"/>
                  </a:cubicBezTo>
                  <a:cubicBezTo>
                    <a:pt x="445" y="16800"/>
                    <a:pt x="2760" y="15600"/>
                    <a:pt x="6617" y="12600"/>
                  </a:cubicBezTo>
                  <a:cubicBezTo>
                    <a:pt x="10474" y="9600"/>
                    <a:pt x="15874" y="4800"/>
                    <a:pt x="212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2112833" y="4433423"/>
              <a:ext cx="166382" cy="38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22" fill="norm" stroke="1" extrusionOk="0">
                  <a:moveTo>
                    <a:pt x="2836" y="4599"/>
                  </a:moveTo>
                  <a:cubicBezTo>
                    <a:pt x="1869" y="5175"/>
                    <a:pt x="902" y="5751"/>
                    <a:pt x="419" y="7479"/>
                  </a:cubicBezTo>
                  <a:cubicBezTo>
                    <a:pt x="-65" y="9207"/>
                    <a:pt x="-65" y="12087"/>
                    <a:pt x="96" y="13959"/>
                  </a:cubicBezTo>
                  <a:cubicBezTo>
                    <a:pt x="257" y="15831"/>
                    <a:pt x="580" y="16695"/>
                    <a:pt x="902" y="17775"/>
                  </a:cubicBezTo>
                  <a:cubicBezTo>
                    <a:pt x="1225" y="18855"/>
                    <a:pt x="1547" y="20151"/>
                    <a:pt x="1869" y="20439"/>
                  </a:cubicBezTo>
                  <a:cubicBezTo>
                    <a:pt x="2192" y="20727"/>
                    <a:pt x="2514" y="20007"/>
                    <a:pt x="3159" y="17631"/>
                  </a:cubicBezTo>
                  <a:cubicBezTo>
                    <a:pt x="3804" y="15255"/>
                    <a:pt x="4771" y="11223"/>
                    <a:pt x="5577" y="8415"/>
                  </a:cubicBezTo>
                  <a:cubicBezTo>
                    <a:pt x="6383" y="5607"/>
                    <a:pt x="7028" y="4023"/>
                    <a:pt x="7672" y="2799"/>
                  </a:cubicBezTo>
                  <a:cubicBezTo>
                    <a:pt x="8317" y="1575"/>
                    <a:pt x="8962" y="711"/>
                    <a:pt x="10090" y="279"/>
                  </a:cubicBezTo>
                  <a:cubicBezTo>
                    <a:pt x="11219" y="-153"/>
                    <a:pt x="12831" y="-153"/>
                    <a:pt x="14604" y="783"/>
                  </a:cubicBezTo>
                  <a:cubicBezTo>
                    <a:pt x="16377" y="1719"/>
                    <a:pt x="18311" y="3591"/>
                    <a:pt x="19601" y="6039"/>
                  </a:cubicBezTo>
                  <a:cubicBezTo>
                    <a:pt x="20890" y="8487"/>
                    <a:pt x="21535" y="11511"/>
                    <a:pt x="20407" y="14031"/>
                  </a:cubicBezTo>
                  <a:cubicBezTo>
                    <a:pt x="19278" y="16551"/>
                    <a:pt x="16377" y="18567"/>
                    <a:pt x="13959" y="19719"/>
                  </a:cubicBezTo>
                  <a:cubicBezTo>
                    <a:pt x="11541" y="20871"/>
                    <a:pt x="9607" y="21159"/>
                    <a:pt x="7834" y="21303"/>
                  </a:cubicBezTo>
                  <a:cubicBezTo>
                    <a:pt x="6060" y="21447"/>
                    <a:pt x="4448" y="21447"/>
                    <a:pt x="3965" y="21375"/>
                  </a:cubicBezTo>
                  <a:cubicBezTo>
                    <a:pt x="3481" y="21303"/>
                    <a:pt x="4126" y="21159"/>
                    <a:pt x="4771" y="21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2357659" y="4798712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1958983" y="5013384"/>
              <a:ext cx="521346" cy="9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0"/>
                  </a:moveTo>
                  <a:cubicBezTo>
                    <a:pt x="847" y="5254"/>
                    <a:pt x="1694" y="10508"/>
                    <a:pt x="2753" y="11968"/>
                  </a:cubicBezTo>
                  <a:cubicBezTo>
                    <a:pt x="3812" y="13427"/>
                    <a:pt x="5082" y="11092"/>
                    <a:pt x="5982" y="9049"/>
                  </a:cubicBezTo>
                  <a:cubicBezTo>
                    <a:pt x="6882" y="7005"/>
                    <a:pt x="7412" y="5254"/>
                    <a:pt x="7941" y="3795"/>
                  </a:cubicBezTo>
                  <a:cubicBezTo>
                    <a:pt x="8471" y="2335"/>
                    <a:pt x="9000" y="1168"/>
                    <a:pt x="9371" y="2043"/>
                  </a:cubicBezTo>
                  <a:cubicBezTo>
                    <a:pt x="9741" y="2919"/>
                    <a:pt x="9953" y="5838"/>
                    <a:pt x="10059" y="9049"/>
                  </a:cubicBezTo>
                  <a:cubicBezTo>
                    <a:pt x="10165" y="12259"/>
                    <a:pt x="10165" y="15762"/>
                    <a:pt x="10429" y="18097"/>
                  </a:cubicBezTo>
                  <a:cubicBezTo>
                    <a:pt x="10694" y="20432"/>
                    <a:pt x="11224" y="21600"/>
                    <a:pt x="12441" y="21016"/>
                  </a:cubicBezTo>
                  <a:cubicBezTo>
                    <a:pt x="13659" y="20432"/>
                    <a:pt x="15565" y="18097"/>
                    <a:pt x="17206" y="15470"/>
                  </a:cubicBezTo>
                  <a:cubicBezTo>
                    <a:pt x="18847" y="12843"/>
                    <a:pt x="20224" y="9924"/>
                    <a:pt x="21600" y="7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1898146" y="5285776"/>
              <a:ext cx="78010" cy="12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0" h="21347" fill="norm" stroke="1" extrusionOk="0">
                  <a:moveTo>
                    <a:pt x="19509" y="611"/>
                  </a:moveTo>
                  <a:cubicBezTo>
                    <a:pt x="16236" y="179"/>
                    <a:pt x="12963" y="-253"/>
                    <a:pt x="10018" y="179"/>
                  </a:cubicBezTo>
                  <a:cubicBezTo>
                    <a:pt x="7073" y="611"/>
                    <a:pt x="4454" y="1907"/>
                    <a:pt x="2491" y="3635"/>
                  </a:cubicBezTo>
                  <a:cubicBezTo>
                    <a:pt x="527" y="5363"/>
                    <a:pt x="-782" y="7523"/>
                    <a:pt x="527" y="8819"/>
                  </a:cubicBezTo>
                  <a:cubicBezTo>
                    <a:pt x="1836" y="10115"/>
                    <a:pt x="5763" y="10547"/>
                    <a:pt x="9363" y="11195"/>
                  </a:cubicBezTo>
                  <a:cubicBezTo>
                    <a:pt x="12963" y="11843"/>
                    <a:pt x="16236" y="12707"/>
                    <a:pt x="18200" y="14219"/>
                  </a:cubicBezTo>
                  <a:cubicBezTo>
                    <a:pt x="20163" y="15731"/>
                    <a:pt x="20818" y="17891"/>
                    <a:pt x="18527" y="19187"/>
                  </a:cubicBezTo>
                  <a:cubicBezTo>
                    <a:pt x="16236" y="20483"/>
                    <a:pt x="11000" y="20915"/>
                    <a:pt x="5763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2012651" y="5335391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2012651" y="5266390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2063763" y="5289390"/>
              <a:ext cx="79890" cy="26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401" fill="norm" stroke="1" extrusionOk="0">
                  <a:moveTo>
                    <a:pt x="2618" y="0"/>
                  </a:moveTo>
                  <a:cubicBezTo>
                    <a:pt x="5890" y="0"/>
                    <a:pt x="9163" y="0"/>
                    <a:pt x="12109" y="312"/>
                  </a:cubicBezTo>
                  <a:cubicBezTo>
                    <a:pt x="15054" y="623"/>
                    <a:pt x="17672" y="1246"/>
                    <a:pt x="18327" y="2077"/>
                  </a:cubicBezTo>
                  <a:cubicBezTo>
                    <a:pt x="18981" y="2908"/>
                    <a:pt x="17672" y="3946"/>
                    <a:pt x="16036" y="5296"/>
                  </a:cubicBezTo>
                  <a:cubicBezTo>
                    <a:pt x="14400" y="6646"/>
                    <a:pt x="12436" y="8308"/>
                    <a:pt x="12763" y="9450"/>
                  </a:cubicBezTo>
                  <a:cubicBezTo>
                    <a:pt x="13090" y="10592"/>
                    <a:pt x="15709" y="11215"/>
                    <a:pt x="17672" y="12565"/>
                  </a:cubicBezTo>
                  <a:cubicBezTo>
                    <a:pt x="19636" y="13915"/>
                    <a:pt x="20945" y="15992"/>
                    <a:pt x="20290" y="17550"/>
                  </a:cubicBezTo>
                  <a:cubicBezTo>
                    <a:pt x="19636" y="19108"/>
                    <a:pt x="17018" y="20146"/>
                    <a:pt x="13418" y="20769"/>
                  </a:cubicBezTo>
                  <a:cubicBezTo>
                    <a:pt x="9818" y="21392"/>
                    <a:pt x="5236" y="21600"/>
                    <a:pt x="2618" y="21185"/>
                  </a:cubicBezTo>
                  <a:cubicBezTo>
                    <a:pt x="0" y="20769"/>
                    <a:pt x="-655" y="19731"/>
                    <a:pt x="654" y="18588"/>
                  </a:cubicBezTo>
                  <a:cubicBezTo>
                    <a:pt x="1963" y="17446"/>
                    <a:pt x="5236" y="16200"/>
                    <a:pt x="8509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2211989" y="5281714"/>
              <a:ext cx="92003" cy="9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0" y="11342"/>
                  </a:moveTo>
                  <a:cubicBezTo>
                    <a:pt x="2400" y="9722"/>
                    <a:pt x="4800" y="8102"/>
                    <a:pt x="6600" y="5942"/>
                  </a:cubicBezTo>
                  <a:cubicBezTo>
                    <a:pt x="8400" y="3782"/>
                    <a:pt x="9600" y="1082"/>
                    <a:pt x="8700" y="272"/>
                  </a:cubicBezTo>
                  <a:cubicBezTo>
                    <a:pt x="7800" y="-538"/>
                    <a:pt x="4800" y="542"/>
                    <a:pt x="3000" y="2432"/>
                  </a:cubicBezTo>
                  <a:cubicBezTo>
                    <a:pt x="1200" y="4322"/>
                    <a:pt x="600" y="7022"/>
                    <a:pt x="300" y="9722"/>
                  </a:cubicBezTo>
                  <a:cubicBezTo>
                    <a:pt x="0" y="12422"/>
                    <a:pt x="0" y="15122"/>
                    <a:pt x="3600" y="17012"/>
                  </a:cubicBezTo>
                  <a:cubicBezTo>
                    <a:pt x="7200" y="18902"/>
                    <a:pt x="14400" y="19982"/>
                    <a:pt x="21600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2480328" y="5240453"/>
              <a:ext cx="130337" cy="16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1271" y="3321"/>
                  </a:moveTo>
                  <a:cubicBezTo>
                    <a:pt x="847" y="8230"/>
                    <a:pt x="424" y="13139"/>
                    <a:pt x="212" y="16412"/>
                  </a:cubicBezTo>
                  <a:cubicBezTo>
                    <a:pt x="0" y="19685"/>
                    <a:pt x="0" y="21321"/>
                    <a:pt x="0" y="21321"/>
                  </a:cubicBezTo>
                  <a:cubicBezTo>
                    <a:pt x="0" y="21321"/>
                    <a:pt x="0" y="19685"/>
                    <a:pt x="635" y="16248"/>
                  </a:cubicBezTo>
                  <a:cubicBezTo>
                    <a:pt x="1271" y="12812"/>
                    <a:pt x="2541" y="7576"/>
                    <a:pt x="3812" y="4303"/>
                  </a:cubicBezTo>
                  <a:cubicBezTo>
                    <a:pt x="5082" y="1030"/>
                    <a:pt x="6353" y="-279"/>
                    <a:pt x="9106" y="48"/>
                  </a:cubicBezTo>
                  <a:cubicBezTo>
                    <a:pt x="11859" y="376"/>
                    <a:pt x="16094" y="2339"/>
                    <a:pt x="18212" y="4139"/>
                  </a:cubicBezTo>
                  <a:cubicBezTo>
                    <a:pt x="20329" y="5939"/>
                    <a:pt x="20329" y="7576"/>
                    <a:pt x="20329" y="9212"/>
                  </a:cubicBezTo>
                  <a:cubicBezTo>
                    <a:pt x="20329" y="10848"/>
                    <a:pt x="20329" y="12485"/>
                    <a:pt x="20541" y="13303"/>
                  </a:cubicBezTo>
                  <a:cubicBezTo>
                    <a:pt x="20753" y="14121"/>
                    <a:pt x="21176" y="14121"/>
                    <a:pt x="21600" y="14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3165233" y="4572968"/>
              <a:ext cx="166115" cy="29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10862"/>
                  </a:moveTo>
                  <a:cubicBezTo>
                    <a:pt x="18942" y="9745"/>
                    <a:pt x="16283" y="8628"/>
                    <a:pt x="14455" y="7045"/>
                  </a:cubicBezTo>
                  <a:cubicBezTo>
                    <a:pt x="12628" y="5462"/>
                    <a:pt x="11631" y="3414"/>
                    <a:pt x="11797" y="2110"/>
                  </a:cubicBezTo>
                  <a:cubicBezTo>
                    <a:pt x="11963" y="807"/>
                    <a:pt x="13292" y="248"/>
                    <a:pt x="14788" y="62"/>
                  </a:cubicBezTo>
                  <a:cubicBezTo>
                    <a:pt x="16283" y="-124"/>
                    <a:pt x="17945" y="62"/>
                    <a:pt x="18942" y="1273"/>
                  </a:cubicBezTo>
                  <a:cubicBezTo>
                    <a:pt x="19938" y="2483"/>
                    <a:pt x="20271" y="4717"/>
                    <a:pt x="17446" y="7604"/>
                  </a:cubicBezTo>
                  <a:cubicBezTo>
                    <a:pt x="14622" y="10490"/>
                    <a:pt x="8640" y="14028"/>
                    <a:pt x="4985" y="16169"/>
                  </a:cubicBezTo>
                  <a:cubicBezTo>
                    <a:pt x="1329" y="18310"/>
                    <a:pt x="0" y="19055"/>
                    <a:pt x="0" y="19707"/>
                  </a:cubicBezTo>
                  <a:cubicBezTo>
                    <a:pt x="0" y="20359"/>
                    <a:pt x="1329" y="20917"/>
                    <a:pt x="3655" y="21197"/>
                  </a:cubicBezTo>
                  <a:cubicBezTo>
                    <a:pt x="5982" y="21476"/>
                    <a:pt x="9305" y="21476"/>
                    <a:pt x="11797" y="21197"/>
                  </a:cubicBezTo>
                  <a:cubicBezTo>
                    <a:pt x="14289" y="20917"/>
                    <a:pt x="15951" y="20359"/>
                    <a:pt x="17612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3753343" y="4523984"/>
              <a:ext cx="144765" cy="35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083" fill="norm" stroke="1" extrusionOk="0">
                  <a:moveTo>
                    <a:pt x="4422" y="4519"/>
                  </a:moveTo>
                  <a:cubicBezTo>
                    <a:pt x="3305" y="7583"/>
                    <a:pt x="2188" y="10647"/>
                    <a:pt x="1443" y="13174"/>
                  </a:cubicBezTo>
                  <a:cubicBezTo>
                    <a:pt x="698" y="15702"/>
                    <a:pt x="325" y="17694"/>
                    <a:pt x="139" y="19072"/>
                  </a:cubicBezTo>
                  <a:cubicBezTo>
                    <a:pt x="-47" y="20451"/>
                    <a:pt x="-47" y="21217"/>
                    <a:pt x="139" y="21064"/>
                  </a:cubicBezTo>
                  <a:cubicBezTo>
                    <a:pt x="325" y="20911"/>
                    <a:pt x="698" y="19838"/>
                    <a:pt x="1815" y="17157"/>
                  </a:cubicBezTo>
                  <a:cubicBezTo>
                    <a:pt x="2932" y="14477"/>
                    <a:pt x="4794" y="10187"/>
                    <a:pt x="6656" y="7047"/>
                  </a:cubicBezTo>
                  <a:cubicBezTo>
                    <a:pt x="8519" y="3906"/>
                    <a:pt x="10381" y="1915"/>
                    <a:pt x="12243" y="843"/>
                  </a:cubicBezTo>
                  <a:cubicBezTo>
                    <a:pt x="14105" y="-230"/>
                    <a:pt x="15967" y="-383"/>
                    <a:pt x="17829" y="996"/>
                  </a:cubicBezTo>
                  <a:cubicBezTo>
                    <a:pt x="19691" y="2374"/>
                    <a:pt x="21553" y="5285"/>
                    <a:pt x="20994" y="8502"/>
                  </a:cubicBezTo>
                  <a:cubicBezTo>
                    <a:pt x="20436" y="11719"/>
                    <a:pt x="17456" y="15243"/>
                    <a:pt x="14477" y="17311"/>
                  </a:cubicBezTo>
                  <a:cubicBezTo>
                    <a:pt x="11498" y="19379"/>
                    <a:pt x="8518" y="19991"/>
                    <a:pt x="5539" y="20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3952361" y="4803428"/>
              <a:ext cx="138005" cy="1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9" fill="norm" stroke="1" extrusionOk="0">
                  <a:moveTo>
                    <a:pt x="0" y="480"/>
                  </a:moveTo>
                  <a:cubicBezTo>
                    <a:pt x="2000" y="64"/>
                    <a:pt x="4000" y="-351"/>
                    <a:pt x="5400" y="480"/>
                  </a:cubicBezTo>
                  <a:cubicBezTo>
                    <a:pt x="6800" y="1311"/>
                    <a:pt x="7600" y="3387"/>
                    <a:pt x="7800" y="5464"/>
                  </a:cubicBezTo>
                  <a:cubicBezTo>
                    <a:pt x="8000" y="7541"/>
                    <a:pt x="7600" y="9618"/>
                    <a:pt x="6400" y="12318"/>
                  </a:cubicBezTo>
                  <a:cubicBezTo>
                    <a:pt x="5200" y="15018"/>
                    <a:pt x="3200" y="18341"/>
                    <a:pt x="3200" y="19795"/>
                  </a:cubicBezTo>
                  <a:cubicBezTo>
                    <a:pt x="3200" y="21249"/>
                    <a:pt x="5200" y="20834"/>
                    <a:pt x="8600" y="18964"/>
                  </a:cubicBezTo>
                  <a:cubicBezTo>
                    <a:pt x="12000" y="17095"/>
                    <a:pt x="16800" y="13772"/>
                    <a:pt x="21600" y="10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3645688" y="5028718"/>
              <a:ext cx="467678" cy="5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fill="norm" stroke="1" extrusionOk="0">
                  <a:moveTo>
                    <a:pt x="0" y="0"/>
                  </a:moveTo>
                  <a:cubicBezTo>
                    <a:pt x="118" y="5184"/>
                    <a:pt x="236" y="10368"/>
                    <a:pt x="1003" y="14256"/>
                  </a:cubicBezTo>
                  <a:cubicBezTo>
                    <a:pt x="1770" y="18144"/>
                    <a:pt x="3187" y="20736"/>
                    <a:pt x="4780" y="18576"/>
                  </a:cubicBezTo>
                  <a:cubicBezTo>
                    <a:pt x="6374" y="16416"/>
                    <a:pt x="8144" y="9504"/>
                    <a:pt x="9325" y="5184"/>
                  </a:cubicBezTo>
                  <a:cubicBezTo>
                    <a:pt x="10505" y="864"/>
                    <a:pt x="11095" y="-864"/>
                    <a:pt x="11508" y="432"/>
                  </a:cubicBezTo>
                  <a:cubicBezTo>
                    <a:pt x="11921" y="1728"/>
                    <a:pt x="12157" y="6048"/>
                    <a:pt x="12570" y="9072"/>
                  </a:cubicBezTo>
                  <a:cubicBezTo>
                    <a:pt x="12984" y="12096"/>
                    <a:pt x="13574" y="13824"/>
                    <a:pt x="15108" y="13392"/>
                  </a:cubicBezTo>
                  <a:cubicBezTo>
                    <a:pt x="16643" y="12960"/>
                    <a:pt x="19121" y="10368"/>
                    <a:pt x="21600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3697012" y="5243389"/>
              <a:ext cx="79013" cy="13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157" fill="norm" stroke="1" extrusionOk="0">
                  <a:moveTo>
                    <a:pt x="20869" y="0"/>
                  </a:moveTo>
                  <a:cubicBezTo>
                    <a:pt x="17494" y="0"/>
                    <a:pt x="14119" y="0"/>
                    <a:pt x="10744" y="0"/>
                  </a:cubicBezTo>
                  <a:cubicBezTo>
                    <a:pt x="7369" y="0"/>
                    <a:pt x="3994" y="0"/>
                    <a:pt x="1969" y="1000"/>
                  </a:cubicBezTo>
                  <a:cubicBezTo>
                    <a:pt x="-56" y="2000"/>
                    <a:pt x="-731" y="4000"/>
                    <a:pt x="957" y="5600"/>
                  </a:cubicBezTo>
                  <a:cubicBezTo>
                    <a:pt x="2644" y="7200"/>
                    <a:pt x="6694" y="8400"/>
                    <a:pt x="10407" y="9600"/>
                  </a:cubicBezTo>
                  <a:cubicBezTo>
                    <a:pt x="14119" y="10800"/>
                    <a:pt x="17494" y="12000"/>
                    <a:pt x="19182" y="13600"/>
                  </a:cubicBezTo>
                  <a:cubicBezTo>
                    <a:pt x="20869" y="15200"/>
                    <a:pt x="20869" y="17200"/>
                    <a:pt x="18844" y="18800"/>
                  </a:cubicBezTo>
                  <a:cubicBezTo>
                    <a:pt x="16819" y="20400"/>
                    <a:pt x="12769" y="21600"/>
                    <a:pt x="10744" y="21000"/>
                  </a:cubicBezTo>
                  <a:cubicBezTo>
                    <a:pt x="8719" y="20400"/>
                    <a:pt x="8719" y="18000"/>
                    <a:pt x="8719" y="1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3799025" y="5289390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3829692" y="5220389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3877753" y="5235722"/>
              <a:ext cx="84881" cy="34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520" fill="norm" stroke="1" extrusionOk="0">
                  <a:moveTo>
                    <a:pt x="1353" y="0"/>
                  </a:moveTo>
                  <a:cubicBezTo>
                    <a:pt x="4439" y="0"/>
                    <a:pt x="7525" y="0"/>
                    <a:pt x="10611" y="0"/>
                  </a:cubicBezTo>
                  <a:cubicBezTo>
                    <a:pt x="13696" y="0"/>
                    <a:pt x="16782" y="0"/>
                    <a:pt x="18016" y="400"/>
                  </a:cubicBezTo>
                  <a:cubicBezTo>
                    <a:pt x="19251" y="800"/>
                    <a:pt x="18633" y="1600"/>
                    <a:pt x="16165" y="2960"/>
                  </a:cubicBezTo>
                  <a:cubicBezTo>
                    <a:pt x="13696" y="4320"/>
                    <a:pt x="9376" y="6240"/>
                    <a:pt x="7833" y="7600"/>
                  </a:cubicBezTo>
                  <a:cubicBezTo>
                    <a:pt x="6291" y="8960"/>
                    <a:pt x="7525" y="9760"/>
                    <a:pt x="9993" y="10800"/>
                  </a:cubicBezTo>
                  <a:cubicBezTo>
                    <a:pt x="12462" y="11840"/>
                    <a:pt x="16165" y="13120"/>
                    <a:pt x="18325" y="14640"/>
                  </a:cubicBezTo>
                  <a:cubicBezTo>
                    <a:pt x="20485" y="16160"/>
                    <a:pt x="21102" y="17920"/>
                    <a:pt x="19868" y="19120"/>
                  </a:cubicBezTo>
                  <a:cubicBezTo>
                    <a:pt x="18633" y="20320"/>
                    <a:pt x="15548" y="20960"/>
                    <a:pt x="12462" y="21280"/>
                  </a:cubicBezTo>
                  <a:cubicBezTo>
                    <a:pt x="9376" y="21600"/>
                    <a:pt x="6291" y="21600"/>
                    <a:pt x="3822" y="21280"/>
                  </a:cubicBezTo>
                  <a:cubicBezTo>
                    <a:pt x="1353" y="20960"/>
                    <a:pt x="-498" y="20320"/>
                    <a:pt x="119" y="18160"/>
                  </a:cubicBezTo>
                  <a:cubicBezTo>
                    <a:pt x="736" y="16000"/>
                    <a:pt x="3822" y="12320"/>
                    <a:pt x="6908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3985584" y="5248451"/>
              <a:ext cx="143116" cy="12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9" fill="norm" stroke="1" extrusionOk="0">
                  <a:moveTo>
                    <a:pt x="771" y="5408"/>
                  </a:moveTo>
                  <a:cubicBezTo>
                    <a:pt x="1929" y="7070"/>
                    <a:pt x="3086" y="8731"/>
                    <a:pt x="4243" y="8731"/>
                  </a:cubicBezTo>
                  <a:cubicBezTo>
                    <a:pt x="5400" y="8731"/>
                    <a:pt x="6557" y="7070"/>
                    <a:pt x="7329" y="5201"/>
                  </a:cubicBezTo>
                  <a:cubicBezTo>
                    <a:pt x="8100" y="3331"/>
                    <a:pt x="8486" y="1255"/>
                    <a:pt x="7714" y="424"/>
                  </a:cubicBezTo>
                  <a:cubicBezTo>
                    <a:pt x="6943" y="-407"/>
                    <a:pt x="5014" y="8"/>
                    <a:pt x="3664" y="1462"/>
                  </a:cubicBezTo>
                  <a:cubicBezTo>
                    <a:pt x="2314" y="2916"/>
                    <a:pt x="1543" y="5408"/>
                    <a:pt x="964" y="7693"/>
                  </a:cubicBezTo>
                  <a:cubicBezTo>
                    <a:pt x="386" y="9978"/>
                    <a:pt x="0" y="12055"/>
                    <a:pt x="0" y="14131"/>
                  </a:cubicBezTo>
                  <a:cubicBezTo>
                    <a:pt x="0" y="16208"/>
                    <a:pt x="386" y="18285"/>
                    <a:pt x="2507" y="19531"/>
                  </a:cubicBezTo>
                  <a:cubicBezTo>
                    <a:pt x="4629" y="20778"/>
                    <a:pt x="8486" y="21193"/>
                    <a:pt x="11957" y="19947"/>
                  </a:cubicBezTo>
                  <a:cubicBezTo>
                    <a:pt x="15429" y="18701"/>
                    <a:pt x="18514" y="15793"/>
                    <a:pt x="21600" y="12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4266702" y="5238571"/>
              <a:ext cx="253006" cy="96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8" fill="norm" stroke="1" extrusionOk="0">
                  <a:moveTo>
                    <a:pt x="0" y="2638"/>
                  </a:moveTo>
                  <a:cubicBezTo>
                    <a:pt x="218" y="5338"/>
                    <a:pt x="436" y="8038"/>
                    <a:pt x="545" y="11008"/>
                  </a:cubicBezTo>
                  <a:cubicBezTo>
                    <a:pt x="655" y="13978"/>
                    <a:pt x="655" y="17218"/>
                    <a:pt x="1091" y="18028"/>
                  </a:cubicBezTo>
                  <a:cubicBezTo>
                    <a:pt x="1527" y="18838"/>
                    <a:pt x="2400" y="17218"/>
                    <a:pt x="3164" y="15058"/>
                  </a:cubicBezTo>
                  <a:cubicBezTo>
                    <a:pt x="3927" y="12898"/>
                    <a:pt x="4582" y="10198"/>
                    <a:pt x="5236" y="7768"/>
                  </a:cubicBezTo>
                  <a:cubicBezTo>
                    <a:pt x="5891" y="5338"/>
                    <a:pt x="6545" y="3178"/>
                    <a:pt x="6982" y="3448"/>
                  </a:cubicBezTo>
                  <a:cubicBezTo>
                    <a:pt x="7418" y="3718"/>
                    <a:pt x="7636" y="6418"/>
                    <a:pt x="8291" y="7498"/>
                  </a:cubicBezTo>
                  <a:cubicBezTo>
                    <a:pt x="8945" y="8578"/>
                    <a:pt x="10036" y="8038"/>
                    <a:pt x="10909" y="6688"/>
                  </a:cubicBezTo>
                  <a:cubicBezTo>
                    <a:pt x="11782" y="5338"/>
                    <a:pt x="12436" y="3178"/>
                    <a:pt x="13636" y="1558"/>
                  </a:cubicBezTo>
                  <a:cubicBezTo>
                    <a:pt x="14836" y="-62"/>
                    <a:pt x="16582" y="-1142"/>
                    <a:pt x="18000" y="2098"/>
                  </a:cubicBezTo>
                  <a:cubicBezTo>
                    <a:pt x="19418" y="5338"/>
                    <a:pt x="20509" y="12898"/>
                    <a:pt x="2160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2372992" y="4331035"/>
              <a:ext cx="46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2372992" y="4182413"/>
              <a:ext cx="49005" cy="4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19816" fill="norm" stroke="1" extrusionOk="0">
                  <a:moveTo>
                    <a:pt x="12960" y="7728"/>
                  </a:moveTo>
                  <a:cubicBezTo>
                    <a:pt x="11880" y="13128"/>
                    <a:pt x="10800" y="18528"/>
                    <a:pt x="12420" y="19608"/>
                  </a:cubicBezTo>
                  <a:cubicBezTo>
                    <a:pt x="14040" y="20688"/>
                    <a:pt x="18360" y="17448"/>
                    <a:pt x="19980" y="12588"/>
                  </a:cubicBezTo>
                  <a:cubicBezTo>
                    <a:pt x="21600" y="7728"/>
                    <a:pt x="20520" y="1248"/>
                    <a:pt x="16740" y="168"/>
                  </a:cubicBezTo>
                  <a:cubicBezTo>
                    <a:pt x="12960" y="-912"/>
                    <a:pt x="6480" y="3408"/>
                    <a:pt x="0" y="7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4075031" y="4423037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4041411" y="4316553"/>
              <a:ext cx="52896" cy="3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18189" fill="norm" stroke="1" extrusionOk="0">
                  <a:moveTo>
                    <a:pt x="7026" y="3388"/>
                  </a:moveTo>
                  <a:cubicBezTo>
                    <a:pt x="3098" y="7200"/>
                    <a:pt x="-829" y="11012"/>
                    <a:pt x="153" y="14188"/>
                  </a:cubicBezTo>
                  <a:cubicBezTo>
                    <a:pt x="1135" y="17365"/>
                    <a:pt x="7026" y="19906"/>
                    <a:pt x="11935" y="16730"/>
                  </a:cubicBezTo>
                  <a:cubicBezTo>
                    <a:pt x="16844" y="13553"/>
                    <a:pt x="20771" y="4659"/>
                    <a:pt x="20280" y="1482"/>
                  </a:cubicBezTo>
                  <a:cubicBezTo>
                    <a:pt x="19789" y="-1694"/>
                    <a:pt x="14880" y="847"/>
                    <a:pt x="9971" y="3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4887716" y="5005717"/>
              <a:ext cx="69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5393727" y="4496211"/>
              <a:ext cx="122671" cy="47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21600" y="2225"/>
                  </a:moveTo>
                  <a:cubicBezTo>
                    <a:pt x="21150" y="1536"/>
                    <a:pt x="20700" y="846"/>
                    <a:pt x="19125" y="444"/>
                  </a:cubicBezTo>
                  <a:cubicBezTo>
                    <a:pt x="17550" y="42"/>
                    <a:pt x="14850" y="-73"/>
                    <a:pt x="12600" y="42"/>
                  </a:cubicBezTo>
                  <a:cubicBezTo>
                    <a:pt x="10350" y="157"/>
                    <a:pt x="8550" y="501"/>
                    <a:pt x="6750" y="1880"/>
                  </a:cubicBezTo>
                  <a:cubicBezTo>
                    <a:pt x="4950" y="3259"/>
                    <a:pt x="3150" y="5672"/>
                    <a:pt x="2700" y="8716"/>
                  </a:cubicBezTo>
                  <a:cubicBezTo>
                    <a:pt x="2250" y="11761"/>
                    <a:pt x="3150" y="15438"/>
                    <a:pt x="3600" y="17563"/>
                  </a:cubicBezTo>
                  <a:cubicBezTo>
                    <a:pt x="4050" y="19689"/>
                    <a:pt x="4050" y="20263"/>
                    <a:pt x="3375" y="20665"/>
                  </a:cubicBezTo>
                  <a:cubicBezTo>
                    <a:pt x="2700" y="21067"/>
                    <a:pt x="1350" y="21297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5325863" y="4783379"/>
              <a:ext cx="389872" cy="18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61" fill="norm" stroke="1" extrusionOk="0">
                  <a:moveTo>
                    <a:pt x="784" y="17341"/>
                  </a:moveTo>
                  <a:cubicBezTo>
                    <a:pt x="361" y="16124"/>
                    <a:pt x="-63" y="14907"/>
                    <a:pt x="8" y="13842"/>
                  </a:cubicBezTo>
                  <a:cubicBezTo>
                    <a:pt x="78" y="12777"/>
                    <a:pt x="643" y="11865"/>
                    <a:pt x="2125" y="10496"/>
                  </a:cubicBezTo>
                  <a:cubicBezTo>
                    <a:pt x="3608" y="9127"/>
                    <a:pt x="6008" y="7301"/>
                    <a:pt x="7419" y="5780"/>
                  </a:cubicBezTo>
                  <a:cubicBezTo>
                    <a:pt x="8831" y="4259"/>
                    <a:pt x="9255" y="3042"/>
                    <a:pt x="9113" y="2890"/>
                  </a:cubicBezTo>
                  <a:cubicBezTo>
                    <a:pt x="8972" y="2738"/>
                    <a:pt x="8266" y="3651"/>
                    <a:pt x="7702" y="5628"/>
                  </a:cubicBezTo>
                  <a:cubicBezTo>
                    <a:pt x="7137" y="7606"/>
                    <a:pt x="6713" y="10648"/>
                    <a:pt x="6643" y="12930"/>
                  </a:cubicBezTo>
                  <a:cubicBezTo>
                    <a:pt x="6572" y="15211"/>
                    <a:pt x="6855" y="16732"/>
                    <a:pt x="7349" y="17797"/>
                  </a:cubicBezTo>
                  <a:cubicBezTo>
                    <a:pt x="7843" y="18862"/>
                    <a:pt x="8549" y="19470"/>
                    <a:pt x="9325" y="18558"/>
                  </a:cubicBezTo>
                  <a:cubicBezTo>
                    <a:pt x="10102" y="17645"/>
                    <a:pt x="10949" y="15211"/>
                    <a:pt x="11443" y="12473"/>
                  </a:cubicBezTo>
                  <a:cubicBezTo>
                    <a:pt x="11937" y="9735"/>
                    <a:pt x="12078" y="6693"/>
                    <a:pt x="12361" y="4563"/>
                  </a:cubicBezTo>
                  <a:cubicBezTo>
                    <a:pt x="12643" y="2434"/>
                    <a:pt x="13066" y="1217"/>
                    <a:pt x="13561" y="1369"/>
                  </a:cubicBezTo>
                  <a:cubicBezTo>
                    <a:pt x="14055" y="1521"/>
                    <a:pt x="14619" y="3042"/>
                    <a:pt x="15466" y="5476"/>
                  </a:cubicBezTo>
                  <a:cubicBezTo>
                    <a:pt x="16313" y="7910"/>
                    <a:pt x="17443" y="11256"/>
                    <a:pt x="18078" y="13690"/>
                  </a:cubicBezTo>
                  <a:cubicBezTo>
                    <a:pt x="18713" y="16124"/>
                    <a:pt x="18855" y="17645"/>
                    <a:pt x="18713" y="19014"/>
                  </a:cubicBezTo>
                  <a:cubicBezTo>
                    <a:pt x="18572" y="20383"/>
                    <a:pt x="18149" y="21600"/>
                    <a:pt x="17725" y="21448"/>
                  </a:cubicBezTo>
                  <a:cubicBezTo>
                    <a:pt x="17302" y="21296"/>
                    <a:pt x="16878" y="19775"/>
                    <a:pt x="16666" y="17341"/>
                  </a:cubicBezTo>
                  <a:cubicBezTo>
                    <a:pt x="16455" y="14907"/>
                    <a:pt x="16455" y="11561"/>
                    <a:pt x="17302" y="8518"/>
                  </a:cubicBezTo>
                  <a:cubicBezTo>
                    <a:pt x="18149" y="5476"/>
                    <a:pt x="19843" y="2738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6467085" y="4775712"/>
              <a:ext cx="23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6474752" y="4637709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200"/>
                    <a:pt x="7200" y="2400"/>
                    <a:pt x="3600" y="6000"/>
                  </a:cubicBezTo>
                  <a:cubicBezTo>
                    <a:pt x="0" y="9600"/>
                    <a:pt x="0" y="15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6574421" y="4772098"/>
              <a:ext cx="115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6597421" y="4867714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7280"/>
                    <a:pt x="11400" y="12960"/>
                    <a:pt x="15000" y="9360"/>
                  </a:cubicBezTo>
                  <a:cubicBezTo>
                    <a:pt x="18600" y="5760"/>
                    <a:pt x="201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6965429" y="4683710"/>
              <a:ext cx="23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7364749" y="4607042"/>
              <a:ext cx="185094" cy="32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63" fill="norm" stroke="1" extrusionOk="0">
                  <a:moveTo>
                    <a:pt x="12185" y="0"/>
                  </a:moveTo>
                  <a:cubicBezTo>
                    <a:pt x="9850" y="1172"/>
                    <a:pt x="7515" y="2344"/>
                    <a:pt x="5472" y="5023"/>
                  </a:cubicBezTo>
                  <a:cubicBezTo>
                    <a:pt x="3429" y="7702"/>
                    <a:pt x="1677" y="11888"/>
                    <a:pt x="802" y="14484"/>
                  </a:cubicBezTo>
                  <a:cubicBezTo>
                    <a:pt x="-74" y="17079"/>
                    <a:pt x="-74" y="18084"/>
                    <a:pt x="72" y="19005"/>
                  </a:cubicBezTo>
                  <a:cubicBezTo>
                    <a:pt x="218" y="19926"/>
                    <a:pt x="510" y="20763"/>
                    <a:pt x="1385" y="21181"/>
                  </a:cubicBezTo>
                  <a:cubicBezTo>
                    <a:pt x="2261" y="21600"/>
                    <a:pt x="3721" y="21600"/>
                    <a:pt x="6056" y="20847"/>
                  </a:cubicBezTo>
                  <a:cubicBezTo>
                    <a:pt x="8391" y="20093"/>
                    <a:pt x="11602" y="18586"/>
                    <a:pt x="13499" y="17247"/>
                  </a:cubicBezTo>
                  <a:cubicBezTo>
                    <a:pt x="15396" y="15907"/>
                    <a:pt x="15980" y="14735"/>
                    <a:pt x="15688" y="14484"/>
                  </a:cubicBezTo>
                  <a:cubicBezTo>
                    <a:pt x="15396" y="14233"/>
                    <a:pt x="14229" y="14902"/>
                    <a:pt x="13207" y="15572"/>
                  </a:cubicBezTo>
                  <a:cubicBezTo>
                    <a:pt x="12185" y="16242"/>
                    <a:pt x="11310" y="16912"/>
                    <a:pt x="11018" y="17665"/>
                  </a:cubicBezTo>
                  <a:cubicBezTo>
                    <a:pt x="10726" y="18419"/>
                    <a:pt x="11018" y="19256"/>
                    <a:pt x="11894" y="19674"/>
                  </a:cubicBezTo>
                  <a:cubicBezTo>
                    <a:pt x="12769" y="20093"/>
                    <a:pt x="14229" y="20093"/>
                    <a:pt x="15834" y="19926"/>
                  </a:cubicBezTo>
                  <a:cubicBezTo>
                    <a:pt x="17440" y="19758"/>
                    <a:pt x="19191" y="19423"/>
                    <a:pt x="20212" y="18837"/>
                  </a:cubicBezTo>
                  <a:cubicBezTo>
                    <a:pt x="21234" y="18251"/>
                    <a:pt x="21526" y="17414"/>
                    <a:pt x="20504" y="16660"/>
                  </a:cubicBezTo>
                  <a:cubicBezTo>
                    <a:pt x="19483" y="15907"/>
                    <a:pt x="17148" y="15237"/>
                    <a:pt x="14812" y="14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7295103" y="4699044"/>
              <a:ext cx="253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6200"/>
                    <a:pt x="6982" y="10800"/>
                    <a:pt x="10582" y="7200"/>
                  </a:cubicBezTo>
                  <a:cubicBezTo>
                    <a:pt x="14182" y="3600"/>
                    <a:pt x="1789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7986543" y="4660709"/>
              <a:ext cx="266917" cy="30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00" fill="norm" stroke="1" extrusionOk="0">
                  <a:moveTo>
                    <a:pt x="7291" y="1080"/>
                  </a:moveTo>
                  <a:cubicBezTo>
                    <a:pt x="6056" y="6300"/>
                    <a:pt x="4822" y="11520"/>
                    <a:pt x="3999" y="14760"/>
                  </a:cubicBezTo>
                  <a:cubicBezTo>
                    <a:pt x="3176" y="18000"/>
                    <a:pt x="2765" y="19260"/>
                    <a:pt x="2148" y="20160"/>
                  </a:cubicBezTo>
                  <a:cubicBezTo>
                    <a:pt x="1531" y="21060"/>
                    <a:pt x="708" y="21600"/>
                    <a:pt x="296" y="21330"/>
                  </a:cubicBezTo>
                  <a:cubicBezTo>
                    <a:pt x="-115" y="21060"/>
                    <a:pt x="-115" y="19980"/>
                    <a:pt x="399" y="17100"/>
                  </a:cubicBezTo>
                  <a:cubicBezTo>
                    <a:pt x="914" y="14220"/>
                    <a:pt x="1942" y="9540"/>
                    <a:pt x="2662" y="6750"/>
                  </a:cubicBezTo>
                  <a:cubicBezTo>
                    <a:pt x="3382" y="3960"/>
                    <a:pt x="3794" y="3060"/>
                    <a:pt x="4308" y="2160"/>
                  </a:cubicBezTo>
                  <a:cubicBezTo>
                    <a:pt x="4822" y="1260"/>
                    <a:pt x="5439" y="360"/>
                    <a:pt x="6056" y="450"/>
                  </a:cubicBezTo>
                  <a:cubicBezTo>
                    <a:pt x="6674" y="540"/>
                    <a:pt x="7291" y="1620"/>
                    <a:pt x="8114" y="4230"/>
                  </a:cubicBezTo>
                  <a:cubicBezTo>
                    <a:pt x="8936" y="6840"/>
                    <a:pt x="9965" y="10980"/>
                    <a:pt x="10582" y="13500"/>
                  </a:cubicBezTo>
                  <a:cubicBezTo>
                    <a:pt x="11199" y="16020"/>
                    <a:pt x="11405" y="16920"/>
                    <a:pt x="11919" y="17820"/>
                  </a:cubicBezTo>
                  <a:cubicBezTo>
                    <a:pt x="12434" y="18720"/>
                    <a:pt x="13256" y="19620"/>
                    <a:pt x="14182" y="19980"/>
                  </a:cubicBezTo>
                  <a:cubicBezTo>
                    <a:pt x="15108" y="20340"/>
                    <a:pt x="16136" y="20160"/>
                    <a:pt x="16959" y="19710"/>
                  </a:cubicBezTo>
                  <a:cubicBezTo>
                    <a:pt x="17782" y="19260"/>
                    <a:pt x="18399" y="18540"/>
                    <a:pt x="19119" y="15210"/>
                  </a:cubicBezTo>
                  <a:cubicBezTo>
                    <a:pt x="19839" y="11880"/>
                    <a:pt x="20662" y="5940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8391462" y="4584041"/>
              <a:ext cx="38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8372614" y="4913715"/>
              <a:ext cx="87381" cy="9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148" fill="norm" stroke="1" extrusionOk="0">
                  <a:moveTo>
                    <a:pt x="9825" y="3410"/>
                  </a:moveTo>
                  <a:cubicBezTo>
                    <a:pt x="6825" y="3979"/>
                    <a:pt x="3825" y="4547"/>
                    <a:pt x="2025" y="6253"/>
                  </a:cubicBezTo>
                  <a:cubicBezTo>
                    <a:pt x="225" y="7958"/>
                    <a:pt x="-375" y="10800"/>
                    <a:pt x="225" y="13358"/>
                  </a:cubicBezTo>
                  <a:cubicBezTo>
                    <a:pt x="825" y="15916"/>
                    <a:pt x="2625" y="18189"/>
                    <a:pt x="5025" y="19611"/>
                  </a:cubicBezTo>
                  <a:cubicBezTo>
                    <a:pt x="7425" y="21032"/>
                    <a:pt x="10425" y="21600"/>
                    <a:pt x="12825" y="20747"/>
                  </a:cubicBezTo>
                  <a:cubicBezTo>
                    <a:pt x="15225" y="19895"/>
                    <a:pt x="17025" y="17621"/>
                    <a:pt x="18525" y="15063"/>
                  </a:cubicBezTo>
                  <a:cubicBezTo>
                    <a:pt x="20025" y="12505"/>
                    <a:pt x="21225" y="9663"/>
                    <a:pt x="20025" y="7105"/>
                  </a:cubicBezTo>
                  <a:cubicBezTo>
                    <a:pt x="18825" y="4547"/>
                    <a:pt x="15225" y="2274"/>
                    <a:pt x="116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330667" y="6065491"/>
              <a:ext cx="109182" cy="33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387" fill="norm" stroke="1" extrusionOk="0">
                  <a:moveTo>
                    <a:pt x="19711" y="1371"/>
                  </a:moveTo>
                  <a:cubicBezTo>
                    <a:pt x="17748" y="876"/>
                    <a:pt x="15784" y="382"/>
                    <a:pt x="13575" y="134"/>
                  </a:cubicBezTo>
                  <a:cubicBezTo>
                    <a:pt x="11366" y="-113"/>
                    <a:pt x="8911" y="-113"/>
                    <a:pt x="6211" y="959"/>
                  </a:cubicBezTo>
                  <a:cubicBezTo>
                    <a:pt x="3511" y="2031"/>
                    <a:pt x="566" y="4174"/>
                    <a:pt x="75" y="6070"/>
                  </a:cubicBezTo>
                  <a:cubicBezTo>
                    <a:pt x="-416" y="7966"/>
                    <a:pt x="1548" y="9615"/>
                    <a:pt x="4739" y="11017"/>
                  </a:cubicBezTo>
                  <a:cubicBezTo>
                    <a:pt x="7929" y="12418"/>
                    <a:pt x="12348" y="13572"/>
                    <a:pt x="15293" y="14479"/>
                  </a:cubicBezTo>
                  <a:cubicBezTo>
                    <a:pt x="18239" y="15386"/>
                    <a:pt x="19711" y="16046"/>
                    <a:pt x="20448" y="16870"/>
                  </a:cubicBezTo>
                  <a:cubicBezTo>
                    <a:pt x="21184" y="17695"/>
                    <a:pt x="21184" y="18684"/>
                    <a:pt x="20202" y="19426"/>
                  </a:cubicBezTo>
                  <a:cubicBezTo>
                    <a:pt x="19220" y="20168"/>
                    <a:pt x="17257" y="20663"/>
                    <a:pt x="14802" y="20992"/>
                  </a:cubicBezTo>
                  <a:cubicBezTo>
                    <a:pt x="12348" y="21322"/>
                    <a:pt x="9402" y="21487"/>
                    <a:pt x="6948" y="21322"/>
                  </a:cubicBezTo>
                  <a:cubicBezTo>
                    <a:pt x="4493" y="21157"/>
                    <a:pt x="2529" y="20663"/>
                    <a:pt x="1793" y="19838"/>
                  </a:cubicBezTo>
                  <a:cubicBezTo>
                    <a:pt x="1057" y="19014"/>
                    <a:pt x="1548" y="17860"/>
                    <a:pt x="2039" y="16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567824" y="5933404"/>
              <a:ext cx="64797" cy="4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fill="norm" stroke="1" extrusionOk="0">
                  <a:moveTo>
                    <a:pt x="18572" y="0"/>
                  </a:moveTo>
                  <a:cubicBezTo>
                    <a:pt x="14418" y="1137"/>
                    <a:pt x="10264" y="2274"/>
                    <a:pt x="6941" y="4547"/>
                  </a:cubicBezTo>
                  <a:cubicBezTo>
                    <a:pt x="3618" y="6821"/>
                    <a:pt x="1126" y="10232"/>
                    <a:pt x="295" y="12632"/>
                  </a:cubicBezTo>
                  <a:cubicBezTo>
                    <a:pt x="-536" y="15032"/>
                    <a:pt x="295" y="16421"/>
                    <a:pt x="4033" y="17747"/>
                  </a:cubicBezTo>
                  <a:cubicBezTo>
                    <a:pt x="7772" y="19074"/>
                    <a:pt x="14418" y="20337"/>
                    <a:pt x="210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525284" y="6147449"/>
              <a:ext cx="424021" cy="50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84" fill="norm" stroke="1" extrusionOk="0">
                  <a:moveTo>
                    <a:pt x="0" y="2619"/>
                  </a:moveTo>
                  <a:cubicBezTo>
                    <a:pt x="2328" y="2727"/>
                    <a:pt x="4656" y="2835"/>
                    <a:pt x="6402" y="2727"/>
                  </a:cubicBezTo>
                  <a:cubicBezTo>
                    <a:pt x="8149" y="2619"/>
                    <a:pt x="9313" y="2295"/>
                    <a:pt x="10218" y="1917"/>
                  </a:cubicBezTo>
                  <a:cubicBezTo>
                    <a:pt x="11123" y="1539"/>
                    <a:pt x="11770" y="1107"/>
                    <a:pt x="11705" y="891"/>
                  </a:cubicBezTo>
                  <a:cubicBezTo>
                    <a:pt x="11641" y="675"/>
                    <a:pt x="10865" y="675"/>
                    <a:pt x="9895" y="1107"/>
                  </a:cubicBezTo>
                  <a:cubicBezTo>
                    <a:pt x="8925" y="1539"/>
                    <a:pt x="7760" y="2403"/>
                    <a:pt x="7049" y="3375"/>
                  </a:cubicBezTo>
                  <a:cubicBezTo>
                    <a:pt x="6338" y="4347"/>
                    <a:pt x="6079" y="5427"/>
                    <a:pt x="6338" y="6291"/>
                  </a:cubicBezTo>
                  <a:cubicBezTo>
                    <a:pt x="6596" y="7155"/>
                    <a:pt x="7372" y="7803"/>
                    <a:pt x="8213" y="8181"/>
                  </a:cubicBezTo>
                  <a:cubicBezTo>
                    <a:pt x="9054" y="8559"/>
                    <a:pt x="9959" y="8667"/>
                    <a:pt x="11317" y="7965"/>
                  </a:cubicBezTo>
                  <a:cubicBezTo>
                    <a:pt x="12675" y="7263"/>
                    <a:pt x="14486" y="5751"/>
                    <a:pt x="15521" y="4725"/>
                  </a:cubicBezTo>
                  <a:cubicBezTo>
                    <a:pt x="16556" y="3699"/>
                    <a:pt x="16814" y="3159"/>
                    <a:pt x="16750" y="3105"/>
                  </a:cubicBezTo>
                  <a:cubicBezTo>
                    <a:pt x="16685" y="3051"/>
                    <a:pt x="16297" y="3483"/>
                    <a:pt x="15844" y="5049"/>
                  </a:cubicBezTo>
                  <a:cubicBezTo>
                    <a:pt x="15392" y="6615"/>
                    <a:pt x="14874" y="9315"/>
                    <a:pt x="14616" y="12069"/>
                  </a:cubicBezTo>
                  <a:cubicBezTo>
                    <a:pt x="14357" y="14823"/>
                    <a:pt x="14357" y="17631"/>
                    <a:pt x="14422" y="19305"/>
                  </a:cubicBezTo>
                  <a:cubicBezTo>
                    <a:pt x="14486" y="20979"/>
                    <a:pt x="14616" y="21519"/>
                    <a:pt x="14810" y="21357"/>
                  </a:cubicBezTo>
                  <a:cubicBezTo>
                    <a:pt x="15004" y="21195"/>
                    <a:pt x="15262" y="20331"/>
                    <a:pt x="15456" y="18333"/>
                  </a:cubicBezTo>
                  <a:cubicBezTo>
                    <a:pt x="15650" y="16335"/>
                    <a:pt x="15780" y="13203"/>
                    <a:pt x="16232" y="10125"/>
                  </a:cubicBezTo>
                  <a:cubicBezTo>
                    <a:pt x="16685" y="7047"/>
                    <a:pt x="17461" y="4023"/>
                    <a:pt x="18043" y="2295"/>
                  </a:cubicBezTo>
                  <a:cubicBezTo>
                    <a:pt x="18625" y="567"/>
                    <a:pt x="19013" y="135"/>
                    <a:pt x="19531" y="27"/>
                  </a:cubicBezTo>
                  <a:cubicBezTo>
                    <a:pt x="20048" y="-81"/>
                    <a:pt x="20695" y="135"/>
                    <a:pt x="21083" y="783"/>
                  </a:cubicBezTo>
                  <a:cubicBezTo>
                    <a:pt x="21471" y="1431"/>
                    <a:pt x="21600" y="2511"/>
                    <a:pt x="21277" y="3537"/>
                  </a:cubicBezTo>
                  <a:cubicBezTo>
                    <a:pt x="20953" y="4563"/>
                    <a:pt x="20177" y="5535"/>
                    <a:pt x="19466" y="6021"/>
                  </a:cubicBezTo>
                  <a:cubicBezTo>
                    <a:pt x="18754" y="6507"/>
                    <a:pt x="18108" y="6507"/>
                    <a:pt x="17461" y="6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1112204" y="6054610"/>
              <a:ext cx="218099" cy="24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21" fill="norm" stroke="1" extrusionOk="0">
                  <a:moveTo>
                    <a:pt x="4802" y="1464"/>
                  </a:moveTo>
                  <a:cubicBezTo>
                    <a:pt x="5795" y="796"/>
                    <a:pt x="6788" y="128"/>
                    <a:pt x="7905" y="16"/>
                  </a:cubicBezTo>
                  <a:cubicBezTo>
                    <a:pt x="9022" y="-95"/>
                    <a:pt x="10264" y="350"/>
                    <a:pt x="11133" y="1798"/>
                  </a:cubicBezTo>
                  <a:cubicBezTo>
                    <a:pt x="12002" y="3245"/>
                    <a:pt x="12498" y="5695"/>
                    <a:pt x="10760" y="8590"/>
                  </a:cubicBezTo>
                  <a:cubicBezTo>
                    <a:pt x="9022" y="11484"/>
                    <a:pt x="5050" y="14825"/>
                    <a:pt x="2691" y="17051"/>
                  </a:cubicBezTo>
                  <a:cubicBezTo>
                    <a:pt x="333" y="19278"/>
                    <a:pt x="-412" y="20392"/>
                    <a:pt x="209" y="20948"/>
                  </a:cubicBezTo>
                  <a:cubicBezTo>
                    <a:pt x="829" y="21505"/>
                    <a:pt x="2816" y="21505"/>
                    <a:pt x="6540" y="21282"/>
                  </a:cubicBezTo>
                  <a:cubicBezTo>
                    <a:pt x="10264" y="21060"/>
                    <a:pt x="15726" y="20614"/>
                    <a:pt x="21188" y="20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264612" y="6425109"/>
              <a:ext cx="728350" cy="10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21393"/>
                  </a:moveTo>
                  <a:cubicBezTo>
                    <a:pt x="1440" y="17279"/>
                    <a:pt x="2880" y="13164"/>
                    <a:pt x="4926" y="9564"/>
                  </a:cubicBezTo>
                  <a:cubicBezTo>
                    <a:pt x="6973" y="5964"/>
                    <a:pt x="9625" y="2879"/>
                    <a:pt x="12278" y="1336"/>
                  </a:cubicBezTo>
                  <a:cubicBezTo>
                    <a:pt x="14931" y="-207"/>
                    <a:pt x="17583" y="-207"/>
                    <a:pt x="19137" y="307"/>
                  </a:cubicBezTo>
                  <a:cubicBezTo>
                    <a:pt x="20691" y="822"/>
                    <a:pt x="21145" y="1850"/>
                    <a:pt x="21600" y="2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555951" y="6477750"/>
              <a:ext cx="54434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9" y="18000"/>
                    <a:pt x="7099" y="14400"/>
                    <a:pt x="10699" y="10800"/>
                  </a:cubicBezTo>
                  <a:cubicBezTo>
                    <a:pt x="14299" y="7200"/>
                    <a:pt x="1794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1445305" y="6194078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468305" y="637808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2096986" y="6148077"/>
              <a:ext cx="46002" cy="3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457"/>
                    <a:pt x="14400" y="8914"/>
                    <a:pt x="10800" y="12514"/>
                  </a:cubicBezTo>
                  <a:cubicBezTo>
                    <a:pt x="7200" y="16114"/>
                    <a:pt x="3600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2073986" y="6094409"/>
              <a:ext cx="23767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8720"/>
                    <a:pt x="465" y="15840"/>
                    <a:pt x="4065" y="12240"/>
                  </a:cubicBezTo>
                  <a:cubicBezTo>
                    <a:pt x="7665" y="8640"/>
                    <a:pt x="1463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2135320" y="6232412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2259414" y="6301413"/>
              <a:ext cx="98246" cy="134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46" fill="norm" stroke="1" extrusionOk="0">
                  <a:moveTo>
                    <a:pt x="21291" y="0"/>
                  </a:moveTo>
                  <a:cubicBezTo>
                    <a:pt x="16306" y="1630"/>
                    <a:pt x="11322" y="3260"/>
                    <a:pt x="7722" y="5706"/>
                  </a:cubicBezTo>
                  <a:cubicBezTo>
                    <a:pt x="4122" y="8151"/>
                    <a:pt x="1906" y="11411"/>
                    <a:pt x="799" y="14060"/>
                  </a:cubicBezTo>
                  <a:cubicBezTo>
                    <a:pt x="-309" y="16709"/>
                    <a:pt x="-309" y="18747"/>
                    <a:pt x="1076" y="19970"/>
                  </a:cubicBezTo>
                  <a:cubicBezTo>
                    <a:pt x="2460" y="21192"/>
                    <a:pt x="5229" y="21600"/>
                    <a:pt x="7999" y="21396"/>
                  </a:cubicBezTo>
                  <a:cubicBezTo>
                    <a:pt x="10768" y="21192"/>
                    <a:pt x="13537" y="20377"/>
                    <a:pt x="14922" y="17524"/>
                  </a:cubicBezTo>
                  <a:cubicBezTo>
                    <a:pt x="16306" y="14672"/>
                    <a:pt x="16306" y="9781"/>
                    <a:pt x="16306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2380659" y="6255412"/>
              <a:ext cx="260674" cy="16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5982"/>
                  </a:moveTo>
                  <a:cubicBezTo>
                    <a:pt x="847" y="4652"/>
                    <a:pt x="1694" y="3323"/>
                    <a:pt x="3812" y="4486"/>
                  </a:cubicBezTo>
                  <a:cubicBezTo>
                    <a:pt x="5929" y="5649"/>
                    <a:pt x="9318" y="9305"/>
                    <a:pt x="11012" y="11963"/>
                  </a:cubicBezTo>
                  <a:cubicBezTo>
                    <a:pt x="12706" y="14622"/>
                    <a:pt x="12706" y="16283"/>
                    <a:pt x="12600" y="17945"/>
                  </a:cubicBezTo>
                  <a:cubicBezTo>
                    <a:pt x="12494" y="19606"/>
                    <a:pt x="12282" y="21268"/>
                    <a:pt x="11753" y="21434"/>
                  </a:cubicBezTo>
                  <a:cubicBezTo>
                    <a:pt x="11224" y="21600"/>
                    <a:pt x="10376" y="20271"/>
                    <a:pt x="9953" y="18775"/>
                  </a:cubicBezTo>
                  <a:cubicBezTo>
                    <a:pt x="9529" y="17280"/>
                    <a:pt x="9529" y="15618"/>
                    <a:pt x="10694" y="12960"/>
                  </a:cubicBezTo>
                  <a:cubicBezTo>
                    <a:pt x="11859" y="10302"/>
                    <a:pt x="14188" y="6646"/>
                    <a:pt x="16200" y="4320"/>
                  </a:cubicBezTo>
                  <a:cubicBezTo>
                    <a:pt x="18212" y="1994"/>
                    <a:pt x="19906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3137071" y="6245761"/>
              <a:ext cx="408949" cy="22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23" fill="norm" stroke="1" extrusionOk="0">
                  <a:moveTo>
                    <a:pt x="136" y="7226"/>
                  </a:moveTo>
                  <a:cubicBezTo>
                    <a:pt x="539" y="8165"/>
                    <a:pt x="941" y="9104"/>
                    <a:pt x="1478" y="9456"/>
                  </a:cubicBezTo>
                  <a:cubicBezTo>
                    <a:pt x="2015" y="9809"/>
                    <a:pt x="2685" y="9574"/>
                    <a:pt x="3557" y="8635"/>
                  </a:cubicBezTo>
                  <a:cubicBezTo>
                    <a:pt x="4429" y="7696"/>
                    <a:pt x="5503" y="6052"/>
                    <a:pt x="6107" y="4526"/>
                  </a:cubicBezTo>
                  <a:cubicBezTo>
                    <a:pt x="6710" y="3000"/>
                    <a:pt x="6844" y="1591"/>
                    <a:pt x="6576" y="769"/>
                  </a:cubicBezTo>
                  <a:cubicBezTo>
                    <a:pt x="6308" y="-52"/>
                    <a:pt x="5637" y="-287"/>
                    <a:pt x="4765" y="417"/>
                  </a:cubicBezTo>
                  <a:cubicBezTo>
                    <a:pt x="3893" y="1122"/>
                    <a:pt x="2820" y="2765"/>
                    <a:pt x="1947" y="5583"/>
                  </a:cubicBezTo>
                  <a:cubicBezTo>
                    <a:pt x="1075" y="8400"/>
                    <a:pt x="405" y="12391"/>
                    <a:pt x="136" y="14974"/>
                  </a:cubicBezTo>
                  <a:cubicBezTo>
                    <a:pt x="-132" y="17556"/>
                    <a:pt x="2" y="18730"/>
                    <a:pt x="472" y="19670"/>
                  </a:cubicBezTo>
                  <a:cubicBezTo>
                    <a:pt x="941" y="20609"/>
                    <a:pt x="1746" y="21313"/>
                    <a:pt x="3423" y="21078"/>
                  </a:cubicBezTo>
                  <a:cubicBezTo>
                    <a:pt x="5100" y="20843"/>
                    <a:pt x="7649" y="19670"/>
                    <a:pt x="10064" y="17674"/>
                  </a:cubicBezTo>
                  <a:cubicBezTo>
                    <a:pt x="12479" y="15678"/>
                    <a:pt x="14760" y="12861"/>
                    <a:pt x="16034" y="10748"/>
                  </a:cubicBezTo>
                  <a:cubicBezTo>
                    <a:pt x="17309" y="8635"/>
                    <a:pt x="17577" y="7226"/>
                    <a:pt x="17376" y="6404"/>
                  </a:cubicBezTo>
                  <a:cubicBezTo>
                    <a:pt x="17175" y="5583"/>
                    <a:pt x="16504" y="5348"/>
                    <a:pt x="15833" y="5465"/>
                  </a:cubicBezTo>
                  <a:cubicBezTo>
                    <a:pt x="15162" y="5583"/>
                    <a:pt x="14492" y="6052"/>
                    <a:pt x="13821" y="6991"/>
                  </a:cubicBezTo>
                  <a:cubicBezTo>
                    <a:pt x="13150" y="7930"/>
                    <a:pt x="12479" y="9339"/>
                    <a:pt x="12077" y="10748"/>
                  </a:cubicBezTo>
                  <a:cubicBezTo>
                    <a:pt x="11674" y="12156"/>
                    <a:pt x="11540" y="13565"/>
                    <a:pt x="11808" y="14270"/>
                  </a:cubicBezTo>
                  <a:cubicBezTo>
                    <a:pt x="12077" y="14974"/>
                    <a:pt x="12748" y="14974"/>
                    <a:pt x="13351" y="14622"/>
                  </a:cubicBezTo>
                  <a:cubicBezTo>
                    <a:pt x="13955" y="14270"/>
                    <a:pt x="14492" y="13565"/>
                    <a:pt x="15028" y="12743"/>
                  </a:cubicBezTo>
                  <a:cubicBezTo>
                    <a:pt x="15565" y="11922"/>
                    <a:pt x="16102" y="10983"/>
                    <a:pt x="16638" y="10161"/>
                  </a:cubicBezTo>
                  <a:cubicBezTo>
                    <a:pt x="17175" y="9339"/>
                    <a:pt x="17711" y="8635"/>
                    <a:pt x="17846" y="9456"/>
                  </a:cubicBezTo>
                  <a:cubicBezTo>
                    <a:pt x="17980" y="10278"/>
                    <a:pt x="17711" y="12626"/>
                    <a:pt x="17846" y="14152"/>
                  </a:cubicBezTo>
                  <a:cubicBezTo>
                    <a:pt x="17980" y="15678"/>
                    <a:pt x="18516" y="16383"/>
                    <a:pt x="19187" y="16617"/>
                  </a:cubicBezTo>
                  <a:cubicBezTo>
                    <a:pt x="19858" y="16852"/>
                    <a:pt x="20663" y="16617"/>
                    <a:pt x="21468" y="16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3543360" y="6088681"/>
              <a:ext cx="386002" cy="3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82" fill="norm" stroke="1" extrusionOk="0">
                  <a:moveTo>
                    <a:pt x="5690" y="13024"/>
                  </a:moveTo>
                  <a:cubicBezTo>
                    <a:pt x="4980" y="12586"/>
                    <a:pt x="4269" y="12148"/>
                    <a:pt x="3701" y="12294"/>
                  </a:cubicBezTo>
                  <a:cubicBezTo>
                    <a:pt x="3132" y="12440"/>
                    <a:pt x="2706" y="13170"/>
                    <a:pt x="2138" y="14265"/>
                  </a:cubicBezTo>
                  <a:cubicBezTo>
                    <a:pt x="1569" y="15359"/>
                    <a:pt x="859" y="16819"/>
                    <a:pt x="432" y="17913"/>
                  </a:cubicBezTo>
                  <a:cubicBezTo>
                    <a:pt x="6" y="19008"/>
                    <a:pt x="-136" y="19738"/>
                    <a:pt x="148" y="20321"/>
                  </a:cubicBezTo>
                  <a:cubicBezTo>
                    <a:pt x="432" y="20905"/>
                    <a:pt x="1143" y="21343"/>
                    <a:pt x="2564" y="21124"/>
                  </a:cubicBezTo>
                  <a:cubicBezTo>
                    <a:pt x="3985" y="20905"/>
                    <a:pt x="6117" y="20029"/>
                    <a:pt x="8390" y="17840"/>
                  </a:cubicBezTo>
                  <a:cubicBezTo>
                    <a:pt x="10664" y="15651"/>
                    <a:pt x="13080" y="12148"/>
                    <a:pt x="14501" y="9521"/>
                  </a:cubicBezTo>
                  <a:cubicBezTo>
                    <a:pt x="15922" y="6894"/>
                    <a:pt x="16348" y="5143"/>
                    <a:pt x="16561" y="3611"/>
                  </a:cubicBezTo>
                  <a:cubicBezTo>
                    <a:pt x="16775" y="2078"/>
                    <a:pt x="16775" y="765"/>
                    <a:pt x="16419" y="254"/>
                  </a:cubicBezTo>
                  <a:cubicBezTo>
                    <a:pt x="16064" y="-257"/>
                    <a:pt x="15353" y="35"/>
                    <a:pt x="14643" y="838"/>
                  </a:cubicBezTo>
                  <a:cubicBezTo>
                    <a:pt x="13932" y="1640"/>
                    <a:pt x="13222" y="2954"/>
                    <a:pt x="12796" y="5946"/>
                  </a:cubicBezTo>
                  <a:cubicBezTo>
                    <a:pt x="12369" y="8938"/>
                    <a:pt x="12227" y="13608"/>
                    <a:pt x="12156" y="16454"/>
                  </a:cubicBezTo>
                  <a:cubicBezTo>
                    <a:pt x="12085" y="19300"/>
                    <a:pt x="12085" y="20321"/>
                    <a:pt x="12227" y="20467"/>
                  </a:cubicBezTo>
                  <a:cubicBezTo>
                    <a:pt x="12369" y="20613"/>
                    <a:pt x="12653" y="19884"/>
                    <a:pt x="13151" y="18643"/>
                  </a:cubicBezTo>
                  <a:cubicBezTo>
                    <a:pt x="13648" y="17402"/>
                    <a:pt x="14359" y="15651"/>
                    <a:pt x="15140" y="14338"/>
                  </a:cubicBezTo>
                  <a:cubicBezTo>
                    <a:pt x="15922" y="13024"/>
                    <a:pt x="16775" y="12148"/>
                    <a:pt x="17485" y="11930"/>
                  </a:cubicBezTo>
                  <a:cubicBezTo>
                    <a:pt x="18196" y="11711"/>
                    <a:pt x="18764" y="12148"/>
                    <a:pt x="19403" y="13170"/>
                  </a:cubicBezTo>
                  <a:cubicBezTo>
                    <a:pt x="20043" y="14192"/>
                    <a:pt x="20753" y="15797"/>
                    <a:pt x="21464" y="17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4512041" y="6186411"/>
              <a:ext cx="23001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4519707" y="6057820"/>
              <a:ext cx="85533" cy="3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19395" fill="norm" stroke="1" extrusionOk="0">
                  <a:moveTo>
                    <a:pt x="9257" y="2944"/>
                  </a:moveTo>
                  <a:cubicBezTo>
                    <a:pt x="7406" y="8026"/>
                    <a:pt x="5554" y="13108"/>
                    <a:pt x="7406" y="16285"/>
                  </a:cubicBezTo>
                  <a:cubicBezTo>
                    <a:pt x="9257" y="19461"/>
                    <a:pt x="14811" y="20732"/>
                    <a:pt x="17897" y="17556"/>
                  </a:cubicBezTo>
                  <a:cubicBezTo>
                    <a:pt x="20983" y="14379"/>
                    <a:pt x="21600" y="6756"/>
                    <a:pt x="19131" y="2944"/>
                  </a:cubicBezTo>
                  <a:cubicBezTo>
                    <a:pt x="16663" y="-868"/>
                    <a:pt x="11109" y="-868"/>
                    <a:pt x="7406" y="2308"/>
                  </a:cubicBezTo>
                  <a:cubicBezTo>
                    <a:pt x="3703" y="5485"/>
                    <a:pt x="1851" y="11838"/>
                    <a:pt x="0" y="18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4703712" y="6209411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4703712" y="6278413"/>
              <a:ext cx="14567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4972051" y="6102075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5275213" y="6017740"/>
              <a:ext cx="202850" cy="33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66" fill="norm" stroke="1" extrusionOk="0">
                  <a:moveTo>
                    <a:pt x="13966" y="0"/>
                  </a:moveTo>
                  <a:cubicBezTo>
                    <a:pt x="11033" y="3957"/>
                    <a:pt x="8099" y="7914"/>
                    <a:pt x="6366" y="10965"/>
                  </a:cubicBezTo>
                  <a:cubicBezTo>
                    <a:pt x="4633" y="14015"/>
                    <a:pt x="4099" y="16159"/>
                    <a:pt x="3833" y="17643"/>
                  </a:cubicBezTo>
                  <a:cubicBezTo>
                    <a:pt x="3566" y="19127"/>
                    <a:pt x="3566" y="19951"/>
                    <a:pt x="4366" y="20528"/>
                  </a:cubicBezTo>
                  <a:cubicBezTo>
                    <a:pt x="5166" y="21105"/>
                    <a:pt x="6766" y="21435"/>
                    <a:pt x="8099" y="21353"/>
                  </a:cubicBezTo>
                  <a:cubicBezTo>
                    <a:pt x="9433" y="21270"/>
                    <a:pt x="10499" y="20776"/>
                    <a:pt x="11433" y="20198"/>
                  </a:cubicBezTo>
                  <a:cubicBezTo>
                    <a:pt x="12366" y="19621"/>
                    <a:pt x="13166" y="18962"/>
                    <a:pt x="13833" y="18137"/>
                  </a:cubicBezTo>
                  <a:cubicBezTo>
                    <a:pt x="14499" y="17313"/>
                    <a:pt x="15033" y="16324"/>
                    <a:pt x="14766" y="16076"/>
                  </a:cubicBezTo>
                  <a:cubicBezTo>
                    <a:pt x="14499" y="15829"/>
                    <a:pt x="13433" y="16324"/>
                    <a:pt x="12633" y="17066"/>
                  </a:cubicBezTo>
                  <a:cubicBezTo>
                    <a:pt x="11833" y="17808"/>
                    <a:pt x="11299" y="18797"/>
                    <a:pt x="11433" y="19621"/>
                  </a:cubicBezTo>
                  <a:cubicBezTo>
                    <a:pt x="11566" y="20446"/>
                    <a:pt x="12366" y="21105"/>
                    <a:pt x="13566" y="21353"/>
                  </a:cubicBezTo>
                  <a:cubicBezTo>
                    <a:pt x="14766" y="21600"/>
                    <a:pt x="16366" y="21435"/>
                    <a:pt x="17699" y="20940"/>
                  </a:cubicBezTo>
                  <a:cubicBezTo>
                    <a:pt x="19033" y="20446"/>
                    <a:pt x="20099" y="19621"/>
                    <a:pt x="20499" y="18797"/>
                  </a:cubicBezTo>
                  <a:cubicBezTo>
                    <a:pt x="20899" y="17973"/>
                    <a:pt x="20633" y="17148"/>
                    <a:pt x="18766" y="16159"/>
                  </a:cubicBezTo>
                  <a:cubicBezTo>
                    <a:pt x="16899" y="15169"/>
                    <a:pt x="13433" y="14015"/>
                    <a:pt x="11033" y="13438"/>
                  </a:cubicBezTo>
                  <a:cubicBezTo>
                    <a:pt x="8633" y="12861"/>
                    <a:pt x="7299" y="12861"/>
                    <a:pt x="5299" y="12779"/>
                  </a:cubicBezTo>
                  <a:cubicBezTo>
                    <a:pt x="3299" y="12696"/>
                    <a:pt x="633" y="12531"/>
                    <a:pt x="99" y="12366"/>
                  </a:cubicBezTo>
                  <a:cubicBezTo>
                    <a:pt x="-434" y="12202"/>
                    <a:pt x="1166" y="12037"/>
                    <a:pt x="5033" y="11707"/>
                  </a:cubicBezTo>
                  <a:cubicBezTo>
                    <a:pt x="8899" y="11377"/>
                    <a:pt x="15033" y="10882"/>
                    <a:pt x="21166" y="10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5980771" y="6109220"/>
              <a:ext cx="233309" cy="286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60" fill="norm" stroke="1" extrusionOk="0">
                  <a:moveTo>
                    <a:pt x="1712" y="1176"/>
                  </a:moveTo>
                  <a:cubicBezTo>
                    <a:pt x="1243" y="7239"/>
                    <a:pt x="773" y="13302"/>
                    <a:pt x="538" y="16807"/>
                  </a:cubicBezTo>
                  <a:cubicBezTo>
                    <a:pt x="304" y="20313"/>
                    <a:pt x="304" y="21260"/>
                    <a:pt x="186" y="21260"/>
                  </a:cubicBezTo>
                  <a:cubicBezTo>
                    <a:pt x="69" y="21260"/>
                    <a:pt x="-166" y="20313"/>
                    <a:pt x="186" y="17281"/>
                  </a:cubicBezTo>
                  <a:cubicBezTo>
                    <a:pt x="538" y="14249"/>
                    <a:pt x="1477" y="9134"/>
                    <a:pt x="2182" y="5723"/>
                  </a:cubicBezTo>
                  <a:cubicBezTo>
                    <a:pt x="2886" y="2313"/>
                    <a:pt x="3356" y="607"/>
                    <a:pt x="3943" y="134"/>
                  </a:cubicBezTo>
                  <a:cubicBezTo>
                    <a:pt x="4530" y="-340"/>
                    <a:pt x="5234" y="418"/>
                    <a:pt x="6525" y="2881"/>
                  </a:cubicBezTo>
                  <a:cubicBezTo>
                    <a:pt x="7817" y="5344"/>
                    <a:pt x="9695" y="9513"/>
                    <a:pt x="10751" y="12070"/>
                  </a:cubicBezTo>
                  <a:cubicBezTo>
                    <a:pt x="11808" y="14628"/>
                    <a:pt x="12043" y="15576"/>
                    <a:pt x="12512" y="16428"/>
                  </a:cubicBezTo>
                  <a:cubicBezTo>
                    <a:pt x="12982" y="17281"/>
                    <a:pt x="13686" y="18039"/>
                    <a:pt x="14391" y="18039"/>
                  </a:cubicBezTo>
                  <a:cubicBezTo>
                    <a:pt x="15095" y="18039"/>
                    <a:pt x="15799" y="17281"/>
                    <a:pt x="16621" y="14723"/>
                  </a:cubicBezTo>
                  <a:cubicBezTo>
                    <a:pt x="17443" y="12165"/>
                    <a:pt x="18382" y="7807"/>
                    <a:pt x="19204" y="5249"/>
                  </a:cubicBezTo>
                  <a:cubicBezTo>
                    <a:pt x="20025" y="2692"/>
                    <a:pt x="20730" y="1934"/>
                    <a:pt x="21434" y="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6329081" y="6010073"/>
              <a:ext cx="6133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629"/>
                    <a:pt x="9000" y="9257"/>
                    <a:pt x="5400" y="12857"/>
                  </a:cubicBezTo>
                  <a:cubicBezTo>
                    <a:pt x="1800" y="16457"/>
                    <a:pt x="9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6337887" y="6374424"/>
              <a:ext cx="60207" cy="6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19988" fill="norm" stroke="1" extrusionOk="0">
                  <a:moveTo>
                    <a:pt x="7391" y="3545"/>
                  </a:moveTo>
                  <a:cubicBezTo>
                    <a:pt x="3935" y="6745"/>
                    <a:pt x="479" y="9945"/>
                    <a:pt x="47" y="13145"/>
                  </a:cubicBezTo>
                  <a:cubicBezTo>
                    <a:pt x="-385" y="16345"/>
                    <a:pt x="2207" y="19545"/>
                    <a:pt x="5663" y="19945"/>
                  </a:cubicBezTo>
                  <a:cubicBezTo>
                    <a:pt x="9119" y="20345"/>
                    <a:pt x="13439" y="17945"/>
                    <a:pt x="16463" y="13545"/>
                  </a:cubicBezTo>
                  <a:cubicBezTo>
                    <a:pt x="19487" y="9145"/>
                    <a:pt x="21215" y="2745"/>
                    <a:pt x="19919" y="745"/>
                  </a:cubicBezTo>
                  <a:cubicBezTo>
                    <a:pt x="18623" y="-1255"/>
                    <a:pt x="14303" y="1145"/>
                    <a:pt x="9983" y="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6474752" y="6424082"/>
              <a:ext cx="107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7078966" y="6112947"/>
              <a:ext cx="251917" cy="25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905" fill="norm" stroke="1" extrusionOk="0">
                  <a:moveTo>
                    <a:pt x="10492" y="366"/>
                  </a:moveTo>
                  <a:cubicBezTo>
                    <a:pt x="9412" y="-54"/>
                    <a:pt x="8332" y="-473"/>
                    <a:pt x="6712" y="1310"/>
                  </a:cubicBezTo>
                  <a:cubicBezTo>
                    <a:pt x="5092" y="3092"/>
                    <a:pt x="2932" y="7076"/>
                    <a:pt x="1636" y="10222"/>
                  </a:cubicBezTo>
                  <a:cubicBezTo>
                    <a:pt x="340" y="13368"/>
                    <a:pt x="-92" y="15675"/>
                    <a:pt x="16" y="17352"/>
                  </a:cubicBezTo>
                  <a:cubicBezTo>
                    <a:pt x="124" y="19030"/>
                    <a:pt x="772" y="20078"/>
                    <a:pt x="2284" y="20183"/>
                  </a:cubicBezTo>
                  <a:cubicBezTo>
                    <a:pt x="3796" y="20288"/>
                    <a:pt x="6172" y="19449"/>
                    <a:pt x="8656" y="18191"/>
                  </a:cubicBezTo>
                  <a:cubicBezTo>
                    <a:pt x="11140" y="16933"/>
                    <a:pt x="13732" y="15255"/>
                    <a:pt x="15136" y="13892"/>
                  </a:cubicBezTo>
                  <a:cubicBezTo>
                    <a:pt x="16540" y="12529"/>
                    <a:pt x="16756" y="11480"/>
                    <a:pt x="16324" y="11166"/>
                  </a:cubicBezTo>
                  <a:cubicBezTo>
                    <a:pt x="15892" y="10851"/>
                    <a:pt x="14812" y="11271"/>
                    <a:pt x="13948" y="12110"/>
                  </a:cubicBezTo>
                  <a:cubicBezTo>
                    <a:pt x="13084" y="12948"/>
                    <a:pt x="12436" y="14207"/>
                    <a:pt x="12328" y="15779"/>
                  </a:cubicBezTo>
                  <a:cubicBezTo>
                    <a:pt x="12220" y="17352"/>
                    <a:pt x="12652" y="19240"/>
                    <a:pt x="13408" y="20183"/>
                  </a:cubicBezTo>
                  <a:cubicBezTo>
                    <a:pt x="14164" y="21127"/>
                    <a:pt x="15244" y="21127"/>
                    <a:pt x="16648" y="20288"/>
                  </a:cubicBezTo>
                  <a:cubicBezTo>
                    <a:pt x="18052" y="19449"/>
                    <a:pt x="19780" y="17772"/>
                    <a:pt x="20644" y="16409"/>
                  </a:cubicBezTo>
                  <a:cubicBezTo>
                    <a:pt x="21508" y="15045"/>
                    <a:pt x="21508" y="13997"/>
                    <a:pt x="20644" y="13053"/>
                  </a:cubicBezTo>
                  <a:cubicBezTo>
                    <a:pt x="19780" y="12110"/>
                    <a:pt x="18052" y="11271"/>
                    <a:pt x="16324" y="1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7359963" y="6224745"/>
              <a:ext cx="234148" cy="20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73" fill="norm" stroke="1" extrusionOk="0">
                  <a:moveTo>
                    <a:pt x="1789" y="0"/>
                  </a:moveTo>
                  <a:cubicBezTo>
                    <a:pt x="1789" y="4922"/>
                    <a:pt x="1789" y="9843"/>
                    <a:pt x="1672" y="12987"/>
                  </a:cubicBezTo>
                  <a:cubicBezTo>
                    <a:pt x="1555" y="16132"/>
                    <a:pt x="1320" y="17499"/>
                    <a:pt x="968" y="18866"/>
                  </a:cubicBezTo>
                  <a:cubicBezTo>
                    <a:pt x="615" y="20233"/>
                    <a:pt x="146" y="21600"/>
                    <a:pt x="28" y="21463"/>
                  </a:cubicBezTo>
                  <a:cubicBezTo>
                    <a:pt x="-89" y="21327"/>
                    <a:pt x="146" y="19686"/>
                    <a:pt x="968" y="16542"/>
                  </a:cubicBezTo>
                  <a:cubicBezTo>
                    <a:pt x="1789" y="13397"/>
                    <a:pt x="3198" y="8749"/>
                    <a:pt x="4607" y="5878"/>
                  </a:cubicBezTo>
                  <a:cubicBezTo>
                    <a:pt x="6015" y="3008"/>
                    <a:pt x="7424" y="1914"/>
                    <a:pt x="8246" y="2051"/>
                  </a:cubicBezTo>
                  <a:cubicBezTo>
                    <a:pt x="9068" y="2187"/>
                    <a:pt x="9302" y="3554"/>
                    <a:pt x="9420" y="4922"/>
                  </a:cubicBezTo>
                  <a:cubicBezTo>
                    <a:pt x="9537" y="6289"/>
                    <a:pt x="9537" y="7656"/>
                    <a:pt x="9537" y="9023"/>
                  </a:cubicBezTo>
                  <a:cubicBezTo>
                    <a:pt x="9537" y="10390"/>
                    <a:pt x="9537" y="11757"/>
                    <a:pt x="9889" y="11894"/>
                  </a:cubicBezTo>
                  <a:cubicBezTo>
                    <a:pt x="10241" y="12030"/>
                    <a:pt x="10946" y="10937"/>
                    <a:pt x="11650" y="9706"/>
                  </a:cubicBezTo>
                  <a:cubicBezTo>
                    <a:pt x="12354" y="8476"/>
                    <a:pt x="13059" y="7109"/>
                    <a:pt x="13881" y="5878"/>
                  </a:cubicBezTo>
                  <a:cubicBezTo>
                    <a:pt x="14702" y="4648"/>
                    <a:pt x="15641" y="3554"/>
                    <a:pt x="16698" y="3281"/>
                  </a:cubicBezTo>
                  <a:cubicBezTo>
                    <a:pt x="17754" y="3008"/>
                    <a:pt x="18928" y="3554"/>
                    <a:pt x="19515" y="5195"/>
                  </a:cubicBezTo>
                  <a:cubicBezTo>
                    <a:pt x="20102" y="6835"/>
                    <a:pt x="20102" y="9570"/>
                    <a:pt x="20102" y="11620"/>
                  </a:cubicBezTo>
                  <a:cubicBezTo>
                    <a:pt x="20102" y="13671"/>
                    <a:pt x="20102" y="15038"/>
                    <a:pt x="20337" y="15585"/>
                  </a:cubicBezTo>
                  <a:cubicBezTo>
                    <a:pt x="20572" y="16132"/>
                    <a:pt x="21041" y="15858"/>
                    <a:pt x="21511" y="15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7629712" y="6145074"/>
              <a:ext cx="166776" cy="41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92" fill="norm" stroke="1" extrusionOk="0">
                  <a:moveTo>
                    <a:pt x="4213" y="7223"/>
                  </a:moveTo>
                  <a:cubicBezTo>
                    <a:pt x="4213" y="9710"/>
                    <a:pt x="4213" y="12197"/>
                    <a:pt x="3730" y="14357"/>
                  </a:cubicBezTo>
                  <a:cubicBezTo>
                    <a:pt x="3246" y="16517"/>
                    <a:pt x="2279" y="18350"/>
                    <a:pt x="1634" y="19594"/>
                  </a:cubicBezTo>
                  <a:cubicBezTo>
                    <a:pt x="990" y="20837"/>
                    <a:pt x="667" y="21492"/>
                    <a:pt x="345" y="21492"/>
                  </a:cubicBezTo>
                  <a:cubicBezTo>
                    <a:pt x="22" y="21492"/>
                    <a:pt x="-300" y="20837"/>
                    <a:pt x="506" y="18612"/>
                  </a:cubicBezTo>
                  <a:cubicBezTo>
                    <a:pt x="1312" y="16387"/>
                    <a:pt x="3246" y="12590"/>
                    <a:pt x="5342" y="9448"/>
                  </a:cubicBezTo>
                  <a:cubicBezTo>
                    <a:pt x="7437" y="6307"/>
                    <a:pt x="9694" y="3819"/>
                    <a:pt x="11467" y="2314"/>
                  </a:cubicBezTo>
                  <a:cubicBezTo>
                    <a:pt x="13240" y="808"/>
                    <a:pt x="14530" y="285"/>
                    <a:pt x="15981" y="88"/>
                  </a:cubicBezTo>
                  <a:cubicBezTo>
                    <a:pt x="17431" y="-108"/>
                    <a:pt x="19043" y="23"/>
                    <a:pt x="20010" y="481"/>
                  </a:cubicBezTo>
                  <a:cubicBezTo>
                    <a:pt x="20978" y="939"/>
                    <a:pt x="21300" y="1725"/>
                    <a:pt x="20816" y="3034"/>
                  </a:cubicBezTo>
                  <a:cubicBezTo>
                    <a:pt x="20333" y="4343"/>
                    <a:pt x="19043" y="6176"/>
                    <a:pt x="16787" y="7419"/>
                  </a:cubicBezTo>
                  <a:cubicBezTo>
                    <a:pt x="14530" y="8663"/>
                    <a:pt x="11306" y="9317"/>
                    <a:pt x="8888" y="9710"/>
                  </a:cubicBezTo>
                  <a:cubicBezTo>
                    <a:pt x="6470" y="10103"/>
                    <a:pt x="4858" y="10234"/>
                    <a:pt x="4375" y="9907"/>
                  </a:cubicBezTo>
                  <a:cubicBezTo>
                    <a:pt x="3891" y="9579"/>
                    <a:pt x="4536" y="8794"/>
                    <a:pt x="5181" y="8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7852360" y="5971423"/>
              <a:ext cx="454768" cy="33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860" fill="norm" stroke="1" extrusionOk="0">
                  <a:moveTo>
                    <a:pt x="1562" y="12884"/>
                  </a:moveTo>
                  <a:cubicBezTo>
                    <a:pt x="1080" y="14472"/>
                    <a:pt x="597" y="16060"/>
                    <a:pt x="295" y="17331"/>
                  </a:cubicBezTo>
                  <a:cubicBezTo>
                    <a:pt x="-6" y="18602"/>
                    <a:pt x="-127" y="19555"/>
                    <a:pt x="175" y="19952"/>
                  </a:cubicBezTo>
                  <a:cubicBezTo>
                    <a:pt x="476" y="20349"/>
                    <a:pt x="1200" y="20190"/>
                    <a:pt x="1804" y="19793"/>
                  </a:cubicBezTo>
                  <a:cubicBezTo>
                    <a:pt x="2407" y="19396"/>
                    <a:pt x="2890" y="18760"/>
                    <a:pt x="3372" y="18125"/>
                  </a:cubicBezTo>
                  <a:cubicBezTo>
                    <a:pt x="3855" y="17490"/>
                    <a:pt x="4338" y="16855"/>
                    <a:pt x="4519" y="16934"/>
                  </a:cubicBezTo>
                  <a:cubicBezTo>
                    <a:pt x="4700" y="17013"/>
                    <a:pt x="4579" y="17808"/>
                    <a:pt x="4458" y="18602"/>
                  </a:cubicBezTo>
                  <a:cubicBezTo>
                    <a:pt x="4338" y="19396"/>
                    <a:pt x="4217" y="20190"/>
                    <a:pt x="4458" y="20587"/>
                  </a:cubicBezTo>
                  <a:cubicBezTo>
                    <a:pt x="4700" y="20984"/>
                    <a:pt x="5303" y="20984"/>
                    <a:pt x="6027" y="20349"/>
                  </a:cubicBezTo>
                  <a:cubicBezTo>
                    <a:pt x="6751" y="19713"/>
                    <a:pt x="7596" y="18443"/>
                    <a:pt x="8984" y="15743"/>
                  </a:cubicBezTo>
                  <a:cubicBezTo>
                    <a:pt x="10371" y="13043"/>
                    <a:pt x="12302" y="8913"/>
                    <a:pt x="13509" y="6213"/>
                  </a:cubicBezTo>
                  <a:cubicBezTo>
                    <a:pt x="14715" y="3513"/>
                    <a:pt x="15198" y="2243"/>
                    <a:pt x="15620" y="1210"/>
                  </a:cubicBezTo>
                  <a:cubicBezTo>
                    <a:pt x="16043" y="178"/>
                    <a:pt x="16405" y="-616"/>
                    <a:pt x="15982" y="655"/>
                  </a:cubicBezTo>
                  <a:cubicBezTo>
                    <a:pt x="15560" y="1925"/>
                    <a:pt x="14353" y="5260"/>
                    <a:pt x="13509" y="8358"/>
                  </a:cubicBezTo>
                  <a:cubicBezTo>
                    <a:pt x="12664" y="11455"/>
                    <a:pt x="12181" y="14313"/>
                    <a:pt x="12061" y="16219"/>
                  </a:cubicBezTo>
                  <a:cubicBezTo>
                    <a:pt x="11940" y="18125"/>
                    <a:pt x="12181" y="19078"/>
                    <a:pt x="12664" y="19555"/>
                  </a:cubicBezTo>
                  <a:cubicBezTo>
                    <a:pt x="13147" y="20031"/>
                    <a:pt x="13871" y="20031"/>
                    <a:pt x="14534" y="19713"/>
                  </a:cubicBezTo>
                  <a:cubicBezTo>
                    <a:pt x="15198" y="19396"/>
                    <a:pt x="15801" y="18760"/>
                    <a:pt x="16284" y="18125"/>
                  </a:cubicBezTo>
                  <a:cubicBezTo>
                    <a:pt x="16767" y="17490"/>
                    <a:pt x="17129" y="16855"/>
                    <a:pt x="17431" y="16140"/>
                  </a:cubicBezTo>
                  <a:cubicBezTo>
                    <a:pt x="17732" y="15425"/>
                    <a:pt x="17974" y="14631"/>
                    <a:pt x="17793" y="14234"/>
                  </a:cubicBezTo>
                  <a:cubicBezTo>
                    <a:pt x="17612" y="13837"/>
                    <a:pt x="17008" y="13837"/>
                    <a:pt x="16526" y="14234"/>
                  </a:cubicBezTo>
                  <a:cubicBezTo>
                    <a:pt x="16043" y="14631"/>
                    <a:pt x="15681" y="15425"/>
                    <a:pt x="15560" y="16219"/>
                  </a:cubicBezTo>
                  <a:cubicBezTo>
                    <a:pt x="15439" y="17013"/>
                    <a:pt x="15560" y="17808"/>
                    <a:pt x="16284" y="18363"/>
                  </a:cubicBezTo>
                  <a:cubicBezTo>
                    <a:pt x="17008" y="18919"/>
                    <a:pt x="18336" y="19237"/>
                    <a:pt x="19301" y="19158"/>
                  </a:cubicBezTo>
                  <a:cubicBezTo>
                    <a:pt x="20266" y="19078"/>
                    <a:pt x="20870" y="18602"/>
                    <a:pt x="21473" y="18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8054120" y="6010073"/>
              <a:ext cx="276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5429"/>
                    <a:pt x="8000" y="9257"/>
                    <a:pt x="11600" y="5657"/>
                  </a:cubicBezTo>
                  <a:cubicBezTo>
                    <a:pt x="15200" y="2057"/>
                    <a:pt x="184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9012476" y="5925738"/>
              <a:ext cx="53668" cy="36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0"/>
                  </a:moveTo>
                  <a:cubicBezTo>
                    <a:pt x="20572" y="4107"/>
                    <a:pt x="19543" y="8214"/>
                    <a:pt x="16457" y="11561"/>
                  </a:cubicBezTo>
                  <a:cubicBezTo>
                    <a:pt x="13372" y="14907"/>
                    <a:pt x="8228" y="17493"/>
                    <a:pt x="5657" y="19166"/>
                  </a:cubicBezTo>
                  <a:cubicBezTo>
                    <a:pt x="3085" y="20839"/>
                    <a:pt x="3085" y="21600"/>
                    <a:pt x="2571" y="21524"/>
                  </a:cubicBezTo>
                  <a:cubicBezTo>
                    <a:pt x="2057" y="21448"/>
                    <a:pt x="1028" y="20535"/>
                    <a:pt x="0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8801529" y="5918071"/>
              <a:ext cx="47162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881" y="21600"/>
                  </a:moveTo>
                  <a:cubicBezTo>
                    <a:pt x="414" y="19636"/>
                    <a:pt x="-53" y="17673"/>
                    <a:pt x="5" y="15873"/>
                  </a:cubicBezTo>
                  <a:cubicBezTo>
                    <a:pt x="64" y="14073"/>
                    <a:pt x="648" y="12436"/>
                    <a:pt x="2691" y="10145"/>
                  </a:cubicBezTo>
                  <a:cubicBezTo>
                    <a:pt x="4734" y="7855"/>
                    <a:pt x="8237" y="4909"/>
                    <a:pt x="11623" y="3109"/>
                  </a:cubicBezTo>
                  <a:cubicBezTo>
                    <a:pt x="15009" y="1309"/>
                    <a:pt x="18278" y="655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9142812" y="6255412"/>
              <a:ext cx="7668" cy="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31"/>
                    <a:pt x="7200" y="11461"/>
                    <a:pt x="3600" y="15429"/>
                  </a:cubicBezTo>
                  <a:cubicBezTo>
                    <a:pt x="0" y="19396"/>
                    <a:pt x="0" y="21600"/>
                    <a:pt x="0" y="21600"/>
                  </a:cubicBezTo>
                  <a:cubicBezTo>
                    <a:pt x="0" y="21600"/>
                    <a:pt x="0" y="19396"/>
                    <a:pt x="0" y="17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9196479" y="6150890"/>
              <a:ext cx="33388" cy="66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0719" fill="norm" stroke="1" extrusionOk="0">
                  <a:moveTo>
                    <a:pt x="0" y="20719"/>
                  </a:moveTo>
                  <a:cubicBezTo>
                    <a:pt x="6171" y="17519"/>
                    <a:pt x="12343" y="14319"/>
                    <a:pt x="16200" y="10319"/>
                  </a:cubicBezTo>
                  <a:cubicBezTo>
                    <a:pt x="20057" y="6319"/>
                    <a:pt x="21600" y="1519"/>
                    <a:pt x="18514" y="319"/>
                  </a:cubicBezTo>
                  <a:cubicBezTo>
                    <a:pt x="15429" y="-881"/>
                    <a:pt x="7714" y="1519"/>
                    <a:pt x="0" y="3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9549155" y="613274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9595155" y="6255412"/>
              <a:ext cx="130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694" y="14400"/>
                    <a:pt x="3388" y="21600"/>
                    <a:pt x="6988" y="20400"/>
                  </a:cubicBezTo>
                  <a:cubicBezTo>
                    <a:pt x="10588" y="19200"/>
                    <a:pt x="16094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9898706" y="5849069"/>
              <a:ext cx="26124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600" fill="norm" stroke="1" extrusionOk="0">
                  <a:moveTo>
                    <a:pt x="8291" y="0"/>
                  </a:moveTo>
                  <a:cubicBezTo>
                    <a:pt x="12218" y="2839"/>
                    <a:pt x="16146" y="5679"/>
                    <a:pt x="15164" y="8569"/>
                  </a:cubicBezTo>
                  <a:cubicBezTo>
                    <a:pt x="14182" y="11459"/>
                    <a:pt x="8291" y="14400"/>
                    <a:pt x="4364" y="16428"/>
                  </a:cubicBezTo>
                  <a:cubicBezTo>
                    <a:pt x="437" y="18456"/>
                    <a:pt x="-1527" y="19572"/>
                    <a:pt x="1418" y="20282"/>
                  </a:cubicBezTo>
                  <a:cubicBezTo>
                    <a:pt x="4364" y="20992"/>
                    <a:pt x="12218" y="21296"/>
                    <a:pt x="20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10081667" y="5912153"/>
              <a:ext cx="207576" cy="41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63" fill="norm" stroke="1" extrusionOk="0">
                  <a:moveTo>
                    <a:pt x="1205" y="3109"/>
                  </a:moveTo>
                  <a:cubicBezTo>
                    <a:pt x="1465" y="7509"/>
                    <a:pt x="1726" y="11909"/>
                    <a:pt x="1726" y="14642"/>
                  </a:cubicBezTo>
                  <a:cubicBezTo>
                    <a:pt x="1726" y="17376"/>
                    <a:pt x="1465" y="18442"/>
                    <a:pt x="1075" y="19376"/>
                  </a:cubicBezTo>
                  <a:cubicBezTo>
                    <a:pt x="685" y="20309"/>
                    <a:pt x="164" y="21109"/>
                    <a:pt x="34" y="20709"/>
                  </a:cubicBezTo>
                  <a:cubicBezTo>
                    <a:pt x="-96" y="20309"/>
                    <a:pt x="164" y="18709"/>
                    <a:pt x="555" y="16042"/>
                  </a:cubicBezTo>
                  <a:cubicBezTo>
                    <a:pt x="945" y="13376"/>
                    <a:pt x="1465" y="9642"/>
                    <a:pt x="2116" y="6976"/>
                  </a:cubicBezTo>
                  <a:cubicBezTo>
                    <a:pt x="2767" y="4309"/>
                    <a:pt x="3547" y="2709"/>
                    <a:pt x="4458" y="1709"/>
                  </a:cubicBezTo>
                  <a:cubicBezTo>
                    <a:pt x="5369" y="709"/>
                    <a:pt x="6410" y="309"/>
                    <a:pt x="8232" y="109"/>
                  </a:cubicBezTo>
                  <a:cubicBezTo>
                    <a:pt x="10053" y="-91"/>
                    <a:pt x="12656" y="-91"/>
                    <a:pt x="14998" y="776"/>
                  </a:cubicBezTo>
                  <a:cubicBezTo>
                    <a:pt x="17340" y="1642"/>
                    <a:pt x="19422" y="3376"/>
                    <a:pt x="20463" y="5509"/>
                  </a:cubicBezTo>
                  <a:cubicBezTo>
                    <a:pt x="21504" y="7642"/>
                    <a:pt x="21504" y="10176"/>
                    <a:pt x="19292" y="12776"/>
                  </a:cubicBezTo>
                  <a:cubicBezTo>
                    <a:pt x="17080" y="15376"/>
                    <a:pt x="12656" y="18042"/>
                    <a:pt x="9793" y="19509"/>
                  </a:cubicBezTo>
                  <a:cubicBezTo>
                    <a:pt x="6931" y="20976"/>
                    <a:pt x="5629" y="21242"/>
                    <a:pt x="4328" y="21376"/>
                  </a:cubicBezTo>
                  <a:cubicBezTo>
                    <a:pt x="3027" y="21509"/>
                    <a:pt x="1726" y="21509"/>
                    <a:pt x="1075" y="21242"/>
                  </a:cubicBezTo>
                  <a:cubicBezTo>
                    <a:pt x="424" y="20976"/>
                    <a:pt x="424" y="20442"/>
                    <a:pt x="424" y="19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10047499" y="5749401"/>
              <a:ext cx="29134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4400"/>
                    <a:pt x="10232" y="7200"/>
                    <a:pt x="13832" y="3600"/>
                  </a:cubicBezTo>
                  <a:cubicBezTo>
                    <a:pt x="17432" y="0"/>
                    <a:pt x="195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10285171" y="6370415"/>
              <a:ext cx="7668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10438507" y="5902737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10461508" y="5795402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10752848" y="6148077"/>
              <a:ext cx="291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5600"/>
                    <a:pt x="12126" y="9600"/>
                    <a:pt x="15726" y="6000"/>
                  </a:cubicBezTo>
                  <a:cubicBezTo>
                    <a:pt x="19326" y="2400"/>
                    <a:pt x="2046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11368751" y="5915211"/>
              <a:ext cx="198229" cy="4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82" fill="norm" stroke="1" extrusionOk="0">
                  <a:moveTo>
                    <a:pt x="3828" y="4413"/>
                  </a:moveTo>
                  <a:cubicBezTo>
                    <a:pt x="3281" y="8164"/>
                    <a:pt x="2734" y="11915"/>
                    <a:pt x="2324" y="14178"/>
                  </a:cubicBezTo>
                  <a:cubicBezTo>
                    <a:pt x="1914" y="16442"/>
                    <a:pt x="1641" y="17218"/>
                    <a:pt x="1230" y="17929"/>
                  </a:cubicBezTo>
                  <a:cubicBezTo>
                    <a:pt x="820" y="18640"/>
                    <a:pt x="273" y="19287"/>
                    <a:pt x="137" y="19093"/>
                  </a:cubicBezTo>
                  <a:cubicBezTo>
                    <a:pt x="0" y="18899"/>
                    <a:pt x="273" y="17864"/>
                    <a:pt x="1230" y="15407"/>
                  </a:cubicBezTo>
                  <a:cubicBezTo>
                    <a:pt x="2187" y="12949"/>
                    <a:pt x="3828" y="9069"/>
                    <a:pt x="5332" y="6482"/>
                  </a:cubicBezTo>
                  <a:cubicBezTo>
                    <a:pt x="6835" y="3896"/>
                    <a:pt x="8203" y="2602"/>
                    <a:pt x="9433" y="1697"/>
                  </a:cubicBezTo>
                  <a:cubicBezTo>
                    <a:pt x="10663" y="791"/>
                    <a:pt x="11757" y="274"/>
                    <a:pt x="12987" y="80"/>
                  </a:cubicBezTo>
                  <a:cubicBezTo>
                    <a:pt x="14218" y="-114"/>
                    <a:pt x="15585" y="15"/>
                    <a:pt x="16952" y="791"/>
                  </a:cubicBezTo>
                  <a:cubicBezTo>
                    <a:pt x="18319" y="1567"/>
                    <a:pt x="19686" y="2990"/>
                    <a:pt x="20506" y="5318"/>
                  </a:cubicBezTo>
                  <a:cubicBezTo>
                    <a:pt x="21327" y="7646"/>
                    <a:pt x="21600" y="10880"/>
                    <a:pt x="20370" y="13467"/>
                  </a:cubicBezTo>
                  <a:cubicBezTo>
                    <a:pt x="19139" y="16054"/>
                    <a:pt x="16405" y="17994"/>
                    <a:pt x="13124" y="19287"/>
                  </a:cubicBezTo>
                  <a:cubicBezTo>
                    <a:pt x="9843" y="20581"/>
                    <a:pt x="6015" y="21227"/>
                    <a:pt x="3554" y="21357"/>
                  </a:cubicBezTo>
                  <a:cubicBezTo>
                    <a:pt x="1094" y="21486"/>
                    <a:pt x="0" y="21098"/>
                    <a:pt x="0" y="20839"/>
                  </a:cubicBezTo>
                  <a:cubicBezTo>
                    <a:pt x="0" y="20581"/>
                    <a:pt x="1094" y="20451"/>
                    <a:pt x="2187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11573200" y="6301413"/>
              <a:ext cx="168671" cy="14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2197"/>
                  </a:moveTo>
                  <a:cubicBezTo>
                    <a:pt x="3273" y="1098"/>
                    <a:pt x="6545" y="0"/>
                    <a:pt x="8836" y="0"/>
                  </a:cubicBezTo>
                  <a:cubicBezTo>
                    <a:pt x="11127" y="0"/>
                    <a:pt x="12436" y="1098"/>
                    <a:pt x="13091" y="2563"/>
                  </a:cubicBezTo>
                  <a:cubicBezTo>
                    <a:pt x="13745" y="4027"/>
                    <a:pt x="13745" y="5858"/>
                    <a:pt x="12273" y="8237"/>
                  </a:cubicBezTo>
                  <a:cubicBezTo>
                    <a:pt x="10800" y="10617"/>
                    <a:pt x="7855" y="13546"/>
                    <a:pt x="5727" y="15742"/>
                  </a:cubicBezTo>
                  <a:cubicBezTo>
                    <a:pt x="3600" y="17939"/>
                    <a:pt x="2291" y="19403"/>
                    <a:pt x="2455" y="20319"/>
                  </a:cubicBezTo>
                  <a:cubicBezTo>
                    <a:pt x="2618" y="21234"/>
                    <a:pt x="4255" y="21600"/>
                    <a:pt x="7691" y="20868"/>
                  </a:cubicBezTo>
                  <a:cubicBezTo>
                    <a:pt x="11127" y="20136"/>
                    <a:pt x="16364" y="18305"/>
                    <a:pt x="21600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11787871" y="5933404"/>
              <a:ext cx="1" cy="10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0001" fill="norm" stroke="1" extrusionOk="0">
                  <a:moveTo>
                    <a:pt x="0" y="0"/>
                  </a:moveTo>
                  <a:cubicBezTo>
                    <a:pt x="21600" y="8160"/>
                    <a:pt x="21600" y="16320"/>
                    <a:pt x="0" y="18960"/>
                  </a:cubicBezTo>
                  <a:cubicBezTo>
                    <a:pt x="21600" y="21600"/>
                    <a:pt x="21600" y="18720"/>
                    <a:pt x="0" y="15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11810872" y="5864403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11404530" y="5718733"/>
              <a:ext cx="345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4400"/>
                    <a:pt x="9920" y="7200"/>
                    <a:pt x="13520" y="3600"/>
                  </a:cubicBezTo>
                  <a:cubicBezTo>
                    <a:pt x="17120" y="0"/>
                    <a:pt x="193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12002543" y="5818402"/>
              <a:ext cx="89189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18000" y="0"/>
                  </a:moveTo>
                  <a:cubicBezTo>
                    <a:pt x="19800" y="2169"/>
                    <a:pt x="21600" y="4337"/>
                    <a:pt x="20700" y="6549"/>
                  </a:cubicBezTo>
                  <a:cubicBezTo>
                    <a:pt x="19800" y="8761"/>
                    <a:pt x="16200" y="11017"/>
                    <a:pt x="12300" y="13533"/>
                  </a:cubicBezTo>
                  <a:cubicBezTo>
                    <a:pt x="8400" y="16048"/>
                    <a:pt x="4200" y="188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192699" y="7106421"/>
              <a:ext cx="90725" cy="23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136" fill="norm" stroke="1" extrusionOk="0">
                  <a:moveTo>
                    <a:pt x="14675" y="7666"/>
                  </a:moveTo>
                  <a:cubicBezTo>
                    <a:pt x="15259" y="6504"/>
                    <a:pt x="15843" y="5343"/>
                    <a:pt x="16427" y="4182"/>
                  </a:cubicBezTo>
                  <a:cubicBezTo>
                    <a:pt x="17011" y="3021"/>
                    <a:pt x="17594" y="1859"/>
                    <a:pt x="15843" y="1046"/>
                  </a:cubicBezTo>
                  <a:cubicBezTo>
                    <a:pt x="14092" y="234"/>
                    <a:pt x="10005" y="-231"/>
                    <a:pt x="6794" y="117"/>
                  </a:cubicBezTo>
                  <a:cubicBezTo>
                    <a:pt x="3583" y="466"/>
                    <a:pt x="1248" y="1627"/>
                    <a:pt x="373" y="3369"/>
                  </a:cubicBezTo>
                  <a:cubicBezTo>
                    <a:pt x="-503" y="5111"/>
                    <a:pt x="81" y="7434"/>
                    <a:pt x="3000" y="9175"/>
                  </a:cubicBezTo>
                  <a:cubicBezTo>
                    <a:pt x="5919" y="10917"/>
                    <a:pt x="11173" y="12079"/>
                    <a:pt x="14675" y="13124"/>
                  </a:cubicBezTo>
                  <a:cubicBezTo>
                    <a:pt x="18178" y="14169"/>
                    <a:pt x="19929" y="15098"/>
                    <a:pt x="20513" y="16375"/>
                  </a:cubicBezTo>
                  <a:cubicBezTo>
                    <a:pt x="21097" y="17653"/>
                    <a:pt x="20513" y="19279"/>
                    <a:pt x="18178" y="20208"/>
                  </a:cubicBezTo>
                  <a:cubicBezTo>
                    <a:pt x="15843" y="21137"/>
                    <a:pt x="11756" y="21369"/>
                    <a:pt x="9421" y="20904"/>
                  </a:cubicBezTo>
                  <a:cubicBezTo>
                    <a:pt x="7086" y="20440"/>
                    <a:pt x="6502" y="19279"/>
                    <a:pt x="6502" y="17537"/>
                  </a:cubicBezTo>
                  <a:cubicBezTo>
                    <a:pt x="6502" y="15795"/>
                    <a:pt x="7086" y="13472"/>
                    <a:pt x="7670" y="1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397503" y="6914760"/>
              <a:ext cx="7411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62" y="0"/>
                  </a:moveTo>
                  <a:cubicBezTo>
                    <a:pt x="8938" y="3158"/>
                    <a:pt x="5214" y="6316"/>
                    <a:pt x="2979" y="9663"/>
                  </a:cubicBezTo>
                  <a:cubicBezTo>
                    <a:pt x="745" y="13011"/>
                    <a:pt x="0" y="16547"/>
                    <a:pt x="0" y="18695"/>
                  </a:cubicBezTo>
                  <a:cubicBezTo>
                    <a:pt x="0" y="20842"/>
                    <a:pt x="745" y="21600"/>
                    <a:pt x="3724" y="21600"/>
                  </a:cubicBezTo>
                  <a:cubicBezTo>
                    <a:pt x="6703" y="21600"/>
                    <a:pt x="11917" y="20842"/>
                    <a:pt x="15269" y="20084"/>
                  </a:cubicBezTo>
                  <a:cubicBezTo>
                    <a:pt x="18621" y="19326"/>
                    <a:pt x="20110" y="18568"/>
                    <a:pt x="21600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387281" y="7137098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532951" y="7152432"/>
              <a:ext cx="236076" cy="493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4877" y="0"/>
                  </a:moveTo>
                  <a:cubicBezTo>
                    <a:pt x="3716" y="0"/>
                    <a:pt x="2555" y="0"/>
                    <a:pt x="1626" y="224"/>
                  </a:cubicBezTo>
                  <a:cubicBezTo>
                    <a:pt x="697" y="448"/>
                    <a:pt x="0" y="895"/>
                    <a:pt x="0" y="1679"/>
                  </a:cubicBezTo>
                  <a:cubicBezTo>
                    <a:pt x="0" y="2462"/>
                    <a:pt x="697" y="3581"/>
                    <a:pt x="2323" y="4085"/>
                  </a:cubicBezTo>
                  <a:cubicBezTo>
                    <a:pt x="3948" y="4589"/>
                    <a:pt x="6503" y="4477"/>
                    <a:pt x="8710" y="4029"/>
                  </a:cubicBezTo>
                  <a:cubicBezTo>
                    <a:pt x="10916" y="3581"/>
                    <a:pt x="12774" y="2798"/>
                    <a:pt x="13935" y="2070"/>
                  </a:cubicBezTo>
                  <a:cubicBezTo>
                    <a:pt x="15097" y="1343"/>
                    <a:pt x="15561" y="672"/>
                    <a:pt x="15213" y="672"/>
                  </a:cubicBezTo>
                  <a:cubicBezTo>
                    <a:pt x="14865" y="672"/>
                    <a:pt x="13703" y="1343"/>
                    <a:pt x="12774" y="3022"/>
                  </a:cubicBezTo>
                  <a:cubicBezTo>
                    <a:pt x="11845" y="4701"/>
                    <a:pt x="11148" y="7387"/>
                    <a:pt x="10684" y="10464"/>
                  </a:cubicBezTo>
                  <a:cubicBezTo>
                    <a:pt x="10219" y="13542"/>
                    <a:pt x="9987" y="17011"/>
                    <a:pt x="9871" y="19026"/>
                  </a:cubicBezTo>
                  <a:cubicBezTo>
                    <a:pt x="9755" y="21040"/>
                    <a:pt x="9755" y="21600"/>
                    <a:pt x="9755" y="21600"/>
                  </a:cubicBezTo>
                  <a:cubicBezTo>
                    <a:pt x="9755" y="21600"/>
                    <a:pt x="9755" y="21040"/>
                    <a:pt x="9755" y="18690"/>
                  </a:cubicBezTo>
                  <a:cubicBezTo>
                    <a:pt x="9755" y="16340"/>
                    <a:pt x="9755" y="12199"/>
                    <a:pt x="10684" y="9065"/>
                  </a:cubicBezTo>
                  <a:cubicBezTo>
                    <a:pt x="11613" y="5932"/>
                    <a:pt x="13471" y="3805"/>
                    <a:pt x="14865" y="2574"/>
                  </a:cubicBezTo>
                  <a:cubicBezTo>
                    <a:pt x="16258" y="1343"/>
                    <a:pt x="17187" y="1007"/>
                    <a:pt x="18232" y="895"/>
                  </a:cubicBezTo>
                  <a:cubicBezTo>
                    <a:pt x="19277" y="783"/>
                    <a:pt x="20439" y="895"/>
                    <a:pt x="21019" y="1287"/>
                  </a:cubicBezTo>
                  <a:cubicBezTo>
                    <a:pt x="21600" y="1679"/>
                    <a:pt x="21600" y="2350"/>
                    <a:pt x="21019" y="3190"/>
                  </a:cubicBezTo>
                  <a:cubicBezTo>
                    <a:pt x="20439" y="4029"/>
                    <a:pt x="19277" y="5036"/>
                    <a:pt x="18116" y="5708"/>
                  </a:cubicBezTo>
                  <a:cubicBezTo>
                    <a:pt x="16955" y="6379"/>
                    <a:pt x="15794" y="6715"/>
                    <a:pt x="14632" y="6883"/>
                  </a:cubicBezTo>
                  <a:cubicBezTo>
                    <a:pt x="13471" y="7051"/>
                    <a:pt x="12310" y="7051"/>
                    <a:pt x="11613" y="6827"/>
                  </a:cubicBezTo>
                  <a:cubicBezTo>
                    <a:pt x="10916" y="6603"/>
                    <a:pt x="10684" y="6155"/>
                    <a:pt x="10452" y="5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1008295" y="7027104"/>
              <a:ext cx="144896" cy="24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98" fill="norm" stroke="1" extrusionOk="0">
                  <a:moveTo>
                    <a:pt x="14779" y="3572"/>
                  </a:moveTo>
                  <a:cubicBezTo>
                    <a:pt x="14400" y="2458"/>
                    <a:pt x="14021" y="1345"/>
                    <a:pt x="14779" y="677"/>
                  </a:cubicBezTo>
                  <a:cubicBezTo>
                    <a:pt x="15537" y="9"/>
                    <a:pt x="17432" y="-214"/>
                    <a:pt x="18758" y="231"/>
                  </a:cubicBezTo>
                  <a:cubicBezTo>
                    <a:pt x="20084" y="677"/>
                    <a:pt x="20842" y="1790"/>
                    <a:pt x="21221" y="2904"/>
                  </a:cubicBezTo>
                  <a:cubicBezTo>
                    <a:pt x="21600" y="4017"/>
                    <a:pt x="21600" y="5130"/>
                    <a:pt x="21032" y="6132"/>
                  </a:cubicBezTo>
                  <a:cubicBezTo>
                    <a:pt x="20463" y="7134"/>
                    <a:pt x="19326" y="8025"/>
                    <a:pt x="17811" y="8805"/>
                  </a:cubicBezTo>
                  <a:cubicBezTo>
                    <a:pt x="16295" y="9584"/>
                    <a:pt x="14400" y="10252"/>
                    <a:pt x="14400" y="10697"/>
                  </a:cubicBezTo>
                  <a:cubicBezTo>
                    <a:pt x="14400" y="11143"/>
                    <a:pt x="16295" y="11365"/>
                    <a:pt x="17811" y="12033"/>
                  </a:cubicBezTo>
                  <a:cubicBezTo>
                    <a:pt x="19326" y="12701"/>
                    <a:pt x="20463" y="13815"/>
                    <a:pt x="20463" y="14928"/>
                  </a:cubicBezTo>
                  <a:cubicBezTo>
                    <a:pt x="20463" y="16042"/>
                    <a:pt x="19326" y="17155"/>
                    <a:pt x="16674" y="18268"/>
                  </a:cubicBezTo>
                  <a:cubicBezTo>
                    <a:pt x="14021" y="19382"/>
                    <a:pt x="9853" y="20495"/>
                    <a:pt x="6821" y="20941"/>
                  </a:cubicBezTo>
                  <a:cubicBezTo>
                    <a:pt x="3789" y="21386"/>
                    <a:pt x="1895" y="21163"/>
                    <a:pt x="0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233944" y="7374771"/>
              <a:ext cx="102735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1" y="18720"/>
                    <a:pt x="3761" y="15840"/>
                    <a:pt x="5722" y="12960"/>
                  </a:cubicBezTo>
                  <a:cubicBezTo>
                    <a:pt x="7684" y="10080"/>
                    <a:pt x="9725" y="7200"/>
                    <a:pt x="11713" y="5280"/>
                  </a:cubicBezTo>
                  <a:cubicBezTo>
                    <a:pt x="13701" y="3360"/>
                    <a:pt x="15636" y="2400"/>
                    <a:pt x="17275" y="1680"/>
                  </a:cubicBezTo>
                  <a:cubicBezTo>
                    <a:pt x="18913" y="960"/>
                    <a:pt x="20257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463949" y="7459106"/>
              <a:ext cx="63634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57" y="19200"/>
                    <a:pt x="7113" y="16800"/>
                    <a:pt x="10713" y="13200"/>
                  </a:cubicBezTo>
                  <a:cubicBezTo>
                    <a:pt x="14313" y="9600"/>
                    <a:pt x="179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1353303" y="7121765"/>
              <a:ext cx="46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383970" y="7236767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940787" y="7084205"/>
              <a:ext cx="178731" cy="6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484" fill="norm" stroke="1" extrusionOk="0">
                  <a:moveTo>
                    <a:pt x="9336" y="3990"/>
                  </a:moveTo>
                  <a:cubicBezTo>
                    <a:pt x="8736" y="6578"/>
                    <a:pt x="8136" y="9167"/>
                    <a:pt x="7236" y="11934"/>
                  </a:cubicBezTo>
                  <a:cubicBezTo>
                    <a:pt x="6336" y="14701"/>
                    <a:pt x="5136" y="17646"/>
                    <a:pt x="4236" y="19342"/>
                  </a:cubicBezTo>
                  <a:cubicBezTo>
                    <a:pt x="3336" y="21038"/>
                    <a:pt x="2736" y="21484"/>
                    <a:pt x="2136" y="21484"/>
                  </a:cubicBezTo>
                  <a:cubicBezTo>
                    <a:pt x="1536" y="21484"/>
                    <a:pt x="936" y="21038"/>
                    <a:pt x="486" y="19386"/>
                  </a:cubicBezTo>
                  <a:cubicBezTo>
                    <a:pt x="36" y="17735"/>
                    <a:pt x="-264" y="14879"/>
                    <a:pt x="336" y="12291"/>
                  </a:cubicBezTo>
                  <a:cubicBezTo>
                    <a:pt x="936" y="9702"/>
                    <a:pt x="2436" y="7382"/>
                    <a:pt x="4686" y="5418"/>
                  </a:cubicBezTo>
                  <a:cubicBezTo>
                    <a:pt x="6936" y="3454"/>
                    <a:pt x="9936" y="1848"/>
                    <a:pt x="12186" y="955"/>
                  </a:cubicBezTo>
                  <a:cubicBezTo>
                    <a:pt x="14436" y="63"/>
                    <a:pt x="15936" y="-116"/>
                    <a:pt x="17136" y="63"/>
                  </a:cubicBezTo>
                  <a:cubicBezTo>
                    <a:pt x="18336" y="241"/>
                    <a:pt x="19236" y="777"/>
                    <a:pt x="19986" y="1803"/>
                  </a:cubicBezTo>
                  <a:cubicBezTo>
                    <a:pt x="20736" y="2829"/>
                    <a:pt x="21336" y="4347"/>
                    <a:pt x="20736" y="5507"/>
                  </a:cubicBezTo>
                  <a:cubicBezTo>
                    <a:pt x="20136" y="6667"/>
                    <a:pt x="18336" y="7471"/>
                    <a:pt x="16236" y="7962"/>
                  </a:cubicBezTo>
                  <a:cubicBezTo>
                    <a:pt x="14136" y="8453"/>
                    <a:pt x="11736" y="8631"/>
                    <a:pt x="9786" y="8676"/>
                  </a:cubicBezTo>
                  <a:cubicBezTo>
                    <a:pt x="7836" y="8720"/>
                    <a:pt x="6336" y="8631"/>
                    <a:pt x="6336" y="8408"/>
                  </a:cubicBezTo>
                  <a:cubicBezTo>
                    <a:pt x="6336" y="8185"/>
                    <a:pt x="7836" y="7828"/>
                    <a:pt x="9336" y="7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2280990" y="7236767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2480767" y="7144765"/>
              <a:ext cx="122232" cy="1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84" fill="norm" stroke="1" extrusionOk="0">
                  <a:moveTo>
                    <a:pt x="1247" y="0"/>
                  </a:moveTo>
                  <a:cubicBezTo>
                    <a:pt x="366" y="1385"/>
                    <a:pt x="-516" y="2769"/>
                    <a:pt x="366" y="6092"/>
                  </a:cubicBezTo>
                  <a:cubicBezTo>
                    <a:pt x="1247" y="9415"/>
                    <a:pt x="3892" y="14677"/>
                    <a:pt x="6096" y="17723"/>
                  </a:cubicBezTo>
                  <a:cubicBezTo>
                    <a:pt x="8300" y="20769"/>
                    <a:pt x="10064" y="21600"/>
                    <a:pt x="11166" y="21185"/>
                  </a:cubicBezTo>
                  <a:cubicBezTo>
                    <a:pt x="12268" y="20769"/>
                    <a:pt x="12708" y="19108"/>
                    <a:pt x="13370" y="16062"/>
                  </a:cubicBezTo>
                  <a:cubicBezTo>
                    <a:pt x="14031" y="13015"/>
                    <a:pt x="14913" y="8585"/>
                    <a:pt x="16235" y="5954"/>
                  </a:cubicBezTo>
                  <a:cubicBezTo>
                    <a:pt x="17557" y="3323"/>
                    <a:pt x="19321" y="2492"/>
                    <a:pt x="21084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2652455" y="6918490"/>
              <a:ext cx="686560" cy="39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71" fill="norm" stroke="1" extrusionOk="0">
                  <a:moveTo>
                    <a:pt x="3492" y="14102"/>
                  </a:moveTo>
                  <a:cubicBezTo>
                    <a:pt x="3172" y="13681"/>
                    <a:pt x="2852" y="13261"/>
                    <a:pt x="2492" y="13261"/>
                  </a:cubicBezTo>
                  <a:cubicBezTo>
                    <a:pt x="2132" y="13261"/>
                    <a:pt x="1732" y="13681"/>
                    <a:pt x="1252" y="14874"/>
                  </a:cubicBezTo>
                  <a:cubicBezTo>
                    <a:pt x="772" y="16066"/>
                    <a:pt x="212" y="18030"/>
                    <a:pt x="52" y="19362"/>
                  </a:cubicBezTo>
                  <a:cubicBezTo>
                    <a:pt x="-108" y="20694"/>
                    <a:pt x="132" y="21396"/>
                    <a:pt x="372" y="21466"/>
                  </a:cubicBezTo>
                  <a:cubicBezTo>
                    <a:pt x="612" y="21536"/>
                    <a:pt x="852" y="20975"/>
                    <a:pt x="1132" y="20414"/>
                  </a:cubicBezTo>
                  <a:cubicBezTo>
                    <a:pt x="1412" y="19853"/>
                    <a:pt x="1732" y="19292"/>
                    <a:pt x="2132" y="18661"/>
                  </a:cubicBezTo>
                  <a:cubicBezTo>
                    <a:pt x="2532" y="18030"/>
                    <a:pt x="3012" y="17328"/>
                    <a:pt x="3252" y="17328"/>
                  </a:cubicBezTo>
                  <a:cubicBezTo>
                    <a:pt x="3492" y="17328"/>
                    <a:pt x="3492" y="18030"/>
                    <a:pt x="3532" y="18731"/>
                  </a:cubicBezTo>
                  <a:cubicBezTo>
                    <a:pt x="3572" y="19432"/>
                    <a:pt x="3652" y="20133"/>
                    <a:pt x="3892" y="20554"/>
                  </a:cubicBezTo>
                  <a:cubicBezTo>
                    <a:pt x="4132" y="20975"/>
                    <a:pt x="4532" y="21115"/>
                    <a:pt x="4892" y="20905"/>
                  </a:cubicBezTo>
                  <a:cubicBezTo>
                    <a:pt x="5252" y="20694"/>
                    <a:pt x="5572" y="20133"/>
                    <a:pt x="6212" y="18380"/>
                  </a:cubicBezTo>
                  <a:cubicBezTo>
                    <a:pt x="6852" y="16627"/>
                    <a:pt x="7812" y="13681"/>
                    <a:pt x="8532" y="11087"/>
                  </a:cubicBezTo>
                  <a:cubicBezTo>
                    <a:pt x="9252" y="8492"/>
                    <a:pt x="9732" y="6248"/>
                    <a:pt x="10012" y="4705"/>
                  </a:cubicBezTo>
                  <a:cubicBezTo>
                    <a:pt x="10292" y="3162"/>
                    <a:pt x="10372" y="2320"/>
                    <a:pt x="10452" y="1549"/>
                  </a:cubicBezTo>
                  <a:cubicBezTo>
                    <a:pt x="10532" y="778"/>
                    <a:pt x="10612" y="76"/>
                    <a:pt x="10532" y="6"/>
                  </a:cubicBezTo>
                  <a:cubicBezTo>
                    <a:pt x="10452" y="-64"/>
                    <a:pt x="10212" y="497"/>
                    <a:pt x="9892" y="2881"/>
                  </a:cubicBezTo>
                  <a:cubicBezTo>
                    <a:pt x="9572" y="5266"/>
                    <a:pt x="9172" y="9474"/>
                    <a:pt x="8972" y="11928"/>
                  </a:cubicBezTo>
                  <a:cubicBezTo>
                    <a:pt x="8772" y="14383"/>
                    <a:pt x="8772" y="15084"/>
                    <a:pt x="9092" y="15785"/>
                  </a:cubicBezTo>
                  <a:cubicBezTo>
                    <a:pt x="9412" y="16487"/>
                    <a:pt x="10052" y="17188"/>
                    <a:pt x="10532" y="17328"/>
                  </a:cubicBezTo>
                  <a:cubicBezTo>
                    <a:pt x="11012" y="17468"/>
                    <a:pt x="11332" y="17048"/>
                    <a:pt x="11612" y="16346"/>
                  </a:cubicBezTo>
                  <a:cubicBezTo>
                    <a:pt x="11892" y="15645"/>
                    <a:pt x="12132" y="14663"/>
                    <a:pt x="12292" y="13752"/>
                  </a:cubicBezTo>
                  <a:cubicBezTo>
                    <a:pt x="12452" y="12840"/>
                    <a:pt x="12532" y="11998"/>
                    <a:pt x="12452" y="11928"/>
                  </a:cubicBezTo>
                  <a:cubicBezTo>
                    <a:pt x="12372" y="11858"/>
                    <a:pt x="12132" y="12559"/>
                    <a:pt x="11972" y="13611"/>
                  </a:cubicBezTo>
                  <a:cubicBezTo>
                    <a:pt x="11812" y="14663"/>
                    <a:pt x="11732" y="16066"/>
                    <a:pt x="11732" y="17118"/>
                  </a:cubicBezTo>
                  <a:cubicBezTo>
                    <a:pt x="11732" y="18170"/>
                    <a:pt x="11812" y="18871"/>
                    <a:pt x="12052" y="19362"/>
                  </a:cubicBezTo>
                  <a:cubicBezTo>
                    <a:pt x="12292" y="19853"/>
                    <a:pt x="12692" y="20133"/>
                    <a:pt x="13292" y="19993"/>
                  </a:cubicBezTo>
                  <a:cubicBezTo>
                    <a:pt x="13892" y="19853"/>
                    <a:pt x="14692" y="19292"/>
                    <a:pt x="15372" y="18520"/>
                  </a:cubicBezTo>
                  <a:cubicBezTo>
                    <a:pt x="16052" y="17749"/>
                    <a:pt x="16612" y="16767"/>
                    <a:pt x="16972" y="15926"/>
                  </a:cubicBezTo>
                  <a:cubicBezTo>
                    <a:pt x="17332" y="15084"/>
                    <a:pt x="17492" y="14383"/>
                    <a:pt x="17572" y="13681"/>
                  </a:cubicBezTo>
                  <a:cubicBezTo>
                    <a:pt x="17652" y="12980"/>
                    <a:pt x="17652" y="12279"/>
                    <a:pt x="17452" y="11998"/>
                  </a:cubicBezTo>
                  <a:cubicBezTo>
                    <a:pt x="17252" y="11718"/>
                    <a:pt x="16852" y="11858"/>
                    <a:pt x="16572" y="12279"/>
                  </a:cubicBezTo>
                  <a:cubicBezTo>
                    <a:pt x="16292" y="12700"/>
                    <a:pt x="16132" y="13401"/>
                    <a:pt x="16012" y="14172"/>
                  </a:cubicBezTo>
                  <a:cubicBezTo>
                    <a:pt x="15892" y="14944"/>
                    <a:pt x="15812" y="15785"/>
                    <a:pt x="15812" y="16557"/>
                  </a:cubicBezTo>
                  <a:cubicBezTo>
                    <a:pt x="15812" y="17328"/>
                    <a:pt x="15892" y="18030"/>
                    <a:pt x="16092" y="18591"/>
                  </a:cubicBezTo>
                  <a:cubicBezTo>
                    <a:pt x="16292" y="19152"/>
                    <a:pt x="16612" y="19572"/>
                    <a:pt x="17532" y="19362"/>
                  </a:cubicBezTo>
                  <a:cubicBezTo>
                    <a:pt x="18452" y="19152"/>
                    <a:pt x="19972" y="18310"/>
                    <a:pt x="21492" y="17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3188233" y="7097412"/>
              <a:ext cx="281119" cy="160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6" fill="norm" stroke="1" extrusionOk="0">
                  <a:moveTo>
                    <a:pt x="3338" y="7154"/>
                  </a:moveTo>
                  <a:cubicBezTo>
                    <a:pt x="3142" y="5493"/>
                    <a:pt x="2945" y="3831"/>
                    <a:pt x="2553" y="2336"/>
                  </a:cubicBezTo>
                  <a:cubicBezTo>
                    <a:pt x="2160" y="840"/>
                    <a:pt x="1571" y="-489"/>
                    <a:pt x="1178" y="176"/>
                  </a:cubicBezTo>
                  <a:cubicBezTo>
                    <a:pt x="785" y="840"/>
                    <a:pt x="589" y="3499"/>
                    <a:pt x="393" y="6489"/>
                  </a:cubicBezTo>
                  <a:cubicBezTo>
                    <a:pt x="196" y="9480"/>
                    <a:pt x="0" y="12803"/>
                    <a:pt x="0" y="15296"/>
                  </a:cubicBezTo>
                  <a:cubicBezTo>
                    <a:pt x="0" y="17788"/>
                    <a:pt x="196" y="19449"/>
                    <a:pt x="1276" y="20280"/>
                  </a:cubicBezTo>
                  <a:cubicBezTo>
                    <a:pt x="2356" y="21111"/>
                    <a:pt x="4320" y="21111"/>
                    <a:pt x="6382" y="19449"/>
                  </a:cubicBezTo>
                  <a:cubicBezTo>
                    <a:pt x="8444" y="17788"/>
                    <a:pt x="10604" y="14465"/>
                    <a:pt x="11782" y="11973"/>
                  </a:cubicBezTo>
                  <a:cubicBezTo>
                    <a:pt x="12960" y="9480"/>
                    <a:pt x="13156" y="7819"/>
                    <a:pt x="13255" y="6157"/>
                  </a:cubicBezTo>
                  <a:cubicBezTo>
                    <a:pt x="13353" y="4496"/>
                    <a:pt x="13353" y="2834"/>
                    <a:pt x="12764" y="2003"/>
                  </a:cubicBezTo>
                  <a:cubicBezTo>
                    <a:pt x="12175" y="1173"/>
                    <a:pt x="10996" y="1173"/>
                    <a:pt x="9818" y="2668"/>
                  </a:cubicBezTo>
                  <a:cubicBezTo>
                    <a:pt x="8640" y="4163"/>
                    <a:pt x="7462" y="7154"/>
                    <a:pt x="6873" y="9979"/>
                  </a:cubicBezTo>
                  <a:cubicBezTo>
                    <a:pt x="6284" y="12803"/>
                    <a:pt x="6284" y="15462"/>
                    <a:pt x="7364" y="17289"/>
                  </a:cubicBezTo>
                  <a:cubicBezTo>
                    <a:pt x="8444" y="19117"/>
                    <a:pt x="10604" y="20114"/>
                    <a:pt x="13156" y="20280"/>
                  </a:cubicBezTo>
                  <a:cubicBezTo>
                    <a:pt x="15709" y="20446"/>
                    <a:pt x="18655" y="19782"/>
                    <a:pt x="21600" y="19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3814358" y="7075764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3791358" y="7190766"/>
              <a:ext cx="153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4397038" y="6834578"/>
              <a:ext cx="149066" cy="48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31" fill="norm" stroke="1" extrusionOk="0">
                  <a:moveTo>
                    <a:pt x="0" y="8255"/>
                  </a:moveTo>
                  <a:cubicBezTo>
                    <a:pt x="360" y="10843"/>
                    <a:pt x="720" y="13430"/>
                    <a:pt x="900" y="15342"/>
                  </a:cubicBezTo>
                  <a:cubicBezTo>
                    <a:pt x="1080" y="17255"/>
                    <a:pt x="1080" y="18492"/>
                    <a:pt x="1080" y="19505"/>
                  </a:cubicBezTo>
                  <a:cubicBezTo>
                    <a:pt x="1080" y="20517"/>
                    <a:pt x="1080" y="21305"/>
                    <a:pt x="1080" y="21417"/>
                  </a:cubicBezTo>
                  <a:cubicBezTo>
                    <a:pt x="1080" y="21530"/>
                    <a:pt x="1080" y="20968"/>
                    <a:pt x="720" y="18886"/>
                  </a:cubicBezTo>
                  <a:cubicBezTo>
                    <a:pt x="360" y="16805"/>
                    <a:pt x="-360" y="13205"/>
                    <a:pt x="720" y="9942"/>
                  </a:cubicBezTo>
                  <a:cubicBezTo>
                    <a:pt x="1800" y="6680"/>
                    <a:pt x="4680" y="3755"/>
                    <a:pt x="7020" y="2124"/>
                  </a:cubicBezTo>
                  <a:cubicBezTo>
                    <a:pt x="9360" y="493"/>
                    <a:pt x="11160" y="155"/>
                    <a:pt x="12960" y="43"/>
                  </a:cubicBezTo>
                  <a:cubicBezTo>
                    <a:pt x="14760" y="-70"/>
                    <a:pt x="16560" y="43"/>
                    <a:pt x="18000" y="380"/>
                  </a:cubicBezTo>
                  <a:cubicBezTo>
                    <a:pt x="19440" y="718"/>
                    <a:pt x="20520" y="1280"/>
                    <a:pt x="20880" y="2124"/>
                  </a:cubicBezTo>
                  <a:cubicBezTo>
                    <a:pt x="21240" y="2967"/>
                    <a:pt x="20880" y="4092"/>
                    <a:pt x="18360" y="5217"/>
                  </a:cubicBezTo>
                  <a:cubicBezTo>
                    <a:pt x="15840" y="6342"/>
                    <a:pt x="11160" y="7468"/>
                    <a:pt x="6480" y="8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4519707" y="7060430"/>
              <a:ext cx="199339" cy="2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5670"/>
                  </a:moveTo>
                  <a:cubicBezTo>
                    <a:pt x="1385" y="5400"/>
                    <a:pt x="2769" y="5130"/>
                    <a:pt x="4569" y="6210"/>
                  </a:cubicBezTo>
                  <a:cubicBezTo>
                    <a:pt x="6369" y="7290"/>
                    <a:pt x="8585" y="9720"/>
                    <a:pt x="9415" y="12420"/>
                  </a:cubicBezTo>
                  <a:cubicBezTo>
                    <a:pt x="10246" y="15120"/>
                    <a:pt x="9692" y="18090"/>
                    <a:pt x="8723" y="19710"/>
                  </a:cubicBezTo>
                  <a:cubicBezTo>
                    <a:pt x="7754" y="21330"/>
                    <a:pt x="6369" y="21600"/>
                    <a:pt x="5538" y="21060"/>
                  </a:cubicBezTo>
                  <a:cubicBezTo>
                    <a:pt x="4708" y="20520"/>
                    <a:pt x="4431" y="19170"/>
                    <a:pt x="4846" y="17010"/>
                  </a:cubicBezTo>
                  <a:cubicBezTo>
                    <a:pt x="5262" y="14850"/>
                    <a:pt x="6369" y="11880"/>
                    <a:pt x="9277" y="8910"/>
                  </a:cubicBezTo>
                  <a:cubicBezTo>
                    <a:pt x="12185" y="5940"/>
                    <a:pt x="16892" y="29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4803381" y="6897971"/>
              <a:ext cx="184005" cy="33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1059"/>
                  </a:moveTo>
                  <a:cubicBezTo>
                    <a:pt x="20400" y="576"/>
                    <a:pt x="19200" y="92"/>
                    <a:pt x="17850" y="12"/>
                  </a:cubicBezTo>
                  <a:cubicBezTo>
                    <a:pt x="16500" y="-69"/>
                    <a:pt x="15000" y="253"/>
                    <a:pt x="12300" y="2027"/>
                  </a:cubicBezTo>
                  <a:cubicBezTo>
                    <a:pt x="9600" y="3800"/>
                    <a:pt x="5700" y="7024"/>
                    <a:pt x="3300" y="10247"/>
                  </a:cubicBezTo>
                  <a:cubicBezTo>
                    <a:pt x="900" y="13471"/>
                    <a:pt x="0" y="16695"/>
                    <a:pt x="0" y="18630"/>
                  </a:cubicBezTo>
                  <a:cubicBezTo>
                    <a:pt x="0" y="20564"/>
                    <a:pt x="900" y="21209"/>
                    <a:pt x="3900" y="21370"/>
                  </a:cubicBezTo>
                  <a:cubicBezTo>
                    <a:pt x="6900" y="21531"/>
                    <a:pt x="12000" y="21209"/>
                    <a:pt x="1710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5012941" y="7076902"/>
              <a:ext cx="204450" cy="10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540" y="7311"/>
                  </a:moveTo>
                  <a:cubicBezTo>
                    <a:pt x="270" y="9823"/>
                    <a:pt x="0" y="12334"/>
                    <a:pt x="0" y="14846"/>
                  </a:cubicBezTo>
                  <a:cubicBezTo>
                    <a:pt x="0" y="17357"/>
                    <a:pt x="270" y="19869"/>
                    <a:pt x="405" y="19869"/>
                  </a:cubicBezTo>
                  <a:cubicBezTo>
                    <a:pt x="540" y="19869"/>
                    <a:pt x="540" y="17357"/>
                    <a:pt x="810" y="14343"/>
                  </a:cubicBezTo>
                  <a:cubicBezTo>
                    <a:pt x="1080" y="11330"/>
                    <a:pt x="1620" y="7813"/>
                    <a:pt x="2295" y="5050"/>
                  </a:cubicBezTo>
                  <a:cubicBezTo>
                    <a:pt x="2970" y="2288"/>
                    <a:pt x="3780" y="278"/>
                    <a:pt x="4725" y="27"/>
                  </a:cubicBezTo>
                  <a:cubicBezTo>
                    <a:pt x="5670" y="-224"/>
                    <a:pt x="6750" y="1283"/>
                    <a:pt x="7425" y="3292"/>
                  </a:cubicBezTo>
                  <a:cubicBezTo>
                    <a:pt x="8100" y="5302"/>
                    <a:pt x="8370" y="7813"/>
                    <a:pt x="8910" y="8064"/>
                  </a:cubicBezTo>
                  <a:cubicBezTo>
                    <a:pt x="9450" y="8315"/>
                    <a:pt x="10260" y="6306"/>
                    <a:pt x="11205" y="4548"/>
                  </a:cubicBezTo>
                  <a:cubicBezTo>
                    <a:pt x="12150" y="2790"/>
                    <a:pt x="13230" y="1283"/>
                    <a:pt x="13905" y="1785"/>
                  </a:cubicBezTo>
                  <a:cubicBezTo>
                    <a:pt x="14580" y="2288"/>
                    <a:pt x="14850" y="4799"/>
                    <a:pt x="14985" y="7311"/>
                  </a:cubicBezTo>
                  <a:cubicBezTo>
                    <a:pt x="15120" y="9823"/>
                    <a:pt x="15120" y="12334"/>
                    <a:pt x="15120" y="14846"/>
                  </a:cubicBezTo>
                  <a:cubicBezTo>
                    <a:pt x="15120" y="17357"/>
                    <a:pt x="15120" y="19869"/>
                    <a:pt x="15795" y="20623"/>
                  </a:cubicBezTo>
                  <a:cubicBezTo>
                    <a:pt x="16470" y="21376"/>
                    <a:pt x="17820" y="20371"/>
                    <a:pt x="18900" y="18864"/>
                  </a:cubicBezTo>
                  <a:cubicBezTo>
                    <a:pt x="19980" y="17357"/>
                    <a:pt x="20790" y="15348"/>
                    <a:pt x="21600" y="13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5237671" y="7035528"/>
              <a:ext cx="424397" cy="14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964" fill="norm" stroke="1" extrusionOk="0">
                  <a:moveTo>
                    <a:pt x="1690" y="10513"/>
                  </a:moveTo>
                  <a:cubicBezTo>
                    <a:pt x="1172" y="11650"/>
                    <a:pt x="655" y="12787"/>
                    <a:pt x="332" y="14303"/>
                  </a:cubicBezTo>
                  <a:cubicBezTo>
                    <a:pt x="8" y="15819"/>
                    <a:pt x="-121" y="17713"/>
                    <a:pt x="138" y="19040"/>
                  </a:cubicBezTo>
                  <a:cubicBezTo>
                    <a:pt x="396" y="20366"/>
                    <a:pt x="1043" y="21124"/>
                    <a:pt x="1625" y="20935"/>
                  </a:cubicBezTo>
                  <a:cubicBezTo>
                    <a:pt x="2207" y="20745"/>
                    <a:pt x="2725" y="19608"/>
                    <a:pt x="3048" y="18092"/>
                  </a:cubicBezTo>
                  <a:cubicBezTo>
                    <a:pt x="3371" y="16577"/>
                    <a:pt x="3501" y="14682"/>
                    <a:pt x="3371" y="12977"/>
                  </a:cubicBezTo>
                  <a:cubicBezTo>
                    <a:pt x="3242" y="11271"/>
                    <a:pt x="2854" y="9756"/>
                    <a:pt x="2983" y="8429"/>
                  </a:cubicBezTo>
                  <a:cubicBezTo>
                    <a:pt x="3113" y="7103"/>
                    <a:pt x="3759" y="5966"/>
                    <a:pt x="4406" y="5587"/>
                  </a:cubicBezTo>
                  <a:cubicBezTo>
                    <a:pt x="5053" y="5208"/>
                    <a:pt x="5699" y="5587"/>
                    <a:pt x="6281" y="6345"/>
                  </a:cubicBezTo>
                  <a:cubicBezTo>
                    <a:pt x="6863" y="7103"/>
                    <a:pt x="7381" y="8240"/>
                    <a:pt x="7833" y="10513"/>
                  </a:cubicBezTo>
                  <a:cubicBezTo>
                    <a:pt x="8286" y="12787"/>
                    <a:pt x="8674" y="16198"/>
                    <a:pt x="8545" y="17903"/>
                  </a:cubicBezTo>
                  <a:cubicBezTo>
                    <a:pt x="8416" y="19608"/>
                    <a:pt x="7769" y="19608"/>
                    <a:pt x="7381" y="18661"/>
                  </a:cubicBezTo>
                  <a:cubicBezTo>
                    <a:pt x="6993" y="17713"/>
                    <a:pt x="6863" y="15819"/>
                    <a:pt x="6863" y="13924"/>
                  </a:cubicBezTo>
                  <a:cubicBezTo>
                    <a:pt x="6863" y="12029"/>
                    <a:pt x="6993" y="10134"/>
                    <a:pt x="7639" y="8619"/>
                  </a:cubicBezTo>
                  <a:cubicBezTo>
                    <a:pt x="8286" y="7103"/>
                    <a:pt x="9450" y="5966"/>
                    <a:pt x="10744" y="5777"/>
                  </a:cubicBezTo>
                  <a:cubicBezTo>
                    <a:pt x="12037" y="5587"/>
                    <a:pt x="13460" y="6345"/>
                    <a:pt x="14430" y="5398"/>
                  </a:cubicBezTo>
                  <a:cubicBezTo>
                    <a:pt x="15400" y="4450"/>
                    <a:pt x="15917" y="1798"/>
                    <a:pt x="15853" y="661"/>
                  </a:cubicBezTo>
                  <a:cubicBezTo>
                    <a:pt x="15788" y="-476"/>
                    <a:pt x="15141" y="-97"/>
                    <a:pt x="14365" y="1419"/>
                  </a:cubicBezTo>
                  <a:cubicBezTo>
                    <a:pt x="13589" y="2935"/>
                    <a:pt x="12684" y="5587"/>
                    <a:pt x="12166" y="8050"/>
                  </a:cubicBezTo>
                  <a:cubicBezTo>
                    <a:pt x="11649" y="10513"/>
                    <a:pt x="11520" y="12787"/>
                    <a:pt x="11908" y="14303"/>
                  </a:cubicBezTo>
                  <a:cubicBezTo>
                    <a:pt x="12296" y="15819"/>
                    <a:pt x="13201" y="16577"/>
                    <a:pt x="14883" y="16577"/>
                  </a:cubicBezTo>
                  <a:cubicBezTo>
                    <a:pt x="16564" y="16577"/>
                    <a:pt x="19022" y="15819"/>
                    <a:pt x="21479" y="15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5897079" y="7037475"/>
              <a:ext cx="125330" cy="12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698" fill="norm" stroke="1" extrusionOk="0">
                  <a:moveTo>
                    <a:pt x="1746" y="6345"/>
                  </a:moveTo>
                  <a:cubicBezTo>
                    <a:pt x="3474" y="7616"/>
                    <a:pt x="5202" y="8887"/>
                    <a:pt x="6714" y="8675"/>
                  </a:cubicBezTo>
                  <a:cubicBezTo>
                    <a:pt x="8226" y="8463"/>
                    <a:pt x="9522" y="6769"/>
                    <a:pt x="10602" y="4863"/>
                  </a:cubicBezTo>
                  <a:cubicBezTo>
                    <a:pt x="11682" y="2957"/>
                    <a:pt x="12546" y="840"/>
                    <a:pt x="11898" y="204"/>
                  </a:cubicBezTo>
                  <a:cubicBezTo>
                    <a:pt x="11250" y="-431"/>
                    <a:pt x="9090" y="416"/>
                    <a:pt x="6930" y="2745"/>
                  </a:cubicBezTo>
                  <a:cubicBezTo>
                    <a:pt x="4770" y="5075"/>
                    <a:pt x="2610" y="8887"/>
                    <a:pt x="1314" y="12063"/>
                  </a:cubicBezTo>
                  <a:cubicBezTo>
                    <a:pt x="18" y="15240"/>
                    <a:pt x="-414" y="17781"/>
                    <a:pt x="450" y="19263"/>
                  </a:cubicBezTo>
                  <a:cubicBezTo>
                    <a:pt x="1314" y="20745"/>
                    <a:pt x="3474" y="21169"/>
                    <a:pt x="7146" y="20110"/>
                  </a:cubicBezTo>
                  <a:cubicBezTo>
                    <a:pt x="10818" y="19051"/>
                    <a:pt x="16002" y="16510"/>
                    <a:pt x="21186" y="13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6030075" y="7029763"/>
              <a:ext cx="145671" cy="9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0"/>
                  </a:moveTo>
                  <a:cubicBezTo>
                    <a:pt x="3789" y="5684"/>
                    <a:pt x="7579" y="11368"/>
                    <a:pt x="10232" y="15063"/>
                  </a:cubicBezTo>
                  <a:cubicBezTo>
                    <a:pt x="12884" y="18758"/>
                    <a:pt x="14400" y="20463"/>
                    <a:pt x="16105" y="21032"/>
                  </a:cubicBezTo>
                  <a:cubicBezTo>
                    <a:pt x="17811" y="21600"/>
                    <a:pt x="19705" y="21032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6072134" y="7006762"/>
              <a:ext cx="103612" cy="18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36" fill="norm" stroke="1" extrusionOk="0">
                  <a:moveTo>
                    <a:pt x="21359" y="0"/>
                  </a:moveTo>
                  <a:cubicBezTo>
                    <a:pt x="18725" y="888"/>
                    <a:pt x="16091" y="1775"/>
                    <a:pt x="13457" y="4438"/>
                  </a:cubicBezTo>
                  <a:cubicBezTo>
                    <a:pt x="10822" y="7101"/>
                    <a:pt x="8188" y="11540"/>
                    <a:pt x="5554" y="14942"/>
                  </a:cubicBezTo>
                  <a:cubicBezTo>
                    <a:pt x="2920" y="18345"/>
                    <a:pt x="286" y="20712"/>
                    <a:pt x="22" y="21156"/>
                  </a:cubicBezTo>
                  <a:cubicBezTo>
                    <a:pt x="-241" y="21600"/>
                    <a:pt x="1866" y="20121"/>
                    <a:pt x="3974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6214956" y="6853426"/>
              <a:ext cx="83459" cy="30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8" fill="norm" stroke="1" extrusionOk="0">
                  <a:moveTo>
                    <a:pt x="19411" y="0"/>
                  </a:moveTo>
                  <a:cubicBezTo>
                    <a:pt x="16139" y="363"/>
                    <a:pt x="12866" y="726"/>
                    <a:pt x="10248" y="2541"/>
                  </a:cubicBezTo>
                  <a:cubicBezTo>
                    <a:pt x="7630" y="4356"/>
                    <a:pt x="5666" y="7624"/>
                    <a:pt x="4030" y="10346"/>
                  </a:cubicBezTo>
                  <a:cubicBezTo>
                    <a:pt x="2393" y="13069"/>
                    <a:pt x="1084" y="15247"/>
                    <a:pt x="430" y="16790"/>
                  </a:cubicBezTo>
                  <a:cubicBezTo>
                    <a:pt x="-225" y="18333"/>
                    <a:pt x="-225" y="19240"/>
                    <a:pt x="1084" y="19966"/>
                  </a:cubicBezTo>
                  <a:cubicBezTo>
                    <a:pt x="2393" y="20692"/>
                    <a:pt x="5011" y="21237"/>
                    <a:pt x="7957" y="21418"/>
                  </a:cubicBezTo>
                  <a:cubicBezTo>
                    <a:pt x="10902" y="21600"/>
                    <a:pt x="14175" y="21418"/>
                    <a:pt x="16793" y="20965"/>
                  </a:cubicBezTo>
                  <a:cubicBezTo>
                    <a:pt x="19411" y="20511"/>
                    <a:pt x="21375" y="19785"/>
                    <a:pt x="21375" y="18968"/>
                  </a:cubicBezTo>
                  <a:cubicBezTo>
                    <a:pt x="21375" y="18151"/>
                    <a:pt x="19411" y="17244"/>
                    <a:pt x="17448" y="16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6160411" y="7006795"/>
              <a:ext cx="713017" cy="13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fill="norm" stroke="1" extrusionOk="0">
                  <a:moveTo>
                    <a:pt x="0" y="6108"/>
                  </a:moveTo>
                  <a:cubicBezTo>
                    <a:pt x="232" y="4070"/>
                    <a:pt x="465" y="2032"/>
                    <a:pt x="1006" y="1013"/>
                  </a:cubicBezTo>
                  <a:cubicBezTo>
                    <a:pt x="1548" y="-5"/>
                    <a:pt x="2400" y="-5"/>
                    <a:pt x="3174" y="606"/>
                  </a:cubicBezTo>
                  <a:cubicBezTo>
                    <a:pt x="3948" y="1217"/>
                    <a:pt x="4645" y="2440"/>
                    <a:pt x="5071" y="4070"/>
                  </a:cubicBezTo>
                  <a:cubicBezTo>
                    <a:pt x="5497" y="5700"/>
                    <a:pt x="5652" y="7738"/>
                    <a:pt x="5729" y="9776"/>
                  </a:cubicBezTo>
                  <a:cubicBezTo>
                    <a:pt x="5806" y="11813"/>
                    <a:pt x="5806" y="13851"/>
                    <a:pt x="5652" y="15481"/>
                  </a:cubicBezTo>
                  <a:cubicBezTo>
                    <a:pt x="5497" y="17112"/>
                    <a:pt x="5187" y="18334"/>
                    <a:pt x="4877" y="18334"/>
                  </a:cubicBezTo>
                  <a:cubicBezTo>
                    <a:pt x="4568" y="18334"/>
                    <a:pt x="4258" y="17112"/>
                    <a:pt x="4142" y="15481"/>
                  </a:cubicBezTo>
                  <a:cubicBezTo>
                    <a:pt x="4026" y="13851"/>
                    <a:pt x="4103" y="11813"/>
                    <a:pt x="4568" y="9572"/>
                  </a:cubicBezTo>
                  <a:cubicBezTo>
                    <a:pt x="5032" y="7330"/>
                    <a:pt x="5884" y="4885"/>
                    <a:pt x="6503" y="3663"/>
                  </a:cubicBezTo>
                  <a:cubicBezTo>
                    <a:pt x="7123" y="2440"/>
                    <a:pt x="7510" y="2440"/>
                    <a:pt x="7897" y="2847"/>
                  </a:cubicBezTo>
                  <a:cubicBezTo>
                    <a:pt x="8284" y="3255"/>
                    <a:pt x="8671" y="4070"/>
                    <a:pt x="8903" y="3459"/>
                  </a:cubicBezTo>
                  <a:cubicBezTo>
                    <a:pt x="9135" y="2847"/>
                    <a:pt x="9213" y="810"/>
                    <a:pt x="9019" y="198"/>
                  </a:cubicBezTo>
                  <a:cubicBezTo>
                    <a:pt x="8826" y="-413"/>
                    <a:pt x="8361" y="402"/>
                    <a:pt x="7935" y="2440"/>
                  </a:cubicBezTo>
                  <a:cubicBezTo>
                    <a:pt x="7510" y="4478"/>
                    <a:pt x="7123" y="7738"/>
                    <a:pt x="6929" y="10591"/>
                  </a:cubicBezTo>
                  <a:cubicBezTo>
                    <a:pt x="6735" y="13444"/>
                    <a:pt x="6735" y="15889"/>
                    <a:pt x="6890" y="17723"/>
                  </a:cubicBezTo>
                  <a:cubicBezTo>
                    <a:pt x="7045" y="19557"/>
                    <a:pt x="7355" y="20779"/>
                    <a:pt x="7703" y="20983"/>
                  </a:cubicBezTo>
                  <a:cubicBezTo>
                    <a:pt x="8052" y="21187"/>
                    <a:pt x="8439" y="20372"/>
                    <a:pt x="8865" y="18334"/>
                  </a:cubicBezTo>
                  <a:cubicBezTo>
                    <a:pt x="9290" y="16296"/>
                    <a:pt x="9755" y="13036"/>
                    <a:pt x="10103" y="10591"/>
                  </a:cubicBezTo>
                  <a:cubicBezTo>
                    <a:pt x="10452" y="8146"/>
                    <a:pt x="10684" y="6515"/>
                    <a:pt x="10800" y="6719"/>
                  </a:cubicBezTo>
                  <a:cubicBezTo>
                    <a:pt x="10916" y="6923"/>
                    <a:pt x="10916" y="8961"/>
                    <a:pt x="10839" y="11202"/>
                  </a:cubicBezTo>
                  <a:cubicBezTo>
                    <a:pt x="10761" y="13444"/>
                    <a:pt x="10606" y="15889"/>
                    <a:pt x="10606" y="16093"/>
                  </a:cubicBezTo>
                  <a:cubicBezTo>
                    <a:pt x="10606" y="16296"/>
                    <a:pt x="10761" y="14259"/>
                    <a:pt x="10994" y="12017"/>
                  </a:cubicBezTo>
                  <a:cubicBezTo>
                    <a:pt x="11226" y="9776"/>
                    <a:pt x="11535" y="7330"/>
                    <a:pt x="11845" y="5496"/>
                  </a:cubicBezTo>
                  <a:cubicBezTo>
                    <a:pt x="12155" y="3663"/>
                    <a:pt x="12465" y="2440"/>
                    <a:pt x="12658" y="2847"/>
                  </a:cubicBezTo>
                  <a:cubicBezTo>
                    <a:pt x="12852" y="3255"/>
                    <a:pt x="12929" y="5293"/>
                    <a:pt x="13161" y="6108"/>
                  </a:cubicBezTo>
                  <a:cubicBezTo>
                    <a:pt x="13394" y="6923"/>
                    <a:pt x="13781" y="6515"/>
                    <a:pt x="14129" y="5700"/>
                  </a:cubicBezTo>
                  <a:cubicBezTo>
                    <a:pt x="14477" y="4885"/>
                    <a:pt x="14787" y="3663"/>
                    <a:pt x="14981" y="4070"/>
                  </a:cubicBezTo>
                  <a:cubicBezTo>
                    <a:pt x="15174" y="4478"/>
                    <a:pt x="15252" y="6515"/>
                    <a:pt x="15368" y="8553"/>
                  </a:cubicBezTo>
                  <a:cubicBezTo>
                    <a:pt x="15484" y="10591"/>
                    <a:pt x="15639" y="12629"/>
                    <a:pt x="15910" y="13240"/>
                  </a:cubicBezTo>
                  <a:cubicBezTo>
                    <a:pt x="16181" y="13851"/>
                    <a:pt x="16568" y="13036"/>
                    <a:pt x="16916" y="12017"/>
                  </a:cubicBezTo>
                  <a:cubicBezTo>
                    <a:pt x="17265" y="10998"/>
                    <a:pt x="17574" y="9776"/>
                    <a:pt x="17845" y="8349"/>
                  </a:cubicBezTo>
                  <a:cubicBezTo>
                    <a:pt x="18116" y="6923"/>
                    <a:pt x="18348" y="5293"/>
                    <a:pt x="18310" y="3866"/>
                  </a:cubicBezTo>
                  <a:cubicBezTo>
                    <a:pt x="18271" y="2440"/>
                    <a:pt x="17961" y="1217"/>
                    <a:pt x="17652" y="1829"/>
                  </a:cubicBezTo>
                  <a:cubicBezTo>
                    <a:pt x="17342" y="2440"/>
                    <a:pt x="17032" y="4885"/>
                    <a:pt x="16877" y="7330"/>
                  </a:cubicBezTo>
                  <a:cubicBezTo>
                    <a:pt x="16723" y="9776"/>
                    <a:pt x="16723" y="12221"/>
                    <a:pt x="17110" y="14259"/>
                  </a:cubicBezTo>
                  <a:cubicBezTo>
                    <a:pt x="17497" y="16296"/>
                    <a:pt x="18271" y="17927"/>
                    <a:pt x="19084" y="18742"/>
                  </a:cubicBezTo>
                  <a:cubicBezTo>
                    <a:pt x="19897" y="19557"/>
                    <a:pt x="20748" y="19557"/>
                    <a:pt x="21600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7088099" y="6807425"/>
              <a:ext cx="268340" cy="36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16046" y="0"/>
                  </a:moveTo>
                  <a:cubicBezTo>
                    <a:pt x="14194" y="1350"/>
                    <a:pt x="12343" y="2700"/>
                    <a:pt x="10697" y="5475"/>
                  </a:cubicBezTo>
                  <a:cubicBezTo>
                    <a:pt x="9051" y="8250"/>
                    <a:pt x="7611" y="12450"/>
                    <a:pt x="6789" y="14925"/>
                  </a:cubicBezTo>
                  <a:cubicBezTo>
                    <a:pt x="5966" y="17400"/>
                    <a:pt x="5760" y="18150"/>
                    <a:pt x="5657" y="18975"/>
                  </a:cubicBezTo>
                  <a:cubicBezTo>
                    <a:pt x="5554" y="19800"/>
                    <a:pt x="5554" y="20700"/>
                    <a:pt x="6069" y="21150"/>
                  </a:cubicBezTo>
                  <a:cubicBezTo>
                    <a:pt x="6583" y="21600"/>
                    <a:pt x="7611" y="21600"/>
                    <a:pt x="8434" y="21300"/>
                  </a:cubicBezTo>
                  <a:cubicBezTo>
                    <a:pt x="9257" y="21000"/>
                    <a:pt x="9874" y="20400"/>
                    <a:pt x="9874" y="19200"/>
                  </a:cubicBezTo>
                  <a:cubicBezTo>
                    <a:pt x="9874" y="18000"/>
                    <a:pt x="9257" y="16200"/>
                    <a:pt x="8126" y="14850"/>
                  </a:cubicBezTo>
                  <a:cubicBezTo>
                    <a:pt x="6994" y="13500"/>
                    <a:pt x="5349" y="12600"/>
                    <a:pt x="3600" y="12075"/>
                  </a:cubicBezTo>
                  <a:cubicBezTo>
                    <a:pt x="1851" y="11550"/>
                    <a:pt x="0" y="11400"/>
                    <a:pt x="0" y="10950"/>
                  </a:cubicBezTo>
                  <a:cubicBezTo>
                    <a:pt x="0" y="10500"/>
                    <a:pt x="1851" y="9750"/>
                    <a:pt x="4834" y="8325"/>
                  </a:cubicBezTo>
                  <a:cubicBezTo>
                    <a:pt x="7817" y="6900"/>
                    <a:pt x="11931" y="4800"/>
                    <a:pt x="14606" y="3675"/>
                  </a:cubicBezTo>
                  <a:cubicBezTo>
                    <a:pt x="17280" y="2550"/>
                    <a:pt x="18514" y="2400"/>
                    <a:pt x="18926" y="2775"/>
                  </a:cubicBezTo>
                  <a:cubicBezTo>
                    <a:pt x="19337" y="3150"/>
                    <a:pt x="18926" y="4050"/>
                    <a:pt x="18000" y="6150"/>
                  </a:cubicBezTo>
                  <a:cubicBezTo>
                    <a:pt x="17074" y="8250"/>
                    <a:pt x="15634" y="11550"/>
                    <a:pt x="14606" y="13650"/>
                  </a:cubicBezTo>
                  <a:cubicBezTo>
                    <a:pt x="13577" y="15750"/>
                    <a:pt x="12960" y="16650"/>
                    <a:pt x="12857" y="16650"/>
                  </a:cubicBezTo>
                  <a:cubicBezTo>
                    <a:pt x="12754" y="16650"/>
                    <a:pt x="13166" y="15750"/>
                    <a:pt x="14091" y="15000"/>
                  </a:cubicBezTo>
                  <a:cubicBezTo>
                    <a:pt x="15017" y="14250"/>
                    <a:pt x="16457" y="13650"/>
                    <a:pt x="17280" y="13800"/>
                  </a:cubicBezTo>
                  <a:cubicBezTo>
                    <a:pt x="18103" y="13950"/>
                    <a:pt x="18309" y="14850"/>
                    <a:pt x="18411" y="15900"/>
                  </a:cubicBezTo>
                  <a:cubicBezTo>
                    <a:pt x="18514" y="16950"/>
                    <a:pt x="18514" y="18150"/>
                    <a:pt x="19029" y="19050"/>
                  </a:cubicBezTo>
                  <a:cubicBezTo>
                    <a:pt x="19543" y="19950"/>
                    <a:pt x="20571" y="20550"/>
                    <a:pt x="2160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7350368" y="7007903"/>
              <a:ext cx="281118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66" fill="norm" stroke="1" extrusionOk="0">
                  <a:moveTo>
                    <a:pt x="6883" y="2566"/>
                  </a:moveTo>
                  <a:cubicBezTo>
                    <a:pt x="6300" y="1366"/>
                    <a:pt x="5716" y="166"/>
                    <a:pt x="5035" y="16"/>
                  </a:cubicBezTo>
                  <a:cubicBezTo>
                    <a:pt x="4354" y="-134"/>
                    <a:pt x="3575" y="766"/>
                    <a:pt x="2700" y="2716"/>
                  </a:cubicBezTo>
                  <a:cubicBezTo>
                    <a:pt x="1824" y="4666"/>
                    <a:pt x="851" y="7666"/>
                    <a:pt x="364" y="9916"/>
                  </a:cubicBezTo>
                  <a:cubicBezTo>
                    <a:pt x="-122" y="12166"/>
                    <a:pt x="-122" y="13666"/>
                    <a:pt x="364" y="14716"/>
                  </a:cubicBezTo>
                  <a:cubicBezTo>
                    <a:pt x="851" y="15766"/>
                    <a:pt x="1824" y="16366"/>
                    <a:pt x="2700" y="16066"/>
                  </a:cubicBezTo>
                  <a:cubicBezTo>
                    <a:pt x="3575" y="15766"/>
                    <a:pt x="4354" y="14566"/>
                    <a:pt x="4937" y="13216"/>
                  </a:cubicBezTo>
                  <a:cubicBezTo>
                    <a:pt x="5521" y="11866"/>
                    <a:pt x="5910" y="10366"/>
                    <a:pt x="5910" y="10366"/>
                  </a:cubicBezTo>
                  <a:cubicBezTo>
                    <a:pt x="5910" y="10366"/>
                    <a:pt x="5521" y="11866"/>
                    <a:pt x="5229" y="13366"/>
                  </a:cubicBezTo>
                  <a:cubicBezTo>
                    <a:pt x="4937" y="14866"/>
                    <a:pt x="4743" y="16366"/>
                    <a:pt x="5132" y="16966"/>
                  </a:cubicBezTo>
                  <a:cubicBezTo>
                    <a:pt x="5521" y="17566"/>
                    <a:pt x="6494" y="17266"/>
                    <a:pt x="7370" y="16516"/>
                  </a:cubicBezTo>
                  <a:cubicBezTo>
                    <a:pt x="8246" y="15766"/>
                    <a:pt x="9024" y="14566"/>
                    <a:pt x="9705" y="13216"/>
                  </a:cubicBezTo>
                  <a:cubicBezTo>
                    <a:pt x="10386" y="11866"/>
                    <a:pt x="10970" y="10366"/>
                    <a:pt x="11164" y="10366"/>
                  </a:cubicBezTo>
                  <a:cubicBezTo>
                    <a:pt x="11359" y="10366"/>
                    <a:pt x="11164" y="11866"/>
                    <a:pt x="11067" y="13366"/>
                  </a:cubicBezTo>
                  <a:cubicBezTo>
                    <a:pt x="10970" y="14866"/>
                    <a:pt x="10970" y="16366"/>
                    <a:pt x="11067" y="16366"/>
                  </a:cubicBezTo>
                  <a:cubicBezTo>
                    <a:pt x="11164" y="16366"/>
                    <a:pt x="11359" y="14866"/>
                    <a:pt x="11748" y="12616"/>
                  </a:cubicBezTo>
                  <a:cubicBezTo>
                    <a:pt x="12137" y="10366"/>
                    <a:pt x="12721" y="7366"/>
                    <a:pt x="13889" y="5416"/>
                  </a:cubicBezTo>
                  <a:cubicBezTo>
                    <a:pt x="15056" y="3466"/>
                    <a:pt x="16808" y="2566"/>
                    <a:pt x="18170" y="2416"/>
                  </a:cubicBezTo>
                  <a:cubicBezTo>
                    <a:pt x="19532" y="2266"/>
                    <a:pt x="20505" y="2866"/>
                    <a:pt x="20992" y="3916"/>
                  </a:cubicBezTo>
                  <a:cubicBezTo>
                    <a:pt x="21478" y="4966"/>
                    <a:pt x="21478" y="6466"/>
                    <a:pt x="21283" y="9466"/>
                  </a:cubicBezTo>
                  <a:cubicBezTo>
                    <a:pt x="21089" y="12466"/>
                    <a:pt x="20700" y="16966"/>
                    <a:pt x="2031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731388" y="7413105"/>
              <a:ext cx="22682" cy="26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42" fill="norm" stroke="1" extrusionOk="0">
                  <a:moveTo>
                    <a:pt x="21300" y="0"/>
                  </a:moveTo>
                  <a:cubicBezTo>
                    <a:pt x="16500" y="5243"/>
                    <a:pt x="11700" y="10485"/>
                    <a:pt x="8100" y="13736"/>
                  </a:cubicBezTo>
                  <a:cubicBezTo>
                    <a:pt x="4500" y="16986"/>
                    <a:pt x="2100" y="18245"/>
                    <a:pt x="900" y="19398"/>
                  </a:cubicBezTo>
                  <a:cubicBezTo>
                    <a:pt x="-300" y="20551"/>
                    <a:pt x="-300" y="21600"/>
                    <a:pt x="900" y="21285"/>
                  </a:cubicBezTo>
                  <a:cubicBezTo>
                    <a:pt x="2100" y="20971"/>
                    <a:pt x="4500" y="19293"/>
                    <a:pt x="6900" y="17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5577732" y="7382438"/>
              <a:ext cx="260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8982"/>
                    <a:pt x="1271" y="16364"/>
                    <a:pt x="4447" y="13091"/>
                  </a:cubicBezTo>
                  <a:cubicBezTo>
                    <a:pt x="7624" y="9818"/>
                    <a:pt x="13341" y="5891"/>
                    <a:pt x="16624" y="3600"/>
                  </a:cubicBezTo>
                  <a:cubicBezTo>
                    <a:pt x="19906" y="1309"/>
                    <a:pt x="20753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5789891" y="7574108"/>
              <a:ext cx="66971" cy="10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5" h="21227" fill="norm" stroke="1" extrusionOk="0">
                  <a:moveTo>
                    <a:pt x="7701" y="6028"/>
                  </a:moveTo>
                  <a:cubicBezTo>
                    <a:pt x="5386" y="8037"/>
                    <a:pt x="3072" y="10047"/>
                    <a:pt x="1529" y="12307"/>
                  </a:cubicBezTo>
                  <a:cubicBezTo>
                    <a:pt x="-14" y="14567"/>
                    <a:pt x="-785" y="17079"/>
                    <a:pt x="1144" y="18837"/>
                  </a:cubicBezTo>
                  <a:cubicBezTo>
                    <a:pt x="3072" y="20595"/>
                    <a:pt x="7701" y="21600"/>
                    <a:pt x="11172" y="21098"/>
                  </a:cubicBezTo>
                  <a:cubicBezTo>
                    <a:pt x="14644" y="20595"/>
                    <a:pt x="16958" y="18586"/>
                    <a:pt x="18501" y="16326"/>
                  </a:cubicBezTo>
                  <a:cubicBezTo>
                    <a:pt x="20044" y="14065"/>
                    <a:pt x="20815" y="11553"/>
                    <a:pt x="19658" y="9544"/>
                  </a:cubicBezTo>
                  <a:cubicBezTo>
                    <a:pt x="18501" y="7535"/>
                    <a:pt x="15415" y="6028"/>
                    <a:pt x="13486" y="4521"/>
                  </a:cubicBezTo>
                  <a:cubicBezTo>
                    <a:pt x="11558" y="3014"/>
                    <a:pt x="10786" y="1507"/>
                    <a:pt x="100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5912560" y="7443772"/>
              <a:ext cx="85870" cy="2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0" h="21473" fill="norm" stroke="1" extrusionOk="0">
                  <a:moveTo>
                    <a:pt x="5990" y="0"/>
                  </a:moveTo>
                  <a:cubicBezTo>
                    <a:pt x="4190" y="4877"/>
                    <a:pt x="2390" y="9755"/>
                    <a:pt x="1190" y="12890"/>
                  </a:cubicBezTo>
                  <a:cubicBezTo>
                    <a:pt x="-10" y="16026"/>
                    <a:pt x="-610" y="17419"/>
                    <a:pt x="890" y="17071"/>
                  </a:cubicBezTo>
                  <a:cubicBezTo>
                    <a:pt x="2390" y="16723"/>
                    <a:pt x="5990" y="14632"/>
                    <a:pt x="9290" y="13703"/>
                  </a:cubicBezTo>
                  <a:cubicBezTo>
                    <a:pt x="12590" y="12774"/>
                    <a:pt x="15590" y="13006"/>
                    <a:pt x="17690" y="13703"/>
                  </a:cubicBezTo>
                  <a:cubicBezTo>
                    <a:pt x="19790" y="14400"/>
                    <a:pt x="20990" y="15561"/>
                    <a:pt x="19490" y="16955"/>
                  </a:cubicBezTo>
                  <a:cubicBezTo>
                    <a:pt x="17990" y="18348"/>
                    <a:pt x="13790" y="19974"/>
                    <a:pt x="10190" y="20787"/>
                  </a:cubicBezTo>
                  <a:cubicBezTo>
                    <a:pt x="6590" y="21600"/>
                    <a:pt x="3590" y="21600"/>
                    <a:pt x="2690" y="21252"/>
                  </a:cubicBezTo>
                  <a:cubicBezTo>
                    <a:pt x="1790" y="20903"/>
                    <a:pt x="2990" y="20206"/>
                    <a:pt x="4190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6060742" y="7564965"/>
              <a:ext cx="92625" cy="1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34" fill="norm" stroke="1" extrusionOk="0">
                  <a:moveTo>
                    <a:pt x="14011" y="1405"/>
                  </a:moveTo>
                  <a:cubicBezTo>
                    <a:pt x="11092" y="619"/>
                    <a:pt x="8173" y="-166"/>
                    <a:pt x="5546" y="30"/>
                  </a:cubicBezTo>
                  <a:cubicBezTo>
                    <a:pt x="2919" y="227"/>
                    <a:pt x="584" y="1405"/>
                    <a:pt x="876" y="2779"/>
                  </a:cubicBezTo>
                  <a:cubicBezTo>
                    <a:pt x="1168" y="4154"/>
                    <a:pt x="4086" y="5725"/>
                    <a:pt x="7005" y="6707"/>
                  </a:cubicBezTo>
                  <a:cubicBezTo>
                    <a:pt x="9924" y="7689"/>
                    <a:pt x="12843" y="8081"/>
                    <a:pt x="15470" y="9063"/>
                  </a:cubicBezTo>
                  <a:cubicBezTo>
                    <a:pt x="18097" y="10045"/>
                    <a:pt x="20432" y="11616"/>
                    <a:pt x="21016" y="13383"/>
                  </a:cubicBezTo>
                  <a:cubicBezTo>
                    <a:pt x="21600" y="15150"/>
                    <a:pt x="20432" y="17114"/>
                    <a:pt x="16638" y="18489"/>
                  </a:cubicBezTo>
                  <a:cubicBezTo>
                    <a:pt x="12843" y="19863"/>
                    <a:pt x="6422" y="20649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7839388" y="6661755"/>
              <a:ext cx="76730" cy="87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20920" y="0"/>
                  </a:moveTo>
                  <a:cubicBezTo>
                    <a:pt x="19526" y="2463"/>
                    <a:pt x="18133" y="4926"/>
                    <a:pt x="16043" y="7200"/>
                  </a:cubicBezTo>
                  <a:cubicBezTo>
                    <a:pt x="13952" y="9474"/>
                    <a:pt x="11165" y="11558"/>
                    <a:pt x="8030" y="13611"/>
                  </a:cubicBezTo>
                  <a:cubicBezTo>
                    <a:pt x="4894" y="15663"/>
                    <a:pt x="1410" y="17684"/>
                    <a:pt x="365" y="19011"/>
                  </a:cubicBezTo>
                  <a:cubicBezTo>
                    <a:pt x="-680" y="20337"/>
                    <a:pt x="714" y="20968"/>
                    <a:pt x="21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8038787" y="6991429"/>
              <a:ext cx="15333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4480"/>
                    <a:pt x="10080" y="8960"/>
                    <a:pt x="13680" y="12560"/>
                  </a:cubicBezTo>
                  <a:cubicBezTo>
                    <a:pt x="17280" y="16160"/>
                    <a:pt x="19440" y="18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8031120" y="7014429"/>
              <a:ext cx="22234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2618"/>
                    <a:pt x="15641" y="5236"/>
                    <a:pt x="12290" y="8427"/>
                  </a:cubicBezTo>
                  <a:cubicBezTo>
                    <a:pt x="8938" y="11618"/>
                    <a:pt x="5214" y="15382"/>
                    <a:pt x="3103" y="17673"/>
                  </a:cubicBezTo>
                  <a:cubicBezTo>
                    <a:pt x="993" y="19964"/>
                    <a:pt x="497" y="207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8322460" y="7183099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8276459" y="7252101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8000"/>
                    <a:pt x="10800" y="14400"/>
                    <a:pt x="14400" y="10800"/>
                  </a:cubicBezTo>
                  <a:cubicBezTo>
                    <a:pt x="18000" y="7200"/>
                    <a:pt x="19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8384773" y="6841820"/>
              <a:ext cx="129359" cy="24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96" fill="norm" stroke="1" extrusionOk="0">
                  <a:moveTo>
                    <a:pt x="13549" y="12629"/>
                  </a:moveTo>
                  <a:cubicBezTo>
                    <a:pt x="11472" y="12629"/>
                    <a:pt x="9395" y="12629"/>
                    <a:pt x="7318" y="12856"/>
                  </a:cubicBezTo>
                  <a:cubicBezTo>
                    <a:pt x="5241" y="13083"/>
                    <a:pt x="3164" y="13538"/>
                    <a:pt x="1711" y="14675"/>
                  </a:cubicBezTo>
                  <a:cubicBezTo>
                    <a:pt x="257" y="15812"/>
                    <a:pt x="-574" y="17631"/>
                    <a:pt x="464" y="18654"/>
                  </a:cubicBezTo>
                  <a:cubicBezTo>
                    <a:pt x="1503" y="19677"/>
                    <a:pt x="4411" y="19904"/>
                    <a:pt x="7318" y="18995"/>
                  </a:cubicBezTo>
                  <a:cubicBezTo>
                    <a:pt x="10226" y="18085"/>
                    <a:pt x="13134" y="16039"/>
                    <a:pt x="15211" y="13083"/>
                  </a:cubicBezTo>
                  <a:cubicBezTo>
                    <a:pt x="17288" y="10128"/>
                    <a:pt x="18534" y="6262"/>
                    <a:pt x="18949" y="3761"/>
                  </a:cubicBezTo>
                  <a:cubicBezTo>
                    <a:pt x="19364" y="1260"/>
                    <a:pt x="18949" y="123"/>
                    <a:pt x="18118" y="10"/>
                  </a:cubicBezTo>
                  <a:cubicBezTo>
                    <a:pt x="17288" y="-104"/>
                    <a:pt x="16041" y="805"/>
                    <a:pt x="15211" y="3420"/>
                  </a:cubicBezTo>
                  <a:cubicBezTo>
                    <a:pt x="14380" y="6035"/>
                    <a:pt x="13964" y="10355"/>
                    <a:pt x="15003" y="13652"/>
                  </a:cubicBezTo>
                  <a:cubicBezTo>
                    <a:pt x="16041" y="16949"/>
                    <a:pt x="18534" y="19222"/>
                    <a:pt x="2102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8644467" y="6960761"/>
              <a:ext cx="7666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3429"/>
                    <a:pt x="1440" y="6857"/>
                    <a:pt x="5040" y="10457"/>
                  </a:cubicBezTo>
                  <a:cubicBezTo>
                    <a:pt x="8640" y="14057"/>
                    <a:pt x="15120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8675573" y="6983762"/>
              <a:ext cx="10689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600" fill="norm" stroke="1" extrusionOk="0">
                  <a:moveTo>
                    <a:pt x="21011" y="0"/>
                  </a:moveTo>
                  <a:cubicBezTo>
                    <a:pt x="16490" y="3512"/>
                    <a:pt x="11969" y="7024"/>
                    <a:pt x="8202" y="10185"/>
                  </a:cubicBezTo>
                  <a:cubicBezTo>
                    <a:pt x="4434" y="13346"/>
                    <a:pt x="1420" y="16156"/>
                    <a:pt x="416" y="18000"/>
                  </a:cubicBezTo>
                  <a:cubicBezTo>
                    <a:pt x="-589" y="19844"/>
                    <a:pt x="416" y="20722"/>
                    <a:pt x="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8851472" y="6830425"/>
              <a:ext cx="146161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6480" y="0"/>
                  </a:moveTo>
                  <a:cubicBezTo>
                    <a:pt x="10800" y="2238"/>
                    <a:pt x="15120" y="4476"/>
                    <a:pt x="17820" y="7005"/>
                  </a:cubicBezTo>
                  <a:cubicBezTo>
                    <a:pt x="20520" y="9535"/>
                    <a:pt x="21600" y="12357"/>
                    <a:pt x="19440" y="14692"/>
                  </a:cubicBezTo>
                  <a:cubicBezTo>
                    <a:pt x="17280" y="17027"/>
                    <a:pt x="11880" y="18876"/>
                    <a:pt x="8100" y="19946"/>
                  </a:cubicBezTo>
                  <a:cubicBezTo>
                    <a:pt x="4320" y="21016"/>
                    <a:pt x="2160" y="21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9242480" y="7079817"/>
              <a:ext cx="138005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200" y="11918"/>
                    <a:pt x="10400" y="3818"/>
                    <a:pt x="14000" y="1118"/>
                  </a:cubicBezTo>
                  <a:cubicBezTo>
                    <a:pt x="17600" y="-1582"/>
                    <a:pt x="19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9219480" y="7206100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9899273" y="7052763"/>
              <a:ext cx="286230" cy="27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0"/>
                  </a:moveTo>
                  <a:cubicBezTo>
                    <a:pt x="18707" y="800"/>
                    <a:pt x="15814" y="1600"/>
                    <a:pt x="12921" y="2600"/>
                  </a:cubicBezTo>
                  <a:cubicBezTo>
                    <a:pt x="10029" y="3600"/>
                    <a:pt x="7136" y="4800"/>
                    <a:pt x="5207" y="5800"/>
                  </a:cubicBezTo>
                  <a:cubicBezTo>
                    <a:pt x="3279" y="6800"/>
                    <a:pt x="2314" y="7600"/>
                    <a:pt x="2314" y="8100"/>
                  </a:cubicBezTo>
                  <a:cubicBezTo>
                    <a:pt x="2314" y="8600"/>
                    <a:pt x="3279" y="8800"/>
                    <a:pt x="4725" y="8900"/>
                  </a:cubicBezTo>
                  <a:cubicBezTo>
                    <a:pt x="6171" y="9000"/>
                    <a:pt x="8100" y="9000"/>
                    <a:pt x="9739" y="9100"/>
                  </a:cubicBezTo>
                  <a:cubicBezTo>
                    <a:pt x="11379" y="9200"/>
                    <a:pt x="12729" y="9400"/>
                    <a:pt x="13018" y="9900"/>
                  </a:cubicBezTo>
                  <a:cubicBezTo>
                    <a:pt x="13307" y="10400"/>
                    <a:pt x="12536" y="11200"/>
                    <a:pt x="10511" y="12600"/>
                  </a:cubicBezTo>
                  <a:cubicBezTo>
                    <a:pt x="8486" y="14000"/>
                    <a:pt x="5207" y="16000"/>
                    <a:pt x="3086" y="17600"/>
                  </a:cubicBezTo>
                  <a:cubicBezTo>
                    <a:pt x="964" y="19200"/>
                    <a:pt x="0" y="20400"/>
                    <a:pt x="0" y="21000"/>
                  </a:cubicBezTo>
                  <a:cubicBezTo>
                    <a:pt x="0" y="21600"/>
                    <a:pt x="964" y="21600"/>
                    <a:pt x="4146" y="21100"/>
                  </a:cubicBezTo>
                  <a:cubicBezTo>
                    <a:pt x="7329" y="20600"/>
                    <a:pt x="12729" y="19600"/>
                    <a:pt x="15911" y="19100"/>
                  </a:cubicBezTo>
                  <a:cubicBezTo>
                    <a:pt x="19093" y="18600"/>
                    <a:pt x="20057" y="18600"/>
                    <a:pt x="20154" y="19000"/>
                  </a:cubicBezTo>
                  <a:cubicBezTo>
                    <a:pt x="20250" y="19400"/>
                    <a:pt x="19479" y="20200"/>
                    <a:pt x="18707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9863494" y="7459106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9878828" y="740543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9932496" y="7482106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9932496" y="7489773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10078167" y="7459106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9902268" y="6876426"/>
              <a:ext cx="145232" cy="16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18" fill="norm" stroke="1" extrusionOk="0">
                  <a:moveTo>
                    <a:pt x="2209" y="3869"/>
                  </a:moveTo>
                  <a:cubicBezTo>
                    <a:pt x="1830" y="8704"/>
                    <a:pt x="1451" y="13540"/>
                    <a:pt x="1072" y="16764"/>
                  </a:cubicBezTo>
                  <a:cubicBezTo>
                    <a:pt x="693" y="19988"/>
                    <a:pt x="314" y="21600"/>
                    <a:pt x="124" y="21278"/>
                  </a:cubicBezTo>
                  <a:cubicBezTo>
                    <a:pt x="-65" y="20955"/>
                    <a:pt x="-65" y="18698"/>
                    <a:pt x="314" y="15958"/>
                  </a:cubicBezTo>
                  <a:cubicBezTo>
                    <a:pt x="693" y="13218"/>
                    <a:pt x="1451" y="9994"/>
                    <a:pt x="2209" y="7576"/>
                  </a:cubicBezTo>
                  <a:cubicBezTo>
                    <a:pt x="2967" y="5158"/>
                    <a:pt x="3724" y="3546"/>
                    <a:pt x="4672" y="3385"/>
                  </a:cubicBezTo>
                  <a:cubicBezTo>
                    <a:pt x="5619" y="3224"/>
                    <a:pt x="6756" y="4513"/>
                    <a:pt x="7703" y="6770"/>
                  </a:cubicBezTo>
                  <a:cubicBezTo>
                    <a:pt x="8651" y="9027"/>
                    <a:pt x="9409" y="12251"/>
                    <a:pt x="10356" y="14830"/>
                  </a:cubicBezTo>
                  <a:cubicBezTo>
                    <a:pt x="11303" y="17409"/>
                    <a:pt x="12440" y="19343"/>
                    <a:pt x="13388" y="19504"/>
                  </a:cubicBezTo>
                  <a:cubicBezTo>
                    <a:pt x="14335" y="19666"/>
                    <a:pt x="15093" y="18054"/>
                    <a:pt x="16419" y="14507"/>
                  </a:cubicBezTo>
                  <a:cubicBezTo>
                    <a:pt x="17746" y="10961"/>
                    <a:pt x="19640" y="5481"/>
                    <a:pt x="215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10131834" y="6789535"/>
              <a:ext cx="11841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3375"/>
                  </a:moveTo>
                  <a:cubicBezTo>
                    <a:pt x="8640" y="1688"/>
                    <a:pt x="17280" y="0"/>
                    <a:pt x="19440" y="0"/>
                  </a:cubicBezTo>
                  <a:cubicBezTo>
                    <a:pt x="21600" y="0"/>
                    <a:pt x="17280" y="1688"/>
                    <a:pt x="12960" y="5569"/>
                  </a:cubicBezTo>
                  <a:cubicBezTo>
                    <a:pt x="8640" y="9450"/>
                    <a:pt x="4320" y="15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10124168" y="7006762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10545843" y="7037430"/>
              <a:ext cx="7349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0" y="6521"/>
                    <a:pt x="0" y="13042"/>
                    <a:pt x="3600" y="16811"/>
                  </a:cubicBezTo>
                  <a:cubicBezTo>
                    <a:pt x="7200" y="20581"/>
                    <a:pt x="14400" y="21600"/>
                    <a:pt x="18000" y="21600"/>
                  </a:cubicBezTo>
                  <a:cubicBezTo>
                    <a:pt x="21600" y="21600"/>
                    <a:pt x="21600" y="20581"/>
                    <a:pt x="18000" y="19562"/>
                  </a:cubicBezTo>
                  <a:cubicBezTo>
                    <a:pt x="14400" y="18543"/>
                    <a:pt x="7200" y="17525"/>
                    <a:pt x="0" y="16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10423174" y="7054509"/>
              <a:ext cx="199339" cy="4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0780"/>
                  </a:moveTo>
                  <a:cubicBezTo>
                    <a:pt x="2492" y="13580"/>
                    <a:pt x="4985" y="6380"/>
                    <a:pt x="7477" y="2780"/>
                  </a:cubicBezTo>
                  <a:cubicBezTo>
                    <a:pt x="9969" y="-820"/>
                    <a:pt x="12462" y="-820"/>
                    <a:pt x="14815" y="2180"/>
                  </a:cubicBezTo>
                  <a:cubicBezTo>
                    <a:pt x="17169" y="5180"/>
                    <a:pt x="19385" y="11180"/>
                    <a:pt x="21600" y="17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10400173" y="7313436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6800"/>
                    <a:pt x="6400" y="12000"/>
                    <a:pt x="10000" y="8400"/>
                  </a:cubicBezTo>
                  <a:cubicBezTo>
                    <a:pt x="13600" y="4800"/>
                    <a:pt x="17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10738628" y="7006155"/>
              <a:ext cx="136891" cy="33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177" fill="norm" stroke="1" extrusionOk="0">
                  <a:moveTo>
                    <a:pt x="21036" y="1489"/>
                  </a:moveTo>
                  <a:cubicBezTo>
                    <a:pt x="19858" y="844"/>
                    <a:pt x="18680" y="199"/>
                    <a:pt x="17109" y="38"/>
                  </a:cubicBezTo>
                  <a:cubicBezTo>
                    <a:pt x="15538" y="-123"/>
                    <a:pt x="13574" y="199"/>
                    <a:pt x="10825" y="1489"/>
                  </a:cubicBezTo>
                  <a:cubicBezTo>
                    <a:pt x="8076" y="2779"/>
                    <a:pt x="4541" y="5035"/>
                    <a:pt x="2381" y="7614"/>
                  </a:cubicBezTo>
                  <a:cubicBezTo>
                    <a:pt x="221" y="10193"/>
                    <a:pt x="-564" y="13095"/>
                    <a:pt x="418" y="15513"/>
                  </a:cubicBezTo>
                  <a:cubicBezTo>
                    <a:pt x="1400" y="17931"/>
                    <a:pt x="4149" y="19865"/>
                    <a:pt x="7683" y="20671"/>
                  </a:cubicBezTo>
                  <a:cubicBezTo>
                    <a:pt x="11218" y="21477"/>
                    <a:pt x="15538" y="21155"/>
                    <a:pt x="19858" y="20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11028854" y="7114098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10875518" y="7060430"/>
              <a:ext cx="329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5" y="18327"/>
                    <a:pt x="670" y="15055"/>
                    <a:pt x="2679" y="11782"/>
                  </a:cubicBezTo>
                  <a:cubicBezTo>
                    <a:pt x="4688" y="8509"/>
                    <a:pt x="8372" y="5236"/>
                    <a:pt x="11805" y="3273"/>
                  </a:cubicBezTo>
                  <a:cubicBezTo>
                    <a:pt x="15237" y="1309"/>
                    <a:pt x="18419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11136190" y="7275102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11159190" y="7206100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11427530" y="7098764"/>
              <a:ext cx="16494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0" y="0"/>
                  </a:moveTo>
                  <a:cubicBezTo>
                    <a:pt x="5982" y="2731"/>
                    <a:pt x="11963" y="5462"/>
                    <a:pt x="15785" y="7076"/>
                  </a:cubicBezTo>
                  <a:cubicBezTo>
                    <a:pt x="19606" y="8690"/>
                    <a:pt x="21268" y="9186"/>
                    <a:pt x="21434" y="9931"/>
                  </a:cubicBezTo>
                  <a:cubicBezTo>
                    <a:pt x="21600" y="10676"/>
                    <a:pt x="20271" y="11669"/>
                    <a:pt x="17612" y="13034"/>
                  </a:cubicBezTo>
                  <a:cubicBezTo>
                    <a:pt x="14954" y="14400"/>
                    <a:pt x="10966" y="16138"/>
                    <a:pt x="8972" y="17628"/>
                  </a:cubicBezTo>
                  <a:cubicBezTo>
                    <a:pt x="6978" y="19117"/>
                    <a:pt x="6978" y="20359"/>
                    <a:pt x="6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11876923" y="7091097"/>
              <a:ext cx="3361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2571"/>
                    <a:pt x="4867" y="5143"/>
                    <a:pt x="1782" y="8743"/>
                  </a:cubicBezTo>
                  <a:cubicBezTo>
                    <a:pt x="-1304" y="12343"/>
                    <a:pt x="239" y="16971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11750389" y="7052083"/>
              <a:ext cx="305823" cy="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71" fill="norm" stroke="1" extrusionOk="0">
                  <a:moveTo>
                    <a:pt x="476" y="21171"/>
                  </a:moveTo>
                  <a:cubicBezTo>
                    <a:pt x="119" y="18252"/>
                    <a:pt x="-238" y="15333"/>
                    <a:pt x="208" y="12706"/>
                  </a:cubicBezTo>
                  <a:cubicBezTo>
                    <a:pt x="655" y="10079"/>
                    <a:pt x="1904" y="7744"/>
                    <a:pt x="4582" y="5409"/>
                  </a:cubicBezTo>
                  <a:cubicBezTo>
                    <a:pt x="7260" y="3074"/>
                    <a:pt x="11365" y="739"/>
                    <a:pt x="14400" y="155"/>
                  </a:cubicBezTo>
                  <a:cubicBezTo>
                    <a:pt x="17435" y="-429"/>
                    <a:pt x="19398" y="739"/>
                    <a:pt x="21362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11941208" y="7252101"/>
              <a:ext cx="66943" cy="90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150" fill="norm" stroke="1" extrusionOk="0">
                  <a:moveTo>
                    <a:pt x="14400" y="0"/>
                  </a:moveTo>
                  <a:cubicBezTo>
                    <a:pt x="11200" y="1800"/>
                    <a:pt x="8000" y="3600"/>
                    <a:pt x="5200" y="6000"/>
                  </a:cubicBezTo>
                  <a:cubicBezTo>
                    <a:pt x="2400" y="8400"/>
                    <a:pt x="0" y="11400"/>
                    <a:pt x="0" y="14100"/>
                  </a:cubicBezTo>
                  <a:cubicBezTo>
                    <a:pt x="0" y="16800"/>
                    <a:pt x="2400" y="19200"/>
                    <a:pt x="5600" y="20400"/>
                  </a:cubicBezTo>
                  <a:cubicBezTo>
                    <a:pt x="8800" y="21600"/>
                    <a:pt x="12800" y="21600"/>
                    <a:pt x="16000" y="18600"/>
                  </a:cubicBezTo>
                  <a:cubicBezTo>
                    <a:pt x="19200" y="15600"/>
                    <a:pt x="21600" y="9600"/>
                    <a:pt x="20800" y="6000"/>
                  </a:cubicBezTo>
                  <a:cubicBezTo>
                    <a:pt x="20000" y="2400"/>
                    <a:pt x="16000" y="1200"/>
                    <a:pt x="12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12063878" y="7114098"/>
              <a:ext cx="90579" cy="23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80" fill="norm" stroke="1" extrusionOk="0">
                  <a:moveTo>
                    <a:pt x="9000" y="0"/>
                  </a:moveTo>
                  <a:cubicBezTo>
                    <a:pt x="7200" y="4930"/>
                    <a:pt x="5400" y="9861"/>
                    <a:pt x="4200" y="13383"/>
                  </a:cubicBezTo>
                  <a:cubicBezTo>
                    <a:pt x="3000" y="16904"/>
                    <a:pt x="2400" y="19017"/>
                    <a:pt x="3000" y="19017"/>
                  </a:cubicBezTo>
                  <a:cubicBezTo>
                    <a:pt x="3600" y="19017"/>
                    <a:pt x="5400" y="16904"/>
                    <a:pt x="7200" y="15378"/>
                  </a:cubicBezTo>
                  <a:cubicBezTo>
                    <a:pt x="9000" y="13852"/>
                    <a:pt x="10800" y="12913"/>
                    <a:pt x="13200" y="12796"/>
                  </a:cubicBezTo>
                  <a:cubicBezTo>
                    <a:pt x="15600" y="12678"/>
                    <a:pt x="18600" y="13383"/>
                    <a:pt x="20100" y="14439"/>
                  </a:cubicBezTo>
                  <a:cubicBezTo>
                    <a:pt x="21600" y="15496"/>
                    <a:pt x="21600" y="16904"/>
                    <a:pt x="20400" y="18078"/>
                  </a:cubicBezTo>
                  <a:cubicBezTo>
                    <a:pt x="19200" y="19252"/>
                    <a:pt x="16800" y="20191"/>
                    <a:pt x="13500" y="20778"/>
                  </a:cubicBezTo>
                  <a:cubicBezTo>
                    <a:pt x="10200" y="21365"/>
                    <a:pt x="6000" y="21600"/>
                    <a:pt x="3600" y="21130"/>
                  </a:cubicBezTo>
                  <a:cubicBezTo>
                    <a:pt x="1200" y="20661"/>
                    <a:pt x="600" y="19487"/>
                    <a:pt x="0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12163546" y="7253239"/>
              <a:ext cx="99670" cy="10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21600" y="3000"/>
                  </a:moveTo>
                  <a:cubicBezTo>
                    <a:pt x="19385" y="1380"/>
                    <a:pt x="17169" y="-240"/>
                    <a:pt x="15231" y="30"/>
                  </a:cubicBezTo>
                  <a:cubicBezTo>
                    <a:pt x="13292" y="300"/>
                    <a:pt x="11631" y="2460"/>
                    <a:pt x="11908" y="4350"/>
                  </a:cubicBezTo>
                  <a:cubicBezTo>
                    <a:pt x="12185" y="6240"/>
                    <a:pt x="14400" y="7860"/>
                    <a:pt x="16339" y="10020"/>
                  </a:cubicBezTo>
                  <a:cubicBezTo>
                    <a:pt x="18277" y="12180"/>
                    <a:pt x="19938" y="14880"/>
                    <a:pt x="19662" y="17040"/>
                  </a:cubicBezTo>
                  <a:cubicBezTo>
                    <a:pt x="19385" y="19200"/>
                    <a:pt x="17169" y="20820"/>
                    <a:pt x="14677" y="21090"/>
                  </a:cubicBezTo>
                  <a:cubicBezTo>
                    <a:pt x="12185" y="21360"/>
                    <a:pt x="9415" y="20280"/>
                    <a:pt x="6923" y="18120"/>
                  </a:cubicBezTo>
                  <a:cubicBezTo>
                    <a:pt x="4431" y="15960"/>
                    <a:pt x="2215" y="12720"/>
                    <a:pt x="0" y="9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12301549" y="7006762"/>
              <a:ext cx="11573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fill="norm" stroke="1" extrusionOk="0">
                  <a:moveTo>
                    <a:pt x="9651" y="0"/>
                  </a:moveTo>
                  <a:cubicBezTo>
                    <a:pt x="13787" y="3668"/>
                    <a:pt x="17923" y="7336"/>
                    <a:pt x="19762" y="10189"/>
                  </a:cubicBezTo>
                  <a:cubicBezTo>
                    <a:pt x="21600" y="13042"/>
                    <a:pt x="21140" y="15079"/>
                    <a:pt x="17464" y="16845"/>
                  </a:cubicBezTo>
                  <a:cubicBezTo>
                    <a:pt x="13787" y="18611"/>
                    <a:pt x="6894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9733158" y="7627776"/>
              <a:ext cx="1799425" cy="1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212" fill="norm" stroke="1" extrusionOk="0">
                  <a:moveTo>
                    <a:pt x="0" y="20681"/>
                  </a:moveTo>
                  <a:cubicBezTo>
                    <a:pt x="797" y="21140"/>
                    <a:pt x="1593" y="21600"/>
                    <a:pt x="2558" y="20681"/>
                  </a:cubicBezTo>
                  <a:cubicBezTo>
                    <a:pt x="3523" y="19762"/>
                    <a:pt x="4657" y="17464"/>
                    <a:pt x="5745" y="15626"/>
                  </a:cubicBezTo>
                  <a:cubicBezTo>
                    <a:pt x="6832" y="13787"/>
                    <a:pt x="7874" y="12409"/>
                    <a:pt x="8992" y="11260"/>
                  </a:cubicBezTo>
                  <a:cubicBezTo>
                    <a:pt x="10111" y="10111"/>
                    <a:pt x="11306" y="9192"/>
                    <a:pt x="12470" y="8502"/>
                  </a:cubicBezTo>
                  <a:cubicBezTo>
                    <a:pt x="13634" y="7813"/>
                    <a:pt x="14768" y="7353"/>
                    <a:pt x="15855" y="6894"/>
                  </a:cubicBezTo>
                  <a:cubicBezTo>
                    <a:pt x="16943" y="6434"/>
                    <a:pt x="17985" y="5975"/>
                    <a:pt x="18873" y="5285"/>
                  </a:cubicBezTo>
                  <a:cubicBezTo>
                    <a:pt x="19762" y="4596"/>
                    <a:pt x="20497" y="3677"/>
                    <a:pt x="20957" y="2757"/>
                  </a:cubicBezTo>
                  <a:cubicBezTo>
                    <a:pt x="21416" y="1838"/>
                    <a:pt x="21600" y="919"/>
                    <a:pt x="21569" y="460"/>
                  </a:cubicBezTo>
                  <a:cubicBezTo>
                    <a:pt x="21539" y="0"/>
                    <a:pt x="21294" y="0"/>
                    <a:pt x="210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0393020" y="7911450"/>
              <a:ext cx="329162" cy="38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31" fill="norm" stroke="1" extrusionOk="0">
                  <a:moveTo>
                    <a:pt x="2478" y="9072"/>
                  </a:moveTo>
                  <a:cubicBezTo>
                    <a:pt x="1975" y="11376"/>
                    <a:pt x="1473" y="13680"/>
                    <a:pt x="1138" y="15264"/>
                  </a:cubicBezTo>
                  <a:cubicBezTo>
                    <a:pt x="803" y="16848"/>
                    <a:pt x="636" y="17712"/>
                    <a:pt x="468" y="18864"/>
                  </a:cubicBezTo>
                  <a:cubicBezTo>
                    <a:pt x="301" y="20016"/>
                    <a:pt x="133" y="21456"/>
                    <a:pt x="50" y="21528"/>
                  </a:cubicBezTo>
                  <a:cubicBezTo>
                    <a:pt x="-34" y="21600"/>
                    <a:pt x="-34" y="20304"/>
                    <a:pt x="217" y="17928"/>
                  </a:cubicBezTo>
                  <a:cubicBezTo>
                    <a:pt x="468" y="15552"/>
                    <a:pt x="971" y="12096"/>
                    <a:pt x="1389" y="9936"/>
                  </a:cubicBezTo>
                  <a:cubicBezTo>
                    <a:pt x="1808" y="7776"/>
                    <a:pt x="2143" y="6912"/>
                    <a:pt x="2645" y="6192"/>
                  </a:cubicBezTo>
                  <a:cubicBezTo>
                    <a:pt x="3147" y="5472"/>
                    <a:pt x="3817" y="4896"/>
                    <a:pt x="4487" y="4824"/>
                  </a:cubicBezTo>
                  <a:cubicBezTo>
                    <a:pt x="5157" y="4752"/>
                    <a:pt x="5826" y="5184"/>
                    <a:pt x="6999" y="6984"/>
                  </a:cubicBezTo>
                  <a:cubicBezTo>
                    <a:pt x="8171" y="8784"/>
                    <a:pt x="9845" y="11952"/>
                    <a:pt x="11017" y="14040"/>
                  </a:cubicBezTo>
                  <a:cubicBezTo>
                    <a:pt x="12189" y="16128"/>
                    <a:pt x="12859" y="17136"/>
                    <a:pt x="13529" y="17928"/>
                  </a:cubicBezTo>
                  <a:cubicBezTo>
                    <a:pt x="14199" y="18720"/>
                    <a:pt x="14868" y="19296"/>
                    <a:pt x="15371" y="19224"/>
                  </a:cubicBezTo>
                  <a:cubicBezTo>
                    <a:pt x="15873" y="19152"/>
                    <a:pt x="16208" y="18432"/>
                    <a:pt x="16543" y="16488"/>
                  </a:cubicBezTo>
                  <a:cubicBezTo>
                    <a:pt x="16878" y="14544"/>
                    <a:pt x="17213" y="11376"/>
                    <a:pt x="18050" y="8424"/>
                  </a:cubicBezTo>
                  <a:cubicBezTo>
                    <a:pt x="18887" y="5472"/>
                    <a:pt x="20226" y="2736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10806516" y="7796446"/>
              <a:ext cx="18949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596"/>
                    <a:pt x="21600" y="9191"/>
                    <a:pt x="18900" y="12791"/>
                  </a:cubicBezTo>
                  <a:cubicBezTo>
                    <a:pt x="16200" y="16391"/>
                    <a:pt x="8100" y="189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10791182" y="8241123"/>
              <a:ext cx="78436" cy="12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11" fill="norm" stroke="1" extrusionOk="0">
                  <a:moveTo>
                    <a:pt x="4050" y="11435"/>
                  </a:moveTo>
                  <a:cubicBezTo>
                    <a:pt x="2025" y="13553"/>
                    <a:pt x="0" y="15671"/>
                    <a:pt x="0" y="17576"/>
                  </a:cubicBezTo>
                  <a:cubicBezTo>
                    <a:pt x="0" y="19482"/>
                    <a:pt x="2025" y="21176"/>
                    <a:pt x="4725" y="21388"/>
                  </a:cubicBezTo>
                  <a:cubicBezTo>
                    <a:pt x="7425" y="21600"/>
                    <a:pt x="10800" y="20329"/>
                    <a:pt x="13500" y="18847"/>
                  </a:cubicBezTo>
                  <a:cubicBezTo>
                    <a:pt x="16200" y="17365"/>
                    <a:pt x="18225" y="15671"/>
                    <a:pt x="19575" y="13765"/>
                  </a:cubicBezTo>
                  <a:cubicBezTo>
                    <a:pt x="20925" y="11859"/>
                    <a:pt x="21600" y="9741"/>
                    <a:pt x="18562" y="7412"/>
                  </a:cubicBezTo>
                  <a:cubicBezTo>
                    <a:pt x="15525" y="5082"/>
                    <a:pt x="8775" y="2541"/>
                    <a:pt x="20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11396863" y="7612443"/>
              <a:ext cx="41401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8"/>
                    <a:pt x="7200" y="9257"/>
                    <a:pt x="10800" y="5657"/>
                  </a:cubicBezTo>
                  <a:cubicBezTo>
                    <a:pt x="14400" y="2057"/>
                    <a:pt x="18000" y="10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-1" y="8170033"/>
              <a:ext cx="135336" cy="23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108" fill="norm" stroke="1" extrusionOk="0">
                  <a:moveTo>
                    <a:pt x="19456" y="3634"/>
                  </a:moveTo>
                  <a:cubicBezTo>
                    <a:pt x="16315" y="2256"/>
                    <a:pt x="13173" y="877"/>
                    <a:pt x="10620" y="302"/>
                  </a:cubicBezTo>
                  <a:cubicBezTo>
                    <a:pt x="8067" y="-272"/>
                    <a:pt x="6104" y="-42"/>
                    <a:pt x="4140" y="1107"/>
                  </a:cubicBezTo>
                  <a:cubicBezTo>
                    <a:pt x="2176" y="2256"/>
                    <a:pt x="213" y="4324"/>
                    <a:pt x="16" y="5702"/>
                  </a:cubicBezTo>
                  <a:cubicBezTo>
                    <a:pt x="-180" y="7081"/>
                    <a:pt x="1391" y="7771"/>
                    <a:pt x="5122" y="9034"/>
                  </a:cubicBezTo>
                  <a:cubicBezTo>
                    <a:pt x="8853" y="10298"/>
                    <a:pt x="14744" y="12136"/>
                    <a:pt x="17885" y="13745"/>
                  </a:cubicBezTo>
                  <a:cubicBezTo>
                    <a:pt x="21027" y="15353"/>
                    <a:pt x="21420" y="16732"/>
                    <a:pt x="20045" y="17996"/>
                  </a:cubicBezTo>
                  <a:cubicBezTo>
                    <a:pt x="18671" y="19260"/>
                    <a:pt x="15529" y="20409"/>
                    <a:pt x="12976" y="20868"/>
                  </a:cubicBezTo>
                  <a:cubicBezTo>
                    <a:pt x="10424" y="21328"/>
                    <a:pt x="8460" y="21098"/>
                    <a:pt x="7085" y="20409"/>
                  </a:cubicBezTo>
                  <a:cubicBezTo>
                    <a:pt x="5711" y="19719"/>
                    <a:pt x="4925" y="18571"/>
                    <a:pt x="4925" y="17422"/>
                  </a:cubicBezTo>
                  <a:cubicBezTo>
                    <a:pt x="4925" y="16273"/>
                    <a:pt x="5711" y="15124"/>
                    <a:pt x="6496" y="13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226887" y="7972784"/>
              <a:ext cx="68393" cy="42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46" fill="norm" stroke="1" extrusionOk="0">
                  <a:moveTo>
                    <a:pt x="21409" y="0"/>
                  </a:moveTo>
                  <a:cubicBezTo>
                    <a:pt x="15009" y="4346"/>
                    <a:pt x="8609" y="8691"/>
                    <a:pt x="5009" y="11886"/>
                  </a:cubicBezTo>
                  <a:cubicBezTo>
                    <a:pt x="1409" y="15082"/>
                    <a:pt x="609" y="17127"/>
                    <a:pt x="209" y="18469"/>
                  </a:cubicBezTo>
                  <a:cubicBezTo>
                    <a:pt x="-191" y="19811"/>
                    <a:pt x="-191" y="20450"/>
                    <a:pt x="1809" y="20897"/>
                  </a:cubicBezTo>
                  <a:cubicBezTo>
                    <a:pt x="3809" y="21344"/>
                    <a:pt x="7809" y="21600"/>
                    <a:pt x="11409" y="21344"/>
                  </a:cubicBezTo>
                  <a:cubicBezTo>
                    <a:pt x="15009" y="21089"/>
                    <a:pt x="18209" y="20322"/>
                    <a:pt x="19809" y="19427"/>
                  </a:cubicBezTo>
                  <a:cubicBezTo>
                    <a:pt x="21409" y="18533"/>
                    <a:pt x="21409" y="17510"/>
                    <a:pt x="21409" y="16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80276" y="8201317"/>
              <a:ext cx="337342" cy="39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923"/>
                  </a:moveTo>
                  <a:cubicBezTo>
                    <a:pt x="2618" y="923"/>
                    <a:pt x="5236" y="923"/>
                    <a:pt x="7364" y="923"/>
                  </a:cubicBezTo>
                  <a:cubicBezTo>
                    <a:pt x="9491" y="923"/>
                    <a:pt x="11127" y="923"/>
                    <a:pt x="12355" y="853"/>
                  </a:cubicBezTo>
                  <a:cubicBezTo>
                    <a:pt x="13582" y="783"/>
                    <a:pt x="14400" y="642"/>
                    <a:pt x="14400" y="502"/>
                  </a:cubicBezTo>
                  <a:cubicBezTo>
                    <a:pt x="14400" y="362"/>
                    <a:pt x="13582" y="222"/>
                    <a:pt x="12764" y="222"/>
                  </a:cubicBezTo>
                  <a:cubicBezTo>
                    <a:pt x="11945" y="222"/>
                    <a:pt x="11127" y="362"/>
                    <a:pt x="10227" y="1133"/>
                  </a:cubicBezTo>
                  <a:cubicBezTo>
                    <a:pt x="9327" y="1905"/>
                    <a:pt x="8345" y="3307"/>
                    <a:pt x="8182" y="4640"/>
                  </a:cubicBezTo>
                  <a:cubicBezTo>
                    <a:pt x="8018" y="5972"/>
                    <a:pt x="8673" y="7235"/>
                    <a:pt x="9818" y="7936"/>
                  </a:cubicBezTo>
                  <a:cubicBezTo>
                    <a:pt x="10964" y="8637"/>
                    <a:pt x="12600" y="8777"/>
                    <a:pt x="13991" y="8357"/>
                  </a:cubicBezTo>
                  <a:cubicBezTo>
                    <a:pt x="15382" y="7936"/>
                    <a:pt x="16527" y="6954"/>
                    <a:pt x="17345" y="5762"/>
                  </a:cubicBezTo>
                  <a:cubicBezTo>
                    <a:pt x="18164" y="4570"/>
                    <a:pt x="18655" y="3167"/>
                    <a:pt x="18573" y="2957"/>
                  </a:cubicBezTo>
                  <a:cubicBezTo>
                    <a:pt x="18491" y="2746"/>
                    <a:pt x="17836" y="3728"/>
                    <a:pt x="17264" y="5762"/>
                  </a:cubicBezTo>
                  <a:cubicBezTo>
                    <a:pt x="16691" y="7796"/>
                    <a:pt x="16200" y="10881"/>
                    <a:pt x="15955" y="13406"/>
                  </a:cubicBezTo>
                  <a:cubicBezTo>
                    <a:pt x="15709" y="15931"/>
                    <a:pt x="15709" y="17894"/>
                    <a:pt x="15627" y="19297"/>
                  </a:cubicBezTo>
                  <a:cubicBezTo>
                    <a:pt x="15545" y="20699"/>
                    <a:pt x="15382" y="21541"/>
                    <a:pt x="15300" y="21471"/>
                  </a:cubicBezTo>
                  <a:cubicBezTo>
                    <a:pt x="15218" y="21401"/>
                    <a:pt x="15218" y="20419"/>
                    <a:pt x="15300" y="17263"/>
                  </a:cubicBezTo>
                  <a:cubicBezTo>
                    <a:pt x="15382" y="14107"/>
                    <a:pt x="15545" y="8777"/>
                    <a:pt x="15709" y="5692"/>
                  </a:cubicBezTo>
                  <a:cubicBezTo>
                    <a:pt x="15873" y="2606"/>
                    <a:pt x="16036" y="1764"/>
                    <a:pt x="16445" y="1133"/>
                  </a:cubicBezTo>
                  <a:cubicBezTo>
                    <a:pt x="16855" y="502"/>
                    <a:pt x="17509" y="81"/>
                    <a:pt x="18245" y="11"/>
                  </a:cubicBezTo>
                  <a:cubicBezTo>
                    <a:pt x="18982" y="-59"/>
                    <a:pt x="19800" y="222"/>
                    <a:pt x="20455" y="712"/>
                  </a:cubicBezTo>
                  <a:cubicBezTo>
                    <a:pt x="21109" y="1203"/>
                    <a:pt x="21600" y="1905"/>
                    <a:pt x="21600" y="3167"/>
                  </a:cubicBezTo>
                  <a:cubicBezTo>
                    <a:pt x="21600" y="4429"/>
                    <a:pt x="21109" y="6253"/>
                    <a:pt x="20045" y="7305"/>
                  </a:cubicBezTo>
                  <a:cubicBezTo>
                    <a:pt x="18982" y="8357"/>
                    <a:pt x="17345" y="8637"/>
                    <a:pt x="15709" y="8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795370" y="8110787"/>
              <a:ext cx="90256" cy="20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291" fill="norm" stroke="1" extrusionOk="0">
                  <a:moveTo>
                    <a:pt x="21190" y="0"/>
                  </a:moveTo>
                  <a:cubicBezTo>
                    <a:pt x="17590" y="2082"/>
                    <a:pt x="13990" y="4164"/>
                    <a:pt x="10390" y="6896"/>
                  </a:cubicBezTo>
                  <a:cubicBezTo>
                    <a:pt x="6790" y="9629"/>
                    <a:pt x="3190" y="13012"/>
                    <a:pt x="1390" y="15614"/>
                  </a:cubicBezTo>
                  <a:cubicBezTo>
                    <a:pt x="-410" y="18217"/>
                    <a:pt x="-410" y="20039"/>
                    <a:pt x="1090" y="20819"/>
                  </a:cubicBezTo>
                  <a:cubicBezTo>
                    <a:pt x="2590" y="21600"/>
                    <a:pt x="5590" y="21340"/>
                    <a:pt x="8890" y="20559"/>
                  </a:cubicBezTo>
                  <a:cubicBezTo>
                    <a:pt x="12190" y="19778"/>
                    <a:pt x="15790" y="18477"/>
                    <a:pt x="19390" y="1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854958" y="8218123"/>
              <a:ext cx="8433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4966"/>
                    <a:pt x="9818" y="9931"/>
                    <a:pt x="6218" y="13531"/>
                  </a:cubicBezTo>
                  <a:cubicBezTo>
                    <a:pt x="2618" y="17131"/>
                    <a:pt x="1309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65274" y="8478796"/>
              <a:ext cx="80501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9" y="21600"/>
                    <a:pt x="3977" y="21600"/>
                    <a:pt x="6206" y="19200"/>
                  </a:cubicBezTo>
                  <a:cubicBezTo>
                    <a:pt x="8434" y="16800"/>
                    <a:pt x="10903" y="12000"/>
                    <a:pt x="13509" y="8400"/>
                  </a:cubicBezTo>
                  <a:cubicBezTo>
                    <a:pt x="16114" y="4800"/>
                    <a:pt x="188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454948" y="8501796"/>
              <a:ext cx="338676" cy="6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118" fill="norm" stroke="1" extrusionOk="0">
                  <a:moveTo>
                    <a:pt x="2520" y="14400"/>
                  </a:moveTo>
                  <a:cubicBezTo>
                    <a:pt x="1221" y="16800"/>
                    <a:pt x="-78" y="19200"/>
                    <a:pt x="3" y="20400"/>
                  </a:cubicBezTo>
                  <a:cubicBezTo>
                    <a:pt x="84" y="21600"/>
                    <a:pt x="1546" y="21600"/>
                    <a:pt x="5363" y="18000"/>
                  </a:cubicBezTo>
                  <a:cubicBezTo>
                    <a:pt x="9179" y="14400"/>
                    <a:pt x="15351" y="7200"/>
                    <a:pt x="215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1092630" y="8210456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046629" y="8386793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788580" y="8041786"/>
              <a:ext cx="408076" cy="46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1" fill="norm" stroke="1" extrusionOk="0">
                  <a:moveTo>
                    <a:pt x="5324" y="4554"/>
                  </a:moveTo>
                  <a:cubicBezTo>
                    <a:pt x="4653" y="4787"/>
                    <a:pt x="3982" y="5021"/>
                    <a:pt x="3177" y="5196"/>
                  </a:cubicBezTo>
                  <a:cubicBezTo>
                    <a:pt x="2372" y="5371"/>
                    <a:pt x="1433" y="5488"/>
                    <a:pt x="963" y="5254"/>
                  </a:cubicBezTo>
                  <a:cubicBezTo>
                    <a:pt x="494" y="5021"/>
                    <a:pt x="494" y="4437"/>
                    <a:pt x="896" y="3619"/>
                  </a:cubicBezTo>
                  <a:cubicBezTo>
                    <a:pt x="1299" y="2802"/>
                    <a:pt x="2104" y="1751"/>
                    <a:pt x="2775" y="1051"/>
                  </a:cubicBezTo>
                  <a:cubicBezTo>
                    <a:pt x="3445" y="350"/>
                    <a:pt x="3982" y="0"/>
                    <a:pt x="4586" y="0"/>
                  </a:cubicBezTo>
                  <a:cubicBezTo>
                    <a:pt x="5189" y="0"/>
                    <a:pt x="5860" y="350"/>
                    <a:pt x="6263" y="1518"/>
                  </a:cubicBezTo>
                  <a:cubicBezTo>
                    <a:pt x="6665" y="2685"/>
                    <a:pt x="6799" y="4670"/>
                    <a:pt x="6129" y="7005"/>
                  </a:cubicBezTo>
                  <a:cubicBezTo>
                    <a:pt x="5458" y="9341"/>
                    <a:pt x="3982" y="12026"/>
                    <a:pt x="2842" y="13485"/>
                  </a:cubicBezTo>
                  <a:cubicBezTo>
                    <a:pt x="1701" y="14945"/>
                    <a:pt x="896" y="15178"/>
                    <a:pt x="427" y="14945"/>
                  </a:cubicBezTo>
                  <a:cubicBezTo>
                    <a:pt x="-43" y="14711"/>
                    <a:pt x="-177" y="14011"/>
                    <a:pt x="293" y="13135"/>
                  </a:cubicBezTo>
                  <a:cubicBezTo>
                    <a:pt x="762" y="12259"/>
                    <a:pt x="1835" y="11209"/>
                    <a:pt x="4384" y="9165"/>
                  </a:cubicBezTo>
                  <a:cubicBezTo>
                    <a:pt x="6934" y="7122"/>
                    <a:pt x="10958" y="4086"/>
                    <a:pt x="13306" y="2452"/>
                  </a:cubicBezTo>
                  <a:cubicBezTo>
                    <a:pt x="15654" y="817"/>
                    <a:pt x="16325" y="584"/>
                    <a:pt x="16191" y="876"/>
                  </a:cubicBezTo>
                  <a:cubicBezTo>
                    <a:pt x="16057" y="1168"/>
                    <a:pt x="15117" y="1985"/>
                    <a:pt x="13507" y="3853"/>
                  </a:cubicBezTo>
                  <a:cubicBezTo>
                    <a:pt x="11898" y="5721"/>
                    <a:pt x="9617" y="8640"/>
                    <a:pt x="8141" y="11501"/>
                  </a:cubicBezTo>
                  <a:cubicBezTo>
                    <a:pt x="6665" y="14361"/>
                    <a:pt x="5994" y="17163"/>
                    <a:pt x="5927" y="18856"/>
                  </a:cubicBezTo>
                  <a:cubicBezTo>
                    <a:pt x="5860" y="20549"/>
                    <a:pt x="6397" y="21133"/>
                    <a:pt x="7336" y="21366"/>
                  </a:cubicBezTo>
                  <a:cubicBezTo>
                    <a:pt x="8275" y="21600"/>
                    <a:pt x="9617" y="21483"/>
                    <a:pt x="11025" y="20608"/>
                  </a:cubicBezTo>
                  <a:cubicBezTo>
                    <a:pt x="12434" y="19732"/>
                    <a:pt x="13910" y="18097"/>
                    <a:pt x="14581" y="16871"/>
                  </a:cubicBezTo>
                  <a:cubicBezTo>
                    <a:pt x="15252" y="15645"/>
                    <a:pt x="15117" y="14828"/>
                    <a:pt x="14782" y="14244"/>
                  </a:cubicBezTo>
                  <a:cubicBezTo>
                    <a:pt x="14447" y="13661"/>
                    <a:pt x="13910" y="13310"/>
                    <a:pt x="14380" y="13077"/>
                  </a:cubicBezTo>
                  <a:cubicBezTo>
                    <a:pt x="14849" y="12843"/>
                    <a:pt x="16325" y="12726"/>
                    <a:pt x="17666" y="12493"/>
                  </a:cubicBezTo>
                  <a:cubicBezTo>
                    <a:pt x="19008" y="12259"/>
                    <a:pt x="20216" y="11909"/>
                    <a:pt x="21423" y="1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2638274" y="8151196"/>
              <a:ext cx="111704" cy="37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354" fill="norm" stroke="1" extrusionOk="0">
                  <a:moveTo>
                    <a:pt x="1971" y="7325"/>
                  </a:moveTo>
                  <a:cubicBezTo>
                    <a:pt x="2440" y="10682"/>
                    <a:pt x="2910" y="14039"/>
                    <a:pt x="3145" y="16155"/>
                  </a:cubicBezTo>
                  <a:cubicBezTo>
                    <a:pt x="3380" y="18271"/>
                    <a:pt x="3380" y="19147"/>
                    <a:pt x="2910" y="19950"/>
                  </a:cubicBezTo>
                  <a:cubicBezTo>
                    <a:pt x="2440" y="20752"/>
                    <a:pt x="1501" y="21482"/>
                    <a:pt x="1032" y="21336"/>
                  </a:cubicBezTo>
                  <a:cubicBezTo>
                    <a:pt x="562" y="21190"/>
                    <a:pt x="562" y="20168"/>
                    <a:pt x="327" y="17323"/>
                  </a:cubicBezTo>
                  <a:cubicBezTo>
                    <a:pt x="93" y="14477"/>
                    <a:pt x="-377" y="9806"/>
                    <a:pt x="562" y="6741"/>
                  </a:cubicBezTo>
                  <a:cubicBezTo>
                    <a:pt x="1501" y="3677"/>
                    <a:pt x="3849" y="2217"/>
                    <a:pt x="5962" y="1268"/>
                  </a:cubicBezTo>
                  <a:cubicBezTo>
                    <a:pt x="8075" y="320"/>
                    <a:pt x="9953" y="-118"/>
                    <a:pt x="12771" y="28"/>
                  </a:cubicBezTo>
                  <a:cubicBezTo>
                    <a:pt x="15588" y="174"/>
                    <a:pt x="19345" y="904"/>
                    <a:pt x="20284" y="2436"/>
                  </a:cubicBezTo>
                  <a:cubicBezTo>
                    <a:pt x="21223" y="3968"/>
                    <a:pt x="19345" y="6304"/>
                    <a:pt x="15823" y="7982"/>
                  </a:cubicBezTo>
                  <a:cubicBezTo>
                    <a:pt x="12301" y="9660"/>
                    <a:pt x="7136" y="10682"/>
                    <a:pt x="1971" y="11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2802335" y="8241123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2932672" y="8156788"/>
              <a:ext cx="92003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0"/>
                  </a:moveTo>
                  <a:cubicBezTo>
                    <a:pt x="600" y="5923"/>
                    <a:pt x="1200" y="11845"/>
                    <a:pt x="3000" y="15677"/>
                  </a:cubicBezTo>
                  <a:cubicBezTo>
                    <a:pt x="4800" y="19510"/>
                    <a:pt x="7800" y="21252"/>
                    <a:pt x="10200" y="21426"/>
                  </a:cubicBezTo>
                  <a:cubicBezTo>
                    <a:pt x="12600" y="21600"/>
                    <a:pt x="14400" y="20206"/>
                    <a:pt x="15600" y="17419"/>
                  </a:cubicBezTo>
                  <a:cubicBezTo>
                    <a:pt x="16800" y="14632"/>
                    <a:pt x="17400" y="10452"/>
                    <a:pt x="18300" y="7490"/>
                  </a:cubicBezTo>
                  <a:cubicBezTo>
                    <a:pt x="19200" y="4529"/>
                    <a:pt x="20400" y="2787"/>
                    <a:pt x="21600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3019562" y="8011118"/>
              <a:ext cx="664461" cy="31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1911" y="12117"/>
                  </a:moveTo>
                  <a:cubicBezTo>
                    <a:pt x="1329" y="13522"/>
                    <a:pt x="748" y="14927"/>
                    <a:pt x="415" y="16068"/>
                  </a:cubicBezTo>
                  <a:cubicBezTo>
                    <a:pt x="83" y="17210"/>
                    <a:pt x="0" y="18088"/>
                    <a:pt x="0" y="18966"/>
                  </a:cubicBezTo>
                  <a:cubicBezTo>
                    <a:pt x="0" y="19844"/>
                    <a:pt x="83" y="20722"/>
                    <a:pt x="332" y="20898"/>
                  </a:cubicBezTo>
                  <a:cubicBezTo>
                    <a:pt x="582" y="21073"/>
                    <a:pt x="997" y="20546"/>
                    <a:pt x="1329" y="19756"/>
                  </a:cubicBezTo>
                  <a:cubicBezTo>
                    <a:pt x="1662" y="18966"/>
                    <a:pt x="1911" y="17912"/>
                    <a:pt x="2118" y="16946"/>
                  </a:cubicBezTo>
                  <a:cubicBezTo>
                    <a:pt x="2326" y="15981"/>
                    <a:pt x="2492" y="15102"/>
                    <a:pt x="2492" y="15102"/>
                  </a:cubicBezTo>
                  <a:cubicBezTo>
                    <a:pt x="2492" y="15102"/>
                    <a:pt x="2326" y="15981"/>
                    <a:pt x="2243" y="17210"/>
                  </a:cubicBezTo>
                  <a:cubicBezTo>
                    <a:pt x="2160" y="18439"/>
                    <a:pt x="2160" y="20020"/>
                    <a:pt x="2368" y="20810"/>
                  </a:cubicBezTo>
                  <a:cubicBezTo>
                    <a:pt x="2575" y="21600"/>
                    <a:pt x="2991" y="21600"/>
                    <a:pt x="3655" y="19932"/>
                  </a:cubicBezTo>
                  <a:cubicBezTo>
                    <a:pt x="4320" y="18263"/>
                    <a:pt x="5234" y="14927"/>
                    <a:pt x="5898" y="11678"/>
                  </a:cubicBezTo>
                  <a:cubicBezTo>
                    <a:pt x="6563" y="8429"/>
                    <a:pt x="6978" y="5268"/>
                    <a:pt x="7145" y="3161"/>
                  </a:cubicBezTo>
                  <a:cubicBezTo>
                    <a:pt x="7311" y="1054"/>
                    <a:pt x="7228" y="0"/>
                    <a:pt x="7062" y="0"/>
                  </a:cubicBezTo>
                  <a:cubicBezTo>
                    <a:pt x="6895" y="0"/>
                    <a:pt x="6646" y="1054"/>
                    <a:pt x="6438" y="3688"/>
                  </a:cubicBezTo>
                  <a:cubicBezTo>
                    <a:pt x="6231" y="6322"/>
                    <a:pt x="6065" y="10537"/>
                    <a:pt x="5982" y="13083"/>
                  </a:cubicBezTo>
                  <a:cubicBezTo>
                    <a:pt x="5898" y="15629"/>
                    <a:pt x="5898" y="16507"/>
                    <a:pt x="6065" y="17210"/>
                  </a:cubicBezTo>
                  <a:cubicBezTo>
                    <a:pt x="6231" y="17912"/>
                    <a:pt x="6563" y="18439"/>
                    <a:pt x="6854" y="18351"/>
                  </a:cubicBezTo>
                  <a:cubicBezTo>
                    <a:pt x="7145" y="18263"/>
                    <a:pt x="7394" y="17561"/>
                    <a:pt x="7560" y="16771"/>
                  </a:cubicBezTo>
                  <a:cubicBezTo>
                    <a:pt x="7726" y="15981"/>
                    <a:pt x="7809" y="15102"/>
                    <a:pt x="7934" y="13961"/>
                  </a:cubicBezTo>
                  <a:cubicBezTo>
                    <a:pt x="8058" y="12820"/>
                    <a:pt x="8225" y="11415"/>
                    <a:pt x="8308" y="11239"/>
                  </a:cubicBezTo>
                  <a:cubicBezTo>
                    <a:pt x="8391" y="11063"/>
                    <a:pt x="8391" y="12117"/>
                    <a:pt x="8391" y="13083"/>
                  </a:cubicBezTo>
                  <a:cubicBezTo>
                    <a:pt x="8391" y="14049"/>
                    <a:pt x="8391" y="14927"/>
                    <a:pt x="8474" y="15805"/>
                  </a:cubicBezTo>
                  <a:cubicBezTo>
                    <a:pt x="8557" y="16683"/>
                    <a:pt x="8723" y="17561"/>
                    <a:pt x="9014" y="17824"/>
                  </a:cubicBezTo>
                  <a:cubicBezTo>
                    <a:pt x="9305" y="18088"/>
                    <a:pt x="9720" y="17737"/>
                    <a:pt x="10177" y="16771"/>
                  </a:cubicBezTo>
                  <a:cubicBezTo>
                    <a:pt x="10634" y="15805"/>
                    <a:pt x="11132" y="14224"/>
                    <a:pt x="11506" y="12995"/>
                  </a:cubicBezTo>
                  <a:cubicBezTo>
                    <a:pt x="11880" y="11766"/>
                    <a:pt x="12129" y="10888"/>
                    <a:pt x="12171" y="10888"/>
                  </a:cubicBezTo>
                  <a:cubicBezTo>
                    <a:pt x="12212" y="10888"/>
                    <a:pt x="12046" y="11766"/>
                    <a:pt x="11963" y="12644"/>
                  </a:cubicBezTo>
                  <a:cubicBezTo>
                    <a:pt x="11880" y="13522"/>
                    <a:pt x="11880" y="14400"/>
                    <a:pt x="12005" y="15190"/>
                  </a:cubicBezTo>
                  <a:cubicBezTo>
                    <a:pt x="12129" y="15981"/>
                    <a:pt x="12378" y="16683"/>
                    <a:pt x="12752" y="16946"/>
                  </a:cubicBezTo>
                  <a:cubicBezTo>
                    <a:pt x="13126" y="17210"/>
                    <a:pt x="13625" y="17034"/>
                    <a:pt x="14248" y="16156"/>
                  </a:cubicBezTo>
                  <a:cubicBezTo>
                    <a:pt x="14871" y="15278"/>
                    <a:pt x="15618" y="13698"/>
                    <a:pt x="16034" y="12381"/>
                  </a:cubicBezTo>
                  <a:cubicBezTo>
                    <a:pt x="16449" y="11063"/>
                    <a:pt x="16532" y="10010"/>
                    <a:pt x="16408" y="9220"/>
                  </a:cubicBezTo>
                  <a:cubicBezTo>
                    <a:pt x="16283" y="8429"/>
                    <a:pt x="15951" y="7902"/>
                    <a:pt x="15660" y="7990"/>
                  </a:cubicBezTo>
                  <a:cubicBezTo>
                    <a:pt x="15369" y="8078"/>
                    <a:pt x="15120" y="8780"/>
                    <a:pt x="14871" y="9834"/>
                  </a:cubicBezTo>
                  <a:cubicBezTo>
                    <a:pt x="14622" y="10888"/>
                    <a:pt x="14372" y="12293"/>
                    <a:pt x="14248" y="13434"/>
                  </a:cubicBezTo>
                  <a:cubicBezTo>
                    <a:pt x="14123" y="14576"/>
                    <a:pt x="14123" y="15454"/>
                    <a:pt x="14331" y="16156"/>
                  </a:cubicBezTo>
                  <a:cubicBezTo>
                    <a:pt x="14538" y="16859"/>
                    <a:pt x="14954" y="17385"/>
                    <a:pt x="16200" y="17298"/>
                  </a:cubicBezTo>
                  <a:cubicBezTo>
                    <a:pt x="17446" y="17210"/>
                    <a:pt x="19523" y="16507"/>
                    <a:pt x="21600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4027665" y="8031166"/>
              <a:ext cx="185370" cy="16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19" fill="norm" stroke="1" extrusionOk="0">
                  <a:moveTo>
                    <a:pt x="14361" y="2378"/>
                  </a:moveTo>
                  <a:cubicBezTo>
                    <a:pt x="15544" y="1048"/>
                    <a:pt x="16728" y="-281"/>
                    <a:pt x="17467" y="51"/>
                  </a:cubicBezTo>
                  <a:cubicBezTo>
                    <a:pt x="18207" y="384"/>
                    <a:pt x="18503" y="2377"/>
                    <a:pt x="16136" y="5534"/>
                  </a:cubicBezTo>
                  <a:cubicBezTo>
                    <a:pt x="13769" y="8691"/>
                    <a:pt x="8739" y="13011"/>
                    <a:pt x="5336" y="15504"/>
                  </a:cubicBezTo>
                  <a:cubicBezTo>
                    <a:pt x="1933" y="17996"/>
                    <a:pt x="158" y="18661"/>
                    <a:pt x="10" y="19325"/>
                  </a:cubicBezTo>
                  <a:cubicBezTo>
                    <a:pt x="-138" y="19990"/>
                    <a:pt x="1341" y="20654"/>
                    <a:pt x="5188" y="20987"/>
                  </a:cubicBezTo>
                  <a:cubicBezTo>
                    <a:pt x="9035" y="21319"/>
                    <a:pt x="15248" y="21319"/>
                    <a:pt x="21462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3983029" y="8271791"/>
              <a:ext cx="23767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8000"/>
                    <a:pt x="9755" y="14400"/>
                    <a:pt x="13355" y="10800"/>
                  </a:cubicBezTo>
                  <a:cubicBezTo>
                    <a:pt x="16955" y="7200"/>
                    <a:pt x="192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4394957" y="8077167"/>
              <a:ext cx="239754" cy="21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88" fill="norm" stroke="1" extrusionOk="0">
                  <a:moveTo>
                    <a:pt x="19758" y="1797"/>
                  </a:moveTo>
                  <a:cubicBezTo>
                    <a:pt x="19083" y="793"/>
                    <a:pt x="18408" y="-212"/>
                    <a:pt x="16271" y="39"/>
                  </a:cubicBezTo>
                  <a:cubicBezTo>
                    <a:pt x="14133" y="290"/>
                    <a:pt x="10533" y="1797"/>
                    <a:pt x="7495" y="4435"/>
                  </a:cubicBezTo>
                  <a:cubicBezTo>
                    <a:pt x="4458" y="7072"/>
                    <a:pt x="1983" y="10839"/>
                    <a:pt x="745" y="13351"/>
                  </a:cubicBezTo>
                  <a:cubicBezTo>
                    <a:pt x="-492" y="15862"/>
                    <a:pt x="-492" y="17118"/>
                    <a:pt x="3108" y="18248"/>
                  </a:cubicBezTo>
                  <a:cubicBezTo>
                    <a:pt x="6708" y="19379"/>
                    <a:pt x="13908" y="20383"/>
                    <a:pt x="21108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4289080" y="8417461"/>
              <a:ext cx="9262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21158" y="0"/>
                  </a:moveTo>
                  <a:cubicBezTo>
                    <a:pt x="15904" y="1800"/>
                    <a:pt x="10650" y="3600"/>
                    <a:pt x="6855" y="6120"/>
                  </a:cubicBezTo>
                  <a:cubicBezTo>
                    <a:pt x="3061" y="8640"/>
                    <a:pt x="726" y="11880"/>
                    <a:pt x="142" y="14400"/>
                  </a:cubicBezTo>
                  <a:cubicBezTo>
                    <a:pt x="-442" y="16920"/>
                    <a:pt x="726" y="18720"/>
                    <a:pt x="4520" y="19800"/>
                  </a:cubicBezTo>
                  <a:cubicBezTo>
                    <a:pt x="8315" y="20880"/>
                    <a:pt x="14736" y="21240"/>
                    <a:pt x="211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4399240" y="8347825"/>
              <a:ext cx="139386" cy="22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814" fill="norm" stroke="1" extrusionOk="0">
                  <a:moveTo>
                    <a:pt x="14711" y="14300"/>
                  </a:moveTo>
                  <a:cubicBezTo>
                    <a:pt x="12782" y="14063"/>
                    <a:pt x="10854" y="13826"/>
                    <a:pt x="8347" y="14300"/>
                  </a:cubicBezTo>
                  <a:cubicBezTo>
                    <a:pt x="5839" y="14775"/>
                    <a:pt x="2754" y="15962"/>
                    <a:pt x="1211" y="17149"/>
                  </a:cubicBezTo>
                  <a:cubicBezTo>
                    <a:pt x="-332" y="18336"/>
                    <a:pt x="-332" y="19522"/>
                    <a:pt x="825" y="20235"/>
                  </a:cubicBezTo>
                  <a:cubicBezTo>
                    <a:pt x="1982" y="20947"/>
                    <a:pt x="4297" y="21184"/>
                    <a:pt x="7382" y="19879"/>
                  </a:cubicBezTo>
                  <a:cubicBezTo>
                    <a:pt x="10468" y="18573"/>
                    <a:pt x="14325" y="15725"/>
                    <a:pt x="16639" y="12995"/>
                  </a:cubicBezTo>
                  <a:cubicBezTo>
                    <a:pt x="18954" y="10265"/>
                    <a:pt x="19725" y="7654"/>
                    <a:pt x="20304" y="5281"/>
                  </a:cubicBezTo>
                  <a:cubicBezTo>
                    <a:pt x="20882" y="2907"/>
                    <a:pt x="21268" y="771"/>
                    <a:pt x="20882" y="177"/>
                  </a:cubicBezTo>
                  <a:cubicBezTo>
                    <a:pt x="20497" y="-416"/>
                    <a:pt x="19339" y="533"/>
                    <a:pt x="18375" y="2195"/>
                  </a:cubicBezTo>
                  <a:cubicBezTo>
                    <a:pt x="17411" y="3857"/>
                    <a:pt x="16639" y="6230"/>
                    <a:pt x="17025" y="9079"/>
                  </a:cubicBezTo>
                  <a:cubicBezTo>
                    <a:pt x="17411" y="11927"/>
                    <a:pt x="18954" y="15250"/>
                    <a:pt x="20497" y="18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4551272" y="8445705"/>
              <a:ext cx="137107" cy="10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0647" fill="norm" stroke="1" extrusionOk="0">
                  <a:moveTo>
                    <a:pt x="4574" y="15546"/>
                  </a:moveTo>
                  <a:cubicBezTo>
                    <a:pt x="5753" y="13035"/>
                    <a:pt x="6931" y="10523"/>
                    <a:pt x="7913" y="7760"/>
                  </a:cubicBezTo>
                  <a:cubicBezTo>
                    <a:pt x="8894" y="4998"/>
                    <a:pt x="9680" y="1984"/>
                    <a:pt x="9091" y="728"/>
                  </a:cubicBezTo>
                  <a:cubicBezTo>
                    <a:pt x="8502" y="-528"/>
                    <a:pt x="6538" y="-26"/>
                    <a:pt x="4967" y="1230"/>
                  </a:cubicBezTo>
                  <a:cubicBezTo>
                    <a:pt x="3396" y="2486"/>
                    <a:pt x="2218" y="4495"/>
                    <a:pt x="1236" y="6756"/>
                  </a:cubicBezTo>
                  <a:cubicBezTo>
                    <a:pt x="254" y="9016"/>
                    <a:pt x="-531" y="11528"/>
                    <a:pt x="451" y="14291"/>
                  </a:cubicBezTo>
                  <a:cubicBezTo>
                    <a:pt x="1433" y="17053"/>
                    <a:pt x="4182" y="20067"/>
                    <a:pt x="7913" y="20570"/>
                  </a:cubicBezTo>
                  <a:cubicBezTo>
                    <a:pt x="11644" y="21072"/>
                    <a:pt x="16356" y="19063"/>
                    <a:pt x="21069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650001" y="8321517"/>
              <a:ext cx="222382" cy="25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46" fill="norm" stroke="1" extrusionOk="0">
                  <a:moveTo>
                    <a:pt x="12523" y="1597"/>
                  </a:moveTo>
                  <a:cubicBezTo>
                    <a:pt x="10559" y="750"/>
                    <a:pt x="8595" y="-97"/>
                    <a:pt x="7368" y="9"/>
                  </a:cubicBezTo>
                  <a:cubicBezTo>
                    <a:pt x="6141" y="115"/>
                    <a:pt x="5650" y="1174"/>
                    <a:pt x="5527" y="4244"/>
                  </a:cubicBezTo>
                  <a:cubicBezTo>
                    <a:pt x="5404" y="7315"/>
                    <a:pt x="5650" y="12397"/>
                    <a:pt x="5895" y="15468"/>
                  </a:cubicBezTo>
                  <a:cubicBezTo>
                    <a:pt x="6141" y="18538"/>
                    <a:pt x="6386" y="19597"/>
                    <a:pt x="5895" y="20338"/>
                  </a:cubicBezTo>
                  <a:cubicBezTo>
                    <a:pt x="5404" y="21079"/>
                    <a:pt x="4177" y="21503"/>
                    <a:pt x="3195" y="21291"/>
                  </a:cubicBezTo>
                  <a:cubicBezTo>
                    <a:pt x="2214" y="21079"/>
                    <a:pt x="1477" y="20232"/>
                    <a:pt x="864" y="18962"/>
                  </a:cubicBezTo>
                  <a:cubicBezTo>
                    <a:pt x="250" y="17691"/>
                    <a:pt x="-241" y="15997"/>
                    <a:pt x="127" y="14938"/>
                  </a:cubicBezTo>
                  <a:cubicBezTo>
                    <a:pt x="495" y="13879"/>
                    <a:pt x="1723" y="13456"/>
                    <a:pt x="3564" y="13350"/>
                  </a:cubicBezTo>
                  <a:cubicBezTo>
                    <a:pt x="5404" y="13244"/>
                    <a:pt x="7859" y="13456"/>
                    <a:pt x="9700" y="13668"/>
                  </a:cubicBezTo>
                  <a:cubicBezTo>
                    <a:pt x="11541" y="13879"/>
                    <a:pt x="12768" y="14091"/>
                    <a:pt x="12768" y="14303"/>
                  </a:cubicBezTo>
                  <a:cubicBezTo>
                    <a:pt x="12768" y="14515"/>
                    <a:pt x="11541" y="14727"/>
                    <a:pt x="10927" y="15362"/>
                  </a:cubicBezTo>
                  <a:cubicBezTo>
                    <a:pt x="10314" y="15997"/>
                    <a:pt x="10314" y="17056"/>
                    <a:pt x="11664" y="17797"/>
                  </a:cubicBezTo>
                  <a:cubicBezTo>
                    <a:pt x="13014" y="18538"/>
                    <a:pt x="15714" y="18962"/>
                    <a:pt x="17554" y="18538"/>
                  </a:cubicBezTo>
                  <a:cubicBezTo>
                    <a:pt x="19395" y="18115"/>
                    <a:pt x="20377" y="16844"/>
                    <a:pt x="21359" y="15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872382" y="8324903"/>
              <a:ext cx="207006" cy="22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5" fill="norm" stroke="1" extrusionOk="0">
                  <a:moveTo>
                    <a:pt x="1600" y="14139"/>
                  </a:moveTo>
                  <a:cubicBezTo>
                    <a:pt x="800" y="15078"/>
                    <a:pt x="0" y="16017"/>
                    <a:pt x="0" y="16956"/>
                  </a:cubicBezTo>
                  <a:cubicBezTo>
                    <a:pt x="0" y="17895"/>
                    <a:pt x="800" y="18834"/>
                    <a:pt x="1733" y="18952"/>
                  </a:cubicBezTo>
                  <a:cubicBezTo>
                    <a:pt x="2667" y="19069"/>
                    <a:pt x="3733" y="18365"/>
                    <a:pt x="4667" y="18482"/>
                  </a:cubicBezTo>
                  <a:cubicBezTo>
                    <a:pt x="5600" y="18599"/>
                    <a:pt x="6400" y="19539"/>
                    <a:pt x="7333" y="19656"/>
                  </a:cubicBezTo>
                  <a:cubicBezTo>
                    <a:pt x="8267" y="19773"/>
                    <a:pt x="9333" y="19069"/>
                    <a:pt x="11333" y="16486"/>
                  </a:cubicBezTo>
                  <a:cubicBezTo>
                    <a:pt x="13333" y="13904"/>
                    <a:pt x="16267" y="9443"/>
                    <a:pt x="18000" y="6156"/>
                  </a:cubicBezTo>
                  <a:cubicBezTo>
                    <a:pt x="19733" y="2869"/>
                    <a:pt x="20267" y="756"/>
                    <a:pt x="20000" y="169"/>
                  </a:cubicBezTo>
                  <a:cubicBezTo>
                    <a:pt x="19733" y="-418"/>
                    <a:pt x="18667" y="521"/>
                    <a:pt x="17333" y="3104"/>
                  </a:cubicBezTo>
                  <a:cubicBezTo>
                    <a:pt x="16000" y="5686"/>
                    <a:pt x="14400" y="9912"/>
                    <a:pt x="13600" y="12612"/>
                  </a:cubicBezTo>
                  <a:cubicBezTo>
                    <a:pt x="12800" y="15312"/>
                    <a:pt x="12800" y="16486"/>
                    <a:pt x="12933" y="17660"/>
                  </a:cubicBezTo>
                  <a:cubicBezTo>
                    <a:pt x="13067" y="18834"/>
                    <a:pt x="13333" y="20008"/>
                    <a:pt x="14133" y="20595"/>
                  </a:cubicBezTo>
                  <a:cubicBezTo>
                    <a:pt x="14933" y="21182"/>
                    <a:pt x="16267" y="21182"/>
                    <a:pt x="17600" y="20595"/>
                  </a:cubicBezTo>
                  <a:cubicBezTo>
                    <a:pt x="18933" y="20008"/>
                    <a:pt x="20267" y="18834"/>
                    <a:pt x="21600" y="17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5050708" y="8317792"/>
              <a:ext cx="105348" cy="24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500" fill="norm" stroke="1" extrusionOk="0">
                  <a:moveTo>
                    <a:pt x="16571" y="0"/>
                  </a:moveTo>
                  <a:cubicBezTo>
                    <a:pt x="10914" y="5625"/>
                    <a:pt x="5257" y="11250"/>
                    <a:pt x="2429" y="14625"/>
                  </a:cubicBezTo>
                  <a:cubicBezTo>
                    <a:pt x="-400" y="18000"/>
                    <a:pt x="-400" y="19125"/>
                    <a:pt x="629" y="20025"/>
                  </a:cubicBezTo>
                  <a:cubicBezTo>
                    <a:pt x="1657" y="20925"/>
                    <a:pt x="3714" y="21600"/>
                    <a:pt x="7314" y="21488"/>
                  </a:cubicBezTo>
                  <a:cubicBezTo>
                    <a:pt x="10914" y="21375"/>
                    <a:pt x="16057" y="20475"/>
                    <a:pt x="21200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5064053" y="8425127"/>
              <a:ext cx="199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5321756" y="8379126"/>
              <a:ext cx="97152" cy="16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074" fill="norm" stroke="1" extrusionOk="0">
                  <a:moveTo>
                    <a:pt x="20068" y="2946"/>
                  </a:moveTo>
                  <a:cubicBezTo>
                    <a:pt x="17368" y="2946"/>
                    <a:pt x="14668" y="2946"/>
                    <a:pt x="11428" y="4418"/>
                  </a:cubicBezTo>
                  <a:cubicBezTo>
                    <a:pt x="8188" y="5891"/>
                    <a:pt x="4408" y="8836"/>
                    <a:pt x="2248" y="11618"/>
                  </a:cubicBezTo>
                  <a:cubicBezTo>
                    <a:pt x="88" y="14400"/>
                    <a:pt x="-452" y="17018"/>
                    <a:pt x="358" y="18818"/>
                  </a:cubicBezTo>
                  <a:cubicBezTo>
                    <a:pt x="1168" y="20618"/>
                    <a:pt x="3328" y="21600"/>
                    <a:pt x="7108" y="20782"/>
                  </a:cubicBezTo>
                  <a:cubicBezTo>
                    <a:pt x="10888" y="19964"/>
                    <a:pt x="16288" y="17345"/>
                    <a:pt x="18718" y="13582"/>
                  </a:cubicBezTo>
                  <a:cubicBezTo>
                    <a:pt x="21148" y="9818"/>
                    <a:pt x="20608" y="4909"/>
                    <a:pt x="200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5524063" y="8440461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5548813" y="8386793"/>
              <a:ext cx="129954" cy="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62" fill="norm" stroke="1" extrusionOk="0">
                  <a:moveTo>
                    <a:pt x="15916" y="3240"/>
                  </a:moveTo>
                  <a:cubicBezTo>
                    <a:pt x="11762" y="3780"/>
                    <a:pt x="7608" y="4320"/>
                    <a:pt x="4908" y="5670"/>
                  </a:cubicBezTo>
                  <a:cubicBezTo>
                    <a:pt x="2208" y="7020"/>
                    <a:pt x="962" y="9180"/>
                    <a:pt x="339" y="11610"/>
                  </a:cubicBezTo>
                  <a:cubicBezTo>
                    <a:pt x="-284" y="14040"/>
                    <a:pt x="-284" y="16740"/>
                    <a:pt x="2416" y="18630"/>
                  </a:cubicBezTo>
                  <a:cubicBezTo>
                    <a:pt x="5116" y="20520"/>
                    <a:pt x="10516" y="21600"/>
                    <a:pt x="14462" y="20790"/>
                  </a:cubicBezTo>
                  <a:cubicBezTo>
                    <a:pt x="18408" y="19980"/>
                    <a:pt x="20901" y="17280"/>
                    <a:pt x="21108" y="13500"/>
                  </a:cubicBezTo>
                  <a:cubicBezTo>
                    <a:pt x="21316" y="9720"/>
                    <a:pt x="19239" y="4860"/>
                    <a:pt x="171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5731068" y="8344322"/>
              <a:ext cx="92003" cy="168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489"/>
                  </a:moveTo>
                  <a:cubicBezTo>
                    <a:pt x="18600" y="844"/>
                    <a:pt x="15600" y="199"/>
                    <a:pt x="12600" y="38"/>
                  </a:cubicBezTo>
                  <a:cubicBezTo>
                    <a:pt x="9600" y="-123"/>
                    <a:pt x="6600" y="199"/>
                    <a:pt x="5100" y="1489"/>
                  </a:cubicBezTo>
                  <a:cubicBezTo>
                    <a:pt x="3600" y="2779"/>
                    <a:pt x="3600" y="5035"/>
                    <a:pt x="5100" y="7776"/>
                  </a:cubicBezTo>
                  <a:cubicBezTo>
                    <a:pt x="6600" y="10516"/>
                    <a:pt x="9600" y="13740"/>
                    <a:pt x="10800" y="16158"/>
                  </a:cubicBezTo>
                  <a:cubicBezTo>
                    <a:pt x="12000" y="18576"/>
                    <a:pt x="11400" y="20187"/>
                    <a:pt x="9300" y="20832"/>
                  </a:cubicBezTo>
                  <a:cubicBezTo>
                    <a:pt x="7200" y="21477"/>
                    <a:pt x="3600" y="21155"/>
                    <a:pt x="0" y="20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708068" y="8340792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9" y="15600"/>
                    <a:pt x="7817" y="9600"/>
                    <a:pt x="11417" y="6000"/>
                  </a:cubicBezTo>
                  <a:cubicBezTo>
                    <a:pt x="15017" y="2400"/>
                    <a:pt x="1830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5432061" y="8524797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5991741" y="8257595"/>
              <a:ext cx="146070" cy="30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291" fill="norm" stroke="1" extrusionOk="0">
                  <a:moveTo>
                    <a:pt x="5400" y="983"/>
                  </a:moveTo>
                  <a:cubicBezTo>
                    <a:pt x="6840" y="452"/>
                    <a:pt x="8280" y="-79"/>
                    <a:pt x="10620" y="10"/>
                  </a:cubicBezTo>
                  <a:cubicBezTo>
                    <a:pt x="12960" y="98"/>
                    <a:pt x="16200" y="806"/>
                    <a:pt x="18360" y="3019"/>
                  </a:cubicBezTo>
                  <a:cubicBezTo>
                    <a:pt x="20520" y="5232"/>
                    <a:pt x="21600" y="8951"/>
                    <a:pt x="19260" y="12226"/>
                  </a:cubicBezTo>
                  <a:cubicBezTo>
                    <a:pt x="16920" y="15501"/>
                    <a:pt x="11160" y="18334"/>
                    <a:pt x="7380" y="19839"/>
                  </a:cubicBezTo>
                  <a:cubicBezTo>
                    <a:pt x="3600" y="21344"/>
                    <a:pt x="1800" y="21521"/>
                    <a:pt x="900" y="21078"/>
                  </a:cubicBezTo>
                  <a:cubicBezTo>
                    <a:pt x="0" y="20636"/>
                    <a:pt x="0" y="19573"/>
                    <a:pt x="0" y="18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6352082" y="8225790"/>
              <a:ext cx="7467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600" fill="norm" stroke="1" extrusionOk="0">
                  <a:moveTo>
                    <a:pt x="18813" y="0"/>
                  </a:moveTo>
                  <a:cubicBezTo>
                    <a:pt x="20206" y="1800"/>
                    <a:pt x="21600" y="3600"/>
                    <a:pt x="18465" y="7200"/>
                  </a:cubicBezTo>
                  <a:cubicBezTo>
                    <a:pt x="15329" y="10800"/>
                    <a:pt x="7665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6663809" y="8064867"/>
              <a:ext cx="163618" cy="32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26" fill="norm" stroke="1" extrusionOk="0">
                  <a:moveTo>
                    <a:pt x="6321" y="6070"/>
                  </a:moveTo>
                  <a:cubicBezTo>
                    <a:pt x="5657" y="9782"/>
                    <a:pt x="4992" y="13495"/>
                    <a:pt x="4327" y="15773"/>
                  </a:cubicBezTo>
                  <a:cubicBezTo>
                    <a:pt x="3663" y="18051"/>
                    <a:pt x="2998" y="18895"/>
                    <a:pt x="2333" y="19738"/>
                  </a:cubicBezTo>
                  <a:cubicBezTo>
                    <a:pt x="1669" y="20582"/>
                    <a:pt x="1004" y="21426"/>
                    <a:pt x="506" y="21426"/>
                  </a:cubicBezTo>
                  <a:cubicBezTo>
                    <a:pt x="7" y="21426"/>
                    <a:pt x="-325" y="20582"/>
                    <a:pt x="506" y="17967"/>
                  </a:cubicBezTo>
                  <a:cubicBezTo>
                    <a:pt x="1337" y="15351"/>
                    <a:pt x="3330" y="10964"/>
                    <a:pt x="5823" y="7757"/>
                  </a:cubicBezTo>
                  <a:cubicBezTo>
                    <a:pt x="8315" y="4551"/>
                    <a:pt x="11306" y="2526"/>
                    <a:pt x="13632" y="1345"/>
                  </a:cubicBezTo>
                  <a:cubicBezTo>
                    <a:pt x="15958" y="164"/>
                    <a:pt x="17620" y="-174"/>
                    <a:pt x="18783" y="79"/>
                  </a:cubicBezTo>
                  <a:cubicBezTo>
                    <a:pt x="19946" y="332"/>
                    <a:pt x="20610" y="1176"/>
                    <a:pt x="19780" y="3032"/>
                  </a:cubicBezTo>
                  <a:cubicBezTo>
                    <a:pt x="18949" y="4889"/>
                    <a:pt x="16623" y="7757"/>
                    <a:pt x="14795" y="9445"/>
                  </a:cubicBezTo>
                  <a:cubicBezTo>
                    <a:pt x="12967" y="11132"/>
                    <a:pt x="11638" y="11638"/>
                    <a:pt x="10143" y="12060"/>
                  </a:cubicBezTo>
                  <a:cubicBezTo>
                    <a:pt x="8647" y="12482"/>
                    <a:pt x="6986" y="12820"/>
                    <a:pt x="6986" y="13157"/>
                  </a:cubicBezTo>
                  <a:cubicBezTo>
                    <a:pt x="6986" y="13495"/>
                    <a:pt x="8647" y="13832"/>
                    <a:pt x="11306" y="14676"/>
                  </a:cubicBezTo>
                  <a:cubicBezTo>
                    <a:pt x="13964" y="15520"/>
                    <a:pt x="17620" y="16870"/>
                    <a:pt x="21275" y="18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6855664" y="8213319"/>
              <a:ext cx="125100" cy="13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160" fill="norm" stroke="1" extrusionOk="0">
                  <a:moveTo>
                    <a:pt x="5595" y="10164"/>
                  </a:moveTo>
                  <a:cubicBezTo>
                    <a:pt x="6891" y="8593"/>
                    <a:pt x="8187" y="7022"/>
                    <a:pt x="9267" y="5058"/>
                  </a:cubicBezTo>
                  <a:cubicBezTo>
                    <a:pt x="10347" y="3095"/>
                    <a:pt x="11211" y="738"/>
                    <a:pt x="10563" y="149"/>
                  </a:cubicBezTo>
                  <a:cubicBezTo>
                    <a:pt x="9915" y="-440"/>
                    <a:pt x="7755" y="738"/>
                    <a:pt x="5595" y="3291"/>
                  </a:cubicBezTo>
                  <a:cubicBezTo>
                    <a:pt x="3435" y="5844"/>
                    <a:pt x="1275" y="9771"/>
                    <a:pt x="411" y="12716"/>
                  </a:cubicBezTo>
                  <a:cubicBezTo>
                    <a:pt x="-453" y="15662"/>
                    <a:pt x="-21" y="17625"/>
                    <a:pt x="2355" y="19000"/>
                  </a:cubicBezTo>
                  <a:cubicBezTo>
                    <a:pt x="4731" y="20375"/>
                    <a:pt x="9051" y="21160"/>
                    <a:pt x="12507" y="21160"/>
                  </a:cubicBezTo>
                  <a:cubicBezTo>
                    <a:pt x="15963" y="21160"/>
                    <a:pt x="18555" y="20375"/>
                    <a:pt x="21147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6942428" y="8264124"/>
              <a:ext cx="115005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04"/>
                    <a:pt x="16800" y="4408"/>
                    <a:pt x="15360" y="7714"/>
                  </a:cubicBezTo>
                  <a:cubicBezTo>
                    <a:pt x="13920" y="11020"/>
                    <a:pt x="13440" y="15429"/>
                    <a:pt x="12480" y="18073"/>
                  </a:cubicBezTo>
                  <a:cubicBezTo>
                    <a:pt x="11520" y="20718"/>
                    <a:pt x="10080" y="21600"/>
                    <a:pt x="8400" y="21600"/>
                  </a:cubicBezTo>
                  <a:cubicBezTo>
                    <a:pt x="6720" y="21600"/>
                    <a:pt x="4800" y="20718"/>
                    <a:pt x="3360" y="19176"/>
                  </a:cubicBezTo>
                  <a:cubicBezTo>
                    <a:pt x="1920" y="17633"/>
                    <a:pt x="960" y="15429"/>
                    <a:pt x="0" y="13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6988430" y="8161502"/>
              <a:ext cx="84336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273" y="11040"/>
                    <a:pt x="6546" y="1783"/>
                    <a:pt x="10146" y="240"/>
                  </a:cubicBezTo>
                  <a:cubicBezTo>
                    <a:pt x="13746" y="-1303"/>
                    <a:pt x="17673" y="4869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7074222" y="8219224"/>
              <a:ext cx="144214" cy="11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93" fill="norm" stroke="1" extrusionOk="0">
                  <a:moveTo>
                    <a:pt x="5468" y="9873"/>
                  </a:moveTo>
                  <a:cubicBezTo>
                    <a:pt x="6605" y="7953"/>
                    <a:pt x="7742" y="6033"/>
                    <a:pt x="9068" y="4353"/>
                  </a:cubicBezTo>
                  <a:cubicBezTo>
                    <a:pt x="10395" y="2673"/>
                    <a:pt x="11910" y="1233"/>
                    <a:pt x="11531" y="513"/>
                  </a:cubicBezTo>
                  <a:cubicBezTo>
                    <a:pt x="11152" y="-207"/>
                    <a:pt x="8879" y="-207"/>
                    <a:pt x="6984" y="753"/>
                  </a:cubicBezTo>
                  <a:cubicBezTo>
                    <a:pt x="5089" y="1713"/>
                    <a:pt x="3573" y="3633"/>
                    <a:pt x="2437" y="5793"/>
                  </a:cubicBezTo>
                  <a:cubicBezTo>
                    <a:pt x="1300" y="7953"/>
                    <a:pt x="542" y="10353"/>
                    <a:pt x="163" y="12753"/>
                  </a:cubicBezTo>
                  <a:cubicBezTo>
                    <a:pt x="-216" y="15153"/>
                    <a:pt x="-216" y="17553"/>
                    <a:pt x="3384" y="18993"/>
                  </a:cubicBezTo>
                  <a:cubicBezTo>
                    <a:pt x="6984" y="20433"/>
                    <a:pt x="14184" y="20913"/>
                    <a:pt x="21384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7185496" y="8210456"/>
              <a:ext cx="170943" cy="13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0913" fill="norm" stroke="1" extrusionOk="0">
                  <a:moveTo>
                    <a:pt x="17435" y="0"/>
                  </a:moveTo>
                  <a:cubicBezTo>
                    <a:pt x="13623" y="815"/>
                    <a:pt x="9812" y="1630"/>
                    <a:pt x="6953" y="3668"/>
                  </a:cubicBezTo>
                  <a:cubicBezTo>
                    <a:pt x="4094" y="5706"/>
                    <a:pt x="2188" y="8966"/>
                    <a:pt x="1076" y="12023"/>
                  </a:cubicBezTo>
                  <a:cubicBezTo>
                    <a:pt x="-35" y="15079"/>
                    <a:pt x="-353" y="17932"/>
                    <a:pt x="441" y="19562"/>
                  </a:cubicBezTo>
                  <a:cubicBezTo>
                    <a:pt x="1235" y="21192"/>
                    <a:pt x="3141" y="21600"/>
                    <a:pt x="6794" y="19358"/>
                  </a:cubicBezTo>
                  <a:cubicBezTo>
                    <a:pt x="10447" y="17117"/>
                    <a:pt x="15847" y="12226"/>
                    <a:pt x="21247" y="7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7324828" y="8068515"/>
              <a:ext cx="138947" cy="27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18" fill="norm" stroke="1" extrusionOk="0">
                  <a:moveTo>
                    <a:pt x="17500" y="2089"/>
                  </a:moveTo>
                  <a:cubicBezTo>
                    <a:pt x="17885" y="1098"/>
                    <a:pt x="18271" y="107"/>
                    <a:pt x="17692" y="8"/>
                  </a:cubicBezTo>
                  <a:cubicBezTo>
                    <a:pt x="17114" y="-91"/>
                    <a:pt x="15571" y="702"/>
                    <a:pt x="12485" y="3476"/>
                  </a:cubicBezTo>
                  <a:cubicBezTo>
                    <a:pt x="9400" y="6250"/>
                    <a:pt x="4771" y="11006"/>
                    <a:pt x="2264" y="14078"/>
                  </a:cubicBezTo>
                  <a:cubicBezTo>
                    <a:pt x="-243" y="17149"/>
                    <a:pt x="-629" y="18537"/>
                    <a:pt x="914" y="19626"/>
                  </a:cubicBezTo>
                  <a:cubicBezTo>
                    <a:pt x="2457" y="20716"/>
                    <a:pt x="5928" y="21509"/>
                    <a:pt x="9592" y="21410"/>
                  </a:cubicBezTo>
                  <a:cubicBezTo>
                    <a:pt x="13257" y="21311"/>
                    <a:pt x="17114" y="20320"/>
                    <a:pt x="20971" y="19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7278407" y="8179789"/>
              <a:ext cx="2773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484" y="21600"/>
                  </a:moveTo>
                  <a:cubicBezTo>
                    <a:pt x="1295" y="20571"/>
                    <a:pt x="106" y="19543"/>
                    <a:pt x="7" y="17486"/>
                  </a:cubicBezTo>
                  <a:cubicBezTo>
                    <a:pt x="-92" y="15428"/>
                    <a:pt x="899" y="12343"/>
                    <a:pt x="4664" y="9257"/>
                  </a:cubicBezTo>
                  <a:cubicBezTo>
                    <a:pt x="8429" y="6171"/>
                    <a:pt x="14969" y="3086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7877783" y="8095454"/>
              <a:ext cx="38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141"/>
                    <a:pt x="21600" y="12282"/>
                    <a:pt x="21600" y="15882"/>
                  </a:cubicBezTo>
                  <a:cubicBezTo>
                    <a:pt x="21600" y="19482"/>
                    <a:pt x="21600" y="20541"/>
                    <a:pt x="18000" y="21071"/>
                  </a:cubicBezTo>
                  <a:cubicBezTo>
                    <a:pt x="14400" y="21600"/>
                    <a:pt x="72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7870116" y="8076183"/>
              <a:ext cx="254472" cy="30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17" fill="norm" stroke="1" extrusionOk="0">
                  <a:moveTo>
                    <a:pt x="0" y="14983"/>
                  </a:moveTo>
                  <a:cubicBezTo>
                    <a:pt x="648" y="14256"/>
                    <a:pt x="1296" y="13530"/>
                    <a:pt x="2160" y="13258"/>
                  </a:cubicBezTo>
                  <a:cubicBezTo>
                    <a:pt x="3024" y="12986"/>
                    <a:pt x="4104" y="13167"/>
                    <a:pt x="6048" y="12623"/>
                  </a:cubicBezTo>
                  <a:cubicBezTo>
                    <a:pt x="7992" y="12078"/>
                    <a:pt x="10800" y="10808"/>
                    <a:pt x="13392" y="8902"/>
                  </a:cubicBezTo>
                  <a:cubicBezTo>
                    <a:pt x="15984" y="6996"/>
                    <a:pt x="18360" y="4455"/>
                    <a:pt x="19764" y="2730"/>
                  </a:cubicBezTo>
                  <a:cubicBezTo>
                    <a:pt x="21168" y="1006"/>
                    <a:pt x="21600" y="98"/>
                    <a:pt x="21492" y="8"/>
                  </a:cubicBezTo>
                  <a:cubicBezTo>
                    <a:pt x="21384" y="-83"/>
                    <a:pt x="20736" y="643"/>
                    <a:pt x="19440" y="3457"/>
                  </a:cubicBezTo>
                  <a:cubicBezTo>
                    <a:pt x="18144" y="6270"/>
                    <a:pt x="16200" y="11171"/>
                    <a:pt x="15120" y="14075"/>
                  </a:cubicBezTo>
                  <a:cubicBezTo>
                    <a:pt x="14040" y="16979"/>
                    <a:pt x="13824" y="17887"/>
                    <a:pt x="14256" y="18794"/>
                  </a:cubicBezTo>
                  <a:cubicBezTo>
                    <a:pt x="14688" y="19702"/>
                    <a:pt x="15768" y="20609"/>
                    <a:pt x="16848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8084778" y="8279457"/>
              <a:ext cx="114375" cy="1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159" fill="norm" stroke="1" extrusionOk="0">
                  <a:moveTo>
                    <a:pt x="15168" y="6322"/>
                  </a:moveTo>
                  <a:cubicBezTo>
                    <a:pt x="12870" y="6322"/>
                    <a:pt x="10572" y="6322"/>
                    <a:pt x="8274" y="6849"/>
                  </a:cubicBezTo>
                  <a:cubicBezTo>
                    <a:pt x="5976" y="7376"/>
                    <a:pt x="3678" y="8429"/>
                    <a:pt x="2070" y="10800"/>
                  </a:cubicBezTo>
                  <a:cubicBezTo>
                    <a:pt x="461" y="13171"/>
                    <a:pt x="-458" y="16859"/>
                    <a:pt x="231" y="18966"/>
                  </a:cubicBezTo>
                  <a:cubicBezTo>
                    <a:pt x="921" y="21073"/>
                    <a:pt x="3219" y="21600"/>
                    <a:pt x="6665" y="20810"/>
                  </a:cubicBezTo>
                  <a:cubicBezTo>
                    <a:pt x="10112" y="20020"/>
                    <a:pt x="14708" y="17912"/>
                    <a:pt x="17465" y="15015"/>
                  </a:cubicBezTo>
                  <a:cubicBezTo>
                    <a:pt x="20223" y="12117"/>
                    <a:pt x="21142" y="8429"/>
                    <a:pt x="20223" y="5795"/>
                  </a:cubicBezTo>
                  <a:cubicBezTo>
                    <a:pt x="19304" y="3161"/>
                    <a:pt x="16546" y="1581"/>
                    <a:pt x="137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Drawing"/>
          <p:cNvGrpSpPr/>
          <p:nvPr/>
        </p:nvGrpSpPr>
        <p:grpSpPr>
          <a:xfrm>
            <a:off x="1363739" y="-42276"/>
            <a:ext cx="8089474" cy="8767140"/>
            <a:chOff x="0" y="0"/>
            <a:chExt cx="8089473" cy="8767139"/>
          </a:xfrm>
        </p:grpSpPr>
        <p:sp>
          <p:nvSpPr>
            <p:cNvPr id="2574" name="Line"/>
            <p:cNvSpPr/>
            <p:nvPr/>
          </p:nvSpPr>
          <p:spPr>
            <a:xfrm>
              <a:off x="0" y="474432"/>
              <a:ext cx="552971" cy="81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26" fill="norm" stroke="1" extrusionOk="0">
                  <a:moveTo>
                    <a:pt x="4496" y="3369"/>
                  </a:moveTo>
                  <a:cubicBezTo>
                    <a:pt x="3604" y="3706"/>
                    <a:pt x="2712" y="4044"/>
                    <a:pt x="1969" y="4246"/>
                  </a:cubicBezTo>
                  <a:cubicBezTo>
                    <a:pt x="1226" y="4449"/>
                    <a:pt x="632" y="4516"/>
                    <a:pt x="285" y="4313"/>
                  </a:cubicBezTo>
                  <a:cubicBezTo>
                    <a:pt x="-62" y="4111"/>
                    <a:pt x="-161" y="3638"/>
                    <a:pt x="384" y="3031"/>
                  </a:cubicBezTo>
                  <a:cubicBezTo>
                    <a:pt x="929" y="2423"/>
                    <a:pt x="2118" y="1681"/>
                    <a:pt x="2911" y="1208"/>
                  </a:cubicBezTo>
                  <a:cubicBezTo>
                    <a:pt x="3703" y="736"/>
                    <a:pt x="4100" y="533"/>
                    <a:pt x="4595" y="331"/>
                  </a:cubicBezTo>
                  <a:cubicBezTo>
                    <a:pt x="5090" y="128"/>
                    <a:pt x="5685" y="-74"/>
                    <a:pt x="5982" y="27"/>
                  </a:cubicBezTo>
                  <a:cubicBezTo>
                    <a:pt x="6279" y="129"/>
                    <a:pt x="6279" y="534"/>
                    <a:pt x="6230" y="1917"/>
                  </a:cubicBezTo>
                  <a:cubicBezTo>
                    <a:pt x="6180" y="3301"/>
                    <a:pt x="6081" y="5663"/>
                    <a:pt x="5784" y="7891"/>
                  </a:cubicBezTo>
                  <a:cubicBezTo>
                    <a:pt x="5487" y="10118"/>
                    <a:pt x="4991" y="12211"/>
                    <a:pt x="4595" y="13460"/>
                  </a:cubicBezTo>
                  <a:cubicBezTo>
                    <a:pt x="4199" y="14708"/>
                    <a:pt x="3901" y="15114"/>
                    <a:pt x="3555" y="15451"/>
                  </a:cubicBezTo>
                  <a:cubicBezTo>
                    <a:pt x="3208" y="15789"/>
                    <a:pt x="2811" y="16058"/>
                    <a:pt x="2366" y="16126"/>
                  </a:cubicBezTo>
                  <a:cubicBezTo>
                    <a:pt x="1920" y="16193"/>
                    <a:pt x="1424" y="16058"/>
                    <a:pt x="1127" y="15822"/>
                  </a:cubicBezTo>
                  <a:cubicBezTo>
                    <a:pt x="830" y="15586"/>
                    <a:pt x="731" y="15249"/>
                    <a:pt x="1078" y="14438"/>
                  </a:cubicBezTo>
                  <a:cubicBezTo>
                    <a:pt x="1424" y="13628"/>
                    <a:pt x="2217" y="12346"/>
                    <a:pt x="3604" y="10861"/>
                  </a:cubicBezTo>
                  <a:cubicBezTo>
                    <a:pt x="4991" y="9376"/>
                    <a:pt x="6973" y="7688"/>
                    <a:pt x="8558" y="6203"/>
                  </a:cubicBezTo>
                  <a:cubicBezTo>
                    <a:pt x="10144" y="4719"/>
                    <a:pt x="11333" y="3436"/>
                    <a:pt x="12175" y="2491"/>
                  </a:cubicBezTo>
                  <a:cubicBezTo>
                    <a:pt x="13017" y="1546"/>
                    <a:pt x="13512" y="938"/>
                    <a:pt x="13512" y="871"/>
                  </a:cubicBezTo>
                  <a:cubicBezTo>
                    <a:pt x="13512" y="803"/>
                    <a:pt x="13017" y="1276"/>
                    <a:pt x="12373" y="2660"/>
                  </a:cubicBezTo>
                  <a:cubicBezTo>
                    <a:pt x="11729" y="4044"/>
                    <a:pt x="10936" y="6339"/>
                    <a:pt x="10441" y="8701"/>
                  </a:cubicBezTo>
                  <a:cubicBezTo>
                    <a:pt x="9945" y="11064"/>
                    <a:pt x="9747" y="13494"/>
                    <a:pt x="9846" y="15552"/>
                  </a:cubicBezTo>
                  <a:cubicBezTo>
                    <a:pt x="9945" y="17611"/>
                    <a:pt x="10342" y="19298"/>
                    <a:pt x="10689" y="20277"/>
                  </a:cubicBezTo>
                  <a:cubicBezTo>
                    <a:pt x="11035" y="21256"/>
                    <a:pt x="11333" y="21526"/>
                    <a:pt x="11679" y="21526"/>
                  </a:cubicBezTo>
                  <a:cubicBezTo>
                    <a:pt x="12026" y="21526"/>
                    <a:pt x="12422" y="21256"/>
                    <a:pt x="12819" y="20311"/>
                  </a:cubicBezTo>
                  <a:cubicBezTo>
                    <a:pt x="13215" y="19366"/>
                    <a:pt x="13611" y="17746"/>
                    <a:pt x="13810" y="16734"/>
                  </a:cubicBezTo>
                  <a:cubicBezTo>
                    <a:pt x="14008" y="15721"/>
                    <a:pt x="14008" y="15316"/>
                    <a:pt x="13909" y="14945"/>
                  </a:cubicBezTo>
                  <a:cubicBezTo>
                    <a:pt x="13810" y="14574"/>
                    <a:pt x="13611" y="14236"/>
                    <a:pt x="13265" y="14000"/>
                  </a:cubicBezTo>
                  <a:cubicBezTo>
                    <a:pt x="12918" y="13764"/>
                    <a:pt x="12422" y="13629"/>
                    <a:pt x="12422" y="13561"/>
                  </a:cubicBezTo>
                  <a:cubicBezTo>
                    <a:pt x="12422" y="13494"/>
                    <a:pt x="12918" y="13494"/>
                    <a:pt x="14503" y="13089"/>
                  </a:cubicBezTo>
                  <a:cubicBezTo>
                    <a:pt x="16089" y="12684"/>
                    <a:pt x="18764" y="11873"/>
                    <a:pt x="21439" y="1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1741330" y="540620"/>
              <a:ext cx="314342" cy="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0"/>
                  </a:moveTo>
                  <a:cubicBezTo>
                    <a:pt x="3161" y="2911"/>
                    <a:pt x="6322" y="5821"/>
                    <a:pt x="9132" y="8732"/>
                  </a:cubicBezTo>
                  <a:cubicBezTo>
                    <a:pt x="11941" y="11643"/>
                    <a:pt x="14400" y="14553"/>
                    <a:pt x="15981" y="16545"/>
                  </a:cubicBezTo>
                  <a:cubicBezTo>
                    <a:pt x="17561" y="18536"/>
                    <a:pt x="18263" y="19609"/>
                    <a:pt x="18966" y="20374"/>
                  </a:cubicBezTo>
                  <a:cubicBezTo>
                    <a:pt x="19668" y="21140"/>
                    <a:pt x="20371" y="21600"/>
                    <a:pt x="20810" y="21370"/>
                  </a:cubicBezTo>
                  <a:cubicBezTo>
                    <a:pt x="21249" y="21140"/>
                    <a:pt x="21424" y="20221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1733664" y="486952"/>
              <a:ext cx="291341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2326"/>
                    <a:pt x="17053" y="4652"/>
                    <a:pt x="14021" y="7643"/>
                  </a:cubicBezTo>
                  <a:cubicBezTo>
                    <a:pt x="10989" y="10634"/>
                    <a:pt x="7200" y="14289"/>
                    <a:pt x="4737" y="16726"/>
                  </a:cubicBezTo>
                  <a:cubicBezTo>
                    <a:pt x="2274" y="19163"/>
                    <a:pt x="1137" y="20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2454346" y="649357"/>
              <a:ext cx="383343" cy="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4608" y="11244"/>
                    <a:pt x="9216" y="2407"/>
                    <a:pt x="12816" y="444"/>
                  </a:cubicBezTo>
                  <a:cubicBezTo>
                    <a:pt x="16416" y="-1520"/>
                    <a:pt x="19008" y="3389"/>
                    <a:pt x="21600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2425954" y="755291"/>
              <a:ext cx="365734" cy="9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3" fill="norm" stroke="1" extrusionOk="0">
                  <a:moveTo>
                    <a:pt x="3917" y="15762"/>
                  </a:moveTo>
                  <a:cubicBezTo>
                    <a:pt x="3167" y="16930"/>
                    <a:pt x="2417" y="18097"/>
                    <a:pt x="1592" y="19265"/>
                  </a:cubicBezTo>
                  <a:cubicBezTo>
                    <a:pt x="767" y="20432"/>
                    <a:pt x="-133" y="21600"/>
                    <a:pt x="17" y="21308"/>
                  </a:cubicBezTo>
                  <a:cubicBezTo>
                    <a:pt x="167" y="21016"/>
                    <a:pt x="1367" y="19265"/>
                    <a:pt x="4742" y="16054"/>
                  </a:cubicBezTo>
                  <a:cubicBezTo>
                    <a:pt x="8117" y="12843"/>
                    <a:pt x="13667" y="8173"/>
                    <a:pt x="16817" y="5254"/>
                  </a:cubicBezTo>
                  <a:cubicBezTo>
                    <a:pt x="19967" y="2335"/>
                    <a:pt x="20717" y="1168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2579404" y="433284"/>
              <a:ext cx="173950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600" fill="norm" stroke="1" extrusionOk="0">
                  <a:moveTo>
                    <a:pt x="21003" y="0"/>
                  </a:moveTo>
                  <a:cubicBezTo>
                    <a:pt x="17609" y="3748"/>
                    <a:pt x="14214" y="7496"/>
                    <a:pt x="10512" y="10800"/>
                  </a:cubicBezTo>
                  <a:cubicBezTo>
                    <a:pt x="6809" y="14104"/>
                    <a:pt x="2797" y="16964"/>
                    <a:pt x="1100" y="18690"/>
                  </a:cubicBezTo>
                  <a:cubicBezTo>
                    <a:pt x="-597" y="20416"/>
                    <a:pt x="20" y="21008"/>
                    <a:pt x="6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3136695" y="463952"/>
              <a:ext cx="21467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61"/>
                    <a:pt x="0" y="2323"/>
                    <a:pt x="3600" y="5923"/>
                  </a:cubicBezTo>
                  <a:cubicBezTo>
                    <a:pt x="7200" y="9523"/>
                    <a:pt x="14400" y="155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3295694" y="440951"/>
              <a:ext cx="186010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21245" y="0"/>
                  </a:moveTo>
                  <a:cubicBezTo>
                    <a:pt x="17450" y="2274"/>
                    <a:pt x="13656" y="4547"/>
                    <a:pt x="10007" y="7342"/>
                  </a:cubicBezTo>
                  <a:cubicBezTo>
                    <a:pt x="6359" y="10137"/>
                    <a:pt x="2856" y="13453"/>
                    <a:pt x="1250" y="15916"/>
                  </a:cubicBezTo>
                  <a:cubicBezTo>
                    <a:pt x="-355" y="18379"/>
                    <a:pt x="-63" y="19989"/>
                    <a:pt x="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2816112" y="-1"/>
              <a:ext cx="182581" cy="3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28" fill="norm" stroke="1" extrusionOk="0">
                  <a:moveTo>
                    <a:pt x="10633" y="13960"/>
                  </a:moveTo>
                  <a:cubicBezTo>
                    <a:pt x="9733" y="13329"/>
                    <a:pt x="8833" y="12699"/>
                    <a:pt x="7633" y="12383"/>
                  </a:cubicBezTo>
                  <a:cubicBezTo>
                    <a:pt x="6433" y="12068"/>
                    <a:pt x="4933" y="12068"/>
                    <a:pt x="3583" y="12778"/>
                  </a:cubicBezTo>
                  <a:cubicBezTo>
                    <a:pt x="2233" y="13487"/>
                    <a:pt x="1033" y="14906"/>
                    <a:pt x="433" y="16010"/>
                  </a:cubicBezTo>
                  <a:cubicBezTo>
                    <a:pt x="-167" y="17113"/>
                    <a:pt x="-167" y="17902"/>
                    <a:pt x="583" y="18454"/>
                  </a:cubicBezTo>
                  <a:cubicBezTo>
                    <a:pt x="1333" y="19005"/>
                    <a:pt x="2833" y="19321"/>
                    <a:pt x="4333" y="19242"/>
                  </a:cubicBezTo>
                  <a:cubicBezTo>
                    <a:pt x="5833" y="19163"/>
                    <a:pt x="7333" y="18690"/>
                    <a:pt x="8833" y="16010"/>
                  </a:cubicBezTo>
                  <a:cubicBezTo>
                    <a:pt x="10333" y="13329"/>
                    <a:pt x="11833" y="8442"/>
                    <a:pt x="12283" y="5604"/>
                  </a:cubicBezTo>
                  <a:cubicBezTo>
                    <a:pt x="12733" y="2766"/>
                    <a:pt x="12133" y="1978"/>
                    <a:pt x="11233" y="1268"/>
                  </a:cubicBezTo>
                  <a:cubicBezTo>
                    <a:pt x="10333" y="559"/>
                    <a:pt x="9133" y="-72"/>
                    <a:pt x="8383" y="7"/>
                  </a:cubicBezTo>
                  <a:cubicBezTo>
                    <a:pt x="7633" y="86"/>
                    <a:pt x="7333" y="874"/>
                    <a:pt x="8083" y="3633"/>
                  </a:cubicBezTo>
                  <a:cubicBezTo>
                    <a:pt x="8833" y="6392"/>
                    <a:pt x="10633" y="11122"/>
                    <a:pt x="13033" y="14433"/>
                  </a:cubicBezTo>
                  <a:cubicBezTo>
                    <a:pt x="15433" y="17744"/>
                    <a:pt x="18433" y="19636"/>
                    <a:pt x="21433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399634" y="2112322"/>
              <a:ext cx="414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3" y="17280"/>
                    <a:pt x="9867" y="12960"/>
                    <a:pt x="13467" y="9360"/>
                  </a:cubicBezTo>
                  <a:cubicBezTo>
                    <a:pt x="17067" y="5760"/>
                    <a:pt x="19333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741690" y="2010098"/>
              <a:ext cx="110694" cy="24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21600" fill="norm" stroke="1" extrusionOk="0">
                  <a:moveTo>
                    <a:pt x="542" y="2298"/>
                  </a:moveTo>
                  <a:cubicBezTo>
                    <a:pt x="73" y="1149"/>
                    <a:pt x="-397" y="0"/>
                    <a:pt x="542" y="0"/>
                  </a:cubicBezTo>
                  <a:cubicBezTo>
                    <a:pt x="1481" y="0"/>
                    <a:pt x="3829" y="1149"/>
                    <a:pt x="7351" y="2643"/>
                  </a:cubicBezTo>
                  <a:cubicBezTo>
                    <a:pt x="10873" y="4136"/>
                    <a:pt x="15568" y="5974"/>
                    <a:pt x="18151" y="8043"/>
                  </a:cubicBezTo>
                  <a:cubicBezTo>
                    <a:pt x="20733" y="10111"/>
                    <a:pt x="21203" y="12409"/>
                    <a:pt x="18620" y="14706"/>
                  </a:cubicBezTo>
                  <a:cubicBezTo>
                    <a:pt x="16038" y="17004"/>
                    <a:pt x="10403" y="19302"/>
                    <a:pt x="47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1603327" y="1897651"/>
              <a:ext cx="1533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19"/>
                    <a:pt x="7200" y="9238"/>
                    <a:pt x="10800" y="12838"/>
                  </a:cubicBezTo>
                  <a:cubicBezTo>
                    <a:pt x="14400" y="16438"/>
                    <a:pt x="18000" y="190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1403185" y="1874650"/>
              <a:ext cx="39181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970" y="21600"/>
                  </a:moveTo>
                  <a:cubicBezTo>
                    <a:pt x="1995" y="20160"/>
                    <a:pt x="1019" y="18720"/>
                    <a:pt x="462" y="17280"/>
                  </a:cubicBezTo>
                  <a:cubicBezTo>
                    <a:pt x="-96" y="15840"/>
                    <a:pt x="-235" y="14400"/>
                    <a:pt x="531" y="12528"/>
                  </a:cubicBezTo>
                  <a:cubicBezTo>
                    <a:pt x="1298" y="10656"/>
                    <a:pt x="2970" y="8352"/>
                    <a:pt x="6593" y="6192"/>
                  </a:cubicBezTo>
                  <a:cubicBezTo>
                    <a:pt x="10217" y="4032"/>
                    <a:pt x="15791" y="2016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1719415" y="2250325"/>
              <a:ext cx="85761" cy="9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254" fill="norm" stroke="1" extrusionOk="0">
                  <a:moveTo>
                    <a:pt x="10847" y="0"/>
                  </a:moveTo>
                  <a:cubicBezTo>
                    <a:pt x="8378" y="1662"/>
                    <a:pt x="5909" y="3323"/>
                    <a:pt x="4058" y="5538"/>
                  </a:cubicBezTo>
                  <a:cubicBezTo>
                    <a:pt x="2207" y="7754"/>
                    <a:pt x="972" y="10523"/>
                    <a:pt x="355" y="13292"/>
                  </a:cubicBezTo>
                  <a:cubicBezTo>
                    <a:pt x="-262" y="16062"/>
                    <a:pt x="-262" y="18831"/>
                    <a:pt x="1898" y="20215"/>
                  </a:cubicBezTo>
                  <a:cubicBezTo>
                    <a:pt x="4058" y="21600"/>
                    <a:pt x="8378" y="21600"/>
                    <a:pt x="12081" y="20215"/>
                  </a:cubicBezTo>
                  <a:cubicBezTo>
                    <a:pt x="15784" y="18831"/>
                    <a:pt x="18869" y="16062"/>
                    <a:pt x="20104" y="13015"/>
                  </a:cubicBezTo>
                  <a:cubicBezTo>
                    <a:pt x="21338" y="9969"/>
                    <a:pt x="20721" y="6646"/>
                    <a:pt x="17944" y="4708"/>
                  </a:cubicBezTo>
                  <a:cubicBezTo>
                    <a:pt x="15167" y="2769"/>
                    <a:pt x="10229" y="2215"/>
                    <a:pt x="5292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1845017" y="2066321"/>
              <a:ext cx="83833" cy="28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408" fill="norm" stroke="1" extrusionOk="0">
                  <a:moveTo>
                    <a:pt x="4719" y="0"/>
                  </a:moveTo>
                  <a:cubicBezTo>
                    <a:pt x="2813" y="4629"/>
                    <a:pt x="908" y="9257"/>
                    <a:pt x="272" y="12150"/>
                  </a:cubicBezTo>
                  <a:cubicBezTo>
                    <a:pt x="-363" y="15043"/>
                    <a:pt x="272" y="16200"/>
                    <a:pt x="590" y="17261"/>
                  </a:cubicBezTo>
                  <a:cubicBezTo>
                    <a:pt x="908" y="18321"/>
                    <a:pt x="908" y="19286"/>
                    <a:pt x="1543" y="19189"/>
                  </a:cubicBezTo>
                  <a:cubicBezTo>
                    <a:pt x="2178" y="19093"/>
                    <a:pt x="3449" y="17936"/>
                    <a:pt x="5037" y="16875"/>
                  </a:cubicBezTo>
                  <a:cubicBezTo>
                    <a:pt x="6625" y="15814"/>
                    <a:pt x="8531" y="14850"/>
                    <a:pt x="11072" y="14175"/>
                  </a:cubicBezTo>
                  <a:cubicBezTo>
                    <a:pt x="13613" y="13500"/>
                    <a:pt x="16790" y="13114"/>
                    <a:pt x="18696" y="13789"/>
                  </a:cubicBezTo>
                  <a:cubicBezTo>
                    <a:pt x="20602" y="14464"/>
                    <a:pt x="21237" y="16200"/>
                    <a:pt x="20602" y="17550"/>
                  </a:cubicBezTo>
                  <a:cubicBezTo>
                    <a:pt x="19966" y="18900"/>
                    <a:pt x="18061" y="19864"/>
                    <a:pt x="15519" y="20539"/>
                  </a:cubicBezTo>
                  <a:cubicBezTo>
                    <a:pt x="12978" y="21214"/>
                    <a:pt x="9802" y="21600"/>
                    <a:pt x="8531" y="21311"/>
                  </a:cubicBezTo>
                  <a:cubicBezTo>
                    <a:pt x="7261" y="21021"/>
                    <a:pt x="7896" y="20057"/>
                    <a:pt x="9166" y="19189"/>
                  </a:cubicBezTo>
                  <a:cubicBezTo>
                    <a:pt x="10437" y="18321"/>
                    <a:pt x="12343" y="17550"/>
                    <a:pt x="14249" y="16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2002003" y="2201710"/>
              <a:ext cx="81781" cy="16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6075" y="2333"/>
                  </a:moveTo>
                  <a:cubicBezTo>
                    <a:pt x="9450" y="1669"/>
                    <a:pt x="12825" y="1004"/>
                    <a:pt x="12825" y="506"/>
                  </a:cubicBezTo>
                  <a:cubicBezTo>
                    <a:pt x="12825" y="7"/>
                    <a:pt x="9450" y="-325"/>
                    <a:pt x="6412" y="506"/>
                  </a:cubicBezTo>
                  <a:cubicBezTo>
                    <a:pt x="3375" y="1337"/>
                    <a:pt x="675" y="3330"/>
                    <a:pt x="675" y="4826"/>
                  </a:cubicBezTo>
                  <a:cubicBezTo>
                    <a:pt x="675" y="6321"/>
                    <a:pt x="3375" y="7318"/>
                    <a:pt x="6412" y="8149"/>
                  </a:cubicBezTo>
                  <a:cubicBezTo>
                    <a:pt x="9450" y="8980"/>
                    <a:pt x="12825" y="9644"/>
                    <a:pt x="15862" y="10475"/>
                  </a:cubicBezTo>
                  <a:cubicBezTo>
                    <a:pt x="18900" y="11306"/>
                    <a:pt x="21600" y="12303"/>
                    <a:pt x="21600" y="13632"/>
                  </a:cubicBezTo>
                  <a:cubicBezTo>
                    <a:pt x="21600" y="14961"/>
                    <a:pt x="18900" y="16623"/>
                    <a:pt x="14850" y="17952"/>
                  </a:cubicBezTo>
                  <a:cubicBezTo>
                    <a:pt x="10800" y="19281"/>
                    <a:pt x="5400" y="20278"/>
                    <a:pt x="0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2841208" y="2035654"/>
              <a:ext cx="165152" cy="15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47" fill="norm" stroke="1" extrusionOk="0">
                  <a:moveTo>
                    <a:pt x="5524" y="0"/>
                  </a:moveTo>
                  <a:cubicBezTo>
                    <a:pt x="4195" y="1062"/>
                    <a:pt x="2866" y="2125"/>
                    <a:pt x="1869" y="4603"/>
                  </a:cubicBezTo>
                  <a:cubicBezTo>
                    <a:pt x="872" y="7082"/>
                    <a:pt x="207" y="10977"/>
                    <a:pt x="41" y="13810"/>
                  </a:cubicBezTo>
                  <a:cubicBezTo>
                    <a:pt x="-125" y="16643"/>
                    <a:pt x="207" y="18413"/>
                    <a:pt x="1204" y="19652"/>
                  </a:cubicBezTo>
                  <a:cubicBezTo>
                    <a:pt x="2201" y="20892"/>
                    <a:pt x="3863" y="21600"/>
                    <a:pt x="5192" y="21069"/>
                  </a:cubicBezTo>
                  <a:cubicBezTo>
                    <a:pt x="6521" y="20538"/>
                    <a:pt x="7518" y="18767"/>
                    <a:pt x="8183" y="16997"/>
                  </a:cubicBezTo>
                  <a:cubicBezTo>
                    <a:pt x="8847" y="15226"/>
                    <a:pt x="9180" y="13456"/>
                    <a:pt x="9512" y="13456"/>
                  </a:cubicBezTo>
                  <a:cubicBezTo>
                    <a:pt x="9844" y="13456"/>
                    <a:pt x="10177" y="15226"/>
                    <a:pt x="11173" y="16466"/>
                  </a:cubicBezTo>
                  <a:cubicBezTo>
                    <a:pt x="12170" y="17705"/>
                    <a:pt x="13832" y="18413"/>
                    <a:pt x="15327" y="18059"/>
                  </a:cubicBezTo>
                  <a:cubicBezTo>
                    <a:pt x="16823" y="17705"/>
                    <a:pt x="18152" y="16289"/>
                    <a:pt x="19149" y="13810"/>
                  </a:cubicBezTo>
                  <a:cubicBezTo>
                    <a:pt x="20146" y="11331"/>
                    <a:pt x="20810" y="7790"/>
                    <a:pt x="21475" y="4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3090694" y="2043321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3106028" y="1928318"/>
              <a:ext cx="1" cy="53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3170887" y="1790315"/>
              <a:ext cx="50145" cy="39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1190" y="0"/>
                  </a:moveTo>
                  <a:cubicBezTo>
                    <a:pt x="14710" y="4488"/>
                    <a:pt x="8230" y="8977"/>
                    <a:pt x="4450" y="12343"/>
                  </a:cubicBezTo>
                  <a:cubicBezTo>
                    <a:pt x="670" y="15709"/>
                    <a:pt x="-410" y="17953"/>
                    <a:pt x="130" y="19426"/>
                  </a:cubicBezTo>
                  <a:cubicBezTo>
                    <a:pt x="670" y="20899"/>
                    <a:pt x="2830" y="21600"/>
                    <a:pt x="6610" y="21600"/>
                  </a:cubicBezTo>
                  <a:cubicBezTo>
                    <a:pt x="10390" y="21600"/>
                    <a:pt x="15790" y="20899"/>
                    <a:pt x="21190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3320700" y="1818427"/>
              <a:ext cx="19493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600" fill="norm" stroke="1" extrusionOk="0">
                  <a:moveTo>
                    <a:pt x="8100" y="1554"/>
                  </a:moveTo>
                  <a:cubicBezTo>
                    <a:pt x="13500" y="777"/>
                    <a:pt x="18900" y="0"/>
                    <a:pt x="20250" y="0"/>
                  </a:cubicBezTo>
                  <a:cubicBezTo>
                    <a:pt x="21600" y="0"/>
                    <a:pt x="18900" y="777"/>
                    <a:pt x="13500" y="3729"/>
                  </a:cubicBezTo>
                  <a:cubicBezTo>
                    <a:pt x="8100" y="6682"/>
                    <a:pt x="0" y="11810"/>
                    <a:pt x="0" y="15151"/>
                  </a:cubicBezTo>
                  <a:cubicBezTo>
                    <a:pt x="0" y="18492"/>
                    <a:pt x="8100" y="20046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3926380" y="1780546"/>
              <a:ext cx="106698" cy="428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89" fill="norm" stroke="1" extrusionOk="0">
                  <a:moveTo>
                    <a:pt x="0" y="866"/>
                  </a:moveTo>
                  <a:cubicBezTo>
                    <a:pt x="2571" y="358"/>
                    <a:pt x="5143" y="-150"/>
                    <a:pt x="6429" y="41"/>
                  </a:cubicBezTo>
                  <a:cubicBezTo>
                    <a:pt x="7714" y="231"/>
                    <a:pt x="7714" y="1121"/>
                    <a:pt x="7200" y="3471"/>
                  </a:cubicBezTo>
                  <a:cubicBezTo>
                    <a:pt x="6686" y="5822"/>
                    <a:pt x="5657" y="9634"/>
                    <a:pt x="5143" y="12429"/>
                  </a:cubicBezTo>
                  <a:cubicBezTo>
                    <a:pt x="4629" y="15224"/>
                    <a:pt x="4629" y="17003"/>
                    <a:pt x="4629" y="18464"/>
                  </a:cubicBezTo>
                  <a:cubicBezTo>
                    <a:pt x="4629" y="19925"/>
                    <a:pt x="4629" y="21069"/>
                    <a:pt x="4371" y="21259"/>
                  </a:cubicBezTo>
                  <a:cubicBezTo>
                    <a:pt x="4114" y="21450"/>
                    <a:pt x="3600" y="20688"/>
                    <a:pt x="3600" y="19163"/>
                  </a:cubicBezTo>
                  <a:cubicBezTo>
                    <a:pt x="3600" y="17638"/>
                    <a:pt x="4114" y="15351"/>
                    <a:pt x="5143" y="13826"/>
                  </a:cubicBezTo>
                  <a:cubicBezTo>
                    <a:pt x="6171" y="12302"/>
                    <a:pt x="7714" y="11539"/>
                    <a:pt x="10029" y="11031"/>
                  </a:cubicBezTo>
                  <a:cubicBezTo>
                    <a:pt x="12343" y="10523"/>
                    <a:pt x="15429" y="10269"/>
                    <a:pt x="17486" y="10459"/>
                  </a:cubicBezTo>
                  <a:cubicBezTo>
                    <a:pt x="19543" y="10650"/>
                    <a:pt x="20571" y="11285"/>
                    <a:pt x="21086" y="12238"/>
                  </a:cubicBezTo>
                  <a:cubicBezTo>
                    <a:pt x="21600" y="13191"/>
                    <a:pt x="21600" y="14462"/>
                    <a:pt x="21086" y="15415"/>
                  </a:cubicBezTo>
                  <a:cubicBezTo>
                    <a:pt x="20571" y="16368"/>
                    <a:pt x="19543" y="17003"/>
                    <a:pt x="18000" y="17511"/>
                  </a:cubicBezTo>
                  <a:cubicBezTo>
                    <a:pt x="16457" y="18019"/>
                    <a:pt x="14400" y="18401"/>
                    <a:pt x="11829" y="18591"/>
                  </a:cubicBezTo>
                  <a:cubicBezTo>
                    <a:pt x="9257" y="18782"/>
                    <a:pt x="6171" y="18782"/>
                    <a:pt x="5657" y="18401"/>
                  </a:cubicBezTo>
                  <a:cubicBezTo>
                    <a:pt x="5143" y="18019"/>
                    <a:pt x="7200" y="17257"/>
                    <a:pt x="9257" y="16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4069494" y="2002898"/>
              <a:ext cx="171227" cy="15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803" fill="norm" stroke="1" extrusionOk="0">
                  <a:moveTo>
                    <a:pt x="317" y="10401"/>
                  </a:moveTo>
                  <a:cubicBezTo>
                    <a:pt x="3811" y="8714"/>
                    <a:pt x="7306" y="7026"/>
                    <a:pt x="9211" y="5170"/>
                  </a:cubicBezTo>
                  <a:cubicBezTo>
                    <a:pt x="11117" y="3313"/>
                    <a:pt x="11435" y="1288"/>
                    <a:pt x="10800" y="445"/>
                  </a:cubicBezTo>
                  <a:cubicBezTo>
                    <a:pt x="10164" y="-399"/>
                    <a:pt x="8576" y="-61"/>
                    <a:pt x="6670" y="1626"/>
                  </a:cubicBezTo>
                  <a:cubicBezTo>
                    <a:pt x="4764" y="3314"/>
                    <a:pt x="2541" y="6351"/>
                    <a:pt x="1270" y="8882"/>
                  </a:cubicBezTo>
                  <a:cubicBezTo>
                    <a:pt x="0" y="11413"/>
                    <a:pt x="-318" y="13438"/>
                    <a:pt x="317" y="15632"/>
                  </a:cubicBezTo>
                  <a:cubicBezTo>
                    <a:pt x="953" y="17826"/>
                    <a:pt x="2541" y="20188"/>
                    <a:pt x="6194" y="20695"/>
                  </a:cubicBezTo>
                  <a:cubicBezTo>
                    <a:pt x="9847" y="21201"/>
                    <a:pt x="15564" y="19851"/>
                    <a:pt x="21282" y="18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4708398" y="1974319"/>
              <a:ext cx="153337" cy="17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6671"/>
                  </a:moveTo>
                  <a:cubicBezTo>
                    <a:pt x="360" y="5082"/>
                    <a:pt x="720" y="3494"/>
                    <a:pt x="1080" y="3653"/>
                  </a:cubicBezTo>
                  <a:cubicBezTo>
                    <a:pt x="1440" y="3812"/>
                    <a:pt x="1800" y="5718"/>
                    <a:pt x="2340" y="8259"/>
                  </a:cubicBezTo>
                  <a:cubicBezTo>
                    <a:pt x="2880" y="10800"/>
                    <a:pt x="3600" y="13976"/>
                    <a:pt x="4320" y="16359"/>
                  </a:cubicBezTo>
                  <a:cubicBezTo>
                    <a:pt x="5040" y="18741"/>
                    <a:pt x="5760" y="20329"/>
                    <a:pt x="7020" y="20965"/>
                  </a:cubicBezTo>
                  <a:cubicBezTo>
                    <a:pt x="8280" y="21600"/>
                    <a:pt x="10080" y="21282"/>
                    <a:pt x="11520" y="19376"/>
                  </a:cubicBezTo>
                  <a:cubicBezTo>
                    <a:pt x="12960" y="17471"/>
                    <a:pt x="14040" y="13976"/>
                    <a:pt x="15660" y="10482"/>
                  </a:cubicBezTo>
                  <a:cubicBezTo>
                    <a:pt x="17280" y="6988"/>
                    <a:pt x="19440" y="34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4911281" y="1923499"/>
              <a:ext cx="157459" cy="19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283" fill="norm" stroke="1" extrusionOk="0">
                  <a:moveTo>
                    <a:pt x="4594" y="9915"/>
                  </a:moveTo>
                  <a:cubicBezTo>
                    <a:pt x="6957" y="8778"/>
                    <a:pt x="9319" y="7641"/>
                    <a:pt x="10838" y="5936"/>
                  </a:cubicBezTo>
                  <a:cubicBezTo>
                    <a:pt x="12357" y="4230"/>
                    <a:pt x="13032" y="1957"/>
                    <a:pt x="12525" y="820"/>
                  </a:cubicBezTo>
                  <a:cubicBezTo>
                    <a:pt x="12019" y="-317"/>
                    <a:pt x="10331" y="-317"/>
                    <a:pt x="8138" y="1104"/>
                  </a:cubicBezTo>
                  <a:cubicBezTo>
                    <a:pt x="5944" y="2525"/>
                    <a:pt x="3244" y="5367"/>
                    <a:pt x="1556" y="8494"/>
                  </a:cubicBezTo>
                  <a:cubicBezTo>
                    <a:pt x="-131" y="11620"/>
                    <a:pt x="-806" y="15030"/>
                    <a:pt x="1388" y="17446"/>
                  </a:cubicBezTo>
                  <a:cubicBezTo>
                    <a:pt x="3582" y="19862"/>
                    <a:pt x="8644" y="21283"/>
                    <a:pt x="12357" y="21283"/>
                  </a:cubicBezTo>
                  <a:cubicBezTo>
                    <a:pt x="16069" y="21283"/>
                    <a:pt x="18432" y="19862"/>
                    <a:pt x="20794" y="18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5107073" y="1920800"/>
              <a:ext cx="284339" cy="45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92" fill="norm" stroke="1" extrusionOk="0">
                  <a:moveTo>
                    <a:pt x="0" y="1793"/>
                  </a:moveTo>
                  <a:cubicBezTo>
                    <a:pt x="0" y="1193"/>
                    <a:pt x="0" y="593"/>
                    <a:pt x="289" y="533"/>
                  </a:cubicBezTo>
                  <a:cubicBezTo>
                    <a:pt x="579" y="473"/>
                    <a:pt x="1157" y="953"/>
                    <a:pt x="2121" y="1733"/>
                  </a:cubicBezTo>
                  <a:cubicBezTo>
                    <a:pt x="3086" y="2513"/>
                    <a:pt x="4436" y="3593"/>
                    <a:pt x="5207" y="4673"/>
                  </a:cubicBezTo>
                  <a:cubicBezTo>
                    <a:pt x="5979" y="5753"/>
                    <a:pt x="6171" y="6833"/>
                    <a:pt x="5979" y="7613"/>
                  </a:cubicBezTo>
                  <a:cubicBezTo>
                    <a:pt x="5786" y="8393"/>
                    <a:pt x="5207" y="8873"/>
                    <a:pt x="4436" y="9053"/>
                  </a:cubicBezTo>
                  <a:cubicBezTo>
                    <a:pt x="3664" y="9233"/>
                    <a:pt x="2700" y="9113"/>
                    <a:pt x="2218" y="8753"/>
                  </a:cubicBezTo>
                  <a:cubicBezTo>
                    <a:pt x="1736" y="8393"/>
                    <a:pt x="1736" y="7793"/>
                    <a:pt x="2796" y="6353"/>
                  </a:cubicBezTo>
                  <a:cubicBezTo>
                    <a:pt x="3857" y="4913"/>
                    <a:pt x="5979" y="2633"/>
                    <a:pt x="7521" y="1373"/>
                  </a:cubicBezTo>
                  <a:cubicBezTo>
                    <a:pt x="9064" y="113"/>
                    <a:pt x="10029" y="-127"/>
                    <a:pt x="10607" y="53"/>
                  </a:cubicBezTo>
                  <a:cubicBezTo>
                    <a:pt x="11186" y="233"/>
                    <a:pt x="11379" y="833"/>
                    <a:pt x="11282" y="1733"/>
                  </a:cubicBezTo>
                  <a:cubicBezTo>
                    <a:pt x="11186" y="2633"/>
                    <a:pt x="10800" y="3833"/>
                    <a:pt x="10896" y="4673"/>
                  </a:cubicBezTo>
                  <a:cubicBezTo>
                    <a:pt x="10993" y="5513"/>
                    <a:pt x="11571" y="5993"/>
                    <a:pt x="12246" y="5993"/>
                  </a:cubicBezTo>
                  <a:cubicBezTo>
                    <a:pt x="12921" y="5993"/>
                    <a:pt x="13693" y="5513"/>
                    <a:pt x="14464" y="4973"/>
                  </a:cubicBezTo>
                  <a:cubicBezTo>
                    <a:pt x="15236" y="4433"/>
                    <a:pt x="16007" y="3833"/>
                    <a:pt x="16682" y="3293"/>
                  </a:cubicBezTo>
                  <a:cubicBezTo>
                    <a:pt x="17357" y="2753"/>
                    <a:pt x="17936" y="2273"/>
                    <a:pt x="18225" y="2333"/>
                  </a:cubicBezTo>
                  <a:cubicBezTo>
                    <a:pt x="18514" y="2393"/>
                    <a:pt x="18514" y="2993"/>
                    <a:pt x="18900" y="4973"/>
                  </a:cubicBezTo>
                  <a:cubicBezTo>
                    <a:pt x="19286" y="6953"/>
                    <a:pt x="20057" y="10313"/>
                    <a:pt x="20636" y="13133"/>
                  </a:cubicBezTo>
                  <a:cubicBezTo>
                    <a:pt x="21214" y="15953"/>
                    <a:pt x="21600" y="18233"/>
                    <a:pt x="21407" y="19613"/>
                  </a:cubicBezTo>
                  <a:cubicBezTo>
                    <a:pt x="21214" y="20993"/>
                    <a:pt x="20443" y="21473"/>
                    <a:pt x="18418" y="21233"/>
                  </a:cubicBezTo>
                  <a:cubicBezTo>
                    <a:pt x="16393" y="20993"/>
                    <a:pt x="13114" y="20033"/>
                    <a:pt x="11089" y="19133"/>
                  </a:cubicBezTo>
                  <a:cubicBezTo>
                    <a:pt x="9064" y="18233"/>
                    <a:pt x="8293" y="17393"/>
                    <a:pt x="7521" y="16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5862476" y="1744314"/>
              <a:ext cx="57283" cy="39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39" fill="norm" stroke="1" extrusionOk="0">
                  <a:moveTo>
                    <a:pt x="4145" y="0"/>
                  </a:moveTo>
                  <a:cubicBezTo>
                    <a:pt x="3206" y="4678"/>
                    <a:pt x="2267" y="9355"/>
                    <a:pt x="1328" y="12589"/>
                  </a:cubicBezTo>
                  <a:cubicBezTo>
                    <a:pt x="389" y="15822"/>
                    <a:pt x="-550" y="17610"/>
                    <a:pt x="389" y="18917"/>
                  </a:cubicBezTo>
                  <a:cubicBezTo>
                    <a:pt x="1328" y="20224"/>
                    <a:pt x="4146" y="21050"/>
                    <a:pt x="7902" y="21325"/>
                  </a:cubicBezTo>
                  <a:cubicBezTo>
                    <a:pt x="11659" y="21600"/>
                    <a:pt x="16354" y="21325"/>
                    <a:pt x="21050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5890050" y="1945853"/>
              <a:ext cx="183046" cy="13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942" fill="norm" stroke="1" extrusionOk="0">
                  <a:moveTo>
                    <a:pt x="11587" y="12397"/>
                  </a:moveTo>
                  <a:cubicBezTo>
                    <a:pt x="12187" y="10468"/>
                    <a:pt x="12787" y="8539"/>
                    <a:pt x="13087" y="6418"/>
                  </a:cubicBezTo>
                  <a:cubicBezTo>
                    <a:pt x="13387" y="4297"/>
                    <a:pt x="13387" y="1982"/>
                    <a:pt x="12637" y="825"/>
                  </a:cubicBezTo>
                  <a:cubicBezTo>
                    <a:pt x="11887" y="-332"/>
                    <a:pt x="10387" y="-332"/>
                    <a:pt x="8437" y="1211"/>
                  </a:cubicBezTo>
                  <a:cubicBezTo>
                    <a:pt x="6487" y="2754"/>
                    <a:pt x="4087" y="5839"/>
                    <a:pt x="2587" y="8347"/>
                  </a:cubicBezTo>
                  <a:cubicBezTo>
                    <a:pt x="1087" y="10854"/>
                    <a:pt x="487" y="12782"/>
                    <a:pt x="187" y="14711"/>
                  </a:cubicBezTo>
                  <a:cubicBezTo>
                    <a:pt x="-113" y="16639"/>
                    <a:pt x="-113" y="18568"/>
                    <a:pt x="637" y="19532"/>
                  </a:cubicBezTo>
                  <a:cubicBezTo>
                    <a:pt x="1387" y="20497"/>
                    <a:pt x="2887" y="20497"/>
                    <a:pt x="4687" y="19147"/>
                  </a:cubicBezTo>
                  <a:cubicBezTo>
                    <a:pt x="6487" y="17797"/>
                    <a:pt x="8587" y="15097"/>
                    <a:pt x="10087" y="12782"/>
                  </a:cubicBezTo>
                  <a:cubicBezTo>
                    <a:pt x="11587" y="10468"/>
                    <a:pt x="12487" y="8539"/>
                    <a:pt x="12937" y="8539"/>
                  </a:cubicBezTo>
                  <a:cubicBezTo>
                    <a:pt x="13387" y="8539"/>
                    <a:pt x="13387" y="10468"/>
                    <a:pt x="13537" y="12397"/>
                  </a:cubicBezTo>
                  <a:cubicBezTo>
                    <a:pt x="13687" y="14325"/>
                    <a:pt x="13987" y="16254"/>
                    <a:pt x="14737" y="17989"/>
                  </a:cubicBezTo>
                  <a:cubicBezTo>
                    <a:pt x="15487" y="19725"/>
                    <a:pt x="16687" y="21268"/>
                    <a:pt x="17887" y="20882"/>
                  </a:cubicBezTo>
                  <a:cubicBezTo>
                    <a:pt x="19087" y="20497"/>
                    <a:pt x="20287" y="18182"/>
                    <a:pt x="21487" y="15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6073095" y="1875433"/>
              <a:ext cx="271072" cy="42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02" fill="norm" stroke="1" extrusionOk="0">
                  <a:moveTo>
                    <a:pt x="0" y="5392"/>
                  </a:moveTo>
                  <a:cubicBezTo>
                    <a:pt x="0" y="4616"/>
                    <a:pt x="0" y="3840"/>
                    <a:pt x="202" y="3129"/>
                  </a:cubicBezTo>
                  <a:cubicBezTo>
                    <a:pt x="404" y="2417"/>
                    <a:pt x="807" y="1771"/>
                    <a:pt x="1413" y="1706"/>
                  </a:cubicBezTo>
                  <a:cubicBezTo>
                    <a:pt x="2019" y="1641"/>
                    <a:pt x="2826" y="2159"/>
                    <a:pt x="3836" y="3064"/>
                  </a:cubicBezTo>
                  <a:cubicBezTo>
                    <a:pt x="4845" y="3970"/>
                    <a:pt x="6056" y="5263"/>
                    <a:pt x="6763" y="6362"/>
                  </a:cubicBezTo>
                  <a:cubicBezTo>
                    <a:pt x="7469" y="7462"/>
                    <a:pt x="7671" y="8367"/>
                    <a:pt x="7267" y="8755"/>
                  </a:cubicBezTo>
                  <a:cubicBezTo>
                    <a:pt x="6864" y="9143"/>
                    <a:pt x="5854" y="9014"/>
                    <a:pt x="5350" y="8303"/>
                  </a:cubicBezTo>
                  <a:cubicBezTo>
                    <a:pt x="4845" y="7591"/>
                    <a:pt x="4845" y="6298"/>
                    <a:pt x="6157" y="4810"/>
                  </a:cubicBezTo>
                  <a:cubicBezTo>
                    <a:pt x="7469" y="3323"/>
                    <a:pt x="10093" y="1641"/>
                    <a:pt x="11910" y="801"/>
                  </a:cubicBezTo>
                  <a:cubicBezTo>
                    <a:pt x="13727" y="-40"/>
                    <a:pt x="14736" y="-40"/>
                    <a:pt x="15746" y="25"/>
                  </a:cubicBezTo>
                  <a:cubicBezTo>
                    <a:pt x="16755" y="89"/>
                    <a:pt x="17764" y="219"/>
                    <a:pt x="17966" y="542"/>
                  </a:cubicBezTo>
                  <a:cubicBezTo>
                    <a:pt x="18168" y="865"/>
                    <a:pt x="17563" y="1383"/>
                    <a:pt x="16856" y="1900"/>
                  </a:cubicBezTo>
                  <a:cubicBezTo>
                    <a:pt x="16150" y="2417"/>
                    <a:pt x="15342" y="2935"/>
                    <a:pt x="14636" y="3517"/>
                  </a:cubicBezTo>
                  <a:cubicBezTo>
                    <a:pt x="13929" y="4099"/>
                    <a:pt x="13323" y="4746"/>
                    <a:pt x="13525" y="5134"/>
                  </a:cubicBezTo>
                  <a:cubicBezTo>
                    <a:pt x="13727" y="5522"/>
                    <a:pt x="14736" y="5651"/>
                    <a:pt x="15544" y="5457"/>
                  </a:cubicBezTo>
                  <a:cubicBezTo>
                    <a:pt x="16351" y="5263"/>
                    <a:pt x="16957" y="4746"/>
                    <a:pt x="17764" y="4293"/>
                  </a:cubicBezTo>
                  <a:cubicBezTo>
                    <a:pt x="18572" y="3840"/>
                    <a:pt x="19581" y="3452"/>
                    <a:pt x="20187" y="3776"/>
                  </a:cubicBezTo>
                  <a:cubicBezTo>
                    <a:pt x="20793" y="4099"/>
                    <a:pt x="20994" y="5134"/>
                    <a:pt x="21196" y="7591"/>
                  </a:cubicBezTo>
                  <a:cubicBezTo>
                    <a:pt x="21398" y="10049"/>
                    <a:pt x="21600" y="13929"/>
                    <a:pt x="21095" y="16451"/>
                  </a:cubicBezTo>
                  <a:cubicBezTo>
                    <a:pt x="20591" y="18973"/>
                    <a:pt x="19379" y="20137"/>
                    <a:pt x="18168" y="20784"/>
                  </a:cubicBezTo>
                  <a:cubicBezTo>
                    <a:pt x="16957" y="21431"/>
                    <a:pt x="15746" y="21560"/>
                    <a:pt x="14736" y="20655"/>
                  </a:cubicBezTo>
                  <a:cubicBezTo>
                    <a:pt x="13727" y="19749"/>
                    <a:pt x="12920" y="17809"/>
                    <a:pt x="12920" y="16257"/>
                  </a:cubicBezTo>
                  <a:cubicBezTo>
                    <a:pt x="12920" y="14705"/>
                    <a:pt x="13727" y="13541"/>
                    <a:pt x="14535" y="12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6368103" y="1864796"/>
              <a:ext cx="226338" cy="20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182" fill="norm" stroke="1" extrusionOk="0">
                  <a:moveTo>
                    <a:pt x="3975" y="13028"/>
                  </a:moveTo>
                  <a:cubicBezTo>
                    <a:pt x="6135" y="11162"/>
                    <a:pt x="8295" y="9295"/>
                    <a:pt x="9615" y="7695"/>
                  </a:cubicBezTo>
                  <a:cubicBezTo>
                    <a:pt x="10935" y="6095"/>
                    <a:pt x="11415" y="4762"/>
                    <a:pt x="11535" y="3428"/>
                  </a:cubicBezTo>
                  <a:cubicBezTo>
                    <a:pt x="11655" y="2095"/>
                    <a:pt x="11415" y="762"/>
                    <a:pt x="10695" y="228"/>
                  </a:cubicBezTo>
                  <a:cubicBezTo>
                    <a:pt x="9975" y="-305"/>
                    <a:pt x="8775" y="-38"/>
                    <a:pt x="6855" y="2495"/>
                  </a:cubicBezTo>
                  <a:cubicBezTo>
                    <a:pt x="4935" y="5028"/>
                    <a:pt x="2295" y="9828"/>
                    <a:pt x="975" y="13162"/>
                  </a:cubicBezTo>
                  <a:cubicBezTo>
                    <a:pt x="-345" y="16495"/>
                    <a:pt x="-345" y="18362"/>
                    <a:pt x="1095" y="19562"/>
                  </a:cubicBezTo>
                  <a:cubicBezTo>
                    <a:pt x="2535" y="20762"/>
                    <a:pt x="5415" y="21295"/>
                    <a:pt x="9015" y="21162"/>
                  </a:cubicBezTo>
                  <a:cubicBezTo>
                    <a:pt x="12615" y="21028"/>
                    <a:pt x="16935" y="20228"/>
                    <a:pt x="21255" y="19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1034615" y="3006110"/>
              <a:ext cx="338708" cy="2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19483" fill="norm" stroke="1" extrusionOk="0">
                  <a:moveTo>
                    <a:pt x="1548" y="8375"/>
                  </a:moveTo>
                  <a:cubicBezTo>
                    <a:pt x="736" y="12302"/>
                    <a:pt x="-76" y="16230"/>
                    <a:pt x="5" y="18193"/>
                  </a:cubicBezTo>
                  <a:cubicBezTo>
                    <a:pt x="86" y="20157"/>
                    <a:pt x="1061" y="20157"/>
                    <a:pt x="4228" y="16230"/>
                  </a:cubicBezTo>
                  <a:cubicBezTo>
                    <a:pt x="7395" y="12302"/>
                    <a:pt x="12754" y="4448"/>
                    <a:pt x="16002" y="1502"/>
                  </a:cubicBezTo>
                  <a:cubicBezTo>
                    <a:pt x="19250" y="-1443"/>
                    <a:pt x="20387" y="521"/>
                    <a:pt x="21524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1005314" y="3055343"/>
              <a:ext cx="38334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615"/>
                    <a:pt x="10944" y="11631"/>
                    <a:pt x="14544" y="8031"/>
                  </a:cubicBezTo>
                  <a:cubicBezTo>
                    <a:pt x="18144" y="4431"/>
                    <a:pt x="19872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1281320" y="2942729"/>
              <a:ext cx="150623" cy="23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156" fill="norm" stroke="1" extrusionOk="0">
                  <a:moveTo>
                    <a:pt x="0" y="475"/>
                  </a:moveTo>
                  <a:cubicBezTo>
                    <a:pt x="1742" y="16"/>
                    <a:pt x="3484" y="-444"/>
                    <a:pt x="7316" y="820"/>
                  </a:cubicBezTo>
                  <a:cubicBezTo>
                    <a:pt x="11148" y="2084"/>
                    <a:pt x="17071" y="5071"/>
                    <a:pt x="19335" y="8288"/>
                  </a:cubicBezTo>
                  <a:cubicBezTo>
                    <a:pt x="21600" y="11505"/>
                    <a:pt x="20206" y="14952"/>
                    <a:pt x="18813" y="17135"/>
                  </a:cubicBezTo>
                  <a:cubicBezTo>
                    <a:pt x="17419" y="19318"/>
                    <a:pt x="16026" y="20237"/>
                    <a:pt x="14632" y="2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1902334" y="2767729"/>
              <a:ext cx="245340" cy="47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21547"/>
                  </a:moveTo>
                  <a:cubicBezTo>
                    <a:pt x="450" y="18215"/>
                    <a:pt x="900" y="14883"/>
                    <a:pt x="1350" y="11781"/>
                  </a:cubicBezTo>
                  <a:cubicBezTo>
                    <a:pt x="1800" y="8679"/>
                    <a:pt x="2250" y="5807"/>
                    <a:pt x="2588" y="4026"/>
                  </a:cubicBezTo>
                  <a:cubicBezTo>
                    <a:pt x="2925" y="2245"/>
                    <a:pt x="3150" y="1556"/>
                    <a:pt x="3600" y="981"/>
                  </a:cubicBezTo>
                  <a:cubicBezTo>
                    <a:pt x="4050" y="407"/>
                    <a:pt x="4725" y="-53"/>
                    <a:pt x="5288" y="4"/>
                  </a:cubicBezTo>
                  <a:cubicBezTo>
                    <a:pt x="5850" y="62"/>
                    <a:pt x="6300" y="636"/>
                    <a:pt x="6750" y="1728"/>
                  </a:cubicBezTo>
                  <a:cubicBezTo>
                    <a:pt x="7200" y="2819"/>
                    <a:pt x="7650" y="4428"/>
                    <a:pt x="8100" y="5577"/>
                  </a:cubicBezTo>
                  <a:cubicBezTo>
                    <a:pt x="8550" y="6726"/>
                    <a:pt x="9000" y="7415"/>
                    <a:pt x="9675" y="7932"/>
                  </a:cubicBezTo>
                  <a:cubicBezTo>
                    <a:pt x="10350" y="8449"/>
                    <a:pt x="11250" y="8794"/>
                    <a:pt x="12600" y="8507"/>
                  </a:cubicBezTo>
                  <a:cubicBezTo>
                    <a:pt x="13950" y="8219"/>
                    <a:pt x="15750" y="7300"/>
                    <a:pt x="16763" y="6553"/>
                  </a:cubicBezTo>
                  <a:cubicBezTo>
                    <a:pt x="17775" y="5807"/>
                    <a:pt x="18000" y="5232"/>
                    <a:pt x="18338" y="4658"/>
                  </a:cubicBezTo>
                  <a:cubicBezTo>
                    <a:pt x="18675" y="4083"/>
                    <a:pt x="19125" y="3509"/>
                    <a:pt x="19350" y="3566"/>
                  </a:cubicBezTo>
                  <a:cubicBezTo>
                    <a:pt x="19575" y="3624"/>
                    <a:pt x="19575" y="4313"/>
                    <a:pt x="19463" y="6438"/>
                  </a:cubicBezTo>
                  <a:cubicBezTo>
                    <a:pt x="19350" y="8564"/>
                    <a:pt x="19125" y="12126"/>
                    <a:pt x="19463" y="14481"/>
                  </a:cubicBezTo>
                  <a:cubicBezTo>
                    <a:pt x="19800" y="16836"/>
                    <a:pt x="20700" y="17985"/>
                    <a:pt x="21600" y="19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2226334" y="3063010"/>
              <a:ext cx="110161" cy="1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401" fill="norm" stroke="1" extrusionOk="0">
                  <a:moveTo>
                    <a:pt x="11146" y="0"/>
                  </a:moveTo>
                  <a:cubicBezTo>
                    <a:pt x="7306" y="3688"/>
                    <a:pt x="3466" y="7376"/>
                    <a:pt x="1546" y="10537"/>
                  </a:cubicBezTo>
                  <a:cubicBezTo>
                    <a:pt x="-374" y="13698"/>
                    <a:pt x="-374" y="16332"/>
                    <a:pt x="826" y="18176"/>
                  </a:cubicBezTo>
                  <a:cubicBezTo>
                    <a:pt x="2026" y="20020"/>
                    <a:pt x="4426" y="21073"/>
                    <a:pt x="7546" y="21337"/>
                  </a:cubicBezTo>
                  <a:cubicBezTo>
                    <a:pt x="10666" y="21600"/>
                    <a:pt x="14506" y="21073"/>
                    <a:pt x="17146" y="19493"/>
                  </a:cubicBezTo>
                  <a:cubicBezTo>
                    <a:pt x="19786" y="17912"/>
                    <a:pt x="21226" y="15278"/>
                    <a:pt x="20506" y="12380"/>
                  </a:cubicBezTo>
                  <a:cubicBezTo>
                    <a:pt x="19786" y="9483"/>
                    <a:pt x="16906" y="6322"/>
                    <a:pt x="14026" y="3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2402181" y="3009342"/>
              <a:ext cx="75167" cy="16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105" fill="norm" stroke="1" extrusionOk="0">
                  <a:moveTo>
                    <a:pt x="14223" y="0"/>
                  </a:moveTo>
                  <a:cubicBezTo>
                    <a:pt x="10739" y="0"/>
                    <a:pt x="7255" y="0"/>
                    <a:pt x="5165" y="831"/>
                  </a:cubicBezTo>
                  <a:cubicBezTo>
                    <a:pt x="3075" y="1662"/>
                    <a:pt x="2378" y="3323"/>
                    <a:pt x="3075" y="4818"/>
                  </a:cubicBezTo>
                  <a:cubicBezTo>
                    <a:pt x="3771" y="6314"/>
                    <a:pt x="5862" y="7643"/>
                    <a:pt x="8300" y="8806"/>
                  </a:cubicBezTo>
                  <a:cubicBezTo>
                    <a:pt x="10739" y="9969"/>
                    <a:pt x="13526" y="10966"/>
                    <a:pt x="15965" y="12295"/>
                  </a:cubicBezTo>
                  <a:cubicBezTo>
                    <a:pt x="18404" y="13625"/>
                    <a:pt x="20494" y="15286"/>
                    <a:pt x="20494" y="16782"/>
                  </a:cubicBezTo>
                  <a:cubicBezTo>
                    <a:pt x="20494" y="18277"/>
                    <a:pt x="18404" y="19606"/>
                    <a:pt x="14223" y="20437"/>
                  </a:cubicBezTo>
                  <a:cubicBezTo>
                    <a:pt x="10042" y="21268"/>
                    <a:pt x="3771" y="21600"/>
                    <a:pt x="1333" y="19772"/>
                  </a:cubicBezTo>
                  <a:cubicBezTo>
                    <a:pt x="-1106" y="17945"/>
                    <a:pt x="288" y="13957"/>
                    <a:pt x="1681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2599688" y="2817671"/>
              <a:ext cx="6166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fill="norm" stroke="1" extrusionOk="0">
                  <a:moveTo>
                    <a:pt x="13071" y="0"/>
                  </a:moveTo>
                  <a:cubicBezTo>
                    <a:pt x="7023" y="4176"/>
                    <a:pt x="975" y="8352"/>
                    <a:pt x="111" y="11952"/>
                  </a:cubicBezTo>
                  <a:cubicBezTo>
                    <a:pt x="-753" y="15552"/>
                    <a:pt x="3567" y="18576"/>
                    <a:pt x="7887" y="20088"/>
                  </a:cubicBezTo>
                  <a:cubicBezTo>
                    <a:pt x="12207" y="21600"/>
                    <a:pt x="16527" y="21600"/>
                    <a:pt x="208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2552649" y="2994009"/>
              <a:ext cx="2083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511" y="21600"/>
                  </a:moveTo>
                  <a:cubicBezTo>
                    <a:pt x="1194" y="21600"/>
                    <a:pt x="-123" y="21600"/>
                    <a:pt x="9" y="21000"/>
                  </a:cubicBezTo>
                  <a:cubicBezTo>
                    <a:pt x="140" y="20400"/>
                    <a:pt x="1721" y="19200"/>
                    <a:pt x="5540" y="15600"/>
                  </a:cubicBezTo>
                  <a:cubicBezTo>
                    <a:pt x="9360" y="12000"/>
                    <a:pt x="15418" y="6000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3077119" y="2799299"/>
              <a:ext cx="120912" cy="34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469" fill="norm" stroke="1" extrusionOk="0">
                  <a:moveTo>
                    <a:pt x="19534" y="2609"/>
                  </a:moveTo>
                  <a:cubicBezTo>
                    <a:pt x="19974" y="1803"/>
                    <a:pt x="20415" y="997"/>
                    <a:pt x="19313" y="514"/>
                  </a:cubicBezTo>
                  <a:cubicBezTo>
                    <a:pt x="18211" y="30"/>
                    <a:pt x="15566" y="-131"/>
                    <a:pt x="13583" y="111"/>
                  </a:cubicBezTo>
                  <a:cubicBezTo>
                    <a:pt x="11599" y="353"/>
                    <a:pt x="10276" y="997"/>
                    <a:pt x="7852" y="3738"/>
                  </a:cubicBezTo>
                  <a:cubicBezTo>
                    <a:pt x="5427" y="6478"/>
                    <a:pt x="1901" y="11314"/>
                    <a:pt x="578" y="14618"/>
                  </a:cubicBezTo>
                  <a:cubicBezTo>
                    <a:pt x="-744" y="17923"/>
                    <a:pt x="138" y="19696"/>
                    <a:pt x="3885" y="20582"/>
                  </a:cubicBezTo>
                  <a:cubicBezTo>
                    <a:pt x="7632" y="21469"/>
                    <a:pt x="14244" y="21469"/>
                    <a:pt x="20856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3251698" y="3032343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3256414" y="2925007"/>
              <a:ext cx="3361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21600"/>
                  </a:moveTo>
                  <a:cubicBezTo>
                    <a:pt x="239" y="16200"/>
                    <a:pt x="-1304" y="10800"/>
                    <a:pt x="1782" y="7200"/>
                  </a:cubicBezTo>
                  <a:cubicBezTo>
                    <a:pt x="4867" y="3600"/>
                    <a:pt x="12582" y="1800"/>
                    <a:pt x="20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3363745" y="2776928"/>
              <a:ext cx="179294" cy="32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28" fill="norm" stroke="1" extrusionOk="0">
                  <a:moveTo>
                    <a:pt x="13129" y="156"/>
                  </a:moveTo>
                  <a:cubicBezTo>
                    <a:pt x="10087" y="-9"/>
                    <a:pt x="7044" y="-174"/>
                    <a:pt x="4611" y="403"/>
                  </a:cubicBezTo>
                  <a:cubicBezTo>
                    <a:pt x="2177" y="980"/>
                    <a:pt x="351" y="2299"/>
                    <a:pt x="47" y="5267"/>
                  </a:cubicBezTo>
                  <a:cubicBezTo>
                    <a:pt x="-257" y="8235"/>
                    <a:pt x="960" y="12852"/>
                    <a:pt x="1873" y="15902"/>
                  </a:cubicBezTo>
                  <a:cubicBezTo>
                    <a:pt x="2785" y="18953"/>
                    <a:pt x="3394" y="20437"/>
                    <a:pt x="3089" y="20931"/>
                  </a:cubicBezTo>
                  <a:cubicBezTo>
                    <a:pt x="2785" y="21426"/>
                    <a:pt x="1568" y="20931"/>
                    <a:pt x="808" y="20107"/>
                  </a:cubicBezTo>
                  <a:cubicBezTo>
                    <a:pt x="47" y="19282"/>
                    <a:pt x="-257" y="18128"/>
                    <a:pt x="960" y="16974"/>
                  </a:cubicBezTo>
                  <a:cubicBezTo>
                    <a:pt x="2177" y="15820"/>
                    <a:pt x="4915" y="14666"/>
                    <a:pt x="8566" y="14006"/>
                  </a:cubicBezTo>
                  <a:cubicBezTo>
                    <a:pt x="12216" y="13347"/>
                    <a:pt x="16780" y="13182"/>
                    <a:pt x="21343" y="13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3711708" y="2930118"/>
              <a:ext cx="191672" cy="16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25"/>
                  </a:moveTo>
                  <a:cubicBezTo>
                    <a:pt x="576" y="10800"/>
                    <a:pt x="1152" y="14175"/>
                    <a:pt x="1440" y="16875"/>
                  </a:cubicBezTo>
                  <a:cubicBezTo>
                    <a:pt x="1728" y="19575"/>
                    <a:pt x="1728" y="21600"/>
                    <a:pt x="1584" y="21600"/>
                  </a:cubicBezTo>
                  <a:cubicBezTo>
                    <a:pt x="1440" y="21600"/>
                    <a:pt x="1152" y="19575"/>
                    <a:pt x="1728" y="16200"/>
                  </a:cubicBezTo>
                  <a:cubicBezTo>
                    <a:pt x="2304" y="12825"/>
                    <a:pt x="3744" y="8100"/>
                    <a:pt x="5760" y="4894"/>
                  </a:cubicBezTo>
                  <a:cubicBezTo>
                    <a:pt x="7776" y="1688"/>
                    <a:pt x="10368" y="0"/>
                    <a:pt x="12240" y="0"/>
                  </a:cubicBezTo>
                  <a:cubicBezTo>
                    <a:pt x="14112" y="0"/>
                    <a:pt x="15264" y="1688"/>
                    <a:pt x="16704" y="4556"/>
                  </a:cubicBezTo>
                  <a:cubicBezTo>
                    <a:pt x="18144" y="7425"/>
                    <a:pt x="19872" y="11475"/>
                    <a:pt x="21600" y="15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3961852" y="2917340"/>
              <a:ext cx="64197" cy="12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269" fill="norm" stroke="1" extrusionOk="0">
                  <a:moveTo>
                    <a:pt x="930" y="9257"/>
                  </a:moveTo>
                  <a:cubicBezTo>
                    <a:pt x="2592" y="7053"/>
                    <a:pt x="4254" y="4849"/>
                    <a:pt x="4254" y="4849"/>
                  </a:cubicBezTo>
                  <a:cubicBezTo>
                    <a:pt x="4254" y="4849"/>
                    <a:pt x="2592" y="7053"/>
                    <a:pt x="1346" y="9918"/>
                  </a:cubicBezTo>
                  <a:cubicBezTo>
                    <a:pt x="100" y="12784"/>
                    <a:pt x="-731" y="16310"/>
                    <a:pt x="931" y="18514"/>
                  </a:cubicBezTo>
                  <a:cubicBezTo>
                    <a:pt x="2592" y="20718"/>
                    <a:pt x="6746" y="21600"/>
                    <a:pt x="10484" y="21159"/>
                  </a:cubicBezTo>
                  <a:cubicBezTo>
                    <a:pt x="14223" y="20718"/>
                    <a:pt x="17546" y="18955"/>
                    <a:pt x="19207" y="15208"/>
                  </a:cubicBezTo>
                  <a:cubicBezTo>
                    <a:pt x="20869" y="11461"/>
                    <a:pt x="20869" y="5731"/>
                    <a:pt x="208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4107828" y="2733336"/>
              <a:ext cx="56225" cy="28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3927" y="0"/>
                  </a:moveTo>
                  <a:cubicBezTo>
                    <a:pt x="1964" y="5543"/>
                    <a:pt x="0" y="11087"/>
                    <a:pt x="0" y="14432"/>
                  </a:cubicBezTo>
                  <a:cubicBezTo>
                    <a:pt x="0" y="17777"/>
                    <a:pt x="1964" y="18924"/>
                    <a:pt x="4909" y="19784"/>
                  </a:cubicBezTo>
                  <a:cubicBezTo>
                    <a:pt x="7855" y="20644"/>
                    <a:pt x="11782" y="21218"/>
                    <a:pt x="14727" y="21409"/>
                  </a:cubicBezTo>
                  <a:cubicBezTo>
                    <a:pt x="17673" y="21600"/>
                    <a:pt x="19636" y="21409"/>
                    <a:pt x="21600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4099159" y="2886673"/>
              <a:ext cx="15689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3563" y="21600"/>
                  </a:moveTo>
                  <a:cubicBezTo>
                    <a:pt x="1506" y="21600"/>
                    <a:pt x="-551" y="21600"/>
                    <a:pt x="135" y="19800"/>
                  </a:cubicBezTo>
                  <a:cubicBezTo>
                    <a:pt x="820" y="18000"/>
                    <a:pt x="4249" y="14400"/>
                    <a:pt x="8192" y="10800"/>
                  </a:cubicBezTo>
                  <a:cubicBezTo>
                    <a:pt x="12135" y="7200"/>
                    <a:pt x="16592" y="3600"/>
                    <a:pt x="210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4640355" y="2748670"/>
              <a:ext cx="420718" cy="24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34" fill="norm" stroke="1" extrusionOk="0">
                  <a:moveTo>
                    <a:pt x="3878" y="18037"/>
                  </a:moveTo>
                  <a:cubicBezTo>
                    <a:pt x="3878" y="16924"/>
                    <a:pt x="3878" y="15810"/>
                    <a:pt x="3878" y="14474"/>
                  </a:cubicBezTo>
                  <a:cubicBezTo>
                    <a:pt x="3878" y="13138"/>
                    <a:pt x="3878" y="11579"/>
                    <a:pt x="3551" y="10800"/>
                  </a:cubicBezTo>
                  <a:cubicBezTo>
                    <a:pt x="3224" y="10021"/>
                    <a:pt x="2569" y="10021"/>
                    <a:pt x="2046" y="10466"/>
                  </a:cubicBezTo>
                  <a:cubicBezTo>
                    <a:pt x="1522" y="10911"/>
                    <a:pt x="1129" y="11802"/>
                    <a:pt x="802" y="12915"/>
                  </a:cubicBezTo>
                  <a:cubicBezTo>
                    <a:pt x="475" y="14029"/>
                    <a:pt x="213" y="15365"/>
                    <a:pt x="82" y="16590"/>
                  </a:cubicBezTo>
                  <a:cubicBezTo>
                    <a:pt x="-49" y="17814"/>
                    <a:pt x="-49" y="18928"/>
                    <a:pt x="278" y="19262"/>
                  </a:cubicBezTo>
                  <a:cubicBezTo>
                    <a:pt x="606" y="19596"/>
                    <a:pt x="1260" y="19151"/>
                    <a:pt x="1849" y="18594"/>
                  </a:cubicBezTo>
                  <a:cubicBezTo>
                    <a:pt x="2438" y="18037"/>
                    <a:pt x="2962" y="17369"/>
                    <a:pt x="3420" y="17703"/>
                  </a:cubicBezTo>
                  <a:cubicBezTo>
                    <a:pt x="3878" y="18037"/>
                    <a:pt x="4271" y="19373"/>
                    <a:pt x="4795" y="20264"/>
                  </a:cubicBezTo>
                  <a:cubicBezTo>
                    <a:pt x="5318" y="21155"/>
                    <a:pt x="5973" y="21600"/>
                    <a:pt x="6562" y="21377"/>
                  </a:cubicBezTo>
                  <a:cubicBezTo>
                    <a:pt x="7151" y="21155"/>
                    <a:pt x="7675" y="20264"/>
                    <a:pt x="8526" y="17369"/>
                  </a:cubicBezTo>
                  <a:cubicBezTo>
                    <a:pt x="9376" y="14474"/>
                    <a:pt x="10555" y="9575"/>
                    <a:pt x="11275" y="6569"/>
                  </a:cubicBezTo>
                  <a:cubicBezTo>
                    <a:pt x="11995" y="3563"/>
                    <a:pt x="12256" y="2449"/>
                    <a:pt x="12126" y="2895"/>
                  </a:cubicBezTo>
                  <a:cubicBezTo>
                    <a:pt x="11995" y="3340"/>
                    <a:pt x="11471" y="5344"/>
                    <a:pt x="11209" y="7348"/>
                  </a:cubicBezTo>
                  <a:cubicBezTo>
                    <a:pt x="10947" y="9353"/>
                    <a:pt x="10947" y="11357"/>
                    <a:pt x="10947" y="12915"/>
                  </a:cubicBezTo>
                  <a:cubicBezTo>
                    <a:pt x="10947" y="14474"/>
                    <a:pt x="10947" y="15588"/>
                    <a:pt x="11275" y="16256"/>
                  </a:cubicBezTo>
                  <a:cubicBezTo>
                    <a:pt x="11602" y="16924"/>
                    <a:pt x="12256" y="17146"/>
                    <a:pt x="13173" y="16478"/>
                  </a:cubicBezTo>
                  <a:cubicBezTo>
                    <a:pt x="14089" y="15810"/>
                    <a:pt x="15267" y="14252"/>
                    <a:pt x="16315" y="11802"/>
                  </a:cubicBezTo>
                  <a:cubicBezTo>
                    <a:pt x="17362" y="9353"/>
                    <a:pt x="18278" y="6012"/>
                    <a:pt x="18802" y="3674"/>
                  </a:cubicBezTo>
                  <a:cubicBezTo>
                    <a:pt x="19326" y="1336"/>
                    <a:pt x="19456" y="0"/>
                    <a:pt x="19195" y="0"/>
                  </a:cubicBezTo>
                  <a:cubicBezTo>
                    <a:pt x="18933" y="0"/>
                    <a:pt x="18278" y="1336"/>
                    <a:pt x="17820" y="3340"/>
                  </a:cubicBezTo>
                  <a:cubicBezTo>
                    <a:pt x="17362" y="5344"/>
                    <a:pt x="17100" y="8016"/>
                    <a:pt x="17100" y="10021"/>
                  </a:cubicBezTo>
                  <a:cubicBezTo>
                    <a:pt x="17100" y="12025"/>
                    <a:pt x="17362" y="13361"/>
                    <a:pt x="18147" y="13918"/>
                  </a:cubicBezTo>
                  <a:cubicBezTo>
                    <a:pt x="18933" y="14474"/>
                    <a:pt x="20242" y="14252"/>
                    <a:pt x="21551" y="14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5107073" y="2733336"/>
              <a:ext cx="11070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0" h="21600" fill="norm" stroke="1" extrusionOk="0">
                  <a:moveTo>
                    <a:pt x="1409" y="0"/>
                  </a:moveTo>
                  <a:cubicBezTo>
                    <a:pt x="7513" y="3086"/>
                    <a:pt x="13617" y="6171"/>
                    <a:pt x="17139" y="9086"/>
                  </a:cubicBezTo>
                  <a:cubicBezTo>
                    <a:pt x="20661" y="12000"/>
                    <a:pt x="21600" y="14743"/>
                    <a:pt x="18313" y="16800"/>
                  </a:cubicBezTo>
                  <a:cubicBezTo>
                    <a:pt x="15026" y="18857"/>
                    <a:pt x="7513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5942759" y="2756337"/>
              <a:ext cx="7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469"/>
                  </a:moveTo>
                  <a:cubicBezTo>
                    <a:pt x="21600" y="1234"/>
                    <a:pt x="21600" y="0"/>
                    <a:pt x="21600" y="0"/>
                  </a:cubicBezTo>
                  <a:cubicBezTo>
                    <a:pt x="21600" y="0"/>
                    <a:pt x="21600" y="1234"/>
                    <a:pt x="18000" y="5040"/>
                  </a:cubicBezTo>
                  <a:cubicBezTo>
                    <a:pt x="14400" y="8846"/>
                    <a:pt x="7200" y="152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5801382" y="2695002"/>
              <a:ext cx="36371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5598" y="21600"/>
                  </a:moveTo>
                  <a:cubicBezTo>
                    <a:pt x="4698" y="19742"/>
                    <a:pt x="3798" y="17884"/>
                    <a:pt x="2748" y="16026"/>
                  </a:cubicBezTo>
                  <a:cubicBezTo>
                    <a:pt x="1698" y="14168"/>
                    <a:pt x="498" y="12310"/>
                    <a:pt x="123" y="10916"/>
                  </a:cubicBezTo>
                  <a:cubicBezTo>
                    <a:pt x="-252" y="9523"/>
                    <a:pt x="198" y="8594"/>
                    <a:pt x="1923" y="7200"/>
                  </a:cubicBezTo>
                  <a:cubicBezTo>
                    <a:pt x="3648" y="5806"/>
                    <a:pt x="6648" y="3948"/>
                    <a:pt x="10098" y="2671"/>
                  </a:cubicBezTo>
                  <a:cubicBezTo>
                    <a:pt x="13548" y="1394"/>
                    <a:pt x="17448" y="697"/>
                    <a:pt x="213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6080762" y="2948008"/>
              <a:ext cx="30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6134430" y="2825338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6773606" y="2741003"/>
              <a:ext cx="28084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21385" y="0"/>
                  </a:moveTo>
                  <a:cubicBezTo>
                    <a:pt x="17493" y="2229"/>
                    <a:pt x="13601" y="4457"/>
                    <a:pt x="10682" y="5914"/>
                  </a:cubicBezTo>
                  <a:cubicBezTo>
                    <a:pt x="7763" y="7371"/>
                    <a:pt x="5817" y="8057"/>
                    <a:pt x="4358" y="8657"/>
                  </a:cubicBezTo>
                  <a:cubicBezTo>
                    <a:pt x="2899" y="9257"/>
                    <a:pt x="1926" y="9771"/>
                    <a:pt x="1147" y="10371"/>
                  </a:cubicBezTo>
                  <a:cubicBezTo>
                    <a:pt x="369" y="10971"/>
                    <a:pt x="-215" y="11657"/>
                    <a:pt x="77" y="12429"/>
                  </a:cubicBezTo>
                  <a:cubicBezTo>
                    <a:pt x="369" y="13200"/>
                    <a:pt x="1536" y="14057"/>
                    <a:pt x="3677" y="15086"/>
                  </a:cubicBezTo>
                  <a:cubicBezTo>
                    <a:pt x="5817" y="16114"/>
                    <a:pt x="8931" y="17314"/>
                    <a:pt x="11461" y="18429"/>
                  </a:cubicBezTo>
                  <a:cubicBezTo>
                    <a:pt x="13990" y="19543"/>
                    <a:pt x="15936" y="20571"/>
                    <a:pt x="178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7660131" y="2725669"/>
              <a:ext cx="3066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040"/>
                    <a:pt x="14400" y="10080"/>
                    <a:pt x="10800" y="13680"/>
                  </a:cubicBezTo>
                  <a:cubicBezTo>
                    <a:pt x="7200" y="17280"/>
                    <a:pt x="36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7447513" y="2695002"/>
              <a:ext cx="38895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734" y="21600"/>
                  </a:moveTo>
                  <a:cubicBezTo>
                    <a:pt x="311" y="20000"/>
                    <a:pt x="-113" y="18400"/>
                    <a:pt x="28" y="16800"/>
                  </a:cubicBezTo>
                  <a:cubicBezTo>
                    <a:pt x="169" y="15200"/>
                    <a:pt x="875" y="13600"/>
                    <a:pt x="3346" y="10800"/>
                  </a:cubicBezTo>
                  <a:cubicBezTo>
                    <a:pt x="5816" y="8000"/>
                    <a:pt x="10052" y="4000"/>
                    <a:pt x="13369" y="2000"/>
                  </a:cubicBezTo>
                  <a:cubicBezTo>
                    <a:pt x="16687" y="0"/>
                    <a:pt x="19087" y="0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7764853" y="2963341"/>
              <a:ext cx="79283" cy="11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202" fill="norm" stroke="1" extrusionOk="0">
                  <a:moveTo>
                    <a:pt x="14865" y="7364"/>
                  </a:moveTo>
                  <a:cubicBezTo>
                    <a:pt x="11490" y="6873"/>
                    <a:pt x="8115" y="6382"/>
                    <a:pt x="5752" y="7364"/>
                  </a:cubicBezTo>
                  <a:cubicBezTo>
                    <a:pt x="3390" y="8345"/>
                    <a:pt x="2040" y="10800"/>
                    <a:pt x="1027" y="13255"/>
                  </a:cubicBezTo>
                  <a:cubicBezTo>
                    <a:pt x="15" y="15709"/>
                    <a:pt x="-660" y="18164"/>
                    <a:pt x="1027" y="19636"/>
                  </a:cubicBezTo>
                  <a:cubicBezTo>
                    <a:pt x="2715" y="21109"/>
                    <a:pt x="6765" y="21600"/>
                    <a:pt x="10140" y="20864"/>
                  </a:cubicBezTo>
                  <a:cubicBezTo>
                    <a:pt x="13515" y="20127"/>
                    <a:pt x="16215" y="18164"/>
                    <a:pt x="17902" y="14482"/>
                  </a:cubicBezTo>
                  <a:cubicBezTo>
                    <a:pt x="19590" y="10800"/>
                    <a:pt x="20265" y="5400"/>
                    <a:pt x="209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7913574" y="2810004"/>
              <a:ext cx="82681" cy="26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502" fill="norm" stroke="1" extrusionOk="0">
                  <a:moveTo>
                    <a:pt x="7743" y="2517"/>
                  </a:moveTo>
                  <a:cubicBezTo>
                    <a:pt x="7088" y="1258"/>
                    <a:pt x="6434" y="0"/>
                    <a:pt x="5779" y="0"/>
                  </a:cubicBezTo>
                  <a:cubicBezTo>
                    <a:pt x="5124" y="0"/>
                    <a:pt x="4470" y="1258"/>
                    <a:pt x="3815" y="4718"/>
                  </a:cubicBezTo>
                  <a:cubicBezTo>
                    <a:pt x="3161" y="8179"/>
                    <a:pt x="2506" y="13841"/>
                    <a:pt x="1852" y="17196"/>
                  </a:cubicBezTo>
                  <a:cubicBezTo>
                    <a:pt x="1197" y="20551"/>
                    <a:pt x="543" y="21600"/>
                    <a:pt x="215" y="21495"/>
                  </a:cubicBezTo>
                  <a:cubicBezTo>
                    <a:pt x="-112" y="21390"/>
                    <a:pt x="-112" y="20132"/>
                    <a:pt x="543" y="18979"/>
                  </a:cubicBezTo>
                  <a:cubicBezTo>
                    <a:pt x="1197" y="17825"/>
                    <a:pt x="2506" y="16777"/>
                    <a:pt x="4470" y="15938"/>
                  </a:cubicBezTo>
                  <a:cubicBezTo>
                    <a:pt x="6434" y="15099"/>
                    <a:pt x="9052" y="14470"/>
                    <a:pt x="11997" y="14155"/>
                  </a:cubicBezTo>
                  <a:cubicBezTo>
                    <a:pt x="14943" y="13841"/>
                    <a:pt x="18215" y="13841"/>
                    <a:pt x="19852" y="14365"/>
                  </a:cubicBezTo>
                  <a:cubicBezTo>
                    <a:pt x="21488" y="14889"/>
                    <a:pt x="21488" y="15938"/>
                    <a:pt x="20506" y="16882"/>
                  </a:cubicBezTo>
                  <a:cubicBezTo>
                    <a:pt x="19524" y="17825"/>
                    <a:pt x="17561" y="18664"/>
                    <a:pt x="14943" y="18979"/>
                  </a:cubicBezTo>
                  <a:cubicBezTo>
                    <a:pt x="12324" y="19293"/>
                    <a:pt x="9052" y="19083"/>
                    <a:pt x="5779" y="1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7997471" y="2947350"/>
              <a:ext cx="92003" cy="146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21600" y="3447"/>
                  </a:moveTo>
                  <a:cubicBezTo>
                    <a:pt x="19800" y="1957"/>
                    <a:pt x="18000" y="468"/>
                    <a:pt x="15600" y="95"/>
                  </a:cubicBezTo>
                  <a:cubicBezTo>
                    <a:pt x="13200" y="-277"/>
                    <a:pt x="10200" y="468"/>
                    <a:pt x="8400" y="1771"/>
                  </a:cubicBezTo>
                  <a:cubicBezTo>
                    <a:pt x="6600" y="3075"/>
                    <a:pt x="6000" y="4937"/>
                    <a:pt x="7500" y="6799"/>
                  </a:cubicBezTo>
                  <a:cubicBezTo>
                    <a:pt x="9000" y="8661"/>
                    <a:pt x="12600" y="10523"/>
                    <a:pt x="15300" y="12199"/>
                  </a:cubicBezTo>
                  <a:cubicBezTo>
                    <a:pt x="18000" y="13875"/>
                    <a:pt x="19800" y="15364"/>
                    <a:pt x="19500" y="16668"/>
                  </a:cubicBezTo>
                  <a:cubicBezTo>
                    <a:pt x="19200" y="17971"/>
                    <a:pt x="16800" y="19089"/>
                    <a:pt x="13200" y="19833"/>
                  </a:cubicBezTo>
                  <a:cubicBezTo>
                    <a:pt x="9600" y="20578"/>
                    <a:pt x="4800" y="20951"/>
                    <a:pt x="0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6663442" y="3078344"/>
              <a:ext cx="283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70" y="6646"/>
                    <a:pt x="9341" y="13292"/>
                    <a:pt x="12941" y="16892"/>
                  </a:cubicBezTo>
                  <a:cubicBezTo>
                    <a:pt x="16541" y="20492"/>
                    <a:pt x="1907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5751087" y="3423352"/>
              <a:ext cx="2024047" cy="7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5120"/>
                  </a:moveTo>
                  <a:cubicBezTo>
                    <a:pt x="900" y="16560"/>
                    <a:pt x="1800" y="18000"/>
                    <a:pt x="2727" y="19080"/>
                  </a:cubicBezTo>
                  <a:cubicBezTo>
                    <a:pt x="3655" y="20160"/>
                    <a:pt x="4609" y="20880"/>
                    <a:pt x="5618" y="21240"/>
                  </a:cubicBezTo>
                  <a:cubicBezTo>
                    <a:pt x="6627" y="21600"/>
                    <a:pt x="7691" y="21600"/>
                    <a:pt x="8686" y="20880"/>
                  </a:cubicBezTo>
                  <a:cubicBezTo>
                    <a:pt x="9682" y="20160"/>
                    <a:pt x="10609" y="18720"/>
                    <a:pt x="11536" y="16920"/>
                  </a:cubicBezTo>
                  <a:cubicBezTo>
                    <a:pt x="12464" y="15120"/>
                    <a:pt x="13391" y="12960"/>
                    <a:pt x="14318" y="11160"/>
                  </a:cubicBezTo>
                  <a:cubicBezTo>
                    <a:pt x="15245" y="9360"/>
                    <a:pt x="16173" y="7920"/>
                    <a:pt x="17305" y="6480"/>
                  </a:cubicBezTo>
                  <a:cubicBezTo>
                    <a:pt x="18436" y="5040"/>
                    <a:pt x="19773" y="3600"/>
                    <a:pt x="20523" y="2520"/>
                  </a:cubicBezTo>
                  <a:cubicBezTo>
                    <a:pt x="21273" y="1440"/>
                    <a:pt x="21436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6104373" y="3553688"/>
              <a:ext cx="1195417" cy="11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253" fill="norm" stroke="1" extrusionOk="0">
                  <a:moveTo>
                    <a:pt x="2614" y="17673"/>
                  </a:moveTo>
                  <a:cubicBezTo>
                    <a:pt x="1877" y="18655"/>
                    <a:pt x="1140" y="19636"/>
                    <a:pt x="657" y="20127"/>
                  </a:cubicBezTo>
                  <a:cubicBezTo>
                    <a:pt x="173" y="20618"/>
                    <a:pt x="-57" y="20618"/>
                    <a:pt x="12" y="20864"/>
                  </a:cubicBezTo>
                  <a:cubicBezTo>
                    <a:pt x="81" y="21109"/>
                    <a:pt x="450" y="21600"/>
                    <a:pt x="1394" y="20864"/>
                  </a:cubicBezTo>
                  <a:cubicBezTo>
                    <a:pt x="2338" y="20127"/>
                    <a:pt x="3858" y="18164"/>
                    <a:pt x="5493" y="15955"/>
                  </a:cubicBezTo>
                  <a:cubicBezTo>
                    <a:pt x="7128" y="13745"/>
                    <a:pt x="8878" y="11291"/>
                    <a:pt x="10858" y="9082"/>
                  </a:cubicBezTo>
                  <a:cubicBezTo>
                    <a:pt x="12839" y="6873"/>
                    <a:pt x="15049" y="4909"/>
                    <a:pt x="16868" y="3436"/>
                  </a:cubicBezTo>
                  <a:cubicBezTo>
                    <a:pt x="18688" y="1964"/>
                    <a:pt x="20115" y="982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005314" y="4283255"/>
              <a:ext cx="317292" cy="5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10" fill="norm" stroke="1" extrusionOk="0">
                  <a:moveTo>
                    <a:pt x="0" y="14939"/>
                  </a:moveTo>
                  <a:cubicBezTo>
                    <a:pt x="4666" y="9796"/>
                    <a:pt x="9331" y="4653"/>
                    <a:pt x="12528" y="2081"/>
                  </a:cubicBezTo>
                  <a:cubicBezTo>
                    <a:pt x="15725" y="-490"/>
                    <a:pt x="17453" y="-490"/>
                    <a:pt x="18749" y="1053"/>
                  </a:cubicBezTo>
                  <a:cubicBezTo>
                    <a:pt x="20045" y="2596"/>
                    <a:pt x="20909" y="5681"/>
                    <a:pt x="21254" y="9281"/>
                  </a:cubicBezTo>
                  <a:cubicBezTo>
                    <a:pt x="21600" y="12881"/>
                    <a:pt x="21427" y="16996"/>
                    <a:pt x="21254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043320" y="4389374"/>
              <a:ext cx="291669" cy="8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5095" y="13341"/>
                  </a:moveTo>
                  <a:cubicBezTo>
                    <a:pt x="3968" y="15247"/>
                    <a:pt x="2841" y="17153"/>
                    <a:pt x="1808" y="18741"/>
                  </a:cubicBezTo>
                  <a:cubicBezTo>
                    <a:pt x="775" y="20329"/>
                    <a:pt x="-164" y="21600"/>
                    <a:pt x="24" y="21600"/>
                  </a:cubicBezTo>
                  <a:cubicBezTo>
                    <a:pt x="212" y="21600"/>
                    <a:pt x="1526" y="20329"/>
                    <a:pt x="4719" y="17471"/>
                  </a:cubicBezTo>
                  <a:cubicBezTo>
                    <a:pt x="7913" y="14612"/>
                    <a:pt x="12984" y="10165"/>
                    <a:pt x="16083" y="6988"/>
                  </a:cubicBezTo>
                  <a:cubicBezTo>
                    <a:pt x="19182" y="3812"/>
                    <a:pt x="20309" y="1906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1342655" y="4174702"/>
              <a:ext cx="10813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0" y="0"/>
                  </a:moveTo>
                  <a:cubicBezTo>
                    <a:pt x="6873" y="2919"/>
                    <a:pt x="13745" y="5838"/>
                    <a:pt x="17427" y="8270"/>
                  </a:cubicBezTo>
                  <a:cubicBezTo>
                    <a:pt x="21109" y="10703"/>
                    <a:pt x="21600" y="12649"/>
                    <a:pt x="19636" y="14789"/>
                  </a:cubicBezTo>
                  <a:cubicBezTo>
                    <a:pt x="17673" y="16930"/>
                    <a:pt x="13255" y="19265"/>
                    <a:pt x="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457278" y="4213713"/>
              <a:ext cx="434080" cy="47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00" fill="norm" stroke="1" extrusionOk="0">
                  <a:moveTo>
                    <a:pt x="19181" y="1684"/>
                  </a:moveTo>
                  <a:cubicBezTo>
                    <a:pt x="19939" y="998"/>
                    <a:pt x="20697" y="312"/>
                    <a:pt x="20697" y="84"/>
                  </a:cubicBezTo>
                  <a:cubicBezTo>
                    <a:pt x="20697" y="-145"/>
                    <a:pt x="19939" y="84"/>
                    <a:pt x="18108" y="884"/>
                  </a:cubicBezTo>
                  <a:cubicBezTo>
                    <a:pt x="16276" y="1684"/>
                    <a:pt x="13371" y="3055"/>
                    <a:pt x="10844" y="4369"/>
                  </a:cubicBezTo>
                  <a:cubicBezTo>
                    <a:pt x="8318" y="5684"/>
                    <a:pt x="6171" y="6941"/>
                    <a:pt x="4908" y="7798"/>
                  </a:cubicBezTo>
                  <a:cubicBezTo>
                    <a:pt x="3644" y="8655"/>
                    <a:pt x="3266" y="9112"/>
                    <a:pt x="3455" y="9398"/>
                  </a:cubicBezTo>
                  <a:cubicBezTo>
                    <a:pt x="3644" y="9684"/>
                    <a:pt x="4402" y="9798"/>
                    <a:pt x="5476" y="9855"/>
                  </a:cubicBezTo>
                  <a:cubicBezTo>
                    <a:pt x="6550" y="9912"/>
                    <a:pt x="7939" y="9912"/>
                    <a:pt x="8823" y="10141"/>
                  </a:cubicBezTo>
                  <a:cubicBezTo>
                    <a:pt x="9708" y="10369"/>
                    <a:pt x="10087" y="10826"/>
                    <a:pt x="10087" y="11341"/>
                  </a:cubicBezTo>
                  <a:cubicBezTo>
                    <a:pt x="10087" y="11855"/>
                    <a:pt x="9708" y="12426"/>
                    <a:pt x="8066" y="13798"/>
                  </a:cubicBezTo>
                  <a:cubicBezTo>
                    <a:pt x="6423" y="15169"/>
                    <a:pt x="3518" y="17341"/>
                    <a:pt x="1876" y="18712"/>
                  </a:cubicBezTo>
                  <a:cubicBezTo>
                    <a:pt x="234" y="20084"/>
                    <a:pt x="-145" y="20655"/>
                    <a:pt x="44" y="20998"/>
                  </a:cubicBezTo>
                  <a:cubicBezTo>
                    <a:pt x="234" y="21341"/>
                    <a:pt x="992" y="21455"/>
                    <a:pt x="2887" y="20998"/>
                  </a:cubicBezTo>
                  <a:cubicBezTo>
                    <a:pt x="4781" y="20541"/>
                    <a:pt x="7813" y="19512"/>
                    <a:pt x="11097" y="18655"/>
                  </a:cubicBezTo>
                  <a:cubicBezTo>
                    <a:pt x="14381" y="17798"/>
                    <a:pt x="17918" y="17112"/>
                    <a:pt x="21455" y="16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3186749" y="4275869"/>
              <a:ext cx="18435" cy="30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1317" fill="norm" stroke="1" extrusionOk="0">
                  <a:moveTo>
                    <a:pt x="11918" y="3644"/>
                  </a:moveTo>
                  <a:cubicBezTo>
                    <a:pt x="14618" y="2038"/>
                    <a:pt x="17318" y="431"/>
                    <a:pt x="18668" y="74"/>
                  </a:cubicBezTo>
                  <a:cubicBezTo>
                    <a:pt x="20018" y="-283"/>
                    <a:pt x="20018" y="610"/>
                    <a:pt x="15968" y="3734"/>
                  </a:cubicBezTo>
                  <a:cubicBezTo>
                    <a:pt x="11918" y="6858"/>
                    <a:pt x="3818" y="12213"/>
                    <a:pt x="1118" y="15515"/>
                  </a:cubicBezTo>
                  <a:cubicBezTo>
                    <a:pt x="-1582" y="18818"/>
                    <a:pt x="1118" y="20067"/>
                    <a:pt x="3818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3060465" y="4249895"/>
              <a:ext cx="267902" cy="7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274" fill="norm" stroke="1" extrusionOk="0">
                  <a:moveTo>
                    <a:pt x="576" y="21274"/>
                  </a:moveTo>
                  <a:cubicBezTo>
                    <a:pt x="169" y="17417"/>
                    <a:pt x="-239" y="13560"/>
                    <a:pt x="169" y="10474"/>
                  </a:cubicBezTo>
                  <a:cubicBezTo>
                    <a:pt x="576" y="7388"/>
                    <a:pt x="1799" y="5074"/>
                    <a:pt x="4652" y="3145"/>
                  </a:cubicBezTo>
                  <a:cubicBezTo>
                    <a:pt x="7504" y="1217"/>
                    <a:pt x="11987" y="-326"/>
                    <a:pt x="15044" y="60"/>
                  </a:cubicBezTo>
                  <a:cubicBezTo>
                    <a:pt x="18101" y="445"/>
                    <a:pt x="19731" y="2760"/>
                    <a:pt x="21361" y="5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3060027" y="4581045"/>
              <a:ext cx="27600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57"/>
                    <a:pt x="9600" y="11314"/>
                    <a:pt x="13200" y="7714"/>
                  </a:cubicBezTo>
                  <a:cubicBezTo>
                    <a:pt x="16800" y="4114"/>
                    <a:pt x="19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3603063" y="4169775"/>
              <a:ext cx="192982" cy="45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24" fill="norm" stroke="1" extrusionOk="0">
                  <a:moveTo>
                    <a:pt x="21183" y="3491"/>
                  </a:moveTo>
                  <a:cubicBezTo>
                    <a:pt x="21183" y="2888"/>
                    <a:pt x="21183" y="2284"/>
                    <a:pt x="20482" y="1681"/>
                  </a:cubicBezTo>
                  <a:cubicBezTo>
                    <a:pt x="19780" y="1078"/>
                    <a:pt x="18378" y="474"/>
                    <a:pt x="16695" y="173"/>
                  </a:cubicBezTo>
                  <a:cubicBezTo>
                    <a:pt x="15012" y="-129"/>
                    <a:pt x="13048" y="-129"/>
                    <a:pt x="10523" y="957"/>
                  </a:cubicBezTo>
                  <a:cubicBezTo>
                    <a:pt x="7999" y="2043"/>
                    <a:pt x="4913" y="4215"/>
                    <a:pt x="2809" y="7111"/>
                  </a:cubicBezTo>
                  <a:cubicBezTo>
                    <a:pt x="705" y="10007"/>
                    <a:pt x="-417" y="13627"/>
                    <a:pt x="144" y="16161"/>
                  </a:cubicBezTo>
                  <a:cubicBezTo>
                    <a:pt x="705" y="18696"/>
                    <a:pt x="2949" y="20144"/>
                    <a:pt x="5193" y="20807"/>
                  </a:cubicBezTo>
                  <a:cubicBezTo>
                    <a:pt x="7438" y="21471"/>
                    <a:pt x="9682" y="21350"/>
                    <a:pt x="11926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3918652" y="4343373"/>
              <a:ext cx="3072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6109"/>
                    <a:pt x="3363" y="12218"/>
                    <a:pt x="870" y="15818"/>
                  </a:cubicBezTo>
                  <a:cubicBezTo>
                    <a:pt x="-1622" y="19418"/>
                    <a:pt x="1701" y="20509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3803650" y="4233481"/>
              <a:ext cx="306735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40" fill="norm" stroke="1" extrusionOk="0">
                  <a:moveTo>
                    <a:pt x="540" y="21140"/>
                  </a:moveTo>
                  <a:cubicBezTo>
                    <a:pt x="183" y="18842"/>
                    <a:pt x="-174" y="16544"/>
                    <a:pt x="94" y="14476"/>
                  </a:cubicBezTo>
                  <a:cubicBezTo>
                    <a:pt x="362" y="12408"/>
                    <a:pt x="1254" y="10570"/>
                    <a:pt x="4289" y="8042"/>
                  </a:cubicBezTo>
                  <a:cubicBezTo>
                    <a:pt x="7324" y="5514"/>
                    <a:pt x="12500" y="2297"/>
                    <a:pt x="15714" y="919"/>
                  </a:cubicBezTo>
                  <a:cubicBezTo>
                    <a:pt x="18927" y="-460"/>
                    <a:pt x="20176" y="0"/>
                    <a:pt x="21426" y="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4056716" y="4527376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4110384" y="4420041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4400360" y="4315261"/>
              <a:ext cx="269704" cy="2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58" fill="norm" stroke="1" extrusionOk="0">
                  <a:moveTo>
                    <a:pt x="2554" y="1543"/>
                  </a:moveTo>
                  <a:cubicBezTo>
                    <a:pt x="1331" y="771"/>
                    <a:pt x="109" y="0"/>
                    <a:pt x="7" y="0"/>
                  </a:cubicBezTo>
                  <a:cubicBezTo>
                    <a:pt x="-95" y="0"/>
                    <a:pt x="924" y="771"/>
                    <a:pt x="3777" y="2218"/>
                  </a:cubicBezTo>
                  <a:cubicBezTo>
                    <a:pt x="6630" y="3664"/>
                    <a:pt x="11316" y="5786"/>
                    <a:pt x="14169" y="7039"/>
                  </a:cubicBezTo>
                  <a:cubicBezTo>
                    <a:pt x="17022" y="8293"/>
                    <a:pt x="18041" y="8679"/>
                    <a:pt x="19162" y="9354"/>
                  </a:cubicBezTo>
                  <a:cubicBezTo>
                    <a:pt x="20282" y="10029"/>
                    <a:pt x="21505" y="10993"/>
                    <a:pt x="21505" y="11764"/>
                  </a:cubicBezTo>
                  <a:cubicBezTo>
                    <a:pt x="21505" y="12536"/>
                    <a:pt x="20282" y="13114"/>
                    <a:pt x="18041" y="14368"/>
                  </a:cubicBezTo>
                  <a:cubicBezTo>
                    <a:pt x="15799" y="15621"/>
                    <a:pt x="12539" y="17550"/>
                    <a:pt x="10399" y="18900"/>
                  </a:cubicBezTo>
                  <a:cubicBezTo>
                    <a:pt x="8260" y="20250"/>
                    <a:pt x="7241" y="21021"/>
                    <a:pt x="7547" y="21311"/>
                  </a:cubicBezTo>
                  <a:cubicBezTo>
                    <a:pt x="7852" y="21600"/>
                    <a:pt x="9482" y="21407"/>
                    <a:pt x="11113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4888924" y="4282038"/>
              <a:ext cx="5714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21000" y="0"/>
                  </a:moveTo>
                  <a:cubicBezTo>
                    <a:pt x="14426" y="1477"/>
                    <a:pt x="7852" y="2954"/>
                    <a:pt x="4096" y="5723"/>
                  </a:cubicBezTo>
                  <a:cubicBezTo>
                    <a:pt x="339" y="8492"/>
                    <a:pt x="-600" y="12554"/>
                    <a:pt x="339" y="15415"/>
                  </a:cubicBezTo>
                  <a:cubicBezTo>
                    <a:pt x="1278" y="18277"/>
                    <a:pt x="4096" y="19938"/>
                    <a:pt x="6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4782115" y="4282038"/>
              <a:ext cx="31729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200" y="21600"/>
                  </a:moveTo>
                  <a:cubicBezTo>
                    <a:pt x="27" y="17600"/>
                    <a:pt x="-146" y="13600"/>
                    <a:pt x="200" y="10800"/>
                  </a:cubicBezTo>
                  <a:cubicBezTo>
                    <a:pt x="545" y="8000"/>
                    <a:pt x="1409" y="6400"/>
                    <a:pt x="4520" y="4400"/>
                  </a:cubicBezTo>
                  <a:cubicBezTo>
                    <a:pt x="7630" y="2400"/>
                    <a:pt x="12987" y="0"/>
                    <a:pt x="16184" y="0"/>
                  </a:cubicBezTo>
                  <a:cubicBezTo>
                    <a:pt x="19380" y="0"/>
                    <a:pt x="20417" y="2400"/>
                    <a:pt x="21454" y="4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5024835" y="4481375"/>
              <a:ext cx="82249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600" fill="norm" stroke="1" extrusionOk="0">
                  <a:moveTo>
                    <a:pt x="16632" y="2592"/>
                  </a:moveTo>
                  <a:cubicBezTo>
                    <a:pt x="10914" y="6048"/>
                    <a:pt x="5197" y="9504"/>
                    <a:pt x="2338" y="12528"/>
                  </a:cubicBezTo>
                  <a:cubicBezTo>
                    <a:pt x="-521" y="15552"/>
                    <a:pt x="-521" y="18144"/>
                    <a:pt x="1067" y="19656"/>
                  </a:cubicBezTo>
                  <a:cubicBezTo>
                    <a:pt x="2655" y="21168"/>
                    <a:pt x="5832" y="21600"/>
                    <a:pt x="9008" y="21600"/>
                  </a:cubicBezTo>
                  <a:cubicBezTo>
                    <a:pt x="12185" y="21600"/>
                    <a:pt x="15361" y="21168"/>
                    <a:pt x="17585" y="19872"/>
                  </a:cubicBezTo>
                  <a:cubicBezTo>
                    <a:pt x="19808" y="18576"/>
                    <a:pt x="21079" y="16416"/>
                    <a:pt x="20126" y="12960"/>
                  </a:cubicBezTo>
                  <a:cubicBezTo>
                    <a:pt x="19173" y="9504"/>
                    <a:pt x="15997" y="4752"/>
                    <a:pt x="128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5218461" y="4305038"/>
              <a:ext cx="90556" cy="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06" fill="norm" stroke="1" extrusionOk="0">
                  <a:moveTo>
                    <a:pt x="9582" y="0"/>
                  </a:moveTo>
                  <a:cubicBezTo>
                    <a:pt x="7247" y="4396"/>
                    <a:pt x="4912" y="8793"/>
                    <a:pt x="3453" y="11947"/>
                  </a:cubicBezTo>
                  <a:cubicBezTo>
                    <a:pt x="1993" y="15101"/>
                    <a:pt x="1409" y="17012"/>
                    <a:pt x="826" y="18446"/>
                  </a:cubicBezTo>
                  <a:cubicBezTo>
                    <a:pt x="242" y="19880"/>
                    <a:pt x="-342" y="20835"/>
                    <a:pt x="242" y="20740"/>
                  </a:cubicBezTo>
                  <a:cubicBezTo>
                    <a:pt x="826" y="20644"/>
                    <a:pt x="2577" y="19497"/>
                    <a:pt x="4328" y="18446"/>
                  </a:cubicBezTo>
                  <a:cubicBezTo>
                    <a:pt x="6080" y="17395"/>
                    <a:pt x="7831" y="16439"/>
                    <a:pt x="10458" y="15865"/>
                  </a:cubicBezTo>
                  <a:cubicBezTo>
                    <a:pt x="13085" y="15292"/>
                    <a:pt x="16588" y="15101"/>
                    <a:pt x="18631" y="15770"/>
                  </a:cubicBezTo>
                  <a:cubicBezTo>
                    <a:pt x="20674" y="16439"/>
                    <a:pt x="21258" y="17968"/>
                    <a:pt x="20090" y="19019"/>
                  </a:cubicBezTo>
                  <a:cubicBezTo>
                    <a:pt x="18923" y="20071"/>
                    <a:pt x="16004" y="20644"/>
                    <a:pt x="13085" y="21027"/>
                  </a:cubicBezTo>
                  <a:cubicBezTo>
                    <a:pt x="10166" y="21409"/>
                    <a:pt x="7247" y="21600"/>
                    <a:pt x="5788" y="21122"/>
                  </a:cubicBezTo>
                  <a:cubicBezTo>
                    <a:pt x="4328" y="20644"/>
                    <a:pt x="4328" y="19497"/>
                    <a:pt x="4328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5360069" y="4496709"/>
              <a:ext cx="41131" cy="1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3" h="21381" fill="norm" stroke="1" extrusionOk="0">
                  <a:moveTo>
                    <a:pt x="14405" y="0"/>
                  </a:moveTo>
                  <a:cubicBezTo>
                    <a:pt x="8405" y="0"/>
                    <a:pt x="2405" y="0"/>
                    <a:pt x="605" y="1174"/>
                  </a:cubicBezTo>
                  <a:cubicBezTo>
                    <a:pt x="-1195" y="2348"/>
                    <a:pt x="1205" y="4696"/>
                    <a:pt x="5405" y="7278"/>
                  </a:cubicBezTo>
                  <a:cubicBezTo>
                    <a:pt x="9605" y="9861"/>
                    <a:pt x="15605" y="12678"/>
                    <a:pt x="18005" y="15496"/>
                  </a:cubicBezTo>
                  <a:cubicBezTo>
                    <a:pt x="20405" y="18313"/>
                    <a:pt x="19205" y="21130"/>
                    <a:pt x="16805" y="21365"/>
                  </a:cubicBezTo>
                  <a:cubicBezTo>
                    <a:pt x="14405" y="21600"/>
                    <a:pt x="10805" y="19252"/>
                    <a:pt x="7205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5459748" y="4282038"/>
              <a:ext cx="1084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4320" y="0"/>
                  </a:moveTo>
                  <a:cubicBezTo>
                    <a:pt x="10560" y="2400"/>
                    <a:pt x="16800" y="4800"/>
                    <a:pt x="19200" y="7650"/>
                  </a:cubicBezTo>
                  <a:cubicBezTo>
                    <a:pt x="21600" y="10500"/>
                    <a:pt x="20160" y="13800"/>
                    <a:pt x="16320" y="16200"/>
                  </a:cubicBezTo>
                  <a:cubicBezTo>
                    <a:pt x="12480" y="18600"/>
                    <a:pt x="624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2433902" y="4918386"/>
              <a:ext cx="24891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0" y="21600"/>
                  </a:moveTo>
                  <a:cubicBezTo>
                    <a:pt x="155" y="21600"/>
                    <a:pt x="0" y="21600"/>
                    <a:pt x="0" y="21375"/>
                  </a:cubicBezTo>
                  <a:cubicBezTo>
                    <a:pt x="0" y="21150"/>
                    <a:pt x="155" y="20700"/>
                    <a:pt x="676" y="20025"/>
                  </a:cubicBezTo>
                  <a:cubicBezTo>
                    <a:pt x="1198" y="19350"/>
                    <a:pt x="2085" y="18450"/>
                    <a:pt x="2905" y="17550"/>
                  </a:cubicBezTo>
                  <a:cubicBezTo>
                    <a:pt x="3726" y="16650"/>
                    <a:pt x="4480" y="15750"/>
                    <a:pt x="5300" y="14850"/>
                  </a:cubicBezTo>
                  <a:cubicBezTo>
                    <a:pt x="6121" y="13950"/>
                    <a:pt x="7008" y="13050"/>
                    <a:pt x="7784" y="12375"/>
                  </a:cubicBezTo>
                  <a:cubicBezTo>
                    <a:pt x="8560" y="11700"/>
                    <a:pt x="9225" y="11250"/>
                    <a:pt x="9924" y="10800"/>
                  </a:cubicBezTo>
                  <a:cubicBezTo>
                    <a:pt x="10623" y="10350"/>
                    <a:pt x="11354" y="9900"/>
                    <a:pt x="12075" y="9450"/>
                  </a:cubicBezTo>
                  <a:cubicBezTo>
                    <a:pt x="12796" y="9000"/>
                    <a:pt x="13506" y="8550"/>
                    <a:pt x="14326" y="8100"/>
                  </a:cubicBezTo>
                  <a:cubicBezTo>
                    <a:pt x="15147" y="7650"/>
                    <a:pt x="16078" y="7200"/>
                    <a:pt x="16998" y="6300"/>
                  </a:cubicBezTo>
                  <a:cubicBezTo>
                    <a:pt x="17919" y="5400"/>
                    <a:pt x="18828" y="4050"/>
                    <a:pt x="19593" y="2925"/>
                  </a:cubicBezTo>
                  <a:cubicBezTo>
                    <a:pt x="20358" y="1800"/>
                    <a:pt x="2097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3590140" y="5179058"/>
              <a:ext cx="374575" cy="47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1700" y="19965"/>
                  </a:moveTo>
                  <a:cubicBezTo>
                    <a:pt x="1113" y="20783"/>
                    <a:pt x="525" y="21600"/>
                    <a:pt x="231" y="21600"/>
                  </a:cubicBezTo>
                  <a:cubicBezTo>
                    <a:pt x="-63" y="21600"/>
                    <a:pt x="-63" y="20783"/>
                    <a:pt x="157" y="18623"/>
                  </a:cubicBezTo>
                  <a:cubicBezTo>
                    <a:pt x="378" y="16463"/>
                    <a:pt x="819" y="12960"/>
                    <a:pt x="1259" y="9983"/>
                  </a:cubicBezTo>
                  <a:cubicBezTo>
                    <a:pt x="1700" y="7005"/>
                    <a:pt x="2141" y="4554"/>
                    <a:pt x="2508" y="2977"/>
                  </a:cubicBezTo>
                  <a:cubicBezTo>
                    <a:pt x="2876" y="1401"/>
                    <a:pt x="3170" y="701"/>
                    <a:pt x="3684" y="350"/>
                  </a:cubicBezTo>
                  <a:cubicBezTo>
                    <a:pt x="4198" y="0"/>
                    <a:pt x="4933" y="0"/>
                    <a:pt x="5594" y="817"/>
                  </a:cubicBezTo>
                  <a:cubicBezTo>
                    <a:pt x="6255" y="1635"/>
                    <a:pt x="6843" y="3269"/>
                    <a:pt x="7578" y="5488"/>
                  </a:cubicBezTo>
                  <a:cubicBezTo>
                    <a:pt x="8313" y="7706"/>
                    <a:pt x="9194" y="10508"/>
                    <a:pt x="9929" y="12610"/>
                  </a:cubicBezTo>
                  <a:cubicBezTo>
                    <a:pt x="10664" y="14711"/>
                    <a:pt x="11251" y="16112"/>
                    <a:pt x="11839" y="16988"/>
                  </a:cubicBezTo>
                  <a:cubicBezTo>
                    <a:pt x="12427" y="17864"/>
                    <a:pt x="13015" y="18214"/>
                    <a:pt x="13602" y="18156"/>
                  </a:cubicBezTo>
                  <a:cubicBezTo>
                    <a:pt x="14190" y="18097"/>
                    <a:pt x="14778" y="17630"/>
                    <a:pt x="15659" y="15762"/>
                  </a:cubicBezTo>
                  <a:cubicBezTo>
                    <a:pt x="16541" y="13894"/>
                    <a:pt x="17717" y="10625"/>
                    <a:pt x="18745" y="7764"/>
                  </a:cubicBezTo>
                  <a:cubicBezTo>
                    <a:pt x="19774" y="4904"/>
                    <a:pt x="20655" y="2452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4125718" y="5079389"/>
              <a:ext cx="1533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084344" y="5639068"/>
              <a:ext cx="11276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7602" y="1800"/>
                  </a:moveTo>
                  <a:cubicBezTo>
                    <a:pt x="5254" y="3000"/>
                    <a:pt x="2906" y="4200"/>
                    <a:pt x="1497" y="6900"/>
                  </a:cubicBezTo>
                  <a:cubicBezTo>
                    <a:pt x="89" y="9600"/>
                    <a:pt x="-381" y="13800"/>
                    <a:pt x="323" y="16800"/>
                  </a:cubicBezTo>
                  <a:cubicBezTo>
                    <a:pt x="1028" y="19800"/>
                    <a:pt x="2906" y="21600"/>
                    <a:pt x="6428" y="21600"/>
                  </a:cubicBezTo>
                  <a:cubicBezTo>
                    <a:pt x="9949" y="21600"/>
                    <a:pt x="15115" y="19800"/>
                    <a:pt x="17932" y="17400"/>
                  </a:cubicBezTo>
                  <a:cubicBezTo>
                    <a:pt x="20749" y="15000"/>
                    <a:pt x="21219" y="12000"/>
                    <a:pt x="20280" y="9000"/>
                  </a:cubicBezTo>
                  <a:cubicBezTo>
                    <a:pt x="19341" y="6000"/>
                    <a:pt x="16993" y="3000"/>
                    <a:pt x="14176" y="1500"/>
                  </a:cubicBezTo>
                  <a:cubicBezTo>
                    <a:pt x="11358" y="0"/>
                    <a:pt x="8071" y="0"/>
                    <a:pt x="47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6280099" y="4680713"/>
              <a:ext cx="690017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20" y="21600"/>
                    <a:pt x="3040" y="21600"/>
                    <a:pt x="5120" y="19964"/>
                  </a:cubicBezTo>
                  <a:cubicBezTo>
                    <a:pt x="7200" y="18327"/>
                    <a:pt x="9840" y="15055"/>
                    <a:pt x="12680" y="11455"/>
                  </a:cubicBezTo>
                  <a:cubicBezTo>
                    <a:pt x="15520" y="7855"/>
                    <a:pt x="1856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6824445" y="4593204"/>
              <a:ext cx="218672" cy="20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95" fill="norm" stroke="1" extrusionOk="0">
                  <a:moveTo>
                    <a:pt x="5959" y="4385"/>
                  </a:moveTo>
                  <a:cubicBezTo>
                    <a:pt x="4966" y="3575"/>
                    <a:pt x="3972" y="2765"/>
                    <a:pt x="2731" y="2090"/>
                  </a:cubicBezTo>
                  <a:cubicBezTo>
                    <a:pt x="1490" y="1415"/>
                    <a:pt x="0" y="875"/>
                    <a:pt x="0" y="470"/>
                  </a:cubicBezTo>
                  <a:cubicBezTo>
                    <a:pt x="0" y="65"/>
                    <a:pt x="1490" y="-205"/>
                    <a:pt x="5090" y="200"/>
                  </a:cubicBezTo>
                  <a:cubicBezTo>
                    <a:pt x="8690" y="605"/>
                    <a:pt x="14400" y="1685"/>
                    <a:pt x="17628" y="2765"/>
                  </a:cubicBezTo>
                  <a:cubicBezTo>
                    <a:pt x="20855" y="3845"/>
                    <a:pt x="21600" y="4925"/>
                    <a:pt x="21103" y="6950"/>
                  </a:cubicBezTo>
                  <a:cubicBezTo>
                    <a:pt x="20607" y="8975"/>
                    <a:pt x="18869" y="11945"/>
                    <a:pt x="17628" y="13970"/>
                  </a:cubicBezTo>
                  <a:cubicBezTo>
                    <a:pt x="16386" y="15995"/>
                    <a:pt x="15641" y="17075"/>
                    <a:pt x="15641" y="18155"/>
                  </a:cubicBezTo>
                  <a:cubicBezTo>
                    <a:pt x="15641" y="19235"/>
                    <a:pt x="16386" y="20315"/>
                    <a:pt x="17131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7515419" y="4462722"/>
              <a:ext cx="250754" cy="32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11" fill="norm" stroke="1" extrusionOk="0">
                  <a:moveTo>
                    <a:pt x="14823" y="1223"/>
                  </a:moveTo>
                  <a:cubicBezTo>
                    <a:pt x="13959" y="720"/>
                    <a:pt x="13095" y="218"/>
                    <a:pt x="12015" y="50"/>
                  </a:cubicBezTo>
                  <a:cubicBezTo>
                    <a:pt x="10935" y="-117"/>
                    <a:pt x="9639" y="50"/>
                    <a:pt x="7803" y="1892"/>
                  </a:cubicBezTo>
                  <a:cubicBezTo>
                    <a:pt x="5967" y="3734"/>
                    <a:pt x="3591" y="7250"/>
                    <a:pt x="2187" y="9930"/>
                  </a:cubicBezTo>
                  <a:cubicBezTo>
                    <a:pt x="783" y="12609"/>
                    <a:pt x="351" y="14450"/>
                    <a:pt x="135" y="16125"/>
                  </a:cubicBezTo>
                  <a:cubicBezTo>
                    <a:pt x="-81" y="17799"/>
                    <a:pt x="-81" y="19306"/>
                    <a:pt x="459" y="20227"/>
                  </a:cubicBezTo>
                  <a:cubicBezTo>
                    <a:pt x="999" y="21148"/>
                    <a:pt x="2079" y="21483"/>
                    <a:pt x="3807" y="21399"/>
                  </a:cubicBezTo>
                  <a:cubicBezTo>
                    <a:pt x="5535" y="21316"/>
                    <a:pt x="7911" y="20813"/>
                    <a:pt x="10827" y="18888"/>
                  </a:cubicBezTo>
                  <a:cubicBezTo>
                    <a:pt x="13743" y="16962"/>
                    <a:pt x="17199" y="13613"/>
                    <a:pt x="19143" y="11018"/>
                  </a:cubicBezTo>
                  <a:cubicBezTo>
                    <a:pt x="21087" y="8423"/>
                    <a:pt x="21519" y="6581"/>
                    <a:pt x="20979" y="5074"/>
                  </a:cubicBezTo>
                  <a:cubicBezTo>
                    <a:pt x="20439" y="3567"/>
                    <a:pt x="18927" y="2395"/>
                    <a:pt x="16875" y="1641"/>
                  </a:cubicBezTo>
                  <a:cubicBezTo>
                    <a:pt x="14823" y="888"/>
                    <a:pt x="12231" y="553"/>
                    <a:pt x="9639" y="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1097316" y="6349132"/>
              <a:ext cx="437011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674" y="11040"/>
                    <a:pt x="9347" y="1783"/>
                    <a:pt x="12947" y="240"/>
                  </a:cubicBezTo>
                  <a:cubicBezTo>
                    <a:pt x="16547" y="-1303"/>
                    <a:pt x="19074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1258320" y="6451753"/>
              <a:ext cx="306674" cy="5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19722"/>
                  </a:moveTo>
                  <a:cubicBezTo>
                    <a:pt x="1980" y="20661"/>
                    <a:pt x="3960" y="21600"/>
                    <a:pt x="7560" y="18313"/>
                  </a:cubicBezTo>
                  <a:cubicBezTo>
                    <a:pt x="11160" y="15026"/>
                    <a:pt x="16380" y="75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1557326" y="6298416"/>
              <a:ext cx="18338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600" fill="norm" stroke="1" extrusionOk="0">
                  <a:moveTo>
                    <a:pt x="0" y="0"/>
                  </a:moveTo>
                  <a:cubicBezTo>
                    <a:pt x="6214" y="738"/>
                    <a:pt x="12427" y="1477"/>
                    <a:pt x="16274" y="2215"/>
                  </a:cubicBezTo>
                  <a:cubicBezTo>
                    <a:pt x="20121" y="2954"/>
                    <a:pt x="21600" y="3692"/>
                    <a:pt x="21156" y="6462"/>
                  </a:cubicBezTo>
                  <a:cubicBezTo>
                    <a:pt x="20712" y="9231"/>
                    <a:pt x="18345" y="14031"/>
                    <a:pt x="16866" y="16892"/>
                  </a:cubicBezTo>
                  <a:cubicBezTo>
                    <a:pt x="15386" y="19754"/>
                    <a:pt x="14795" y="20677"/>
                    <a:pt x="142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2646585" y="6414557"/>
              <a:ext cx="113298" cy="57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13" fill="norm" stroke="1" extrusionOk="0">
                  <a:moveTo>
                    <a:pt x="5653" y="7985"/>
                  </a:moveTo>
                  <a:cubicBezTo>
                    <a:pt x="3733" y="11044"/>
                    <a:pt x="1813" y="14102"/>
                    <a:pt x="853" y="16157"/>
                  </a:cubicBezTo>
                  <a:cubicBezTo>
                    <a:pt x="-107" y="18212"/>
                    <a:pt x="-107" y="19263"/>
                    <a:pt x="133" y="20076"/>
                  </a:cubicBezTo>
                  <a:cubicBezTo>
                    <a:pt x="373" y="20888"/>
                    <a:pt x="853" y="21461"/>
                    <a:pt x="1093" y="21509"/>
                  </a:cubicBezTo>
                  <a:cubicBezTo>
                    <a:pt x="1333" y="21557"/>
                    <a:pt x="1333" y="21079"/>
                    <a:pt x="1333" y="18785"/>
                  </a:cubicBezTo>
                  <a:cubicBezTo>
                    <a:pt x="1333" y="16492"/>
                    <a:pt x="1333" y="12382"/>
                    <a:pt x="1573" y="9276"/>
                  </a:cubicBezTo>
                  <a:cubicBezTo>
                    <a:pt x="1813" y="6169"/>
                    <a:pt x="2293" y="4067"/>
                    <a:pt x="3013" y="2776"/>
                  </a:cubicBezTo>
                  <a:cubicBezTo>
                    <a:pt x="3733" y="1486"/>
                    <a:pt x="4693" y="1008"/>
                    <a:pt x="6133" y="626"/>
                  </a:cubicBezTo>
                  <a:cubicBezTo>
                    <a:pt x="7573" y="244"/>
                    <a:pt x="9493" y="-43"/>
                    <a:pt x="11413" y="5"/>
                  </a:cubicBezTo>
                  <a:cubicBezTo>
                    <a:pt x="13333" y="53"/>
                    <a:pt x="15253" y="435"/>
                    <a:pt x="17173" y="1199"/>
                  </a:cubicBezTo>
                  <a:cubicBezTo>
                    <a:pt x="19093" y="1964"/>
                    <a:pt x="21013" y="3111"/>
                    <a:pt x="21253" y="4210"/>
                  </a:cubicBezTo>
                  <a:cubicBezTo>
                    <a:pt x="21493" y="5309"/>
                    <a:pt x="20053" y="6361"/>
                    <a:pt x="18373" y="7030"/>
                  </a:cubicBezTo>
                  <a:cubicBezTo>
                    <a:pt x="16693" y="7699"/>
                    <a:pt x="14773" y="7985"/>
                    <a:pt x="12613" y="8176"/>
                  </a:cubicBezTo>
                  <a:cubicBezTo>
                    <a:pt x="10453" y="8368"/>
                    <a:pt x="8053" y="8463"/>
                    <a:pt x="6853" y="8320"/>
                  </a:cubicBezTo>
                  <a:cubicBezTo>
                    <a:pt x="5653" y="8176"/>
                    <a:pt x="5653" y="7794"/>
                    <a:pt x="5653" y="7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2799354" y="6505421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7600"/>
                    <a:pt x="8533" y="13600"/>
                    <a:pt x="12133" y="10000"/>
                  </a:cubicBezTo>
                  <a:cubicBezTo>
                    <a:pt x="15733" y="6400"/>
                    <a:pt x="1866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3037026" y="6421086"/>
              <a:ext cx="176339" cy="18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0"/>
                  </a:moveTo>
                  <a:cubicBezTo>
                    <a:pt x="2191" y="5400"/>
                    <a:pt x="4383" y="10800"/>
                    <a:pt x="5948" y="14100"/>
                  </a:cubicBezTo>
                  <a:cubicBezTo>
                    <a:pt x="7513" y="17400"/>
                    <a:pt x="8452" y="18600"/>
                    <a:pt x="9704" y="19650"/>
                  </a:cubicBezTo>
                  <a:cubicBezTo>
                    <a:pt x="10957" y="20700"/>
                    <a:pt x="12522" y="21600"/>
                    <a:pt x="13617" y="21300"/>
                  </a:cubicBezTo>
                  <a:cubicBezTo>
                    <a:pt x="14713" y="21000"/>
                    <a:pt x="15339" y="19500"/>
                    <a:pt x="15965" y="16350"/>
                  </a:cubicBezTo>
                  <a:cubicBezTo>
                    <a:pt x="16591" y="13200"/>
                    <a:pt x="17217" y="8400"/>
                    <a:pt x="18157" y="5400"/>
                  </a:cubicBezTo>
                  <a:cubicBezTo>
                    <a:pt x="19096" y="2400"/>
                    <a:pt x="2034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3253765" y="6229404"/>
              <a:ext cx="703283" cy="35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30" fill="norm" stroke="1" extrusionOk="0">
                  <a:moveTo>
                    <a:pt x="3694" y="11865"/>
                  </a:moveTo>
                  <a:cubicBezTo>
                    <a:pt x="2911" y="12017"/>
                    <a:pt x="2128" y="12169"/>
                    <a:pt x="1502" y="13158"/>
                  </a:cubicBezTo>
                  <a:cubicBezTo>
                    <a:pt x="876" y="14147"/>
                    <a:pt x="407" y="15972"/>
                    <a:pt x="172" y="17417"/>
                  </a:cubicBezTo>
                  <a:cubicBezTo>
                    <a:pt x="-63" y="18862"/>
                    <a:pt x="-63" y="19927"/>
                    <a:pt x="211" y="20535"/>
                  </a:cubicBezTo>
                  <a:cubicBezTo>
                    <a:pt x="485" y="21144"/>
                    <a:pt x="1033" y="21296"/>
                    <a:pt x="1620" y="20383"/>
                  </a:cubicBezTo>
                  <a:cubicBezTo>
                    <a:pt x="2207" y="19471"/>
                    <a:pt x="2833" y="17493"/>
                    <a:pt x="3224" y="16124"/>
                  </a:cubicBezTo>
                  <a:cubicBezTo>
                    <a:pt x="3615" y="14755"/>
                    <a:pt x="3772" y="13995"/>
                    <a:pt x="3850" y="13234"/>
                  </a:cubicBezTo>
                  <a:cubicBezTo>
                    <a:pt x="3928" y="12473"/>
                    <a:pt x="3928" y="11713"/>
                    <a:pt x="3811" y="11941"/>
                  </a:cubicBezTo>
                  <a:cubicBezTo>
                    <a:pt x="3694" y="12169"/>
                    <a:pt x="3459" y="13386"/>
                    <a:pt x="3341" y="14375"/>
                  </a:cubicBezTo>
                  <a:cubicBezTo>
                    <a:pt x="3224" y="15364"/>
                    <a:pt x="3224" y="16124"/>
                    <a:pt x="3224" y="16961"/>
                  </a:cubicBezTo>
                  <a:cubicBezTo>
                    <a:pt x="3224" y="17797"/>
                    <a:pt x="3224" y="18710"/>
                    <a:pt x="3420" y="19242"/>
                  </a:cubicBezTo>
                  <a:cubicBezTo>
                    <a:pt x="3615" y="19775"/>
                    <a:pt x="4007" y="19927"/>
                    <a:pt x="4672" y="18254"/>
                  </a:cubicBezTo>
                  <a:cubicBezTo>
                    <a:pt x="5337" y="16581"/>
                    <a:pt x="6276" y="13082"/>
                    <a:pt x="6902" y="10040"/>
                  </a:cubicBezTo>
                  <a:cubicBezTo>
                    <a:pt x="7528" y="6997"/>
                    <a:pt x="7841" y="4411"/>
                    <a:pt x="8076" y="2586"/>
                  </a:cubicBezTo>
                  <a:cubicBezTo>
                    <a:pt x="8311" y="761"/>
                    <a:pt x="8467" y="-304"/>
                    <a:pt x="8311" y="76"/>
                  </a:cubicBezTo>
                  <a:cubicBezTo>
                    <a:pt x="8154" y="457"/>
                    <a:pt x="7685" y="2282"/>
                    <a:pt x="7333" y="5020"/>
                  </a:cubicBezTo>
                  <a:cubicBezTo>
                    <a:pt x="6980" y="7758"/>
                    <a:pt x="6746" y="11409"/>
                    <a:pt x="6707" y="13690"/>
                  </a:cubicBezTo>
                  <a:cubicBezTo>
                    <a:pt x="6667" y="15972"/>
                    <a:pt x="6824" y="16885"/>
                    <a:pt x="7098" y="17493"/>
                  </a:cubicBezTo>
                  <a:cubicBezTo>
                    <a:pt x="7372" y="18102"/>
                    <a:pt x="7763" y="18406"/>
                    <a:pt x="8311" y="17417"/>
                  </a:cubicBezTo>
                  <a:cubicBezTo>
                    <a:pt x="8859" y="16428"/>
                    <a:pt x="9563" y="14147"/>
                    <a:pt x="9994" y="12626"/>
                  </a:cubicBezTo>
                  <a:cubicBezTo>
                    <a:pt x="10424" y="11104"/>
                    <a:pt x="10580" y="10344"/>
                    <a:pt x="10541" y="10420"/>
                  </a:cubicBezTo>
                  <a:cubicBezTo>
                    <a:pt x="10502" y="10496"/>
                    <a:pt x="10267" y="11409"/>
                    <a:pt x="10111" y="12245"/>
                  </a:cubicBezTo>
                  <a:cubicBezTo>
                    <a:pt x="9954" y="13082"/>
                    <a:pt x="9876" y="13842"/>
                    <a:pt x="9837" y="14603"/>
                  </a:cubicBezTo>
                  <a:cubicBezTo>
                    <a:pt x="9798" y="15364"/>
                    <a:pt x="9798" y="16124"/>
                    <a:pt x="9915" y="16809"/>
                  </a:cubicBezTo>
                  <a:cubicBezTo>
                    <a:pt x="10033" y="17493"/>
                    <a:pt x="10267" y="18102"/>
                    <a:pt x="10541" y="18178"/>
                  </a:cubicBezTo>
                  <a:cubicBezTo>
                    <a:pt x="10815" y="18254"/>
                    <a:pt x="11128" y="17797"/>
                    <a:pt x="11480" y="16885"/>
                  </a:cubicBezTo>
                  <a:cubicBezTo>
                    <a:pt x="11833" y="15972"/>
                    <a:pt x="12224" y="14603"/>
                    <a:pt x="12537" y="13614"/>
                  </a:cubicBezTo>
                  <a:cubicBezTo>
                    <a:pt x="12850" y="12626"/>
                    <a:pt x="13085" y="12017"/>
                    <a:pt x="13202" y="12093"/>
                  </a:cubicBezTo>
                  <a:cubicBezTo>
                    <a:pt x="13320" y="12169"/>
                    <a:pt x="13320" y="12930"/>
                    <a:pt x="13359" y="13690"/>
                  </a:cubicBezTo>
                  <a:cubicBezTo>
                    <a:pt x="13398" y="14451"/>
                    <a:pt x="13476" y="15211"/>
                    <a:pt x="13672" y="15820"/>
                  </a:cubicBezTo>
                  <a:cubicBezTo>
                    <a:pt x="13867" y="16428"/>
                    <a:pt x="14180" y="16885"/>
                    <a:pt x="14807" y="16352"/>
                  </a:cubicBezTo>
                  <a:cubicBezTo>
                    <a:pt x="15433" y="15820"/>
                    <a:pt x="16372" y="14299"/>
                    <a:pt x="16998" y="13006"/>
                  </a:cubicBezTo>
                  <a:cubicBezTo>
                    <a:pt x="17624" y="11713"/>
                    <a:pt x="17937" y="10648"/>
                    <a:pt x="18133" y="9659"/>
                  </a:cubicBezTo>
                  <a:cubicBezTo>
                    <a:pt x="18328" y="8671"/>
                    <a:pt x="18407" y="7758"/>
                    <a:pt x="18289" y="7606"/>
                  </a:cubicBezTo>
                  <a:cubicBezTo>
                    <a:pt x="18172" y="7454"/>
                    <a:pt x="17859" y="8062"/>
                    <a:pt x="17546" y="9203"/>
                  </a:cubicBezTo>
                  <a:cubicBezTo>
                    <a:pt x="17233" y="10344"/>
                    <a:pt x="16920" y="12017"/>
                    <a:pt x="16763" y="13538"/>
                  </a:cubicBezTo>
                  <a:cubicBezTo>
                    <a:pt x="16607" y="15059"/>
                    <a:pt x="16607" y="16428"/>
                    <a:pt x="17037" y="17189"/>
                  </a:cubicBezTo>
                  <a:cubicBezTo>
                    <a:pt x="17467" y="17950"/>
                    <a:pt x="18328" y="18102"/>
                    <a:pt x="19150" y="17950"/>
                  </a:cubicBezTo>
                  <a:cubicBezTo>
                    <a:pt x="19972" y="17797"/>
                    <a:pt x="20754" y="17341"/>
                    <a:pt x="21537" y="16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4569028" y="6467087"/>
              <a:ext cx="59171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888" y="0"/>
                  </a:moveTo>
                  <a:cubicBezTo>
                    <a:pt x="423" y="0"/>
                    <a:pt x="-43" y="0"/>
                    <a:pt x="4" y="1800"/>
                  </a:cubicBezTo>
                  <a:cubicBezTo>
                    <a:pt x="50" y="3600"/>
                    <a:pt x="609" y="7200"/>
                    <a:pt x="2750" y="9000"/>
                  </a:cubicBezTo>
                  <a:cubicBezTo>
                    <a:pt x="4891" y="10800"/>
                    <a:pt x="8616" y="10800"/>
                    <a:pt x="12014" y="12600"/>
                  </a:cubicBezTo>
                  <a:cubicBezTo>
                    <a:pt x="15412" y="14400"/>
                    <a:pt x="18485" y="18000"/>
                    <a:pt x="215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5063869" y="6402801"/>
              <a:ext cx="125825" cy="20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5" h="21380" fill="norm" stroke="1" extrusionOk="0">
                  <a:moveTo>
                    <a:pt x="3221" y="300"/>
                  </a:moveTo>
                  <a:cubicBezTo>
                    <a:pt x="1184" y="40"/>
                    <a:pt x="-854" y="-220"/>
                    <a:pt x="369" y="300"/>
                  </a:cubicBezTo>
                  <a:cubicBezTo>
                    <a:pt x="1591" y="821"/>
                    <a:pt x="6074" y="2122"/>
                    <a:pt x="10150" y="3553"/>
                  </a:cubicBezTo>
                  <a:cubicBezTo>
                    <a:pt x="14225" y="4985"/>
                    <a:pt x="17893" y="6546"/>
                    <a:pt x="19320" y="8628"/>
                  </a:cubicBezTo>
                  <a:cubicBezTo>
                    <a:pt x="20746" y="10710"/>
                    <a:pt x="19931" y="13313"/>
                    <a:pt x="18504" y="15525"/>
                  </a:cubicBezTo>
                  <a:cubicBezTo>
                    <a:pt x="17078" y="17737"/>
                    <a:pt x="15040" y="19558"/>
                    <a:pt x="13003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5383714" y="6396640"/>
              <a:ext cx="220618" cy="25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20933" fill="norm" stroke="1" extrusionOk="0">
                  <a:moveTo>
                    <a:pt x="13470" y="2687"/>
                  </a:moveTo>
                  <a:cubicBezTo>
                    <a:pt x="14420" y="1832"/>
                    <a:pt x="15369" y="976"/>
                    <a:pt x="15132" y="442"/>
                  </a:cubicBezTo>
                  <a:cubicBezTo>
                    <a:pt x="14895" y="-93"/>
                    <a:pt x="13470" y="-307"/>
                    <a:pt x="10978" y="762"/>
                  </a:cubicBezTo>
                  <a:cubicBezTo>
                    <a:pt x="8486" y="1832"/>
                    <a:pt x="4925" y="4184"/>
                    <a:pt x="2670" y="7606"/>
                  </a:cubicBezTo>
                  <a:cubicBezTo>
                    <a:pt x="415" y="11028"/>
                    <a:pt x="-534" y="15519"/>
                    <a:pt x="297" y="18085"/>
                  </a:cubicBezTo>
                  <a:cubicBezTo>
                    <a:pt x="1128" y="20651"/>
                    <a:pt x="3739" y="21293"/>
                    <a:pt x="7418" y="20758"/>
                  </a:cubicBezTo>
                  <a:cubicBezTo>
                    <a:pt x="11097" y="20224"/>
                    <a:pt x="15844" y="18513"/>
                    <a:pt x="18336" y="15626"/>
                  </a:cubicBezTo>
                  <a:cubicBezTo>
                    <a:pt x="20829" y="12739"/>
                    <a:pt x="21066" y="8675"/>
                    <a:pt x="19523" y="5895"/>
                  </a:cubicBezTo>
                  <a:cubicBezTo>
                    <a:pt x="17980" y="3115"/>
                    <a:pt x="14657" y="1618"/>
                    <a:pt x="11334" y="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1196656" y="7402442"/>
              <a:ext cx="498675" cy="2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88" fill="norm" stroke="1" extrusionOk="0">
                  <a:moveTo>
                    <a:pt x="1006" y="14400"/>
                  </a:moveTo>
                  <a:cubicBezTo>
                    <a:pt x="455" y="16800"/>
                    <a:pt x="-96" y="19200"/>
                    <a:pt x="14" y="20400"/>
                  </a:cubicBezTo>
                  <a:cubicBezTo>
                    <a:pt x="124" y="21600"/>
                    <a:pt x="896" y="21600"/>
                    <a:pt x="2604" y="19200"/>
                  </a:cubicBezTo>
                  <a:cubicBezTo>
                    <a:pt x="4312" y="16800"/>
                    <a:pt x="6957" y="12000"/>
                    <a:pt x="10263" y="8400"/>
                  </a:cubicBezTo>
                  <a:cubicBezTo>
                    <a:pt x="13569" y="4800"/>
                    <a:pt x="17537" y="2400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1227435" y="7463776"/>
              <a:ext cx="429561" cy="1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45" fill="norm" stroke="1" extrusionOk="0">
                  <a:moveTo>
                    <a:pt x="1928" y="17788"/>
                  </a:moveTo>
                  <a:cubicBezTo>
                    <a:pt x="905" y="19059"/>
                    <a:pt x="-117" y="20329"/>
                    <a:pt x="11" y="20965"/>
                  </a:cubicBezTo>
                  <a:cubicBezTo>
                    <a:pt x="139" y="21600"/>
                    <a:pt x="1417" y="21600"/>
                    <a:pt x="3973" y="19694"/>
                  </a:cubicBezTo>
                  <a:cubicBezTo>
                    <a:pt x="6529" y="17788"/>
                    <a:pt x="10363" y="13977"/>
                    <a:pt x="13495" y="10377"/>
                  </a:cubicBezTo>
                  <a:cubicBezTo>
                    <a:pt x="16626" y="6777"/>
                    <a:pt x="19055" y="3388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1679996" y="7310440"/>
              <a:ext cx="199387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0" y="0"/>
                  </a:moveTo>
                  <a:cubicBezTo>
                    <a:pt x="3467" y="360"/>
                    <a:pt x="6933" y="720"/>
                    <a:pt x="10667" y="1980"/>
                  </a:cubicBezTo>
                  <a:cubicBezTo>
                    <a:pt x="14400" y="3240"/>
                    <a:pt x="18400" y="5400"/>
                    <a:pt x="20000" y="7290"/>
                  </a:cubicBezTo>
                  <a:cubicBezTo>
                    <a:pt x="21600" y="9180"/>
                    <a:pt x="20800" y="10800"/>
                    <a:pt x="17733" y="13140"/>
                  </a:cubicBezTo>
                  <a:cubicBezTo>
                    <a:pt x="14667" y="15480"/>
                    <a:pt x="9333" y="18540"/>
                    <a:pt x="4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698232" y="7081983"/>
              <a:ext cx="155952" cy="21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193" fill="norm" stroke="1" extrusionOk="0">
                  <a:moveTo>
                    <a:pt x="15241" y="2895"/>
                  </a:moveTo>
                  <a:cubicBezTo>
                    <a:pt x="14229" y="1879"/>
                    <a:pt x="13216" y="862"/>
                    <a:pt x="11698" y="354"/>
                  </a:cubicBezTo>
                  <a:cubicBezTo>
                    <a:pt x="10179" y="-154"/>
                    <a:pt x="8154" y="-154"/>
                    <a:pt x="6129" y="608"/>
                  </a:cubicBezTo>
                  <a:cubicBezTo>
                    <a:pt x="4104" y="1371"/>
                    <a:pt x="2079" y="2895"/>
                    <a:pt x="898" y="4293"/>
                  </a:cubicBezTo>
                  <a:cubicBezTo>
                    <a:pt x="-283" y="5691"/>
                    <a:pt x="-621" y="6961"/>
                    <a:pt x="1910" y="8359"/>
                  </a:cubicBezTo>
                  <a:cubicBezTo>
                    <a:pt x="4441" y="9757"/>
                    <a:pt x="9841" y="11281"/>
                    <a:pt x="13554" y="12679"/>
                  </a:cubicBezTo>
                  <a:cubicBezTo>
                    <a:pt x="17266" y="14077"/>
                    <a:pt x="19291" y="15347"/>
                    <a:pt x="20135" y="16618"/>
                  </a:cubicBezTo>
                  <a:cubicBezTo>
                    <a:pt x="20979" y="17888"/>
                    <a:pt x="20642" y="19159"/>
                    <a:pt x="19292" y="20048"/>
                  </a:cubicBezTo>
                  <a:cubicBezTo>
                    <a:pt x="17942" y="20938"/>
                    <a:pt x="15579" y="21446"/>
                    <a:pt x="14229" y="21065"/>
                  </a:cubicBezTo>
                  <a:cubicBezTo>
                    <a:pt x="12879" y="20684"/>
                    <a:pt x="12541" y="19413"/>
                    <a:pt x="12204" y="18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937271" y="6950098"/>
              <a:ext cx="83377" cy="301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47" fill="norm" stroke="1" extrusionOk="0">
                  <a:moveTo>
                    <a:pt x="9572" y="0"/>
                  </a:moveTo>
                  <a:cubicBezTo>
                    <a:pt x="6299" y="4538"/>
                    <a:pt x="3027" y="9076"/>
                    <a:pt x="1390" y="12252"/>
                  </a:cubicBezTo>
                  <a:cubicBezTo>
                    <a:pt x="-246" y="15429"/>
                    <a:pt x="-246" y="17244"/>
                    <a:pt x="409" y="18696"/>
                  </a:cubicBezTo>
                  <a:cubicBezTo>
                    <a:pt x="1063" y="20148"/>
                    <a:pt x="2372" y="21237"/>
                    <a:pt x="5972" y="21418"/>
                  </a:cubicBezTo>
                  <a:cubicBezTo>
                    <a:pt x="9572" y="21600"/>
                    <a:pt x="15463" y="20874"/>
                    <a:pt x="21354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928645" y="7099989"/>
              <a:ext cx="345971" cy="36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29" fill="norm" stroke="1" extrusionOk="0">
                  <a:moveTo>
                    <a:pt x="0" y="4312"/>
                  </a:moveTo>
                  <a:cubicBezTo>
                    <a:pt x="2365" y="3552"/>
                    <a:pt x="4730" y="2791"/>
                    <a:pt x="6307" y="2411"/>
                  </a:cubicBezTo>
                  <a:cubicBezTo>
                    <a:pt x="7883" y="2031"/>
                    <a:pt x="8672" y="2031"/>
                    <a:pt x="9460" y="2183"/>
                  </a:cubicBezTo>
                  <a:cubicBezTo>
                    <a:pt x="10248" y="2335"/>
                    <a:pt x="11036" y="2639"/>
                    <a:pt x="11509" y="2411"/>
                  </a:cubicBezTo>
                  <a:cubicBezTo>
                    <a:pt x="11982" y="2183"/>
                    <a:pt x="12140" y="1422"/>
                    <a:pt x="11825" y="966"/>
                  </a:cubicBezTo>
                  <a:cubicBezTo>
                    <a:pt x="11509" y="509"/>
                    <a:pt x="10721" y="357"/>
                    <a:pt x="10091" y="585"/>
                  </a:cubicBezTo>
                  <a:cubicBezTo>
                    <a:pt x="9460" y="814"/>
                    <a:pt x="8987" y="1422"/>
                    <a:pt x="8593" y="2487"/>
                  </a:cubicBezTo>
                  <a:cubicBezTo>
                    <a:pt x="8199" y="3552"/>
                    <a:pt x="7883" y="5073"/>
                    <a:pt x="8041" y="6062"/>
                  </a:cubicBezTo>
                  <a:cubicBezTo>
                    <a:pt x="8199" y="7050"/>
                    <a:pt x="8829" y="7507"/>
                    <a:pt x="9696" y="7735"/>
                  </a:cubicBezTo>
                  <a:cubicBezTo>
                    <a:pt x="10564" y="7963"/>
                    <a:pt x="11667" y="7963"/>
                    <a:pt x="12771" y="7507"/>
                  </a:cubicBezTo>
                  <a:cubicBezTo>
                    <a:pt x="13874" y="7050"/>
                    <a:pt x="14978" y="6138"/>
                    <a:pt x="15530" y="6138"/>
                  </a:cubicBezTo>
                  <a:cubicBezTo>
                    <a:pt x="16082" y="6138"/>
                    <a:pt x="16082" y="7050"/>
                    <a:pt x="16003" y="9408"/>
                  </a:cubicBezTo>
                  <a:cubicBezTo>
                    <a:pt x="15924" y="11766"/>
                    <a:pt x="15766" y="15569"/>
                    <a:pt x="15530" y="18002"/>
                  </a:cubicBezTo>
                  <a:cubicBezTo>
                    <a:pt x="15293" y="20436"/>
                    <a:pt x="14978" y="21501"/>
                    <a:pt x="14820" y="21425"/>
                  </a:cubicBezTo>
                  <a:cubicBezTo>
                    <a:pt x="14663" y="21349"/>
                    <a:pt x="14663" y="20132"/>
                    <a:pt x="14663" y="17090"/>
                  </a:cubicBezTo>
                  <a:cubicBezTo>
                    <a:pt x="14663" y="14047"/>
                    <a:pt x="14663" y="9180"/>
                    <a:pt x="15057" y="6062"/>
                  </a:cubicBezTo>
                  <a:cubicBezTo>
                    <a:pt x="15451" y="2943"/>
                    <a:pt x="16239" y="1574"/>
                    <a:pt x="17028" y="814"/>
                  </a:cubicBezTo>
                  <a:cubicBezTo>
                    <a:pt x="17816" y="53"/>
                    <a:pt x="18604" y="-99"/>
                    <a:pt x="19314" y="53"/>
                  </a:cubicBezTo>
                  <a:cubicBezTo>
                    <a:pt x="20023" y="205"/>
                    <a:pt x="20654" y="662"/>
                    <a:pt x="21048" y="1422"/>
                  </a:cubicBezTo>
                  <a:cubicBezTo>
                    <a:pt x="21442" y="2183"/>
                    <a:pt x="21600" y="3247"/>
                    <a:pt x="20496" y="4769"/>
                  </a:cubicBezTo>
                  <a:cubicBezTo>
                    <a:pt x="19393" y="6290"/>
                    <a:pt x="17028" y="8267"/>
                    <a:pt x="14663" y="10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1412797" y="6988432"/>
              <a:ext cx="159864" cy="234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74" fill="norm" stroke="1" extrusionOk="0">
                  <a:moveTo>
                    <a:pt x="11161" y="0"/>
                  </a:moveTo>
                  <a:cubicBezTo>
                    <a:pt x="8076" y="3484"/>
                    <a:pt x="4990" y="6968"/>
                    <a:pt x="2933" y="10335"/>
                  </a:cubicBezTo>
                  <a:cubicBezTo>
                    <a:pt x="876" y="13703"/>
                    <a:pt x="-153" y="16955"/>
                    <a:pt x="18" y="18929"/>
                  </a:cubicBezTo>
                  <a:cubicBezTo>
                    <a:pt x="190" y="20903"/>
                    <a:pt x="1561" y="21600"/>
                    <a:pt x="5333" y="21135"/>
                  </a:cubicBezTo>
                  <a:cubicBezTo>
                    <a:pt x="9104" y="20671"/>
                    <a:pt x="15276" y="19045"/>
                    <a:pt x="21447" y="17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1539437" y="7126435"/>
              <a:ext cx="1022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29"/>
                    <a:pt x="0" y="9257"/>
                    <a:pt x="0" y="12857"/>
                  </a:cubicBezTo>
                  <a:cubicBezTo>
                    <a:pt x="0" y="16457"/>
                    <a:pt x="108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2374504" y="7351045"/>
              <a:ext cx="217847" cy="36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65" fill="norm" stroke="1" extrusionOk="0">
                  <a:moveTo>
                    <a:pt x="4833" y="2147"/>
                  </a:moveTo>
                  <a:cubicBezTo>
                    <a:pt x="4080" y="6558"/>
                    <a:pt x="3326" y="10969"/>
                    <a:pt x="2824" y="13935"/>
                  </a:cubicBezTo>
                  <a:cubicBezTo>
                    <a:pt x="2322" y="16902"/>
                    <a:pt x="2070" y="18423"/>
                    <a:pt x="1694" y="19564"/>
                  </a:cubicBezTo>
                  <a:cubicBezTo>
                    <a:pt x="1317" y="20704"/>
                    <a:pt x="815" y="21465"/>
                    <a:pt x="438" y="21465"/>
                  </a:cubicBezTo>
                  <a:cubicBezTo>
                    <a:pt x="61" y="21465"/>
                    <a:pt x="-190" y="20704"/>
                    <a:pt x="187" y="18195"/>
                  </a:cubicBezTo>
                  <a:cubicBezTo>
                    <a:pt x="563" y="15685"/>
                    <a:pt x="1568" y="11426"/>
                    <a:pt x="3452" y="8079"/>
                  </a:cubicBezTo>
                  <a:cubicBezTo>
                    <a:pt x="5336" y="4733"/>
                    <a:pt x="8098" y="2299"/>
                    <a:pt x="10233" y="1082"/>
                  </a:cubicBezTo>
                  <a:cubicBezTo>
                    <a:pt x="12368" y="-135"/>
                    <a:pt x="13875" y="-135"/>
                    <a:pt x="15005" y="169"/>
                  </a:cubicBezTo>
                  <a:cubicBezTo>
                    <a:pt x="16136" y="473"/>
                    <a:pt x="16889" y="1082"/>
                    <a:pt x="17015" y="2527"/>
                  </a:cubicBezTo>
                  <a:cubicBezTo>
                    <a:pt x="17140" y="3972"/>
                    <a:pt x="16638" y="6254"/>
                    <a:pt x="15257" y="7851"/>
                  </a:cubicBezTo>
                  <a:cubicBezTo>
                    <a:pt x="13875" y="9448"/>
                    <a:pt x="11615" y="10361"/>
                    <a:pt x="9857" y="10893"/>
                  </a:cubicBezTo>
                  <a:cubicBezTo>
                    <a:pt x="8098" y="11426"/>
                    <a:pt x="6843" y="11578"/>
                    <a:pt x="5587" y="11578"/>
                  </a:cubicBezTo>
                  <a:cubicBezTo>
                    <a:pt x="4331" y="11578"/>
                    <a:pt x="3075" y="11426"/>
                    <a:pt x="3075" y="11350"/>
                  </a:cubicBezTo>
                  <a:cubicBezTo>
                    <a:pt x="3075" y="11273"/>
                    <a:pt x="4331" y="11273"/>
                    <a:pt x="7596" y="12110"/>
                  </a:cubicBezTo>
                  <a:cubicBezTo>
                    <a:pt x="10861" y="12947"/>
                    <a:pt x="16136" y="14620"/>
                    <a:pt x="21410" y="16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2623017" y="7484688"/>
              <a:ext cx="207005" cy="15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0" y="17007"/>
                  </a:moveTo>
                  <a:cubicBezTo>
                    <a:pt x="3733" y="14569"/>
                    <a:pt x="7467" y="12130"/>
                    <a:pt x="10000" y="10214"/>
                  </a:cubicBezTo>
                  <a:cubicBezTo>
                    <a:pt x="12533" y="8298"/>
                    <a:pt x="13867" y="6904"/>
                    <a:pt x="14667" y="5162"/>
                  </a:cubicBezTo>
                  <a:cubicBezTo>
                    <a:pt x="15467" y="3420"/>
                    <a:pt x="15733" y="1330"/>
                    <a:pt x="14933" y="459"/>
                  </a:cubicBezTo>
                  <a:cubicBezTo>
                    <a:pt x="14133" y="-412"/>
                    <a:pt x="12267" y="-64"/>
                    <a:pt x="10667" y="1678"/>
                  </a:cubicBezTo>
                  <a:cubicBezTo>
                    <a:pt x="9067" y="3420"/>
                    <a:pt x="7733" y="6556"/>
                    <a:pt x="7600" y="9865"/>
                  </a:cubicBezTo>
                  <a:cubicBezTo>
                    <a:pt x="7467" y="13175"/>
                    <a:pt x="8533" y="16659"/>
                    <a:pt x="11067" y="18575"/>
                  </a:cubicBezTo>
                  <a:cubicBezTo>
                    <a:pt x="13600" y="20491"/>
                    <a:pt x="17600" y="20840"/>
                    <a:pt x="21600" y="21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2845355" y="7532778"/>
              <a:ext cx="69003" cy="31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21600" y="0"/>
                  </a:moveTo>
                  <a:cubicBezTo>
                    <a:pt x="20800" y="4147"/>
                    <a:pt x="20000" y="8294"/>
                    <a:pt x="19600" y="11232"/>
                  </a:cubicBezTo>
                  <a:cubicBezTo>
                    <a:pt x="19200" y="14170"/>
                    <a:pt x="19200" y="15898"/>
                    <a:pt x="18800" y="17539"/>
                  </a:cubicBezTo>
                  <a:cubicBezTo>
                    <a:pt x="18400" y="19181"/>
                    <a:pt x="17600" y="20736"/>
                    <a:pt x="15600" y="21168"/>
                  </a:cubicBezTo>
                  <a:cubicBezTo>
                    <a:pt x="13600" y="21600"/>
                    <a:pt x="10400" y="20909"/>
                    <a:pt x="7600" y="19526"/>
                  </a:cubicBezTo>
                  <a:cubicBezTo>
                    <a:pt x="4800" y="18144"/>
                    <a:pt x="2400" y="16070"/>
                    <a:pt x="0" y="13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2883690" y="7447076"/>
              <a:ext cx="53669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1029" y="10858"/>
                    <a:pt x="2057" y="889"/>
                    <a:pt x="5657" y="58"/>
                  </a:cubicBezTo>
                  <a:cubicBezTo>
                    <a:pt x="9257" y="-773"/>
                    <a:pt x="15429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3012207" y="7461308"/>
              <a:ext cx="116822" cy="17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271" fill="norm" stroke="1" extrusionOk="0">
                  <a:moveTo>
                    <a:pt x="3085" y="11742"/>
                  </a:moveTo>
                  <a:cubicBezTo>
                    <a:pt x="5842" y="9200"/>
                    <a:pt x="8599" y="6659"/>
                    <a:pt x="10438" y="4595"/>
                  </a:cubicBezTo>
                  <a:cubicBezTo>
                    <a:pt x="12276" y="2530"/>
                    <a:pt x="13195" y="942"/>
                    <a:pt x="12506" y="306"/>
                  </a:cubicBezTo>
                  <a:cubicBezTo>
                    <a:pt x="11817" y="-329"/>
                    <a:pt x="9519" y="-11"/>
                    <a:pt x="6991" y="1577"/>
                  </a:cubicBezTo>
                  <a:cubicBezTo>
                    <a:pt x="4463" y="3165"/>
                    <a:pt x="1706" y="6024"/>
                    <a:pt x="557" y="9200"/>
                  </a:cubicBezTo>
                  <a:cubicBezTo>
                    <a:pt x="-592" y="12377"/>
                    <a:pt x="-132" y="15871"/>
                    <a:pt x="3544" y="17936"/>
                  </a:cubicBezTo>
                  <a:cubicBezTo>
                    <a:pt x="7221" y="20000"/>
                    <a:pt x="14114" y="20636"/>
                    <a:pt x="21008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3170014" y="7471443"/>
              <a:ext cx="227355" cy="150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524" fill="norm" stroke="1" extrusionOk="0">
                  <a:moveTo>
                    <a:pt x="11991" y="0"/>
                  </a:moveTo>
                  <a:cubicBezTo>
                    <a:pt x="9591" y="697"/>
                    <a:pt x="7191" y="1394"/>
                    <a:pt x="5151" y="3658"/>
                  </a:cubicBezTo>
                  <a:cubicBezTo>
                    <a:pt x="3111" y="5923"/>
                    <a:pt x="1431" y="9755"/>
                    <a:pt x="591" y="12542"/>
                  </a:cubicBezTo>
                  <a:cubicBezTo>
                    <a:pt x="-249" y="15329"/>
                    <a:pt x="-249" y="17071"/>
                    <a:pt x="951" y="18639"/>
                  </a:cubicBezTo>
                  <a:cubicBezTo>
                    <a:pt x="2151" y="20206"/>
                    <a:pt x="4551" y="21600"/>
                    <a:pt x="8151" y="19335"/>
                  </a:cubicBezTo>
                  <a:cubicBezTo>
                    <a:pt x="11751" y="17071"/>
                    <a:pt x="16551" y="11148"/>
                    <a:pt x="21351" y="5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3394530" y="7272105"/>
              <a:ext cx="13317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12678" y="0"/>
                  </a:moveTo>
                  <a:cubicBezTo>
                    <a:pt x="9826" y="1309"/>
                    <a:pt x="6973" y="2618"/>
                    <a:pt x="4731" y="5073"/>
                  </a:cubicBezTo>
                  <a:cubicBezTo>
                    <a:pt x="2490" y="7527"/>
                    <a:pt x="860" y="11127"/>
                    <a:pt x="248" y="13909"/>
                  </a:cubicBezTo>
                  <a:cubicBezTo>
                    <a:pt x="-363" y="16691"/>
                    <a:pt x="45" y="18655"/>
                    <a:pt x="2694" y="19882"/>
                  </a:cubicBezTo>
                  <a:cubicBezTo>
                    <a:pt x="5343" y="21109"/>
                    <a:pt x="10233" y="21600"/>
                    <a:pt x="13697" y="21600"/>
                  </a:cubicBezTo>
                  <a:cubicBezTo>
                    <a:pt x="17162" y="21600"/>
                    <a:pt x="19199" y="21109"/>
                    <a:pt x="21237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3382034" y="7402442"/>
              <a:ext cx="230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7018"/>
                    <a:pt x="5760" y="12436"/>
                    <a:pt x="9360" y="8836"/>
                  </a:cubicBezTo>
                  <a:cubicBezTo>
                    <a:pt x="12960" y="5236"/>
                    <a:pt x="1728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4273705" y="7211975"/>
              <a:ext cx="268168" cy="3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528" fill="norm" stroke="1" extrusionOk="0">
                  <a:moveTo>
                    <a:pt x="7690" y="3145"/>
                  </a:moveTo>
                  <a:cubicBezTo>
                    <a:pt x="6681" y="3298"/>
                    <a:pt x="5671" y="3451"/>
                    <a:pt x="5066" y="3911"/>
                  </a:cubicBezTo>
                  <a:cubicBezTo>
                    <a:pt x="4460" y="4371"/>
                    <a:pt x="4258" y="5137"/>
                    <a:pt x="3955" y="7741"/>
                  </a:cubicBezTo>
                  <a:cubicBezTo>
                    <a:pt x="3653" y="10345"/>
                    <a:pt x="3249" y="14788"/>
                    <a:pt x="2946" y="17468"/>
                  </a:cubicBezTo>
                  <a:cubicBezTo>
                    <a:pt x="2643" y="20149"/>
                    <a:pt x="2441" y="21068"/>
                    <a:pt x="1937" y="21222"/>
                  </a:cubicBezTo>
                  <a:cubicBezTo>
                    <a:pt x="1432" y="21375"/>
                    <a:pt x="624" y="20762"/>
                    <a:pt x="221" y="19766"/>
                  </a:cubicBezTo>
                  <a:cubicBezTo>
                    <a:pt x="-183" y="18771"/>
                    <a:pt x="-183" y="17392"/>
                    <a:pt x="1533" y="15707"/>
                  </a:cubicBezTo>
                  <a:cubicBezTo>
                    <a:pt x="3249" y="14022"/>
                    <a:pt x="6681" y="12030"/>
                    <a:pt x="9709" y="9732"/>
                  </a:cubicBezTo>
                  <a:cubicBezTo>
                    <a:pt x="12737" y="7434"/>
                    <a:pt x="15361" y="4830"/>
                    <a:pt x="17279" y="2992"/>
                  </a:cubicBezTo>
                  <a:cubicBezTo>
                    <a:pt x="19196" y="1154"/>
                    <a:pt x="20408" y="81"/>
                    <a:pt x="20912" y="5"/>
                  </a:cubicBezTo>
                  <a:cubicBezTo>
                    <a:pt x="21417" y="-72"/>
                    <a:pt x="21215" y="847"/>
                    <a:pt x="20307" y="3605"/>
                  </a:cubicBezTo>
                  <a:cubicBezTo>
                    <a:pt x="19398" y="6362"/>
                    <a:pt x="17783" y="10958"/>
                    <a:pt x="17178" y="14251"/>
                  </a:cubicBezTo>
                  <a:cubicBezTo>
                    <a:pt x="16572" y="17545"/>
                    <a:pt x="16976" y="19537"/>
                    <a:pt x="1738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4574547" y="7456109"/>
              <a:ext cx="140123" cy="13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09" fill="norm" stroke="1" extrusionOk="0">
                  <a:moveTo>
                    <a:pt x="8630" y="0"/>
                  </a:moveTo>
                  <a:cubicBezTo>
                    <a:pt x="6702" y="1200"/>
                    <a:pt x="4773" y="2400"/>
                    <a:pt x="3230" y="5000"/>
                  </a:cubicBezTo>
                  <a:cubicBezTo>
                    <a:pt x="1688" y="7600"/>
                    <a:pt x="530" y="11600"/>
                    <a:pt x="145" y="14600"/>
                  </a:cubicBezTo>
                  <a:cubicBezTo>
                    <a:pt x="-241" y="17600"/>
                    <a:pt x="145" y="19600"/>
                    <a:pt x="1302" y="20600"/>
                  </a:cubicBezTo>
                  <a:cubicBezTo>
                    <a:pt x="2459" y="21600"/>
                    <a:pt x="4388" y="21600"/>
                    <a:pt x="7473" y="21000"/>
                  </a:cubicBezTo>
                  <a:cubicBezTo>
                    <a:pt x="10559" y="20400"/>
                    <a:pt x="14802" y="19200"/>
                    <a:pt x="17309" y="17600"/>
                  </a:cubicBezTo>
                  <a:cubicBezTo>
                    <a:pt x="19816" y="16000"/>
                    <a:pt x="20588" y="14000"/>
                    <a:pt x="20973" y="12000"/>
                  </a:cubicBezTo>
                  <a:cubicBezTo>
                    <a:pt x="21359" y="10000"/>
                    <a:pt x="21359" y="8000"/>
                    <a:pt x="18273" y="7000"/>
                  </a:cubicBezTo>
                  <a:cubicBezTo>
                    <a:pt x="15188" y="6000"/>
                    <a:pt x="9016" y="6000"/>
                    <a:pt x="2845" y="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235319" y="8288181"/>
              <a:ext cx="467678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013" y="1118"/>
                    <a:pt x="8026" y="-1582"/>
                    <a:pt x="11626" y="1118"/>
                  </a:cubicBezTo>
                  <a:cubicBezTo>
                    <a:pt x="15226" y="3818"/>
                    <a:pt x="18413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258320" y="8376130"/>
              <a:ext cx="42167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6" y="17760"/>
                    <a:pt x="7593" y="13920"/>
                    <a:pt x="11193" y="10320"/>
                  </a:cubicBezTo>
                  <a:cubicBezTo>
                    <a:pt x="14793" y="6720"/>
                    <a:pt x="18196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656995" y="8176792"/>
              <a:ext cx="20618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0" y="0"/>
                  </a:moveTo>
                  <a:cubicBezTo>
                    <a:pt x="5795" y="1200"/>
                    <a:pt x="11590" y="2400"/>
                    <a:pt x="15541" y="4200"/>
                  </a:cubicBezTo>
                  <a:cubicBezTo>
                    <a:pt x="19493" y="6000"/>
                    <a:pt x="21600" y="8400"/>
                    <a:pt x="21205" y="10886"/>
                  </a:cubicBezTo>
                  <a:cubicBezTo>
                    <a:pt x="20810" y="13371"/>
                    <a:pt x="17912" y="15943"/>
                    <a:pt x="15673" y="17743"/>
                  </a:cubicBezTo>
                  <a:cubicBezTo>
                    <a:pt x="13434" y="19543"/>
                    <a:pt x="11854" y="20571"/>
                    <a:pt x="102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2538682" y="8284128"/>
              <a:ext cx="19167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47"/>
                    <a:pt x="2880" y="294"/>
                    <a:pt x="4896" y="1616"/>
                  </a:cubicBezTo>
                  <a:cubicBezTo>
                    <a:pt x="6912" y="2939"/>
                    <a:pt x="9504" y="5437"/>
                    <a:pt x="11808" y="8155"/>
                  </a:cubicBezTo>
                  <a:cubicBezTo>
                    <a:pt x="14112" y="10873"/>
                    <a:pt x="16128" y="13812"/>
                    <a:pt x="17712" y="16090"/>
                  </a:cubicBezTo>
                  <a:cubicBezTo>
                    <a:pt x="19296" y="18367"/>
                    <a:pt x="20448" y="199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2523348" y="8268794"/>
              <a:ext cx="322008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71" y="2197"/>
                    <a:pt x="14743" y="4393"/>
                    <a:pt x="11486" y="6712"/>
                  </a:cubicBezTo>
                  <a:cubicBezTo>
                    <a:pt x="8229" y="9031"/>
                    <a:pt x="5143" y="11471"/>
                    <a:pt x="3257" y="13973"/>
                  </a:cubicBezTo>
                  <a:cubicBezTo>
                    <a:pt x="1371" y="16475"/>
                    <a:pt x="686" y="190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3029359" y="8445132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53" y="1800"/>
                    <a:pt x="12505" y="3600"/>
                    <a:pt x="16105" y="7200"/>
                  </a:cubicBezTo>
                  <a:cubicBezTo>
                    <a:pt x="19705" y="10800"/>
                    <a:pt x="20653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2977826" y="8537134"/>
              <a:ext cx="419543" cy="9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65" fill="norm" stroke="1" extrusionOk="0">
                  <a:moveTo>
                    <a:pt x="3014" y="16615"/>
                  </a:moveTo>
                  <a:cubicBezTo>
                    <a:pt x="2363" y="17169"/>
                    <a:pt x="1713" y="17723"/>
                    <a:pt x="1062" y="18554"/>
                  </a:cubicBezTo>
                  <a:cubicBezTo>
                    <a:pt x="412" y="19385"/>
                    <a:pt x="-239" y="20492"/>
                    <a:pt x="86" y="21046"/>
                  </a:cubicBezTo>
                  <a:cubicBezTo>
                    <a:pt x="412" y="21600"/>
                    <a:pt x="1713" y="21600"/>
                    <a:pt x="4185" y="19662"/>
                  </a:cubicBezTo>
                  <a:cubicBezTo>
                    <a:pt x="6657" y="17723"/>
                    <a:pt x="10301" y="13846"/>
                    <a:pt x="13359" y="10246"/>
                  </a:cubicBezTo>
                  <a:cubicBezTo>
                    <a:pt x="16416" y="6646"/>
                    <a:pt x="18889" y="3323"/>
                    <a:pt x="213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3060027" y="8291795"/>
              <a:ext cx="22233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34" y="3948"/>
                    <a:pt x="11669" y="7897"/>
                    <a:pt x="8069" y="11090"/>
                  </a:cubicBezTo>
                  <a:cubicBezTo>
                    <a:pt x="4469" y="14284"/>
                    <a:pt x="2234" y="16723"/>
                    <a:pt x="1117" y="18348"/>
                  </a:cubicBezTo>
                  <a:cubicBezTo>
                    <a:pt x="0" y="19974"/>
                    <a:pt x="0" y="207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3566038" y="8351426"/>
              <a:ext cx="161005" cy="19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fill="norm" stroke="1" extrusionOk="0">
                  <a:moveTo>
                    <a:pt x="0" y="187"/>
                  </a:moveTo>
                  <a:cubicBezTo>
                    <a:pt x="1714" y="-93"/>
                    <a:pt x="3429" y="-374"/>
                    <a:pt x="6171" y="1870"/>
                  </a:cubicBezTo>
                  <a:cubicBezTo>
                    <a:pt x="8914" y="4114"/>
                    <a:pt x="12686" y="8883"/>
                    <a:pt x="15429" y="12530"/>
                  </a:cubicBezTo>
                  <a:cubicBezTo>
                    <a:pt x="18171" y="16177"/>
                    <a:pt x="19886" y="18701"/>
                    <a:pt x="21600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3650313" y="8353129"/>
              <a:ext cx="207066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343" y="0"/>
                  </a:moveTo>
                  <a:cubicBezTo>
                    <a:pt x="15284" y="4702"/>
                    <a:pt x="9226" y="9404"/>
                    <a:pt x="5538" y="12637"/>
                  </a:cubicBezTo>
                  <a:cubicBezTo>
                    <a:pt x="1850" y="15869"/>
                    <a:pt x="533" y="17633"/>
                    <a:pt x="138" y="18882"/>
                  </a:cubicBezTo>
                  <a:cubicBezTo>
                    <a:pt x="-257" y="20131"/>
                    <a:pt x="270" y="20865"/>
                    <a:pt x="7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3198499" y="7825321"/>
              <a:ext cx="152355" cy="38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32" fill="norm" stroke="1" extrusionOk="0">
                  <a:moveTo>
                    <a:pt x="9496" y="14620"/>
                  </a:moveTo>
                  <a:cubicBezTo>
                    <a:pt x="7725" y="14620"/>
                    <a:pt x="5955" y="14620"/>
                    <a:pt x="4538" y="14908"/>
                  </a:cubicBezTo>
                  <a:cubicBezTo>
                    <a:pt x="3122" y="15196"/>
                    <a:pt x="2060" y="15772"/>
                    <a:pt x="1174" y="16780"/>
                  </a:cubicBezTo>
                  <a:cubicBezTo>
                    <a:pt x="289" y="17788"/>
                    <a:pt x="-419" y="19228"/>
                    <a:pt x="289" y="20020"/>
                  </a:cubicBezTo>
                  <a:cubicBezTo>
                    <a:pt x="997" y="20812"/>
                    <a:pt x="3122" y="20956"/>
                    <a:pt x="5424" y="20380"/>
                  </a:cubicBezTo>
                  <a:cubicBezTo>
                    <a:pt x="7725" y="19804"/>
                    <a:pt x="10204" y="18508"/>
                    <a:pt x="12683" y="15844"/>
                  </a:cubicBezTo>
                  <a:cubicBezTo>
                    <a:pt x="15161" y="13180"/>
                    <a:pt x="17640" y="9148"/>
                    <a:pt x="19056" y="6556"/>
                  </a:cubicBezTo>
                  <a:cubicBezTo>
                    <a:pt x="20473" y="3964"/>
                    <a:pt x="20827" y="2812"/>
                    <a:pt x="21004" y="1804"/>
                  </a:cubicBezTo>
                  <a:cubicBezTo>
                    <a:pt x="21181" y="796"/>
                    <a:pt x="21181" y="-68"/>
                    <a:pt x="20650" y="4"/>
                  </a:cubicBezTo>
                  <a:cubicBezTo>
                    <a:pt x="20119" y="76"/>
                    <a:pt x="19056" y="1084"/>
                    <a:pt x="17817" y="4108"/>
                  </a:cubicBezTo>
                  <a:cubicBezTo>
                    <a:pt x="16578" y="7132"/>
                    <a:pt x="15161" y="12172"/>
                    <a:pt x="14984" y="15412"/>
                  </a:cubicBezTo>
                  <a:cubicBezTo>
                    <a:pt x="14807" y="18652"/>
                    <a:pt x="15870" y="20092"/>
                    <a:pt x="16932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" name="Drawing"/>
          <p:cNvGrpSpPr/>
          <p:nvPr/>
        </p:nvGrpSpPr>
        <p:grpSpPr>
          <a:xfrm>
            <a:off x="1363739" y="398675"/>
            <a:ext cx="8572485" cy="8287855"/>
            <a:chOff x="0" y="0"/>
            <a:chExt cx="8572484" cy="8287854"/>
          </a:xfrm>
        </p:grpSpPr>
        <p:sp>
          <p:nvSpPr>
            <p:cNvPr id="2702" name="Line"/>
            <p:cNvSpPr/>
            <p:nvPr/>
          </p:nvSpPr>
          <p:spPr>
            <a:xfrm>
              <a:off x="0" y="33481"/>
              <a:ext cx="552971" cy="81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26" fill="norm" stroke="1" extrusionOk="0">
                  <a:moveTo>
                    <a:pt x="4496" y="3369"/>
                  </a:moveTo>
                  <a:cubicBezTo>
                    <a:pt x="3604" y="3706"/>
                    <a:pt x="2712" y="4044"/>
                    <a:pt x="1969" y="4246"/>
                  </a:cubicBezTo>
                  <a:cubicBezTo>
                    <a:pt x="1226" y="4449"/>
                    <a:pt x="632" y="4516"/>
                    <a:pt x="285" y="4314"/>
                  </a:cubicBezTo>
                  <a:cubicBezTo>
                    <a:pt x="-62" y="4111"/>
                    <a:pt x="-161" y="3638"/>
                    <a:pt x="384" y="3031"/>
                  </a:cubicBezTo>
                  <a:cubicBezTo>
                    <a:pt x="929" y="2423"/>
                    <a:pt x="2118" y="1681"/>
                    <a:pt x="2911" y="1209"/>
                  </a:cubicBezTo>
                  <a:cubicBezTo>
                    <a:pt x="3703" y="736"/>
                    <a:pt x="4100" y="533"/>
                    <a:pt x="4595" y="331"/>
                  </a:cubicBezTo>
                  <a:cubicBezTo>
                    <a:pt x="5090" y="129"/>
                    <a:pt x="5685" y="-74"/>
                    <a:pt x="5982" y="27"/>
                  </a:cubicBezTo>
                  <a:cubicBezTo>
                    <a:pt x="6279" y="129"/>
                    <a:pt x="6279" y="534"/>
                    <a:pt x="6230" y="1917"/>
                  </a:cubicBezTo>
                  <a:cubicBezTo>
                    <a:pt x="6180" y="3301"/>
                    <a:pt x="6081" y="5664"/>
                    <a:pt x="5784" y="7891"/>
                  </a:cubicBezTo>
                  <a:cubicBezTo>
                    <a:pt x="5487" y="10119"/>
                    <a:pt x="4991" y="12211"/>
                    <a:pt x="4595" y="13460"/>
                  </a:cubicBezTo>
                  <a:cubicBezTo>
                    <a:pt x="4199" y="14709"/>
                    <a:pt x="3901" y="15114"/>
                    <a:pt x="3555" y="15451"/>
                  </a:cubicBezTo>
                  <a:cubicBezTo>
                    <a:pt x="3208" y="15789"/>
                    <a:pt x="2811" y="16058"/>
                    <a:pt x="2366" y="16126"/>
                  </a:cubicBezTo>
                  <a:cubicBezTo>
                    <a:pt x="1920" y="16193"/>
                    <a:pt x="1424" y="16058"/>
                    <a:pt x="1127" y="15822"/>
                  </a:cubicBezTo>
                  <a:cubicBezTo>
                    <a:pt x="830" y="15586"/>
                    <a:pt x="731" y="15248"/>
                    <a:pt x="1078" y="14438"/>
                  </a:cubicBezTo>
                  <a:cubicBezTo>
                    <a:pt x="1424" y="13628"/>
                    <a:pt x="2217" y="12346"/>
                    <a:pt x="3604" y="10861"/>
                  </a:cubicBezTo>
                  <a:cubicBezTo>
                    <a:pt x="4991" y="9376"/>
                    <a:pt x="6973" y="7688"/>
                    <a:pt x="8558" y="6204"/>
                  </a:cubicBezTo>
                  <a:cubicBezTo>
                    <a:pt x="10144" y="4719"/>
                    <a:pt x="11333" y="3436"/>
                    <a:pt x="12175" y="2491"/>
                  </a:cubicBezTo>
                  <a:cubicBezTo>
                    <a:pt x="13017" y="1546"/>
                    <a:pt x="13512" y="938"/>
                    <a:pt x="13512" y="871"/>
                  </a:cubicBezTo>
                  <a:cubicBezTo>
                    <a:pt x="13512" y="803"/>
                    <a:pt x="13017" y="1276"/>
                    <a:pt x="12373" y="2660"/>
                  </a:cubicBezTo>
                  <a:cubicBezTo>
                    <a:pt x="11729" y="4044"/>
                    <a:pt x="10936" y="6339"/>
                    <a:pt x="10441" y="8701"/>
                  </a:cubicBezTo>
                  <a:cubicBezTo>
                    <a:pt x="9945" y="11064"/>
                    <a:pt x="9747" y="13493"/>
                    <a:pt x="9846" y="15552"/>
                  </a:cubicBezTo>
                  <a:cubicBezTo>
                    <a:pt x="9945" y="17611"/>
                    <a:pt x="10342" y="19298"/>
                    <a:pt x="10689" y="20277"/>
                  </a:cubicBezTo>
                  <a:cubicBezTo>
                    <a:pt x="11035" y="21256"/>
                    <a:pt x="11333" y="21526"/>
                    <a:pt x="11679" y="21526"/>
                  </a:cubicBezTo>
                  <a:cubicBezTo>
                    <a:pt x="12026" y="21526"/>
                    <a:pt x="12422" y="21256"/>
                    <a:pt x="12819" y="20311"/>
                  </a:cubicBezTo>
                  <a:cubicBezTo>
                    <a:pt x="13215" y="19366"/>
                    <a:pt x="13611" y="17746"/>
                    <a:pt x="13810" y="16734"/>
                  </a:cubicBezTo>
                  <a:cubicBezTo>
                    <a:pt x="14008" y="15721"/>
                    <a:pt x="14008" y="15316"/>
                    <a:pt x="13909" y="14945"/>
                  </a:cubicBezTo>
                  <a:cubicBezTo>
                    <a:pt x="13810" y="14574"/>
                    <a:pt x="13611" y="14236"/>
                    <a:pt x="13265" y="14000"/>
                  </a:cubicBezTo>
                  <a:cubicBezTo>
                    <a:pt x="12918" y="13764"/>
                    <a:pt x="12422" y="13629"/>
                    <a:pt x="12422" y="13561"/>
                  </a:cubicBezTo>
                  <a:cubicBezTo>
                    <a:pt x="12422" y="13494"/>
                    <a:pt x="12918" y="13494"/>
                    <a:pt x="14503" y="13089"/>
                  </a:cubicBezTo>
                  <a:cubicBezTo>
                    <a:pt x="16089" y="12684"/>
                    <a:pt x="18764" y="11873"/>
                    <a:pt x="21439" y="1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1741330" y="99668"/>
              <a:ext cx="314342" cy="3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0"/>
                  </a:moveTo>
                  <a:cubicBezTo>
                    <a:pt x="3161" y="2911"/>
                    <a:pt x="6322" y="5821"/>
                    <a:pt x="9132" y="8732"/>
                  </a:cubicBezTo>
                  <a:cubicBezTo>
                    <a:pt x="11941" y="11643"/>
                    <a:pt x="14400" y="14553"/>
                    <a:pt x="15981" y="16545"/>
                  </a:cubicBezTo>
                  <a:cubicBezTo>
                    <a:pt x="17561" y="18536"/>
                    <a:pt x="18263" y="19609"/>
                    <a:pt x="18966" y="20374"/>
                  </a:cubicBezTo>
                  <a:cubicBezTo>
                    <a:pt x="19668" y="21140"/>
                    <a:pt x="20371" y="21600"/>
                    <a:pt x="20810" y="21370"/>
                  </a:cubicBezTo>
                  <a:cubicBezTo>
                    <a:pt x="21249" y="21140"/>
                    <a:pt x="21424" y="20221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1733664" y="46001"/>
              <a:ext cx="291341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2326"/>
                    <a:pt x="17053" y="4652"/>
                    <a:pt x="14021" y="7643"/>
                  </a:cubicBezTo>
                  <a:cubicBezTo>
                    <a:pt x="10989" y="10634"/>
                    <a:pt x="7200" y="14289"/>
                    <a:pt x="4737" y="16726"/>
                  </a:cubicBezTo>
                  <a:cubicBezTo>
                    <a:pt x="2274" y="19163"/>
                    <a:pt x="1137" y="20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2454346" y="208406"/>
              <a:ext cx="383344" cy="5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4608" y="11244"/>
                    <a:pt x="9216" y="2407"/>
                    <a:pt x="12816" y="444"/>
                  </a:cubicBezTo>
                  <a:cubicBezTo>
                    <a:pt x="16416" y="-1520"/>
                    <a:pt x="19008" y="3389"/>
                    <a:pt x="21600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2425954" y="314340"/>
              <a:ext cx="365734" cy="9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3" fill="norm" stroke="1" extrusionOk="0">
                  <a:moveTo>
                    <a:pt x="3917" y="15762"/>
                  </a:moveTo>
                  <a:cubicBezTo>
                    <a:pt x="3167" y="16930"/>
                    <a:pt x="2417" y="18097"/>
                    <a:pt x="1592" y="19265"/>
                  </a:cubicBezTo>
                  <a:cubicBezTo>
                    <a:pt x="767" y="20432"/>
                    <a:pt x="-133" y="21600"/>
                    <a:pt x="17" y="21308"/>
                  </a:cubicBezTo>
                  <a:cubicBezTo>
                    <a:pt x="167" y="21016"/>
                    <a:pt x="1367" y="19265"/>
                    <a:pt x="4742" y="16054"/>
                  </a:cubicBezTo>
                  <a:cubicBezTo>
                    <a:pt x="8117" y="12843"/>
                    <a:pt x="13667" y="8173"/>
                    <a:pt x="16817" y="5254"/>
                  </a:cubicBezTo>
                  <a:cubicBezTo>
                    <a:pt x="19967" y="2335"/>
                    <a:pt x="20717" y="1168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3136695" y="23000"/>
              <a:ext cx="21467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61"/>
                    <a:pt x="0" y="2323"/>
                    <a:pt x="3600" y="5923"/>
                  </a:cubicBezTo>
                  <a:cubicBezTo>
                    <a:pt x="7200" y="9523"/>
                    <a:pt x="14400" y="155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3295694" y="0"/>
              <a:ext cx="186010" cy="5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21245" y="0"/>
                  </a:moveTo>
                  <a:cubicBezTo>
                    <a:pt x="17450" y="2274"/>
                    <a:pt x="13656" y="4547"/>
                    <a:pt x="10007" y="7342"/>
                  </a:cubicBezTo>
                  <a:cubicBezTo>
                    <a:pt x="6359" y="10137"/>
                    <a:pt x="2856" y="13453"/>
                    <a:pt x="1250" y="15916"/>
                  </a:cubicBezTo>
                  <a:cubicBezTo>
                    <a:pt x="-355" y="18379"/>
                    <a:pt x="-63" y="19989"/>
                    <a:pt x="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399634" y="1671371"/>
              <a:ext cx="414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3" y="17280"/>
                    <a:pt x="9867" y="12960"/>
                    <a:pt x="13467" y="9360"/>
                  </a:cubicBezTo>
                  <a:cubicBezTo>
                    <a:pt x="17067" y="5760"/>
                    <a:pt x="19333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741690" y="1569146"/>
              <a:ext cx="110694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21600" fill="norm" stroke="1" extrusionOk="0">
                  <a:moveTo>
                    <a:pt x="542" y="2298"/>
                  </a:moveTo>
                  <a:cubicBezTo>
                    <a:pt x="73" y="1149"/>
                    <a:pt x="-397" y="0"/>
                    <a:pt x="542" y="0"/>
                  </a:cubicBezTo>
                  <a:cubicBezTo>
                    <a:pt x="1481" y="0"/>
                    <a:pt x="3829" y="1149"/>
                    <a:pt x="7351" y="2643"/>
                  </a:cubicBezTo>
                  <a:cubicBezTo>
                    <a:pt x="10873" y="4136"/>
                    <a:pt x="15568" y="5974"/>
                    <a:pt x="18151" y="8043"/>
                  </a:cubicBezTo>
                  <a:cubicBezTo>
                    <a:pt x="20733" y="10111"/>
                    <a:pt x="21203" y="12409"/>
                    <a:pt x="18620" y="14706"/>
                  </a:cubicBezTo>
                  <a:cubicBezTo>
                    <a:pt x="16038" y="17004"/>
                    <a:pt x="10403" y="19302"/>
                    <a:pt x="47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1603327" y="1456699"/>
              <a:ext cx="15335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19"/>
                    <a:pt x="7200" y="9238"/>
                    <a:pt x="10800" y="12838"/>
                  </a:cubicBezTo>
                  <a:cubicBezTo>
                    <a:pt x="14400" y="16438"/>
                    <a:pt x="18000" y="190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1403185" y="1433698"/>
              <a:ext cx="39181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970" y="21600"/>
                  </a:moveTo>
                  <a:cubicBezTo>
                    <a:pt x="1995" y="20160"/>
                    <a:pt x="1019" y="18720"/>
                    <a:pt x="462" y="17280"/>
                  </a:cubicBezTo>
                  <a:cubicBezTo>
                    <a:pt x="-96" y="15840"/>
                    <a:pt x="-235" y="14400"/>
                    <a:pt x="531" y="12528"/>
                  </a:cubicBezTo>
                  <a:cubicBezTo>
                    <a:pt x="1298" y="10656"/>
                    <a:pt x="2970" y="8352"/>
                    <a:pt x="6593" y="6192"/>
                  </a:cubicBezTo>
                  <a:cubicBezTo>
                    <a:pt x="10217" y="4032"/>
                    <a:pt x="15791" y="2016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1719415" y="1809374"/>
              <a:ext cx="85761" cy="9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254" fill="norm" stroke="1" extrusionOk="0">
                  <a:moveTo>
                    <a:pt x="10847" y="0"/>
                  </a:moveTo>
                  <a:cubicBezTo>
                    <a:pt x="8378" y="1662"/>
                    <a:pt x="5909" y="3323"/>
                    <a:pt x="4058" y="5538"/>
                  </a:cubicBezTo>
                  <a:cubicBezTo>
                    <a:pt x="2207" y="7754"/>
                    <a:pt x="972" y="10523"/>
                    <a:pt x="355" y="13292"/>
                  </a:cubicBezTo>
                  <a:cubicBezTo>
                    <a:pt x="-262" y="16062"/>
                    <a:pt x="-262" y="18831"/>
                    <a:pt x="1898" y="20215"/>
                  </a:cubicBezTo>
                  <a:cubicBezTo>
                    <a:pt x="4058" y="21600"/>
                    <a:pt x="8378" y="21600"/>
                    <a:pt x="12081" y="20215"/>
                  </a:cubicBezTo>
                  <a:cubicBezTo>
                    <a:pt x="15784" y="18831"/>
                    <a:pt x="18869" y="16062"/>
                    <a:pt x="20104" y="13015"/>
                  </a:cubicBezTo>
                  <a:cubicBezTo>
                    <a:pt x="21338" y="9969"/>
                    <a:pt x="20721" y="6646"/>
                    <a:pt x="17944" y="4708"/>
                  </a:cubicBezTo>
                  <a:cubicBezTo>
                    <a:pt x="15167" y="2769"/>
                    <a:pt x="10229" y="2215"/>
                    <a:pt x="5292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1845017" y="1625369"/>
              <a:ext cx="83833" cy="28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408" fill="norm" stroke="1" extrusionOk="0">
                  <a:moveTo>
                    <a:pt x="4719" y="0"/>
                  </a:moveTo>
                  <a:cubicBezTo>
                    <a:pt x="2813" y="4629"/>
                    <a:pt x="908" y="9257"/>
                    <a:pt x="272" y="12150"/>
                  </a:cubicBezTo>
                  <a:cubicBezTo>
                    <a:pt x="-363" y="15043"/>
                    <a:pt x="272" y="16200"/>
                    <a:pt x="590" y="17261"/>
                  </a:cubicBezTo>
                  <a:cubicBezTo>
                    <a:pt x="908" y="18321"/>
                    <a:pt x="908" y="19286"/>
                    <a:pt x="1543" y="19189"/>
                  </a:cubicBezTo>
                  <a:cubicBezTo>
                    <a:pt x="2178" y="19093"/>
                    <a:pt x="3449" y="17936"/>
                    <a:pt x="5037" y="16875"/>
                  </a:cubicBezTo>
                  <a:cubicBezTo>
                    <a:pt x="6625" y="15814"/>
                    <a:pt x="8531" y="14850"/>
                    <a:pt x="11072" y="14175"/>
                  </a:cubicBezTo>
                  <a:cubicBezTo>
                    <a:pt x="13613" y="13500"/>
                    <a:pt x="16790" y="13114"/>
                    <a:pt x="18696" y="13789"/>
                  </a:cubicBezTo>
                  <a:cubicBezTo>
                    <a:pt x="20602" y="14464"/>
                    <a:pt x="21237" y="16200"/>
                    <a:pt x="20602" y="17550"/>
                  </a:cubicBezTo>
                  <a:cubicBezTo>
                    <a:pt x="19966" y="18900"/>
                    <a:pt x="18061" y="19864"/>
                    <a:pt x="15519" y="20539"/>
                  </a:cubicBezTo>
                  <a:cubicBezTo>
                    <a:pt x="12978" y="21214"/>
                    <a:pt x="9802" y="21600"/>
                    <a:pt x="8531" y="21311"/>
                  </a:cubicBezTo>
                  <a:cubicBezTo>
                    <a:pt x="7261" y="21021"/>
                    <a:pt x="7896" y="20057"/>
                    <a:pt x="9166" y="19189"/>
                  </a:cubicBezTo>
                  <a:cubicBezTo>
                    <a:pt x="10437" y="18321"/>
                    <a:pt x="12343" y="17550"/>
                    <a:pt x="14249" y="16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2002003" y="1760759"/>
              <a:ext cx="81781" cy="16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6075" y="2333"/>
                  </a:moveTo>
                  <a:cubicBezTo>
                    <a:pt x="9450" y="1669"/>
                    <a:pt x="12825" y="1004"/>
                    <a:pt x="12825" y="506"/>
                  </a:cubicBezTo>
                  <a:cubicBezTo>
                    <a:pt x="12825" y="7"/>
                    <a:pt x="9450" y="-325"/>
                    <a:pt x="6412" y="506"/>
                  </a:cubicBezTo>
                  <a:cubicBezTo>
                    <a:pt x="3375" y="1337"/>
                    <a:pt x="675" y="3330"/>
                    <a:pt x="675" y="4826"/>
                  </a:cubicBezTo>
                  <a:cubicBezTo>
                    <a:pt x="675" y="6321"/>
                    <a:pt x="3375" y="7318"/>
                    <a:pt x="6412" y="8149"/>
                  </a:cubicBezTo>
                  <a:cubicBezTo>
                    <a:pt x="9450" y="8980"/>
                    <a:pt x="12825" y="9644"/>
                    <a:pt x="15862" y="10475"/>
                  </a:cubicBezTo>
                  <a:cubicBezTo>
                    <a:pt x="18900" y="11306"/>
                    <a:pt x="21600" y="12303"/>
                    <a:pt x="21600" y="13632"/>
                  </a:cubicBezTo>
                  <a:cubicBezTo>
                    <a:pt x="21600" y="14961"/>
                    <a:pt x="18900" y="16623"/>
                    <a:pt x="14850" y="17952"/>
                  </a:cubicBezTo>
                  <a:cubicBezTo>
                    <a:pt x="10800" y="19281"/>
                    <a:pt x="5400" y="20278"/>
                    <a:pt x="0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1034615" y="2565158"/>
              <a:ext cx="338708" cy="2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19483" fill="norm" stroke="1" extrusionOk="0">
                  <a:moveTo>
                    <a:pt x="1548" y="8375"/>
                  </a:moveTo>
                  <a:cubicBezTo>
                    <a:pt x="736" y="12302"/>
                    <a:pt x="-76" y="16230"/>
                    <a:pt x="5" y="18193"/>
                  </a:cubicBezTo>
                  <a:cubicBezTo>
                    <a:pt x="86" y="20157"/>
                    <a:pt x="1061" y="20157"/>
                    <a:pt x="4228" y="16230"/>
                  </a:cubicBezTo>
                  <a:cubicBezTo>
                    <a:pt x="7395" y="12302"/>
                    <a:pt x="12754" y="4448"/>
                    <a:pt x="16002" y="1502"/>
                  </a:cubicBezTo>
                  <a:cubicBezTo>
                    <a:pt x="19250" y="-1443"/>
                    <a:pt x="20387" y="521"/>
                    <a:pt x="21524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1005314" y="2614392"/>
              <a:ext cx="38334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615"/>
                    <a:pt x="10944" y="11631"/>
                    <a:pt x="14544" y="8031"/>
                  </a:cubicBezTo>
                  <a:cubicBezTo>
                    <a:pt x="18144" y="4431"/>
                    <a:pt x="19872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1281320" y="2501777"/>
              <a:ext cx="150623" cy="23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156" fill="norm" stroke="1" extrusionOk="0">
                  <a:moveTo>
                    <a:pt x="0" y="475"/>
                  </a:moveTo>
                  <a:cubicBezTo>
                    <a:pt x="1742" y="16"/>
                    <a:pt x="3484" y="-444"/>
                    <a:pt x="7316" y="820"/>
                  </a:cubicBezTo>
                  <a:cubicBezTo>
                    <a:pt x="11148" y="2084"/>
                    <a:pt x="17071" y="5071"/>
                    <a:pt x="19335" y="8288"/>
                  </a:cubicBezTo>
                  <a:cubicBezTo>
                    <a:pt x="21600" y="11505"/>
                    <a:pt x="20206" y="14952"/>
                    <a:pt x="18813" y="17135"/>
                  </a:cubicBezTo>
                  <a:cubicBezTo>
                    <a:pt x="17419" y="19318"/>
                    <a:pt x="16026" y="20237"/>
                    <a:pt x="14632" y="2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1005314" y="3842303"/>
              <a:ext cx="317292" cy="5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10" fill="norm" stroke="1" extrusionOk="0">
                  <a:moveTo>
                    <a:pt x="0" y="14939"/>
                  </a:moveTo>
                  <a:cubicBezTo>
                    <a:pt x="4666" y="9796"/>
                    <a:pt x="9331" y="4653"/>
                    <a:pt x="12528" y="2081"/>
                  </a:cubicBezTo>
                  <a:cubicBezTo>
                    <a:pt x="15725" y="-490"/>
                    <a:pt x="17453" y="-490"/>
                    <a:pt x="18749" y="1053"/>
                  </a:cubicBezTo>
                  <a:cubicBezTo>
                    <a:pt x="20045" y="2596"/>
                    <a:pt x="20909" y="5681"/>
                    <a:pt x="21254" y="9281"/>
                  </a:cubicBezTo>
                  <a:cubicBezTo>
                    <a:pt x="21600" y="12881"/>
                    <a:pt x="21427" y="16996"/>
                    <a:pt x="21254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1043320" y="3948422"/>
              <a:ext cx="291669" cy="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5095" y="13341"/>
                  </a:moveTo>
                  <a:cubicBezTo>
                    <a:pt x="3968" y="15247"/>
                    <a:pt x="2841" y="17153"/>
                    <a:pt x="1808" y="18741"/>
                  </a:cubicBezTo>
                  <a:cubicBezTo>
                    <a:pt x="775" y="20329"/>
                    <a:pt x="-164" y="21600"/>
                    <a:pt x="24" y="21600"/>
                  </a:cubicBezTo>
                  <a:cubicBezTo>
                    <a:pt x="212" y="21600"/>
                    <a:pt x="1526" y="20329"/>
                    <a:pt x="4719" y="17471"/>
                  </a:cubicBezTo>
                  <a:cubicBezTo>
                    <a:pt x="7913" y="14612"/>
                    <a:pt x="12984" y="10165"/>
                    <a:pt x="16083" y="6988"/>
                  </a:cubicBezTo>
                  <a:cubicBezTo>
                    <a:pt x="19182" y="3812"/>
                    <a:pt x="20309" y="1906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1342655" y="3733750"/>
              <a:ext cx="10813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0" y="0"/>
                  </a:moveTo>
                  <a:cubicBezTo>
                    <a:pt x="6873" y="2919"/>
                    <a:pt x="13745" y="5838"/>
                    <a:pt x="17427" y="8270"/>
                  </a:cubicBezTo>
                  <a:cubicBezTo>
                    <a:pt x="21109" y="10703"/>
                    <a:pt x="21600" y="12649"/>
                    <a:pt x="19636" y="14789"/>
                  </a:cubicBezTo>
                  <a:cubicBezTo>
                    <a:pt x="17673" y="16930"/>
                    <a:pt x="13255" y="19265"/>
                    <a:pt x="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2457278" y="3772762"/>
              <a:ext cx="434079" cy="47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00" fill="norm" stroke="1" extrusionOk="0">
                  <a:moveTo>
                    <a:pt x="19181" y="1684"/>
                  </a:moveTo>
                  <a:cubicBezTo>
                    <a:pt x="19939" y="998"/>
                    <a:pt x="20697" y="312"/>
                    <a:pt x="20697" y="84"/>
                  </a:cubicBezTo>
                  <a:cubicBezTo>
                    <a:pt x="20697" y="-145"/>
                    <a:pt x="19939" y="84"/>
                    <a:pt x="18108" y="884"/>
                  </a:cubicBezTo>
                  <a:cubicBezTo>
                    <a:pt x="16276" y="1684"/>
                    <a:pt x="13371" y="3055"/>
                    <a:pt x="10844" y="4369"/>
                  </a:cubicBezTo>
                  <a:cubicBezTo>
                    <a:pt x="8318" y="5684"/>
                    <a:pt x="6171" y="6941"/>
                    <a:pt x="4908" y="7798"/>
                  </a:cubicBezTo>
                  <a:cubicBezTo>
                    <a:pt x="3644" y="8655"/>
                    <a:pt x="3266" y="9112"/>
                    <a:pt x="3455" y="9398"/>
                  </a:cubicBezTo>
                  <a:cubicBezTo>
                    <a:pt x="3644" y="9684"/>
                    <a:pt x="4402" y="9798"/>
                    <a:pt x="5476" y="9855"/>
                  </a:cubicBezTo>
                  <a:cubicBezTo>
                    <a:pt x="6550" y="9912"/>
                    <a:pt x="7939" y="9912"/>
                    <a:pt x="8823" y="10141"/>
                  </a:cubicBezTo>
                  <a:cubicBezTo>
                    <a:pt x="9708" y="10369"/>
                    <a:pt x="10087" y="10826"/>
                    <a:pt x="10087" y="11341"/>
                  </a:cubicBezTo>
                  <a:cubicBezTo>
                    <a:pt x="10087" y="11855"/>
                    <a:pt x="9708" y="12426"/>
                    <a:pt x="8066" y="13798"/>
                  </a:cubicBezTo>
                  <a:cubicBezTo>
                    <a:pt x="6423" y="15169"/>
                    <a:pt x="3518" y="17341"/>
                    <a:pt x="1876" y="18712"/>
                  </a:cubicBezTo>
                  <a:cubicBezTo>
                    <a:pt x="234" y="20084"/>
                    <a:pt x="-145" y="20655"/>
                    <a:pt x="44" y="20998"/>
                  </a:cubicBezTo>
                  <a:cubicBezTo>
                    <a:pt x="234" y="21341"/>
                    <a:pt x="992" y="21455"/>
                    <a:pt x="2887" y="20998"/>
                  </a:cubicBezTo>
                  <a:cubicBezTo>
                    <a:pt x="4781" y="20541"/>
                    <a:pt x="7813" y="19512"/>
                    <a:pt x="11097" y="18655"/>
                  </a:cubicBezTo>
                  <a:cubicBezTo>
                    <a:pt x="14381" y="17798"/>
                    <a:pt x="17918" y="17112"/>
                    <a:pt x="21455" y="16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3186749" y="3834917"/>
              <a:ext cx="18435" cy="30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1317" fill="norm" stroke="1" extrusionOk="0">
                  <a:moveTo>
                    <a:pt x="11918" y="3644"/>
                  </a:moveTo>
                  <a:cubicBezTo>
                    <a:pt x="14618" y="2038"/>
                    <a:pt x="17318" y="431"/>
                    <a:pt x="18668" y="74"/>
                  </a:cubicBezTo>
                  <a:cubicBezTo>
                    <a:pt x="20018" y="-283"/>
                    <a:pt x="20018" y="610"/>
                    <a:pt x="15968" y="3734"/>
                  </a:cubicBezTo>
                  <a:cubicBezTo>
                    <a:pt x="11918" y="6858"/>
                    <a:pt x="3818" y="12213"/>
                    <a:pt x="1118" y="15515"/>
                  </a:cubicBezTo>
                  <a:cubicBezTo>
                    <a:pt x="-1582" y="18818"/>
                    <a:pt x="1118" y="20067"/>
                    <a:pt x="3818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3060465" y="3808944"/>
              <a:ext cx="267902" cy="7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274" fill="norm" stroke="1" extrusionOk="0">
                  <a:moveTo>
                    <a:pt x="576" y="21274"/>
                  </a:moveTo>
                  <a:cubicBezTo>
                    <a:pt x="169" y="17417"/>
                    <a:pt x="-239" y="13560"/>
                    <a:pt x="169" y="10474"/>
                  </a:cubicBezTo>
                  <a:cubicBezTo>
                    <a:pt x="576" y="7388"/>
                    <a:pt x="1799" y="5074"/>
                    <a:pt x="4652" y="3145"/>
                  </a:cubicBezTo>
                  <a:cubicBezTo>
                    <a:pt x="7504" y="1217"/>
                    <a:pt x="11987" y="-326"/>
                    <a:pt x="15044" y="60"/>
                  </a:cubicBezTo>
                  <a:cubicBezTo>
                    <a:pt x="18101" y="445"/>
                    <a:pt x="19731" y="2760"/>
                    <a:pt x="21361" y="5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3060027" y="4140093"/>
              <a:ext cx="27600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57"/>
                    <a:pt x="9600" y="11314"/>
                    <a:pt x="13200" y="7714"/>
                  </a:cubicBezTo>
                  <a:cubicBezTo>
                    <a:pt x="16800" y="4114"/>
                    <a:pt x="19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3603063" y="3728824"/>
              <a:ext cx="192981" cy="45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24" fill="norm" stroke="1" extrusionOk="0">
                  <a:moveTo>
                    <a:pt x="21183" y="3491"/>
                  </a:moveTo>
                  <a:cubicBezTo>
                    <a:pt x="21183" y="2888"/>
                    <a:pt x="21183" y="2284"/>
                    <a:pt x="20482" y="1681"/>
                  </a:cubicBezTo>
                  <a:cubicBezTo>
                    <a:pt x="19780" y="1078"/>
                    <a:pt x="18378" y="474"/>
                    <a:pt x="16695" y="173"/>
                  </a:cubicBezTo>
                  <a:cubicBezTo>
                    <a:pt x="15012" y="-129"/>
                    <a:pt x="13048" y="-129"/>
                    <a:pt x="10523" y="957"/>
                  </a:cubicBezTo>
                  <a:cubicBezTo>
                    <a:pt x="7999" y="2043"/>
                    <a:pt x="4913" y="4215"/>
                    <a:pt x="2809" y="7111"/>
                  </a:cubicBezTo>
                  <a:cubicBezTo>
                    <a:pt x="705" y="10007"/>
                    <a:pt x="-417" y="13627"/>
                    <a:pt x="144" y="16161"/>
                  </a:cubicBezTo>
                  <a:cubicBezTo>
                    <a:pt x="705" y="18696"/>
                    <a:pt x="2949" y="20144"/>
                    <a:pt x="5193" y="20807"/>
                  </a:cubicBezTo>
                  <a:cubicBezTo>
                    <a:pt x="7438" y="21471"/>
                    <a:pt x="9682" y="21350"/>
                    <a:pt x="11926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3918652" y="3902421"/>
              <a:ext cx="3072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6109"/>
                    <a:pt x="3363" y="12218"/>
                    <a:pt x="870" y="15818"/>
                  </a:cubicBezTo>
                  <a:cubicBezTo>
                    <a:pt x="-1622" y="19418"/>
                    <a:pt x="1701" y="20509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3803650" y="3792530"/>
              <a:ext cx="306735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40" fill="norm" stroke="1" extrusionOk="0">
                  <a:moveTo>
                    <a:pt x="540" y="21140"/>
                  </a:moveTo>
                  <a:cubicBezTo>
                    <a:pt x="183" y="18842"/>
                    <a:pt x="-174" y="16544"/>
                    <a:pt x="94" y="14476"/>
                  </a:cubicBezTo>
                  <a:cubicBezTo>
                    <a:pt x="362" y="12408"/>
                    <a:pt x="1254" y="10570"/>
                    <a:pt x="4289" y="8042"/>
                  </a:cubicBezTo>
                  <a:cubicBezTo>
                    <a:pt x="7324" y="5514"/>
                    <a:pt x="12500" y="2297"/>
                    <a:pt x="15714" y="919"/>
                  </a:cubicBezTo>
                  <a:cubicBezTo>
                    <a:pt x="18927" y="-460"/>
                    <a:pt x="20176" y="0"/>
                    <a:pt x="21426" y="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4056716" y="4086425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4110384" y="3979089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4400360" y="3874309"/>
              <a:ext cx="269704" cy="2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58" fill="norm" stroke="1" extrusionOk="0">
                  <a:moveTo>
                    <a:pt x="2554" y="1543"/>
                  </a:moveTo>
                  <a:cubicBezTo>
                    <a:pt x="1331" y="771"/>
                    <a:pt x="109" y="0"/>
                    <a:pt x="7" y="0"/>
                  </a:cubicBezTo>
                  <a:cubicBezTo>
                    <a:pt x="-95" y="0"/>
                    <a:pt x="924" y="771"/>
                    <a:pt x="3777" y="2218"/>
                  </a:cubicBezTo>
                  <a:cubicBezTo>
                    <a:pt x="6630" y="3664"/>
                    <a:pt x="11316" y="5786"/>
                    <a:pt x="14169" y="7039"/>
                  </a:cubicBezTo>
                  <a:cubicBezTo>
                    <a:pt x="17022" y="8293"/>
                    <a:pt x="18041" y="8679"/>
                    <a:pt x="19162" y="9354"/>
                  </a:cubicBezTo>
                  <a:cubicBezTo>
                    <a:pt x="20282" y="10029"/>
                    <a:pt x="21505" y="10993"/>
                    <a:pt x="21505" y="11764"/>
                  </a:cubicBezTo>
                  <a:cubicBezTo>
                    <a:pt x="21505" y="12536"/>
                    <a:pt x="20282" y="13114"/>
                    <a:pt x="18041" y="14368"/>
                  </a:cubicBezTo>
                  <a:cubicBezTo>
                    <a:pt x="15799" y="15621"/>
                    <a:pt x="12539" y="17550"/>
                    <a:pt x="10399" y="18900"/>
                  </a:cubicBezTo>
                  <a:cubicBezTo>
                    <a:pt x="8260" y="20250"/>
                    <a:pt x="7241" y="21021"/>
                    <a:pt x="7547" y="21311"/>
                  </a:cubicBezTo>
                  <a:cubicBezTo>
                    <a:pt x="7852" y="21600"/>
                    <a:pt x="9482" y="21407"/>
                    <a:pt x="11113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4888924" y="3841086"/>
              <a:ext cx="5714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21000" y="0"/>
                  </a:moveTo>
                  <a:cubicBezTo>
                    <a:pt x="14426" y="1477"/>
                    <a:pt x="7852" y="2954"/>
                    <a:pt x="4096" y="5723"/>
                  </a:cubicBezTo>
                  <a:cubicBezTo>
                    <a:pt x="339" y="8492"/>
                    <a:pt x="-600" y="12554"/>
                    <a:pt x="339" y="15415"/>
                  </a:cubicBezTo>
                  <a:cubicBezTo>
                    <a:pt x="1278" y="18277"/>
                    <a:pt x="4096" y="19938"/>
                    <a:pt x="6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4782115" y="3841086"/>
              <a:ext cx="31729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200" y="21600"/>
                  </a:moveTo>
                  <a:cubicBezTo>
                    <a:pt x="27" y="17600"/>
                    <a:pt x="-146" y="13600"/>
                    <a:pt x="200" y="10800"/>
                  </a:cubicBezTo>
                  <a:cubicBezTo>
                    <a:pt x="545" y="8000"/>
                    <a:pt x="1409" y="6400"/>
                    <a:pt x="4520" y="4400"/>
                  </a:cubicBezTo>
                  <a:cubicBezTo>
                    <a:pt x="7630" y="2400"/>
                    <a:pt x="12987" y="0"/>
                    <a:pt x="16184" y="0"/>
                  </a:cubicBezTo>
                  <a:cubicBezTo>
                    <a:pt x="19380" y="0"/>
                    <a:pt x="20417" y="2400"/>
                    <a:pt x="21454" y="4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5024835" y="4040424"/>
              <a:ext cx="82249" cy="12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600" fill="norm" stroke="1" extrusionOk="0">
                  <a:moveTo>
                    <a:pt x="16632" y="2592"/>
                  </a:moveTo>
                  <a:cubicBezTo>
                    <a:pt x="10914" y="6048"/>
                    <a:pt x="5197" y="9504"/>
                    <a:pt x="2338" y="12528"/>
                  </a:cubicBezTo>
                  <a:cubicBezTo>
                    <a:pt x="-521" y="15552"/>
                    <a:pt x="-521" y="18144"/>
                    <a:pt x="1067" y="19656"/>
                  </a:cubicBezTo>
                  <a:cubicBezTo>
                    <a:pt x="2655" y="21168"/>
                    <a:pt x="5832" y="21600"/>
                    <a:pt x="9008" y="21600"/>
                  </a:cubicBezTo>
                  <a:cubicBezTo>
                    <a:pt x="12185" y="21600"/>
                    <a:pt x="15361" y="21168"/>
                    <a:pt x="17585" y="19872"/>
                  </a:cubicBezTo>
                  <a:cubicBezTo>
                    <a:pt x="19808" y="18576"/>
                    <a:pt x="21079" y="16416"/>
                    <a:pt x="20126" y="12960"/>
                  </a:cubicBezTo>
                  <a:cubicBezTo>
                    <a:pt x="19173" y="9504"/>
                    <a:pt x="15997" y="4752"/>
                    <a:pt x="128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5218461" y="3864086"/>
              <a:ext cx="90556" cy="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06" fill="norm" stroke="1" extrusionOk="0">
                  <a:moveTo>
                    <a:pt x="9582" y="0"/>
                  </a:moveTo>
                  <a:cubicBezTo>
                    <a:pt x="7247" y="4396"/>
                    <a:pt x="4912" y="8793"/>
                    <a:pt x="3453" y="11947"/>
                  </a:cubicBezTo>
                  <a:cubicBezTo>
                    <a:pt x="1993" y="15101"/>
                    <a:pt x="1409" y="17012"/>
                    <a:pt x="826" y="18446"/>
                  </a:cubicBezTo>
                  <a:cubicBezTo>
                    <a:pt x="242" y="19880"/>
                    <a:pt x="-342" y="20835"/>
                    <a:pt x="242" y="20740"/>
                  </a:cubicBezTo>
                  <a:cubicBezTo>
                    <a:pt x="826" y="20644"/>
                    <a:pt x="2577" y="19497"/>
                    <a:pt x="4328" y="18446"/>
                  </a:cubicBezTo>
                  <a:cubicBezTo>
                    <a:pt x="6080" y="17395"/>
                    <a:pt x="7831" y="16439"/>
                    <a:pt x="10458" y="15865"/>
                  </a:cubicBezTo>
                  <a:cubicBezTo>
                    <a:pt x="13085" y="15292"/>
                    <a:pt x="16588" y="15101"/>
                    <a:pt x="18631" y="15770"/>
                  </a:cubicBezTo>
                  <a:cubicBezTo>
                    <a:pt x="20674" y="16439"/>
                    <a:pt x="21258" y="17968"/>
                    <a:pt x="20090" y="19019"/>
                  </a:cubicBezTo>
                  <a:cubicBezTo>
                    <a:pt x="18923" y="20071"/>
                    <a:pt x="16004" y="20644"/>
                    <a:pt x="13085" y="21027"/>
                  </a:cubicBezTo>
                  <a:cubicBezTo>
                    <a:pt x="10166" y="21409"/>
                    <a:pt x="7247" y="21600"/>
                    <a:pt x="5788" y="21122"/>
                  </a:cubicBezTo>
                  <a:cubicBezTo>
                    <a:pt x="4328" y="20644"/>
                    <a:pt x="4328" y="19497"/>
                    <a:pt x="4328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5360068" y="4055758"/>
              <a:ext cx="41132" cy="1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3" h="21381" fill="norm" stroke="1" extrusionOk="0">
                  <a:moveTo>
                    <a:pt x="14405" y="0"/>
                  </a:moveTo>
                  <a:cubicBezTo>
                    <a:pt x="8405" y="0"/>
                    <a:pt x="2405" y="0"/>
                    <a:pt x="605" y="1174"/>
                  </a:cubicBezTo>
                  <a:cubicBezTo>
                    <a:pt x="-1195" y="2348"/>
                    <a:pt x="1205" y="4696"/>
                    <a:pt x="5405" y="7278"/>
                  </a:cubicBezTo>
                  <a:cubicBezTo>
                    <a:pt x="9605" y="9861"/>
                    <a:pt x="15605" y="12678"/>
                    <a:pt x="18005" y="15496"/>
                  </a:cubicBezTo>
                  <a:cubicBezTo>
                    <a:pt x="20405" y="18313"/>
                    <a:pt x="19205" y="21130"/>
                    <a:pt x="16805" y="21365"/>
                  </a:cubicBezTo>
                  <a:cubicBezTo>
                    <a:pt x="14405" y="21600"/>
                    <a:pt x="10805" y="19252"/>
                    <a:pt x="7205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5459748" y="3841086"/>
              <a:ext cx="1084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4320" y="0"/>
                  </a:moveTo>
                  <a:cubicBezTo>
                    <a:pt x="10560" y="2400"/>
                    <a:pt x="16800" y="4800"/>
                    <a:pt x="19200" y="7650"/>
                  </a:cubicBezTo>
                  <a:cubicBezTo>
                    <a:pt x="21600" y="10500"/>
                    <a:pt x="20160" y="13800"/>
                    <a:pt x="16320" y="16200"/>
                  </a:cubicBezTo>
                  <a:cubicBezTo>
                    <a:pt x="12480" y="18600"/>
                    <a:pt x="624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2433902" y="4477434"/>
              <a:ext cx="24891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0" y="21600"/>
                  </a:moveTo>
                  <a:cubicBezTo>
                    <a:pt x="155" y="21600"/>
                    <a:pt x="0" y="21600"/>
                    <a:pt x="0" y="21375"/>
                  </a:cubicBezTo>
                  <a:cubicBezTo>
                    <a:pt x="0" y="21150"/>
                    <a:pt x="155" y="20700"/>
                    <a:pt x="676" y="20025"/>
                  </a:cubicBezTo>
                  <a:cubicBezTo>
                    <a:pt x="1198" y="19350"/>
                    <a:pt x="2085" y="18450"/>
                    <a:pt x="2905" y="17550"/>
                  </a:cubicBezTo>
                  <a:cubicBezTo>
                    <a:pt x="3726" y="16650"/>
                    <a:pt x="4480" y="15750"/>
                    <a:pt x="5300" y="14850"/>
                  </a:cubicBezTo>
                  <a:cubicBezTo>
                    <a:pt x="6121" y="13950"/>
                    <a:pt x="7008" y="13050"/>
                    <a:pt x="7784" y="12375"/>
                  </a:cubicBezTo>
                  <a:cubicBezTo>
                    <a:pt x="8560" y="11700"/>
                    <a:pt x="9225" y="11250"/>
                    <a:pt x="9924" y="10800"/>
                  </a:cubicBezTo>
                  <a:cubicBezTo>
                    <a:pt x="10623" y="10350"/>
                    <a:pt x="11354" y="9900"/>
                    <a:pt x="12075" y="9450"/>
                  </a:cubicBezTo>
                  <a:cubicBezTo>
                    <a:pt x="12796" y="9000"/>
                    <a:pt x="13506" y="8550"/>
                    <a:pt x="14326" y="8100"/>
                  </a:cubicBezTo>
                  <a:cubicBezTo>
                    <a:pt x="15147" y="7650"/>
                    <a:pt x="16078" y="7200"/>
                    <a:pt x="16998" y="6300"/>
                  </a:cubicBezTo>
                  <a:cubicBezTo>
                    <a:pt x="17919" y="5400"/>
                    <a:pt x="18828" y="4050"/>
                    <a:pt x="19593" y="2925"/>
                  </a:cubicBezTo>
                  <a:cubicBezTo>
                    <a:pt x="20358" y="1800"/>
                    <a:pt x="2097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3590140" y="4738106"/>
              <a:ext cx="374575" cy="47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1700" y="19965"/>
                  </a:moveTo>
                  <a:cubicBezTo>
                    <a:pt x="1113" y="20783"/>
                    <a:pt x="525" y="21600"/>
                    <a:pt x="231" y="21600"/>
                  </a:cubicBezTo>
                  <a:cubicBezTo>
                    <a:pt x="-63" y="21600"/>
                    <a:pt x="-63" y="20783"/>
                    <a:pt x="157" y="18623"/>
                  </a:cubicBezTo>
                  <a:cubicBezTo>
                    <a:pt x="378" y="16463"/>
                    <a:pt x="819" y="12960"/>
                    <a:pt x="1259" y="9983"/>
                  </a:cubicBezTo>
                  <a:cubicBezTo>
                    <a:pt x="1700" y="7005"/>
                    <a:pt x="2141" y="4554"/>
                    <a:pt x="2508" y="2977"/>
                  </a:cubicBezTo>
                  <a:cubicBezTo>
                    <a:pt x="2876" y="1401"/>
                    <a:pt x="3170" y="701"/>
                    <a:pt x="3684" y="350"/>
                  </a:cubicBezTo>
                  <a:cubicBezTo>
                    <a:pt x="4198" y="0"/>
                    <a:pt x="4933" y="0"/>
                    <a:pt x="5594" y="817"/>
                  </a:cubicBezTo>
                  <a:cubicBezTo>
                    <a:pt x="6255" y="1635"/>
                    <a:pt x="6843" y="3269"/>
                    <a:pt x="7578" y="5488"/>
                  </a:cubicBezTo>
                  <a:cubicBezTo>
                    <a:pt x="8313" y="7706"/>
                    <a:pt x="9194" y="10508"/>
                    <a:pt x="9929" y="12610"/>
                  </a:cubicBezTo>
                  <a:cubicBezTo>
                    <a:pt x="10664" y="14711"/>
                    <a:pt x="11251" y="16112"/>
                    <a:pt x="11839" y="16988"/>
                  </a:cubicBezTo>
                  <a:cubicBezTo>
                    <a:pt x="12427" y="17864"/>
                    <a:pt x="13015" y="18214"/>
                    <a:pt x="13602" y="18156"/>
                  </a:cubicBezTo>
                  <a:cubicBezTo>
                    <a:pt x="14190" y="18097"/>
                    <a:pt x="14778" y="17630"/>
                    <a:pt x="15659" y="15762"/>
                  </a:cubicBezTo>
                  <a:cubicBezTo>
                    <a:pt x="16541" y="13894"/>
                    <a:pt x="17717" y="10625"/>
                    <a:pt x="18745" y="7764"/>
                  </a:cubicBezTo>
                  <a:cubicBezTo>
                    <a:pt x="19774" y="4904"/>
                    <a:pt x="20655" y="2452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4125717" y="4638437"/>
              <a:ext cx="1533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4084344" y="5198117"/>
              <a:ext cx="1127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7602" y="1800"/>
                  </a:moveTo>
                  <a:cubicBezTo>
                    <a:pt x="5254" y="3000"/>
                    <a:pt x="2906" y="4200"/>
                    <a:pt x="1497" y="6900"/>
                  </a:cubicBezTo>
                  <a:cubicBezTo>
                    <a:pt x="89" y="9600"/>
                    <a:pt x="-381" y="13800"/>
                    <a:pt x="323" y="16800"/>
                  </a:cubicBezTo>
                  <a:cubicBezTo>
                    <a:pt x="1028" y="19800"/>
                    <a:pt x="2906" y="21600"/>
                    <a:pt x="6428" y="21600"/>
                  </a:cubicBezTo>
                  <a:cubicBezTo>
                    <a:pt x="9949" y="21600"/>
                    <a:pt x="15115" y="19800"/>
                    <a:pt x="17932" y="17400"/>
                  </a:cubicBezTo>
                  <a:cubicBezTo>
                    <a:pt x="20749" y="15000"/>
                    <a:pt x="21219" y="12000"/>
                    <a:pt x="20280" y="9000"/>
                  </a:cubicBezTo>
                  <a:cubicBezTo>
                    <a:pt x="19341" y="6000"/>
                    <a:pt x="16993" y="3000"/>
                    <a:pt x="14176" y="1500"/>
                  </a:cubicBezTo>
                  <a:cubicBezTo>
                    <a:pt x="11358" y="0"/>
                    <a:pt x="8071" y="0"/>
                    <a:pt x="47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280099" y="4239762"/>
              <a:ext cx="69001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20" y="21600"/>
                    <a:pt x="3040" y="21600"/>
                    <a:pt x="5120" y="19964"/>
                  </a:cubicBezTo>
                  <a:cubicBezTo>
                    <a:pt x="7200" y="18327"/>
                    <a:pt x="9840" y="15055"/>
                    <a:pt x="12680" y="11455"/>
                  </a:cubicBezTo>
                  <a:cubicBezTo>
                    <a:pt x="15520" y="7855"/>
                    <a:pt x="1856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6824445" y="4152253"/>
              <a:ext cx="218672" cy="20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95" fill="norm" stroke="1" extrusionOk="0">
                  <a:moveTo>
                    <a:pt x="5959" y="4385"/>
                  </a:moveTo>
                  <a:cubicBezTo>
                    <a:pt x="4966" y="3575"/>
                    <a:pt x="3972" y="2765"/>
                    <a:pt x="2731" y="2090"/>
                  </a:cubicBezTo>
                  <a:cubicBezTo>
                    <a:pt x="1490" y="1415"/>
                    <a:pt x="0" y="875"/>
                    <a:pt x="0" y="470"/>
                  </a:cubicBezTo>
                  <a:cubicBezTo>
                    <a:pt x="0" y="65"/>
                    <a:pt x="1490" y="-205"/>
                    <a:pt x="5090" y="200"/>
                  </a:cubicBezTo>
                  <a:cubicBezTo>
                    <a:pt x="8690" y="605"/>
                    <a:pt x="14400" y="1685"/>
                    <a:pt x="17628" y="2765"/>
                  </a:cubicBezTo>
                  <a:cubicBezTo>
                    <a:pt x="20855" y="3845"/>
                    <a:pt x="21600" y="4925"/>
                    <a:pt x="21103" y="6950"/>
                  </a:cubicBezTo>
                  <a:cubicBezTo>
                    <a:pt x="20607" y="8975"/>
                    <a:pt x="18869" y="11945"/>
                    <a:pt x="17628" y="13970"/>
                  </a:cubicBezTo>
                  <a:cubicBezTo>
                    <a:pt x="16386" y="15995"/>
                    <a:pt x="15641" y="17075"/>
                    <a:pt x="15641" y="18155"/>
                  </a:cubicBezTo>
                  <a:cubicBezTo>
                    <a:pt x="15641" y="19235"/>
                    <a:pt x="16386" y="20315"/>
                    <a:pt x="17131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1097316" y="5908180"/>
              <a:ext cx="437011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674" y="11040"/>
                    <a:pt x="9347" y="1783"/>
                    <a:pt x="12947" y="240"/>
                  </a:cubicBezTo>
                  <a:cubicBezTo>
                    <a:pt x="16547" y="-1303"/>
                    <a:pt x="19074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1258320" y="6010801"/>
              <a:ext cx="306674" cy="5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19722"/>
                  </a:moveTo>
                  <a:cubicBezTo>
                    <a:pt x="1980" y="20661"/>
                    <a:pt x="3960" y="21600"/>
                    <a:pt x="7560" y="18313"/>
                  </a:cubicBezTo>
                  <a:cubicBezTo>
                    <a:pt x="11160" y="15026"/>
                    <a:pt x="16380" y="75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1557326" y="5857465"/>
              <a:ext cx="18338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600" fill="norm" stroke="1" extrusionOk="0">
                  <a:moveTo>
                    <a:pt x="0" y="0"/>
                  </a:moveTo>
                  <a:cubicBezTo>
                    <a:pt x="6214" y="738"/>
                    <a:pt x="12427" y="1477"/>
                    <a:pt x="16274" y="2215"/>
                  </a:cubicBezTo>
                  <a:cubicBezTo>
                    <a:pt x="20121" y="2954"/>
                    <a:pt x="21600" y="3692"/>
                    <a:pt x="21156" y="6462"/>
                  </a:cubicBezTo>
                  <a:cubicBezTo>
                    <a:pt x="20712" y="9231"/>
                    <a:pt x="18345" y="14031"/>
                    <a:pt x="16866" y="16892"/>
                  </a:cubicBezTo>
                  <a:cubicBezTo>
                    <a:pt x="15386" y="19754"/>
                    <a:pt x="14795" y="20677"/>
                    <a:pt x="142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2646585" y="5973606"/>
              <a:ext cx="113298" cy="57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13" fill="norm" stroke="1" extrusionOk="0">
                  <a:moveTo>
                    <a:pt x="5653" y="7985"/>
                  </a:moveTo>
                  <a:cubicBezTo>
                    <a:pt x="3733" y="11044"/>
                    <a:pt x="1813" y="14102"/>
                    <a:pt x="853" y="16157"/>
                  </a:cubicBezTo>
                  <a:cubicBezTo>
                    <a:pt x="-107" y="18212"/>
                    <a:pt x="-107" y="19263"/>
                    <a:pt x="133" y="20076"/>
                  </a:cubicBezTo>
                  <a:cubicBezTo>
                    <a:pt x="373" y="20888"/>
                    <a:pt x="853" y="21461"/>
                    <a:pt x="1093" y="21509"/>
                  </a:cubicBezTo>
                  <a:cubicBezTo>
                    <a:pt x="1333" y="21557"/>
                    <a:pt x="1333" y="21079"/>
                    <a:pt x="1333" y="18785"/>
                  </a:cubicBezTo>
                  <a:cubicBezTo>
                    <a:pt x="1333" y="16492"/>
                    <a:pt x="1333" y="12382"/>
                    <a:pt x="1573" y="9276"/>
                  </a:cubicBezTo>
                  <a:cubicBezTo>
                    <a:pt x="1813" y="6169"/>
                    <a:pt x="2293" y="4067"/>
                    <a:pt x="3013" y="2776"/>
                  </a:cubicBezTo>
                  <a:cubicBezTo>
                    <a:pt x="3733" y="1486"/>
                    <a:pt x="4693" y="1008"/>
                    <a:pt x="6133" y="626"/>
                  </a:cubicBezTo>
                  <a:cubicBezTo>
                    <a:pt x="7573" y="244"/>
                    <a:pt x="9493" y="-43"/>
                    <a:pt x="11413" y="5"/>
                  </a:cubicBezTo>
                  <a:cubicBezTo>
                    <a:pt x="13333" y="53"/>
                    <a:pt x="15253" y="435"/>
                    <a:pt x="17173" y="1199"/>
                  </a:cubicBezTo>
                  <a:cubicBezTo>
                    <a:pt x="19093" y="1964"/>
                    <a:pt x="21013" y="3111"/>
                    <a:pt x="21253" y="4210"/>
                  </a:cubicBezTo>
                  <a:cubicBezTo>
                    <a:pt x="21493" y="5309"/>
                    <a:pt x="20053" y="6361"/>
                    <a:pt x="18373" y="7030"/>
                  </a:cubicBezTo>
                  <a:cubicBezTo>
                    <a:pt x="16693" y="7699"/>
                    <a:pt x="14773" y="7985"/>
                    <a:pt x="12613" y="8176"/>
                  </a:cubicBezTo>
                  <a:cubicBezTo>
                    <a:pt x="10453" y="8368"/>
                    <a:pt x="8053" y="8463"/>
                    <a:pt x="6853" y="8320"/>
                  </a:cubicBezTo>
                  <a:cubicBezTo>
                    <a:pt x="5653" y="8176"/>
                    <a:pt x="5653" y="7794"/>
                    <a:pt x="5653" y="7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2799354" y="6064470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7600"/>
                    <a:pt x="8533" y="13600"/>
                    <a:pt x="12133" y="10000"/>
                  </a:cubicBezTo>
                  <a:cubicBezTo>
                    <a:pt x="15733" y="6400"/>
                    <a:pt x="1866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3037026" y="5980134"/>
              <a:ext cx="176339" cy="18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0"/>
                  </a:moveTo>
                  <a:cubicBezTo>
                    <a:pt x="2191" y="5400"/>
                    <a:pt x="4383" y="10800"/>
                    <a:pt x="5948" y="14100"/>
                  </a:cubicBezTo>
                  <a:cubicBezTo>
                    <a:pt x="7513" y="17400"/>
                    <a:pt x="8452" y="18600"/>
                    <a:pt x="9704" y="19650"/>
                  </a:cubicBezTo>
                  <a:cubicBezTo>
                    <a:pt x="10957" y="20700"/>
                    <a:pt x="12522" y="21600"/>
                    <a:pt x="13617" y="21300"/>
                  </a:cubicBezTo>
                  <a:cubicBezTo>
                    <a:pt x="14713" y="21000"/>
                    <a:pt x="15339" y="19500"/>
                    <a:pt x="15965" y="16350"/>
                  </a:cubicBezTo>
                  <a:cubicBezTo>
                    <a:pt x="16591" y="13200"/>
                    <a:pt x="17217" y="8400"/>
                    <a:pt x="18157" y="5400"/>
                  </a:cubicBezTo>
                  <a:cubicBezTo>
                    <a:pt x="19096" y="2400"/>
                    <a:pt x="2034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3253765" y="5788453"/>
              <a:ext cx="703283" cy="35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30" fill="norm" stroke="1" extrusionOk="0">
                  <a:moveTo>
                    <a:pt x="3694" y="11865"/>
                  </a:moveTo>
                  <a:cubicBezTo>
                    <a:pt x="2911" y="12017"/>
                    <a:pt x="2128" y="12169"/>
                    <a:pt x="1502" y="13158"/>
                  </a:cubicBezTo>
                  <a:cubicBezTo>
                    <a:pt x="876" y="14147"/>
                    <a:pt x="407" y="15972"/>
                    <a:pt x="172" y="17417"/>
                  </a:cubicBezTo>
                  <a:cubicBezTo>
                    <a:pt x="-63" y="18862"/>
                    <a:pt x="-63" y="19927"/>
                    <a:pt x="211" y="20535"/>
                  </a:cubicBezTo>
                  <a:cubicBezTo>
                    <a:pt x="485" y="21144"/>
                    <a:pt x="1033" y="21296"/>
                    <a:pt x="1620" y="20383"/>
                  </a:cubicBezTo>
                  <a:cubicBezTo>
                    <a:pt x="2207" y="19471"/>
                    <a:pt x="2833" y="17493"/>
                    <a:pt x="3224" y="16124"/>
                  </a:cubicBezTo>
                  <a:cubicBezTo>
                    <a:pt x="3615" y="14755"/>
                    <a:pt x="3772" y="13995"/>
                    <a:pt x="3850" y="13234"/>
                  </a:cubicBezTo>
                  <a:cubicBezTo>
                    <a:pt x="3928" y="12473"/>
                    <a:pt x="3928" y="11713"/>
                    <a:pt x="3811" y="11941"/>
                  </a:cubicBezTo>
                  <a:cubicBezTo>
                    <a:pt x="3694" y="12169"/>
                    <a:pt x="3459" y="13386"/>
                    <a:pt x="3341" y="14375"/>
                  </a:cubicBezTo>
                  <a:cubicBezTo>
                    <a:pt x="3224" y="15364"/>
                    <a:pt x="3224" y="16124"/>
                    <a:pt x="3224" y="16961"/>
                  </a:cubicBezTo>
                  <a:cubicBezTo>
                    <a:pt x="3224" y="17797"/>
                    <a:pt x="3224" y="18710"/>
                    <a:pt x="3420" y="19242"/>
                  </a:cubicBezTo>
                  <a:cubicBezTo>
                    <a:pt x="3615" y="19775"/>
                    <a:pt x="4007" y="19927"/>
                    <a:pt x="4672" y="18254"/>
                  </a:cubicBezTo>
                  <a:cubicBezTo>
                    <a:pt x="5337" y="16581"/>
                    <a:pt x="6276" y="13082"/>
                    <a:pt x="6902" y="10040"/>
                  </a:cubicBezTo>
                  <a:cubicBezTo>
                    <a:pt x="7528" y="6997"/>
                    <a:pt x="7841" y="4411"/>
                    <a:pt x="8076" y="2586"/>
                  </a:cubicBezTo>
                  <a:cubicBezTo>
                    <a:pt x="8311" y="761"/>
                    <a:pt x="8467" y="-304"/>
                    <a:pt x="8311" y="76"/>
                  </a:cubicBezTo>
                  <a:cubicBezTo>
                    <a:pt x="8154" y="457"/>
                    <a:pt x="7685" y="2282"/>
                    <a:pt x="7333" y="5020"/>
                  </a:cubicBezTo>
                  <a:cubicBezTo>
                    <a:pt x="6980" y="7758"/>
                    <a:pt x="6746" y="11409"/>
                    <a:pt x="6707" y="13690"/>
                  </a:cubicBezTo>
                  <a:cubicBezTo>
                    <a:pt x="6667" y="15972"/>
                    <a:pt x="6824" y="16885"/>
                    <a:pt x="7098" y="17493"/>
                  </a:cubicBezTo>
                  <a:cubicBezTo>
                    <a:pt x="7372" y="18102"/>
                    <a:pt x="7763" y="18406"/>
                    <a:pt x="8311" y="17417"/>
                  </a:cubicBezTo>
                  <a:cubicBezTo>
                    <a:pt x="8859" y="16428"/>
                    <a:pt x="9563" y="14147"/>
                    <a:pt x="9994" y="12626"/>
                  </a:cubicBezTo>
                  <a:cubicBezTo>
                    <a:pt x="10424" y="11104"/>
                    <a:pt x="10580" y="10344"/>
                    <a:pt x="10541" y="10420"/>
                  </a:cubicBezTo>
                  <a:cubicBezTo>
                    <a:pt x="10502" y="10496"/>
                    <a:pt x="10267" y="11409"/>
                    <a:pt x="10111" y="12245"/>
                  </a:cubicBezTo>
                  <a:cubicBezTo>
                    <a:pt x="9954" y="13082"/>
                    <a:pt x="9876" y="13842"/>
                    <a:pt x="9837" y="14603"/>
                  </a:cubicBezTo>
                  <a:cubicBezTo>
                    <a:pt x="9798" y="15364"/>
                    <a:pt x="9798" y="16124"/>
                    <a:pt x="9915" y="16809"/>
                  </a:cubicBezTo>
                  <a:cubicBezTo>
                    <a:pt x="10033" y="17493"/>
                    <a:pt x="10267" y="18102"/>
                    <a:pt x="10541" y="18178"/>
                  </a:cubicBezTo>
                  <a:cubicBezTo>
                    <a:pt x="10815" y="18254"/>
                    <a:pt x="11128" y="17797"/>
                    <a:pt x="11480" y="16885"/>
                  </a:cubicBezTo>
                  <a:cubicBezTo>
                    <a:pt x="11833" y="15972"/>
                    <a:pt x="12224" y="14603"/>
                    <a:pt x="12537" y="13614"/>
                  </a:cubicBezTo>
                  <a:cubicBezTo>
                    <a:pt x="12850" y="12626"/>
                    <a:pt x="13085" y="12017"/>
                    <a:pt x="13202" y="12093"/>
                  </a:cubicBezTo>
                  <a:cubicBezTo>
                    <a:pt x="13320" y="12169"/>
                    <a:pt x="13320" y="12930"/>
                    <a:pt x="13359" y="13690"/>
                  </a:cubicBezTo>
                  <a:cubicBezTo>
                    <a:pt x="13398" y="14451"/>
                    <a:pt x="13476" y="15211"/>
                    <a:pt x="13672" y="15820"/>
                  </a:cubicBezTo>
                  <a:cubicBezTo>
                    <a:pt x="13867" y="16428"/>
                    <a:pt x="14180" y="16885"/>
                    <a:pt x="14807" y="16352"/>
                  </a:cubicBezTo>
                  <a:cubicBezTo>
                    <a:pt x="15433" y="15820"/>
                    <a:pt x="16372" y="14299"/>
                    <a:pt x="16998" y="13006"/>
                  </a:cubicBezTo>
                  <a:cubicBezTo>
                    <a:pt x="17624" y="11713"/>
                    <a:pt x="17937" y="10648"/>
                    <a:pt x="18133" y="9659"/>
                  </a:cubicBezTo>
                  <a:cubicBezTo>
                    <a:pt x="18328" y="8671"/>
                    <a:pt x="18407" y="7758"/>
                    <a:pt x="18289" y="7606"/>
                  </a:cubicBezTo>
                  <a:cubicBezTo>
                    <a:pt x="18172" y="7454"/>
                    <a:pt x="17859" y="8062"/>
                    <a:pt x="17546" y="9203"/>
                  </a:cubicBezTo>
                  <a:cubicBezTo>
                    <a:pt x="17233" y="10344"/>
                    <a:pt x="16920" y="12017"/>
                    <a:pt x="16763" y="13538"/>
                  </a:cubicBezTo>
                  <a:cubicBezTo>
                    <a:pt x="16607" y="15059"/>
                    <a:pt x="16607" y="16428"/>
                    <a:pt x="17037" y="17189"/>
                  </a:cubicBezTo>
                  <a:cubicBezTo>
                    <a:pt x="17467" y="17950"/>
                    <a:pt x="18328" y="18102"/>
                    <a:pt x="19150" y="17950"/>
                  </a:cubicBezTo>
                  <a:cubicBezTo>
                    <a:pt x="19972" y="17797"/>
                    <a:pt x="20754" y="17341"/>
                    <a:pt x="21537" y="16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1196656" y="6961490"/>
              <a:ext cx="498674" cy="2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88" fill="norm" stroke="1" extrusionOk="0">
                  <a:moveTo>
                    <a:pt x="1006" y="14400"/>
                  </a:moveTo>
                  <a:cubicBezTo>
                    <a:pt x="455" y="16800"/>
                    <a:pt x="-96" y="19200"/>
                    <a:pt x="14" y="20400"/>
                  </a:cubicBezTo>
                  <a:cubicBezTo>
                    <a:pt x="124" y="21600"/>
                    <a:pt x="896" y="21600"/>
                    <a:pt x="2604" y="19200"/>
                  </a:cubicBezTo>
                  <a:cubicBezTo>
                    <a:pt x="4312" y="16800"/>
                    <a:pt x="6957" y="12000"/>
                    <a:pt x="10263" y="8400"/>
                  </a:cubicBezTo>
                  <a:cubicBezTo>
                    <a:pt x="13569" y="4800"/>
                    <a:pt x="17537" y="2400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1227435" y="7022825"/>
              <a:ext cx="429561" cy="1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45" fill="norm" stroke="1" extrusionOk="0">
                  <a:moveTo>
                    <a:pt x="1928" y="17788"/>
                  </a:moveTo>
                  <a:cubicBezTo>
                    <a:pt x="905" y="19059"/>
                    <a:pt x="-117" y="20329"/>
                    <a:pt x="11" y="20965"/>
                  </a:cubicBezTo>
                  <a:cubicBezTo>
                    <a:pt x="139" y="21600"/>
                    <a:pt x="1417" y="21600"/>
                    <a:pt x="3973" y="19694"/>
                  </a:cubicBezTo>
                  <a:cubicBezTo>
                    <a:pt x="6529" y="17788"/>
                    <a:pt x="10363" y="13977"/>
                    <a:pt x="13495" y="10377"/>
                  </a:cubicBezTo>
                  <a:cubicBezTo>
                    <a:pt x="16626" y="6777"/>
                    <a:pt x="19055" y="3388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1679996" y="6869488"/>
              <a:ext cx="19938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0" y="0"/>
                  </a:moveTo>
                  <a:cubicBezTo>
                    <a:pt x="3467" y="360"/>
                    <a:pt x="6933" y="720"/>
                    <a:pt x="10667" y="1980"/>
                  </a:cubicBezTo>
                  <a:cubicBezTo>
                    <a:pt x="14400" y="3240"/>
                    <a:pt x="18400" y="5400"/>
                    <a:pt x="20000" y="7290"/>
                  </a:cubicBezTo>
                  <a:cubicBezTo>
                    <a:pt x="21600" y="9180"/>
                    <a:pt x="20800" y="10800"/>
                    <a:pt x="17733" y="13140"/>
                  </a:cubicBezTo>
                  <a:cubicBezTo>
                    <a:pt x="14667" y="15480"/>
                    <a:pt x="9333" y="18540"/>
                    <a:pt x="4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698232" y="6641032"/>
              <a:ext cx="155952" cy="21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193" fill="norm" stroke="1" extrusionOk="0">
                  <a:moveTo>
                    <a:pt x="15241" y="2895"/>
                  </a:moveTo>
                  <a:cubicBezTo>
                    <a:pt x="14229" y="1879"/>
                    <a:pt x="13216" y="862"/>
                    <a:pt x="11698" y="354"/>
                  </a:cubicBezTo>
                  <a:cubicBezTo>
                    <a:pt x="10179" y="-154"/>
                    <a:pt x="8154" y="-154"/>
                    <a:pt x="6129" y="608"/>
                  </a:cubicBezTo>
                  <a:cubicBezTo>
                    <a:pt x="4104" y="1371"/>
                    <a:pt x="2079" y="2895"/>
                    <a:pt x="898" y="4293"/>
                  </a:cubicBezTo>
                  <a:cubicBezTo>
                    <a:pt x="-283" y="5691"/>
                    <a:pt x="-621" y="6961"/>
                    <a:pt x="1910" y="8359"/>
                  </a:cubicBezTo>
                  <a:cubicBezTo>
                    <a:pt x="4441" y="9757"/>
                    <a:pt x="9841" y="11281"/>
                    <a:pt x="13554" y="12679"/>
                  </a:cubicBezTo>
                  <a:cubicBezTo>
                    <a:pt x="17266" y="14077"/>
                    <a:pt x="19291" y="15347"/>
                    <a:pt x="20135" y="16618"/>
                  </a:cubicBezTo>
                  <a:cubicBezTo>
                    <a:pt x="20979" y="17888"/>
                    <a:pt x="20642" y="19159"/>
                    <a:pt x="19292" y="20048"/>
                  </a:cubicBezTo>
                  <a:cubicBezTo>
                    <a:pt x="17942" y="20938"/>
                    <a:pt x="15579" y="21446"/>
                    <a:pt x="14229" y="21065"/>
                  </a:cubicBezTo>
                  <a:cubicBezTo>
                    <a:pt x="12879" y="20684"/>
                    <a:pt x="12541" y="19413"/>
                    <a:pt x="12204" y="18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937271" y="6509146"/>
              <a:ext cx="83377" cy="30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47" fill="norm" stroke="1" extrusionOk="0">
                  <a:moveTo>
                    <a:pt x="9572" y="0"/>
                  </a:moveTo>
                  <a:cubicBezTo>
                    <a:pt x="6299" y="4538"/>
                    <a:pt x="3027" y="9076"/>
                    <a:pt x="1390" y="12252"/>
                  </a:cubicBezTo>
                  <a:cubicBezTo>
                    <a:pt x="-246" y="15429"/>
                    <a:pt x="-246" y="17244"/>
                    <a:pt x="409" y="18696"/>
                  </a:cubicBezTo>
                  <a:cubicBezTo>
                    <a:pt x="1063" y="20148"/>
                    <a:pt x="2372" y="21237"/>
                    <a:pt x="5972" y="21418"/>
                  </a:cubicBezTo>
                  <a:cubicBezTo>
                    <a:pt x="9572" y="21600"/>
                    <a:pt x="15463" y="20874"/>
                    <a:pt x="21354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928645" y="6659037"/>
              <a:ext cx="345971" cy="36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29" fill="norm" stroke="1" extrusionOk="0">
                  <a:moveTo>
                    <a:pt x="0" y="4312"/>
                  </a:moveTo>
                  <a:cubicBezTo>
                    <a:pt x="2365" y="3552"/>
                    <a:pt x="4730" y="2791"/>
                    <a:pt x="6307" y="2411"/>
                  </a:cubicBezTo>
                  <a:cubicBezTo>
                    <a:pt x="7883" y="2031"/>
                    <a:pt x="8672" y="2031"/>
                    <a:pt x="9460" y="2183"/>
                  </a:cubicBezTo>
                  <a:cubicBezTo>
                    <a:pt x="10248" y="2335"/>
                    <a:pt x="11036" y="2639"/>
                    <a:pt x="11509" y="2411"/>
                  </a:cubicBezTo>
                  <a:cubicBezTo>
                    <a:pt x="11982" y="2183"/>
                    <a:pt x="12140" y="1422"/>
                    <a:pt x="11825" y="966"/>
                  </a:cubicBezTo>
                  <a:cubicBezTo>
                    <a:pt x="11509" y="509"/>
                    <a:pt x="10721" y="357"/>
                    <a:pt x="10091" y="585"/>
                  </a:cubicBezTo>
                  <a:cubicBezTo>
                    <a:pt x="9460" y="814"/>
                    <a:pt x="8987" y="1422"/>
                    <a:pt x="8593" y="2487"/>
                  </a:cubicBezTo>
                  <a:cubicBezTo>
                    <a:pt x="8199" y="3552"/>
                    <a:pt x="7883" y="5073"/>
                    <a:pt x="8041" y="6062"/>
                  </a:cubicBezTo>
                  <a:cubicBezTo>
                    <a:pt x="8199" y="7050"/>
                    <a:pt x="8829" y="7507"/>
                    <a:pt x="9696" y="7735"/>
                  </a:cubicBezTo>
                  <a:cubicBezTo>
                    <a:pt x="10564" y="7963"/>
                    <a:pt x="11667" y="7963"/>
                    <a:pt x="12771" y="7507"/>
                  </a:cubicBezTo>
                  <a:cubicBezTo>
                    <a:pt x="13874" y="7050"/>
                    <a:pt x="14978" y="6138"/>
                    <a:pt x="15530" y="6138"/>
                  </a:cubicBezTo>
                  <a:cubicBezTo>
                    <a:pt x="16082" y="6138"/>
                    <a:pt x="16082" y="7050"/>
                    <a:pt x="16003" y="9408"/>
                  </a:cubicBezTo>
                  <a:cubicBezTo>
                    <a:pt x="15924" y="11766"/>
                    <a:pt x="15766" y="15569"/>
                    <a:pt x="15530" y="18002"/>
                  </a:cubicBezTo>
                  <a:cubicBezTo>
                    <a:pt x="15293" y="20436"/>
                    <a:pt x="14978" y="21501"/>
                    <a:pt x="14820" y="21425"/>
                  </a:cubicBezTo>
                  <a:cubicBezTo>
                    <a:pt x="14663" y="21349"/>
                    <a:pt x="14663" y="20132"/>
                    <a:pt x="14663" y="17090"/>
                  </a:cubicBezTo>
                  <a:cubicBezTo>
                    <a:pt x="14663" y="14047"/>
                    <a:pt x="14663" y="9180"/>
                    <a:pt x="15057" y="6062"/>
                  </a:cubicBezTo>
                  <a:cubicBezTo>
                    <a:pt x="15451" y="2943"/>
                    <a:pt x="16239" y="1574"/>
                    <a:pt x="17028" y="814"/>
                  </a:cubicBezTo>
                  <a:cubicBezTo>
                    <a:pt x="17816" y="53"/>
                    <a:pt x="18604" y="-99"/>
                    <a:pt x="19314" y="53"/>
                  </a:cubicBezTo>
                  <a:cubicBezTo>
                    <a:pt x="20023" y="205"/>
                    <a:pt x="20654" y="662"/>
                    <a:pt x="21048" y="1422"/>
                  </a:cubicBezTo>
                  <a:cubicBezTo>
                    <a:pt x="21442" y="2183"/>
                    <a:pt x="21600" y="3247"/>
                    <a:pt x="20496" y="4769"/>
                  </a:cubicBezTo>
                  <a:cubicBezTo>
                    <a:pt x="19393" y="6290"/>
                    <a:pt x="17028" y="8267"/>
                    <a:pt x="14663" y="10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1412797" y="6547480"/>
              <a:ext cx="159864" cy="234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74" fill="norm" stroke="1" extrusionOk="0">
                  <a:moveTo>
                    <a:pt x="11161" y="0"/>
                  </a:moveTo>
                  <a:cubicBezTo>
                    <a:pt x="8076" y="3484"/>
                    <a:pt x="4990" y="6968"/>
                    <a:pt x="2933" y="10335"/>
                  </a:cubicBezTo>
                  <a:cubicBezTo>
                    <a:pt x="876" y="13703"/>
                    <a:pt x="-153" y="16955"/>
                    <a:pt x="18" y="18929"/>
                  </a:cubicBezTo>
                  <a:cubicBezTo>
                    <a:pt x="190" y="20903"/>
                    <a:pt x="1561" y="21600"/>
                    <a:pt x="5333" y="21135"/>
                  </a:cubicBezTo>
                  <a:cubicBezTo>
                    <a:pt x="9104" y="20671"/>
                    <a:pt x="15276" y="19045"/>
                    <a:pt x="21447" y="17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1539437" y="6685484"/>
              <a:ext cx="1022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29"/>
                    <a:pt x="0" y="9257"/>
                    <a:pt x="0" y="12857"/>
                  </a:cubicBezTo>
                  <a:cubicBezTo>
                    <a:pt x="0" y="16457"/>
                    <a:pt x="108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4273705" y="6771024"/>
              <a:ext cx="268168" cy="3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528" fill="norm" stroke="1" extrusionOk="0">
                  <a:moveTo>
                    <a:pt x="7690" y="3145"/>
                  </a:moveTo>
                  <a:cubicBezTo>
                    <a:pt x="6681" y="3298"/>
                    <a:pt x="5671" y="3451"/>
                    <a:pt x="5066" y="3911"/>
                  </a:cubicBezTo>
                  <a:cubicBezTo>
                    <a:pt x="4460" y="4371"/>
                    <a:pt x="4258" y="5137"/>
                    <a:pt x="3955" y="7741"/>
                  </a:cubicBezTo>
                  <a:cubicBezTo>
                    <a:pt x="3653" y="10345"/>
                    <a:pt x="3249" y="14788"/>
                    <a:pt x="2946" y="17468"/>
                  </a:cubicBezTo>
                  <a:cubicBezTo>
                    <a:pt x="2643" y="20149"/>
                    <a:pt x="2441" y="21068"/>
                    <a:pt x="1937" y="21222"/>
                  </a:cubicBezTo>
                  <a:cubicBezTo>
                    <a:pt x="1432" y="21375"/>
                    <a:pt x="624" y="20762"/>
                    <a:pt x="221" y="19766"/>
                  </a:cubicBezTo>
                  <a:cubicBezTo>
                    <a:pt x="-183" y="18771"/>
                    <a:pt x="-183" y="17392"/>
                    <a:pt x="1533" y="15707"/>
                  </a:cubicBezTo>
                  <a:cubicBezTo>
                    <a:pt x="3249" y="14022"/>
                    <a:pt x="6681" y="12030"/>
                    <a:pt x="9709" y="9732"/>
                  </a:cubicBezTo>
                  <a:cubicBezTo>
                    <a:pt x="12737" y="7434"/>
                    <a:pt x="15361" y="4830"/>
                    <a:pt x="17279" y="2992"/>
                  </a:cubicBezTo>
                  <a:cubicBezTo>
                    <a:pt x="19196" y="1154"/>
                    <a:pt x="20408" y="81"/>
                    <a:pt x="20912" y="5"/>
                  </a:cubicBezTo>
                  <a:cubicBezTo>
                    <a:pt x="21417" y="-72"/>
                    <a:pt x="21215" y="847"/>
                    <a:pt x="20307" y="3605"/>
                  </a:cubicBezTo>
                  <a:cubicBezTo>
                    <a:pt x="19398" y="6362"/>
                    <a:pt x="17783" y="10958"/>
                    <a:pt x="17178" y="14251"/>
                  </a:cubicBezTo>
                  <a:cubicBezTo>
                    <a:pt x="16572" y="17545"/>
                    <a:pt x="16976" y="19537"/>
                    <a:pt x="1738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4574547" y="7015158"/>
              <a:ext cx="140123" cy="13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09" fill="norm" stroke="1" extrusionOk="0">
                  <a:moveTo>
                    <a:pt x="8630" y="0"/>
                  </a:moveTo>
                  <a:cubicBezTo>
                    <a:pt x="6702" y="1200"/>
                    <a:pt x="4773" y="2400"/>
                    <a:pt x="3230" y="5000"/>
                  </a:cubicBezTo>
                  <a:cubicBezTo>
                    <a:pt x="1688" y="7600"/>
                    <a:pt x="530" y="11600"/>
                    <a:pt x="145" y="14600"/>
                  </a:cubicBezTo>
                  <a:cubicBezTo>
                    <a:pt x="-241" y="17600"/>
                    <a:pt x="145" y="19600"/>
                    <a:pt x="1302" y="20600"/>
                  </a:cubicBezTo>
                  <a:cubicBezTo>
                    <a:pt x="2459" y="21600"/>
                    <a:pt x="4388" y="21600"/>
                    <a:pt x="7473" y="21000"/>
                  </a:cubicBezTo>
                  <a:cubicBezTo>
                    <a:pt x="10559" y="20400"/>
                    <a:pt x="14802" y="19200"/>
                    <a:pt x="17309" y="17600"/>
                  </a:cubicBezTo>
                  <a:cubicBezTo>
                    <a:pt x="19816" y="16000"/>
                    <a:pt x="20588" y="14000"/>
                    <a:pt x="20973" y="12000"/>
                  </a:cubicBezTo>
                  <a:cubicBezTo>
                    <a:pt x="21359" y="10000"/>
                    <a:pt x="21359" y="8000"/>
                    <a:pt x="18273" y="7000"/>
                  </a:cubicBezTo>
                  <a:cubicBezTo>
                    <a:pt x="15188" y="6000"/>
                    <a:pt x="9016" y="6000"/>
                    <a:pt x="2845" y="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1235319" y="7847229"/>
              <a:ext cx="46767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013" y="1118"/>
                    <a:pt x="8026" y="-1582"/>
                    <a:pt x="11626" y="1118"/>
                  </a:cubicBezTo>
                  <a:cubicBezTo>
                    <a:pt x="15226" y="3818"/>
                    <a:pt x="18413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1258320" y="7935179"/>
              <a:ext cx="42167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6" y="17760"/>
                    <a:pt x="7593" y="13920"/>
                    <a:pt x="11193" y="10320"/>
                  </a:cubicBezTo>
                  <a:cubicBezTo>
                    <a:pt x="14793" y="6720"/>
                    <a:pt x="18196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1656995" y="7735841"/>
              <a:ext cx="20618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0" y="0"/>
                  </a:moveTo>
                  <a:cubicBezTo>
                    <a:pt x="5795" y="1200"/>
                    <a:pt x="11590" y="2400"/>
                    <a:pt x="15541" y="4200"/>
                  </a:cubicBezTo>
                  <a:cubicBezTo>
                    <a:pt x="19493" y="6000"/>
                    <a:pt x="21600" y="8400"/>
                    <a:pt x="21205" y="10886"/>
                  </a:cubicBezTo>
                  <a:cubicBezTo>
                    <a:pt x="20810" y="13371"/>
                    <a:pt x="17912" y="15943"/>
                    <a:pt x="15673" y="17743"/>
                  </a:cubicBezTo>
                  <a:cubicBezTo>
                    <a:pt x="13434" y="19543"/>
                    <a:pt x="11854" y="20571"/>
                    <a:pt x="102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2538682" y="7843177"/>
              <a:ext cx="19167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47"/>
                    <a:pt x="2880" y="294"/>
                    <a:pt x="4896" y="1616"/>
                  </a:cubicBezTo>
                  <a:cubicBezTo>
                    <a:pt x="6912" y="2939"/>
                    <a:pt x="9504" y="5437"/>
                    <a:pt x="11808" y="8155"/>
                  </a:cubicBezTo>
                  <a:cubicBezTo>
                    <a:pt x="14112" y="10873"/>
                    <a:pt x="16128" y="13812"/>
                    <a:pt x="17712" y="16090"/>
                  </a:cubicBezTo>
                  <a:cubicBezTo>
                    <a:pt x="19296" y="18367"/>
                    <a:pt x="20448" y="199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2523348" y="7827843"/>
              <a:ext cx="32200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71" y="2197"/>
                    <a:pt x="14743" y="4393"/>
                    <a:pt x="11486" y="6712"/>
                  </a:cubicBezTo>
                  <a:cubicBezTo>
                    <a:pt x="8229" y="9031"/>
                    <a:pt x="5143" y="11471"/>
                    <a:pt x="3257" y="13973"/>
                  </a:cubicBezTo>
                  <a:cubicBezTo>
                    <a:pt x="1371" y="16475"/>
                    <a:pt x="686" y="190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3029359" y="8004180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53" y="1800"/>
                    <a:pt x="12505" y="3600"/>
                    <a:pt x="16105" y="7200"/>
                  </a:cubicBezTo>
                  <a:cubicBezTo>
                    <a:pt x="19705" y="10800"/>
                    <a:pt x="20653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2977826" y="8096182"/>
              <a:ext cx="419543" cy="9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65" fill="norm" stroke="1" extrusionOk="0">
                  <a:moveTo>
                    <a:pt x="3014" y="16615"/>
                  </a:moveTo>
                  <a:cubicBezTo>
                    <a:pt x="2363" y="17169"/>
                    <a:pt x="1713" y="17723"/>
                    <a:pt x="1062" y="18554"/>
                  </a:cubicBezTo>
                  <a:cubicBezTo>
                    <a:pt x="412" y="19385"/>
                    <a:pt x="-239" y="20492"/>
                    <a:pt x="86" y="21046"/>
                  </a:cubicBezTo>
                  <a:cubicBezTo>
                    <a:pt x="412" y="21600"/>
                    <a:pt x="1713" y="21600"/>
                    <a:pt x="4185" y="19662"/>
                  </a:cubicBezTo>
                  <a:cubicBezTo>
                    <a:pt x="6657" y="17723"/>
                    <a:pt x="10301" y="13846"/>
                    <a:pt x="13359" y="10246"/>
                  </a:cubicBezTo>
                  <a:cubicBezTo>
                    <a:pt x="16416" y="6646"/>
                    <a:pt x="18889" y="3323"/>
                    <a:pt x="213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3566038" y="7910474"/>
              <a:ext cx="161005" cy="19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fill="norm" stroke="1" extrusionOk="0">
                  <a:moveTo>
                    <a:pt x="0" y="187"/>
                  </a:moveTo>
                  <a:cubicBezTo>
                    <a:pt x="1714" y="-93"/>
                    <a:pt x="3429" y="-374"/>
                    <a:pt x="6171" y="1870"/>
                  </a:cubicBezTo>
                  <a:cubicBezTo>
                    <a:pt x="8914" y="4114"/>
                    <a:pt x="12686" y="8883"/>
                    <a:pt x="15429" y="12530"/>
                  </a:cubicBezTo>
                  <a:cubicBezTo>
                    <a:pt x="18171" y="16177"/>
                    <a:pt x="19886" y="18701"/>
                    <a:pt x="21600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3650313" y="7912178"/>
              <a:ext cx="207066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343" y="0"/>
                  </a:moveTo>
                  <a:cubicBezTo>
                    <a:pt x="15284" y="4702"/>
                    <a:pt x="9226" y="9404"/>
                    <a:pt x="5538" y="12637"/>
                  </a:cubicBezTo>
                  <a:cubicBezTo>
                    <a:pt x="1850" y="15869"/>
                    <a:pt x="533" y="17633"/>
                    <a:pt x="138" y="18882"/>
                  </a:cubicBezTo>
                  <a:cubicBezTo>
                    <a:pt x="-257" y="20131"/>
                    <a:pt x="270" y="20865"/>
                    <a:pt x="7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2577016" y="1648370"/>
              <a:ext cx="66701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97" y="18277"/>
                    <a:pt x="5793" y="14954"/>
                    <a:pt x="8607" y="11631"/>
                  </a:cubicBezTo>
                  <a:cubicBezTo>
                    <a:pt x="11421" y="8308"/>
                    <a:pt x="14152" y="4985"/>
                    <a:pt x="16303" y="3046"/>
                  </a:cubicBezTo>
                  <a:cubicBezTo>
                    <a:pt x="18455" y="1108"/>
                    <a:pt x="20028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3129028" y="1519780"/>
              <a:ext cx="181113" cy="21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24" fill="norm" stroke="1" extrusionOk="0">
                  <a:moveTo>
                    <a:pt x="0" y="3681"/>
                  </a:moveTo>
                  <a:cubicBezTo>
                    <a:pt x="300" y="2395"/>
                    <a:pt x="600" y="1110"/>
                    <a:pt x="1650" y="467"/>
                  </a:cubicBezTo>
                  <a:cubicBezTo>
                    <a:pt x="2700" y="-176"/>
                    <a:pt x="4500" y="-176"/>
                    <a:pt x="7650" y="595"/>
                  </a:cubicBezTo>
                  <a:cubicBezTo>
                    <a:pt x="10800" y="1367"/>
                    <a:pt x="15300" y="2910"/>
                    <a:pt x="18000" y="4195"/>
                  </a:cubicBezTo>
                  <a:cubicBezTo>
                    <a:pt x="20700" y="5481"/>
                    <a:pt x="21600" y="6510"/>
                    <a:pt x="21150" y="8695"/>
                  </a:cubicBezTo>
                  <a:cubicBezTo>
                    <a:pt x="20700" y="10881"/>
                    <a:pt x="18900" y="14224"/>
                    <a:pt x="18000" y="16538"/>
                  </a:cubicBezTo>
                  <a:cubicBezTo>
                    <a:pt x="17100" y="18853"/>
                    <a:pt x="17100" y="20138"/>
                    <a:pt x="1710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3567784" y="1458688"/>
              <a:ext cx="254978" cy="30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75" fill="norm" stroke="1" extrusionOk="0">
                  <a:moveTo>
                    <a:pt x="17008" y="2037"/>
                  </a:moveTo>
                  <a:cubicBezTo>
                    <a:pt x="16161" y="1311"/>
                    <a:pt x="15314" y="585"/>
                    <a:pt x="13937" y="222"/>
                  </a:cubicBezTo>
                  <a:cubicBezTo>
                    <a:pt x="12561" y="-141"/>
                    <a:pt x="10655" y="-141"/>
                    <a:pt x="8749" y="857"/>
                  </a:cubicBezTo>
                  <a:cubicBezTo>
                    <a:pt x="6843" y="1856"/>
                    <a:pt x="4937" y="3852"/>
                    <a:pt x="3455" y="6575"/>
                  </a:cubicBezTo>
                  <a:cubicBezTo>
                    <a:pt x="1973" y="9298"/>
                    <a:pt x="914" y="12746"/>
                    <a:pt x="384" y="15015"/>
                  </a:cubicBezTo>
                  <a:cubicBezTo>
                    <a:pt x="-145" y="17284"/>
                    <a:pt x="-145" y="18373"/>
                    <a:pt x="490" y="19372"/>
                  </a:cubicBezTo>
                  <a:cubicBezTo>
                    <a:pt x="1126" y="20370"/>
                    <a:pt x="2396" y="21277"/>
                    <a:pt x="4514" y="21368"/>
                  </a:cubicBezTo>
                  <a:cubicBezTo>
                    <a:pt x="6631" y="21459"/>
                    <a:pt x="9596" y="20733"/>
                    <a:pt x="12561" y="18646"/>
                  </a:cubicBezTo>
                  <a:cubicBezTo>
                    <a:pt x="15526" y="16558"/>
                    <a:pt x="18490" y="13109"/>
                    <a:pt x="19973" y="10659"/>
                  </a:cubicBezTo>
                  <a:cubicBezTo>
                    <a:pt x="21455" y="8209"/>
                    <a:pt x="21455" y="6756"/>
                    <a:pt x="20290" y="5577"/>
                  </a:cubicBezTo>
                  <a:cubicBezTo>
                    <a:pt x="19126" y="4397"/>
                    <a:pt x="16796" y="3489"/>
                    <a:pt x="14467" y="2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2239675" y="2430388"/>
              <a:ext cx="30668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80"/>
                    <a:pt x="14400" y="8160"/>
                    <a:pt x="10800" y="11760"/>
                  </a:cubicBezTo>
                  <a:cubicBezTo>
                    <a:pt x="7200" y="15360"/>
                    <a:pt x="3600" y="18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2042451" y="2407387"/>
              <a:ext cx="51923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1183" y="21600"/>
                  </a:moveTo>
                  <a:cubicBezTo>
                    <a:pt x="653" y="20800"/>
                    <a:pt x="124" y="20000"/>
                    <a:pt x="18" y="19200"/>
                  </a:cubicBezTo>
                  <a:cubicBezTo>
                    <a:pt x="-88" y="18400"/>
                    <a:pt x="230" y="17600"/>
                    <a:pt x="1924" y="15700"/>
                  </a:cubicBezTo>
                  <a:cubicBezTo>
                    <a:pt x="3618" y="13800"/>
                    <a:pt x="6688" y="10800"/>
                    <a:pt x="10183" y="8000"/>
                  </a:cubicBezTo>
                  <a:cubicBezTo>
                    <a:pt x="13677" y="5200"/>
                    <a:pt x="17594" y="2600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2500347" y="2875064"/>
              <a:ext cx="153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2529649" y="2737061"/>
              <a:ext cx="70378" cy="80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1178" fill="norm" stroke="1" extrusionOk="0">
                  <a:moveTo>
                    <a:pt x="9336" y="16200"/>
                  </a:moveTo>
                  <a:cubicBezTo>
                    <a:pt x="4867" y="18225"/>
                    <a:pt x="398" y="20250"/>
                    <a:pt x="25" y="20925"/>
                  </a:cubicBezTo>
                  <a:cubicBezTo>
                    <a:pt x="-347" y="21600"/>
                    <a:pt x="3377" y="20925"/>
                    <a:pt x="7101" y="18900"/>
                  </a:cubicBezTo>
                  <a:cubicBezTo>
                    <a:pt x="10825" y="16875"/>
                    <a:pt x="14550" y="13500"/>
                    <a:pt x="17156" y="10125"/>
                  </a:cubicBezTo>
                  <a:cubicBezTo>
                    <a:pt x="19763" y="6750"/>
                    <a:pt x="21253" y="3375"/>
                    <a:pt x="20136" y="1687"/>
                  </a:cubicBezTo>
                  <a:cubicBezTo>
                    <a:pt x="19019" y="0"/>
                    <a:pt x="15294" y="0"/>
                    <a:pt x="1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2553380" y="275239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3236364" y="2461055"/>
              <a:ext cx="291919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1127" y="0"/>
                  </a:moveTo>
                  <a:cubicBezTo>
                    <a:pt x="1127" y="692"/>
                    <a:pt x="1127" y="1385"/>
                    <a:pt x="2536" y="2215"/>
                  </a:cubicBezTo>
                  <a:cubicBezTo>
                    <a:pt x="3944" y="3046"/>
                    <a:pt x="6762" y="4015"/>
                    <a:pt x="9861" y="4846"/>
                  </a:cubicBezTo>
                  <a:cubicBezTo>
                    <a:pt x="12960" y="5677"/>
                    <a:pt x="16341" y="6369"/>
                    <a:pt x="18407" y="6923"/>
                  </a:cubicBezTo>
                  <a:cubicBezTo>
                    <a:pt x="20473" y="7477"/>
                    <a:pt x="21224" y="7892"/>
                    <a:pt x="21412" y="8446"/>
                  </a:cubicBezTo>
                  <a:cubicBezTo>
                    <a:pt x="21600" y="9000"/>
                    <a:pt x="21224" y="9692"/>
                    <a:pt x="19064" y="11077"/>
                  </a:cubicBezTo>
                  <a:cubicBezTo>
                    <a:pt x="16904" y="12462"/>
                    <a:pt x="12960" y="14538"/>
                    <a:pt x="9485" y="16408"/>
                  </a:cubicBezTo>
                  <a:cubicBezTo>
                    <a:pt x="6010" y="18277"/>
                    <a:pt x="3005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3374367" y="2752395"/>
              <a:ext cx="33734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720"/>
                    <a:pt x="18327" y="1440"/>
                    <a:pt x="15218" y="4200"/>
                  </a:cubicBezTo>
                  <a:cubicBezTo>
                    <a:pt x="12109" y="6960"/>
                    <a:pt x="7527" y="11760"/>
                    <a:pt x="4745" y="15000"/>
                  </a:cubicBezTo>
                  <a:cubicBezTo>
                    <a:pt x="1964" y="18240"/>
                    <a:pt x="982" y="19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4033837" y="2455611"/>
              <a:ext cx="296361" cy="3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18" fill="norm" stroke="1" extrusionOk="0">
                  <a:moveTo>
                    <a:pt x="15916" y="1808"/>
                  </a:moveTo>
                  <a:cubicBezTo>
                    <a:pt x="15367" y="1158"/>
                    <a:pt x="14818" y="509"/>
                    <a:pt x="14086" y="184"/>
                  </a:cubicBezTo>
                  <a:cubicBezTo>
                    <a:pt x="13354" y="-141"/>
                    <a:pt x="12439" y="-141"/>
                    <a:pt x="10425" y="1077"/>
                  </a:cubicBezTo>
                  <a:cubicBezTo>
                    <a:pt x="8411" y="2295"/>
                    <a:pt x="5300" y="4731"/>
                    <a:pt x="3286" y="7573"/>
                  </a:cubicBezTo>
                  <a:cubicBezTo>
                    <a:pt x="1272" y="10415"/>
                    <a:pt x="357" y="13664"/>
                    <a:pt x="83" y="15775"/>
                  </a:cubicBezTo>
                  <a:cubicBezTo>
                    <a:pt x="-192" y="17886"/>
                    <a:pt x="174" y="18861"/>
                    <a:pt x="1822" y="19754"/>
                  </a:cubicBezTo>
                  <a:cubicBezTo>
                    <a:pt x="3469" y="20647"/>
                    <a:pt x="6398" y="21459"/>
                    <a:pt x="9235" y="20972"/>
                  </a:cubicBezTo>
                  <a:cubicBezTo>
                    <a:pt x="12072" y="20485"/>
                    <a:pt x="14818" y="18698"/>
                    <a:pt x="16832" y="16506"/>
                  </a:cubicBezTo>
                  <a:cubicBezTo>
                    <a:pt x="18845" y="14313"/>
                    <a:pt x="20127" y="11715"/>
                    <a:pt x="20767" y="9928"/>
                  </a:cubicBezTo>
                  <a:cubicBezTo>
                    <a:pt x="21408" y="8142"/>
                    <a:pt x="21408" y="7167"/>
                    <a:pt x="20584" y="6193"/>
                  </a:cubicBezTo>
                  <a:cubicBezTo>
                    <a:pt x="19761" y="5218"/>
                    <a:pt x="18113" y="4244"/>
                    <a:pt x="16832" y="3594"/>
                  </a:cubicBezTo>
                  <a:cubicBezTo>
                    <a:pt x="15550" y="2945"/>
                    <a:pt x="14635" y="2620"/>
                    <a:pt x="14086" y="2376"/>
                  </a:cubicBezTo>
                  <a:cubicBezTo>
                    <a:pt x="13537" y="2133"/>
                    <a:pt x="13354" y="1970"/>
                    <a:pt x="13171" y="1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3757709" y="4317069"/>
              <a:ext cx="1494407" cy="5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43" fill="norm" stroke="1" extrusionOk="0">
                  <a:moveTo>
                    <a:pt x="0" y="21343"/>
                  </a:moveTo>
                  <a:cubicBezTo>
                    <a:pt x="1143" y="19286"/>
                    <a:pt x="2285" y="17229"/>
                    <a:pt x="3373" y="16714"/>
                  </a:cubicBezTo>
                  <a:cubicBezTo>
                    <a:pt x="4460" y="16200"/>
                    <a:pt x="5492" y="17229"/>
                    <a:pt x="6727" y="17743"/>
                  </a:cubicBezTo>
                  <a:cubicBezTo>
                    <a:pt x="7962" y="18257"/>
                    <a:pt x="9399" y="18257"/>
                    <a:pt x="10708" y="17743"/>
                  </a:cubicBezTo>
                  <a:cubicBezTo>
                    <a:pt x="12016" y="17229"/>
                    <a:pt x="13196" y="16200"/>
                    <a:pt x="14468" y="14143"/>
                  </a:cubicBezTo>
                  <a:cubicBezTo>
                    <a:pt x="15739" y="12086"/>
                    <a:pt x="17103" y="9000"/>
                    <a:pt x="18246" y="6429"/>
                  </a:cubicBezTo>
                  <a:cubicBezTo>
                    <a:pt x="19388" y="3857"/>
                    <a:pt x="20310" y="1800"/>
                    <a:pt x="20863" y="772"/>
                  </a:cubicBezTo>
                  <a:cubicBezTo>
                    <a:pt x="21416" y="-257"/>
                    <a:pt x="21600" y="-257"/>
                    <a:pt x="21545" y="772"/>
                  </a:cubicBezTo>
                  <a:cubicBezTo>
                    <a:pt x="21489" y="1800"/>
                    <a:pt x="21195" y="3857"/>
                    <a:pt x="20900" y="5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3734709" y="4393098"/>
              <a:ext cx="17218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0" y="21600"/>
                  </a:moveTo>
                  <a:cubicBezTo>
                    <a:pt x="640" y="18900"/>
                    <a:pt x="1280" y="16200"/>
                    <a:pt x="1984" y="14400"/>
                  </a:cubicBezTo>
                  <a:cubicBezTo>
                    <a:pt x="2688" y="12600"/>
                    <a:pt x="3456" y="11700"/>
                    <a:pt x="4400" y="10125"/>
                  </a:cubicBezTo>
                  <a:cubicBezTo>
                    <a:pt x="5344" y="8550"/>
                    <a:pt x="6464" y="6300"/>
                    <a:pt x="7680" y="4725"/>
                  </a:cubicBezTo>
                  <a:cubicBezTo>
                    <a:pt x="8896" y="3150"/>
                    <a:pt x="10208" y="2250"/>
                    <a:pt x="11488" y="1800"/>
                  </a:cubicBezTo>
                  <a:cubicBezTo>
                    <a:pt x="12768" y="1350"/>
                    <a:pt x="14016" y="1350"/>
                    <a:pt x="15328" y="1350"/>
                  </a:cubicBezTo>
                  <a:cubicBezTo>
                    <a:pt x="16640" y="1350"/>
                    <a:pt x="18016" y="1350"/>
                    <a:pt x="18960" y="1350"/>
                  </a:cubicBezTo>
                  <a:cubicBezTo>
                    <a:pt x="19904" y="1350"/>
                    <a:pt x="20416" y="1350"/>
                    <a:pt x="20816" y="1125"/>
                  </a:cubicBezTo>
                  <a:cubicBezTo>
                    <a:pt x="21216" y="900"/>
                    <a:pt x="21504" y="450"/>
                    <a:pt x="21552" y="225"/>
                  </a:cubicBezTo>
                  <a:cubicBezTo>
                    <a:pt x="21600" y="0"/>
                    <a:pt x="21408" y="0"/>
                    <a:pt x="212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3857378" y="4381874"/>
              <a:ext cx="1602371" cy="13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1352"/>
                  </a:moveTo>
                  <a:cubicBezTo>
                    <a:pt x="1206" y="19722"/>
                    <a:pt x="2411" y="18092"/>
                    <a:pt x="3652" y="16461"/>
                  </a:cubicBezTo>
                  <a:cubicBezTo>
                    <a:pt x="4892" y="14831"/>
                    <a:pt x="6167" y="13201"/>
                    <a:pt x="7441" y="11775"/>
                  </a:cubicBezTo>
                  <a:cubicBezTo>
                    <a:pt x="8716" y="10348"/>
                    <a:pt x="9990" y="9126"/>
                    <a:pt x="11300" y="7903"/>
                  </a:cubicBezTo>
                  <a:cubicBezTo>
                    <a:pt x="12609" y="6680"/>
                    <a:pt x="13952" y="5458"/>
                    <a:pt x="15210" y="4235"/>
                  </a:cubicBezTo>
                  <a:cubicBezTo>
                    <a:pt x="16467" y="3012"/>
                    <a:pt x="17638" y="1790"/>
                    <a:pt x="18637" y="975"/>
                  </a:cubicBezTo>
                  <a:cubicBezTo>
                    <a:pt x="19636" y="160"/>
                    <a:pt x="20463" y="-248"/>
                    <a:pt x="20928" y="160"/>
                  </a:cubicBezTo>
                  <a:cubicBezTo>
                    <a:pt x="21393" y="567"/>
                    <a:pt x="21497" y="1790"/>
                    <a:pt x="21600" y="3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4026048" y="4427267"/>
              <a:ext cx="1257363" cy="7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21324"/>
                  </a:moveTo>
                  <a:cubicBezTo>
                    <a:pt x="1537" y="19834"/>
                    <a:pt x="3073" y="18345"/>
                    <a:pt x="4698" y="15738"/>
                  </a:cubicBezTo>
                  <a:cubicBezTo>
                    <a:pt x="6322" y="13131"/>
                    <a:pt x="8034" y="9407"/>
                    <a:pt x="9615" y="6800"/>
                  </a:cubicBezTo>
                  <a:cubicBezTo>
                    <a:pt x="11195" y="4193"/>
                    <a:pt x="12644" y="2703"/>
                    <a:pt x="14378" y="1586"/>
                  </a:cubicBezTo>
                  <a:cubicBezTo>
                    <a:pt x="16112" y="469"/>
                    <a:pt x="18132" y="-276"/>
                    <a:pt x="19383" y="96"/>
                  </a:cubicBezTo>
                  <a:cubicBezTo>
                    <a:pt x="20634" y="469"/>
                    <a:pt x="21117" y="1958"/>
                    <a:pt x="21600" y="3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787331" y="2055151"/>
              <a:ext cx="1870710" cy="9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1033" y="19843"/>
                    <a:pt x="2066" y="18182"/>
                    <a:pt x="3098" y="16520"/>
                  </a:cubicBezTo>
                  <a:cubicBezTo>
                    <a:pt x="4131" y="14859"/>
                    <a:pt x="5164" y="13197"/>
                    <a:pt x="6270" y="11536"/>
                  </a:cubicBezTo>
                  <a:cubicBezTo>
                    <a:pt x="7377" y="9874"/>
                    <a:pt x="8557" y="8213"/>
                    <a:pt x="9752" y="6828"/>
                  </a:cubicBezTo>
                  <a:cubicBezTo>
                    <a:pt x="10948" y="5443"/>
                    <a:pt x="12157" y="4336"/>
                    <a:pt x="13338" y="3228"/>
                  </a:cubicBezTo>
                  <a:cubicBezTo>
                    <a:pt x="14518" y="2120"/>
                    <a:pt x="15669" y="1013"/>
                    <a:pt x="16864" y="459"/>
                  </a:cubicBezTo>
                  <a:cubicBezTo>
                    <a:pt x="18059" y="-95"/>
                    <a:pt x="19298" y="-95"/>
                    <a:pt x="20095" y="182"/>
                  </a:cubicBezTo>
                  <a:cubicBezTo>
                    <a:pt x="20892" y="459"/>
                    <a:pt x="21246" y="1013"/>
                    <a:pt x="21600" y="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718330" y="2189101"/>
              <a:ext cx="1518035" cy="13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21361"/>
                  </a:moveTo>
                  <a:cubicBezTo>
                    <a:pt x="1309" y="18916"/>
                    <a:pt x="2618" y="16470"/>
                    <a:pt x="3909" y="14229"/>
                  </a:cubicBezTo>
                  <a:cubicBezTo>
                    <a:pt x="5200" y="11987"/>
                    <a:pt x="6473" y="9950"/>
                    <a:pt x="7927" y="8116"/>
                  </a:cubicBezTo>
                  <a:cubicBezTo>
                    <a:pt x="9382" y="6282"/>
                    <a:pt x="11018" y="4652"/>
                    <a:pt x="12727" y="3225"/>
                  </a:cubicBezTo>
                  <a:cubicBezTo>
                    <a:pt x="14436" y="1799"/>
                    <a:pt x="16218" y="576"/>
                    <a:pt x="17709" y="169"/>
                  </a:cubicBezTo>
                  <a:cubicBezTo>
                    <a:pt x="19200" y="-239"/>
                    <a:pt x="20400" y="169"/>
                    <a:pt x="21600" y="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7626603" y="3942501"/>
              <a:ext cx="246944" cy="42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42" fill="norm" stroke="1" extrusionOk="0">
                  <a:moveTo>
                    <a:pt x="12810" y="4180"/>
                  </a:moveTo>
                  <a:cubicBezTo>
                    <a:pt x="12149" y="3663"/>
                    <a:pt x="11488" y="3146"/>
                    <a:pt x="10606" y="3146"/>
                  </a:cubicBezTo>
                  <a:cubicBezTo>
                    <a:pt x="9724" y="3146"/>
                    <a:pt x="8622" y="3663"/>
                    <a:pt x="6859" y="5797"/>
                  </a:cubicBezTo>
                  <a:cubicBezTo>
                    <a:pt x="5096" y="7931"/>
                    <a:pt x="2671" y="11682"/>
                    <a:pt x="1349" y="14334"/>
                  </a:cubicBezTo>
                  <a:cubicBezTo>
                    <a:pt x="26" y="16985"/>
                    <a:pt x="-194" y="18537"/>
                    <a:pt x="137" y="19507"/>
                  </a:cubicBezTo>
                  <a:cubicBezTo>
                    <a:pt x="467" y="20477"/>
                    <a:pt x="1349" y="20865"/>
                    <a:pt x="2451" y="21124"/>
                  </a:cubicBezTo>
                  <a:cubicBezTo>
                    <a:pt x="3553" y="21383"/>
                    <a:pt x="4875" y="21512"/>
                    <a:pt x="6859" y="20930"/>
                  </a:cubicBezTo>
                  <a:cubicBezTo>
                    <a:pt x="8843" y="20348"/>
                    <a:pt x="11488" y="19055"/>
                    <a:pt x="14022" y="16468"/>
                  </a:cubicBezTo>
                  <a:cubicBezTo>
                    <a:pt x="16557" y="13881"/>
                    <a:pt x="18982" y="10001"/>
                    <a:pt x="20194" y="7349"/>
                  </a:cubicBezTo>
                  <a:cubicBezTo>
                    <a:pt x="21406" y="4698"/>
                    <a:pt x="21406" y="3275"/>
                    <a:pt x="21186" y="2240"/>
                  </a:cubicBezTo>
                  <a:cubicBezTo>
                    <a:pt x="20965" y="1205"/>
                    <a:pt x="20524" y="559"/>
                    <a:pt x="19643" y="235"/>
                  </a:cubicBezTo>
                  <a:cubicBezTo>
                    <a:pt x="18761" y="-88"/>
                    <a:pt x="17439" y="-88"/>
                    <a:pt x="16557" y="300"/>
                  </a:cubicBezTo>
                  <a:cubicBezTo>
                    <a:pt x="15675" y="688"/>
                    <a:pt x="15235" y="1464"/>
                    <a:pt x="14794" y="2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8051139" y="4124759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8189142" y="3938199"/>
              <a:ext cx="164725" cy="37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71" fill="norm" stroke="1" extrusionOk="0">
                  <a:moveTo>
                    <a:pt x="20618" y="592"/>
                  </a:moveTo>
                  <a:cubicBezTo>
                    <a:pt x="16364" y="296"/>
                    <a:pt x="12109" y="0"/>
                    <a:pt x="8836" y="0"/>
                  </a:cubicBezTo>
                  <a:cubicBezTo>
                    <a:pt x="5564" y="0"/>
                    <a:pt x="3273" y="296"/>
                    <a:pt x="2618" y="1184"/>
                  </a:cubicBezTo>
                  <a:cubicBezTo>
                    <a:pt x="1964" y="2071"/>
                    <a:pt x="2945" y="3551"/>
                    <a:pt x="6382" y="5400"/>
                  </a:cubicBezTo>
                  <a:cubicBezTo>
                    <a:pt x="9818" y="7249"/>
                    <a:pt x="15709" y="9468"/>
                    <a:pt x="18655" y="11836"/>
                  </a:cubicBezTo>
                  <a:cubicBezTo>
                    <a:pt x="21600" y="14203"/>
                    <a:pt x="21600" y="16718"/>
                    <a:pt x="20127" y="18493"/>
                  </a:cubicBezTo>
                  <a:cubicBezTo>
                    <a:pt x="18655" y="20268"/>
                    <a:pt x="15709" y="21304"/>
                    <a:pt x="12109" y="21452"/>
                  </a:cubicBezTo>
                  <a:cubicBezTo>
                    <a:pt x="8509" y="21600"/>
                    <a:pt x="4255" y="20860"/>
                    <a:pt x="0" y="20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8227477" y="3887087"/>
              <a:ext cx="34500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40" y="15200"/>
                    <a:pt x="4480" y="8800"/>
                    <a:pt x="8080" y="5200"/>
                  </a:cubicBezTo>
                  <a:cubicBezTo>
                    <a:pt x="11680" y="1600"/>
                    <a:pt x="1664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4271387" y="5972467"/>
              <a:ext cx="69768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1" y="19200"/>
                    <a:pt x="5222" y="16800"/>
                    <a:pt x="7754" y="14400"/>
                  </a:cubicBezTo>
                  <a:cubicBezTo>
                    <a:pt x="10286" y="12000"/>
                    <a:pt x="12738" y="9600"/>
                    <a:pt x="15033" y="7200"/>
                  </a:cubicBezTo>
                  <a:cubicBezTo>
                    <a:pt x="17327" y="4800"/>
                    <a:pt x="1946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4838734" y="5903466"/>
              <a:ext cx="1834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0" y="1662"/>
                  </a:moveTo>
                  <a:cubicBezTo>
                    <a:pt x="2959" y="831"/>
                    <a:pt x="5918" y="0"/>
                    <a:pt x="9025" y="0"/>
                  </a:cubicBezTo>
                  <a:cubicBezTo>
                    <a:pt x="12131" y="0"/>
                    <a:pt x="15386" y="831"/>
                    <a:pt x="17753" y="2631"/>
                  </a:cubicBezTo>
                  <a:cubicBezTo>
                    <a:pt x="20121" y="4431"/>
                    <a:pt x="21600" y="7200"/>
                    <a:pt x="21156" y="10523"/>
                  </a:cubicBezTo>
                  <a:cubicBezTo>
                    <a:pt x="20712" y="13846"/>
                    <a:pt x="18345" y="17723"/>
                    <a:pt x="15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5295230" y="5895799"/>
              <a:ext cx="279521" cy="20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79" fill="norm" stroke="1" extrusionOk="0">
                  <a:moveTo>
                    <a:pt x="21477" y="2430"/>
                  </a:moveTo>
                  <a:cubicBezTo>
                    <a:pt x="16961" y="3240"/>
                    <a:pt x="12444" y="4050"/>
                    <a:pt x="9106" y="5805"/>
                  </a:cubicBezTo>
                  <a:cubicBezTo>
                    <a:pt x="5768" y="7560"/>
                    <a:pt x="3608" y="10260"/>
                    <a:pt x="2233" y="12285"/>
                  </a:cubicBezTo>
                  <a:cubicBezTo>
                    <a:pt x="859" y="14310"/>
                    <a:pt x="270" y="15660"/>
                    <a:pt x="73" y="17010"/>
                  </a:cubicBezTo>
                  <a:cubicBezTo>
                    <a:pt x="-123" y="18360"/>
                    <a:pt x="73" y="19710"/>
                    <a:pt x="662" y="20520"/>
                  </a:cubicBezTo>
                  <a:cubicBezTo>
                    <a:pt x="1252" y="21330"/>
                    <a:pt x="2233" y="21600"/>
                    <a:pt x="4982" y="20790"/>
                  </a:cubicBezTo>
                  <a:cubicBezTo>
                    <a:pt x="7732" y="19980"/>
                    <a:pt x="12248" y="18090"/>
                    <a:pt x="15292" y="15120"/>
                  </a:cubicBezTo>
                  <a:cubicBezTo>
                    <a:pt x="18335" y="12150"/>
                    <a:pt x="19906" y="8100"/>
                    <a:pt x="20495" y="5400"/>
                  </a:cubicBezTo>
                  <a:cubicBezTo>
                    <a:pt x="21084" y="2700"/>
                    <a:pt x="20692" y="1350"/>
                    <a:pt x="20004" y="675"/>
                  </a:cubicBezTo>
                  <a:cubicBezTo>
                    <a:pt x="19317" y="0"/>
                    <a:pt x="18335" y="0"/>
                    <a:pt x="17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5666752" y="6049136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5816331" y="5899808"/>
              <a:ext cx="192082" cy="30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1318" fill="norm" stroke="1" extrusionOk="0">
                  <a:moveTo>
                    <a:pt x="15987" y="798"/>
                  </a:moveTo>
                  <a:cubicBezTo>
                    <a:pt x="12706" y="258"/>
                    <a:pt x="9425" y="-282"/>
                    <a:pt x="6691" y="168"/>
                  </a:cubicBezTo>
                  <a:cubicBezTo>
                    <a:pt x="3957" y="618"/>
                    <a:pt x="1769" y="2058"/>
                    <a:pt x="676" y="3228"/>
                  </a:cubicBezTo>
                  <a:cubicBezTo>
                    <a:pt x="-418" y="4398"/>
                    <a:pt x="-418" y="5298"/>
                    <a:pt x="2453" y="6918"/>
                  </a:cubicBezTo>
                  <a:cubicBezTo>
                    <a:pt x="5324" y="8538"/>
                    <a:pt x="11066" y="10878"/>
                    <a:pt x="14483" y="12408"/>
                  </a:cubicBezTo>
                  <a:cubicBezTo>
                    <a:pt x="17901" y="13938"/>
                    <a:pt x="18995" y="14658"/>
                    <a:pt x="19815" y="15558"/>
                  </a:cubicBezTo>
                  <a:cubicBezTo>
                    <a:pt x="20635" y="16458"/>
                    <a:pt x="21182" y="17538"/>
                    <a:pt x="19131" y="18528"/>
                  </a:cubicBezTo>
                  <a:cubicBezTo>
                    <a:pt x="17081" y="19518"/>
                    <a:pt x="12433" y="20418"/>
                    <a:pt x="7785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5866090" y="5856105"/>
              <a:ext cx="406343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75" y="11375"/>
                    <a:pt x="8151" y="2735"/>
                    <a:pt x="11751" y="575"/>
                  </a:cubicBezTo>
                  <a:cubicBezTo>
                    <a:pt x="15351" y="-1585"/>
                    <a:pt x="1847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386083" y="6686686"/>
              <a:ext cx="250844" cy="53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04" fill="norm" stroke="1" extrusionOk="0">
                  <a:moveTo>
                    <a:pt x="9101" y="10394"/>
                  </a:moveTo>
                  <a:cubicBezTo>
                    <a:pt x="6701" y="13055"/>
                    <a:pt x="4301" y="15717"/>
                    <a:pt x="2882" y="17355"/>
                  </a:cubicBezTo>
                  <a:cubicBezTo>
                    <a:pt x="1464" y="18993"/>
                    <a:pt x="1028" y="19607"/>
                    <a:pt x="701" y="20221"/>
                  </a:cubicBezTo>
                  <a:cubicBezTo>
                    <a:pt x="373" y="20835"/>
                    <a:pt x="155" y="21450"/>
                    <a:pt x="46" y="21501"/>
                  </a:cubicBezTo>
                  <a:cubicBezTo>
                    <a:pt x="-63" y="21552"/>
                    <a:pt x="-63" y="21040"/>
                    <a:pt x="1028" y="19607"/>
                  </a:cubicBezTo>
                  <a:cubicBezTo>
                    <a:pt x="2119" y="18174"/>
                    <a:pt x="4301" y="15819"/>
                    <a:pt x="7028" y="12851"/>
                  </a:cubicBezTo>
                  <a:cubicBezTo>
                    <a:pt x="9755" y="9882"/>
                    <a:pt x="13028" y="6299"/>
                    <a:pt x="14992" y="4252"/>
                  </a:cubicBezTo>
                  <a:cubicBezTo>
                    <a:pt x="16955" y="2204"/>
                    <a:pt x="17610" y="1692"/>
                    <a:pt x="18482" y="1129"/>
                  </a:cubicBezTo>
                  <a:cubicBezTo>
                    <a:pt x="19355" y="566"/>
                    <a:pt x="20446" y="-48"/>
                    <a:pt x="20992" y="3"/>
                  </a:cubicBezTo>
                  <a:cubicBezTo>
                    <a:pt x="21537" y="54"/>
                    <a:pt x="21537" y="771"/>
                    <a:pt x="21101" y="2614"/>
                  </a:cubicBezTo>
                  <a:cubicBezTo>
                    <a:pt x="20664" y="4456"/>
                    <a:pt x="19792" y="7425"/>
                    <a:pt x="19573" y="9882"/>
                  </a:cubicBezTo>
                  <a:cubicBezTo>
                    <a:pt x="19355" y="12339"/>
                    <a:pt x="19792" y="14284"/>
                    <a:pt x="20228" y="16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2508014" y="6961490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0" y="18000"/>
                    <a:pt x="10219" y="14400"/>
                    <a:pt x="13819" y="10800"/>
                  </a:cubicBezTo>
                  <a:cubicBezTo>
                    <a:pt x="17419" y="7200"/>
                    <a:pt x="1951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2737505" y="6900155"/>
              <a:ext cx="176853" cy="177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68" fill="norm" stroke="1" extrusionOk="0">
                  <a:moveTo>
                    <a:pt x="21053" y="0"/>
                  </a:moveTo>
                  <a:cubicBezTo>
                    <a:pt x="17402" y="0"/>
                    <a:pt x="13752" y="0"/>
                    <a:pt x="10253" y="1543"/>
                  </a:cubicBezTo>
                  <a:cubicBezTo>
                    <a:pt x="6754" y="3086"/>
                    <a:pt x="3408" y="6171"/>
                    <a:pt x="1583" y="9566"/>
                  </a:cubicBezTo>
                  <a:cubicBezTo>
                    <a:pt x="-243" y="12960"/>
                    <a:pt x="-547" y="16663"/>
                    <a:pt x="974" y="18823"/>
                  </a:cubicBezTo>
                  <a:cubicBezTo>
                    <a:pt x="2495" y="20983"/>
                    <a:pt x="5842" y="21600"/>
                    <a:pt x="8732" y="21446"/>
                  </a:cubicBezTo>
                  <a:cubicBezTo>
                    <a:pt x="11622" y="21291"/>
                    <a:pt x="14056" y="20366"/>
                    <a:pt x="1649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2875858" y="6916341"/>
              <a:ext cx="191837" cy="12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0518" fill="norm" stroke="1" extrusionOk="0">
                  <a:moveTo>
                    <a:pt x="16008" y="1152"/>
                  </a:moveTo>
                  <a:cubicBezTo>
                    <a:pt x="12922" y="288"/>
                    <a:pt x="9836" y="-576"/>
                    <a:pt x="7171" y="504"/>
                  </a:cubicBezTo>
                  <a:cubicBezTo>
                    <a:pt x="4506" y="1584"/>
                    <a:pt x="2262" y="4608"/>
                    <a:pt x="1000" y="7200"/>
                  </a:cubicBezTo>
                  <a:cubicBezTo>
                    <a:pt x="-262" y="9792"/>
                    <a:pt x="-543" y="11952"/>
                    <a:pt x="1421" y="14328"/>
                  </a:cubicBezTo>
                  <a:cubicBezTo>
                    <a:pt x="3384" y="16704"/>
                    <a:pt x="7592" y="19296"/>
                    <a:pt x="11239" y="20160"/>
                  </a:cubicBezTo>
                  <a:cubicBezTo>
                    <a:pt x="14886" y="21024"/>
                    <a:pt x="17971" y="20160"/>
                    <a:pt x="21057" y="19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3072805" y="6897270"/>
              <a:ext cx="148227" cy="14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3724" y="11396"/>
                  </a:moveTo>
                  <a:cubicBezTo>
                    <a:pt x="1862" y="11396"/>
                    <a:pt x="0" y="11396"/>
                    <a:pt x="0" y="11030"/>
                  </a:cubicBezTo>
                  <a:cubicBezTo>
                    <a:pt x="0" y="10664"/>
                    <a:pt x="1862" y="9932"/>
                    <a:pt x="3910" y="8651"/>
                  </a:cubicBezTo>
                  <a:cubicBezTo>
                    <a:pt x="5959" y="7369"/>
                    <a:pt x="8193" y="5539"/>
                    <a:pt x="9869" y="3891"/>
                  </a:cubicBezTo>
                  <a:cubicBezTo>
                    <a:pt x="11545" y="2244"/>
                    <a:pt x="12662" y="779"/>
                    <a:pt x="12290" y="230"/>
                  </a:cubicBezTo>
                  <a:cubicBezTo>
                    <a:pt x="11917" y="-319"/>
                    <a:pt x="10055" y="47"/>
                    <a:pt x="8193" y="2061"/>
                  </a:cubicBezTo>
                  <a:cubicBezTo>
                    <a:pt x="6331" y="4074"/>
                    <a:pt x="4469" y="7735"/>
                    <a:pt x="3538" y="10664"/>
                  </a:cubicBezTo>
                  <a:cubicBezTo>
                    <a:pt x="2607" y="13593"/>
                    <a:pt x="2607" y="15789"/>
                    <a:pt x="5772" y="17437"/>
                  </a:cubicBezTo>
                  <a:cubicBezTo>
                    <a:pt x="8938" y="19084"/>
                    <a:pt x="15269" y="20183"/>
                    <a:pt x="21600" y="2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3264476" y="6824261"/>
              <a:ext cx="147676" cy="39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298" fill="norm" stroke="1" extrusionOk="0">
                  <a:moveTo>
                    <a:pt x="12447" y="6975"/>
                  </a:moveTo>
                  <a:cubicBezTo>
                    <a:pt x="8786" y="10965"/>
                    <a:pt x="5125" y="14955"/>
                    <a:pt x="2929" y="17500"/>
                  </a:cubicBezTo>
                  <a:cubicBezTo>
                    <a:pt x="732" y="20045"/>
                    <a:pt x="0" y="21146"/>
                    <a:pt x="0" y="21283"/>
                  </a:cubicBezTo>
                  <a:cubicBezTo>
                    <a:pt x="0" y="21421"/>
                    <a:pt x="732" y="20596"/>
                    <a:pt x="1831" y="18188"/>
                  </a:cubicBezTo>
                  <a:cubicBezTo>
                    <a:pt x="2929" y="15780"/>
                    <a:pt x="4393" y="11790"/>
                    <a:pt x="6407" y="8557"/>
                  </a:cubicBezTo>
                  <a:cubicBezTo>
                    <a:pt x="8420" y="5324"/>
                    <a:pt x="10983" y="2848"/>
                    <a:pt x="13363" y="1472"/>
                  </a:cubicBezTo>
                  <a:cubicBezTo>
                    <a:pt x="15742" y="96"/>
                    <a:pt x="17939" y="-179"/>
                    <a:pt x="19403" y="96"/>
                  </a:cubicBezTo>
                  <a:cubicBezTo>
                    <a:pt x="20868" y="371"/>
                    <a:pt x="21600" y="1197"/>
                    <a:pt x="20868" y="2504"/>
                  </a:cubicBezTo>
                  <a:cubicBezTo>
                    <a:pt x="20136" y="3811"/>
                    <a:pt x="17939" y="5599"/>
                    <a:pt x="15010" y="6769"/>
                  </a:cubicBezTo>
                  <a:cubicBezTo>
                    <a:pt x="12081" y="7938"/>
                    <a:pt x="8420" y="8489"/>
                    <a:pt x="4759" y="9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3514572" y="6637381"/>
              <a:ext cx="74468" cy="3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167" fill="norm" stroke="1" extrusionOk="0">
                  <a:moveTo>
                    <a:pt x="8020" y="1075"/>
                  </a:moveTo>
                  <a:cubicBezTo>
                    <a:pt x="10900" y="445"/>
                    <a:pt x="13780" y="-186"/>
                    <a:pt x="15220" y="50"/>
                  </a:cubicBezTo>
                  <a:cubicBezTo>
                    <a:pt x="16660" y="287"/>
                    <a:pt x="16660" y="1391"/>
                    <a:pt x="13780" y="3913"/>
                  </a:cubicBezTo>
                  <a:cubicBezTo>
                    <a:pt x="10900" y="6436"/>
                    <a:pt x="5140" y="10378"/>
                    <a:pt x="2260" y="12979"/>
                  </a:cubicBezTo>
                  <a:cubicBezTo>
                    <a:pt x="-620" y="15580"/>
                    <a:pt x="-620" y="16842"/>
                    <a:pt x="1540" y="18103"/>
                  </a:cubicBezTo>
                  <a:cubicBezTo>
                    <a:pt x="3700" y="19364"/>
                    <a:pt x="8020" y="20626"/>
                    <a:pt x="11620" y="21020"/>
                  </a:cubicBezTo>
                  <a:cubicBezTo>
                    <a:pt x="15220" y="21414"/>
                    <a:pt x="18100" y="20941"/>
                    <a:pt x="20980" y="20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3481703" y="6861821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Drawing"/>
          <p:cNvGrpSpPr/>
          <p:nvPr/>
        </p:nvGrpSpPr>
        <p:grpSpPr>
          <a:xfrm>
            <a:off x="3167543" y="35778"/>
            <a:ext cx="8348051" cy="1672787"/>
            <a:chOff x="0" y="0"/>
            <a:chExt cx="8348049" cy="1672786"/>
          </a:xfrm>
        </p:grpSpPr>
        <p:sp>
          <p:nvSpPr>
            <p:cNvPr id="2807" name="Line"/>
            <p:cNvSpPr/>
            <p:nvPr/>
          </p:nvSpPr>
          <p:spPr>
            <a:xfrm>
              <a:off x="-1" y="247894"/>
              <a:ext cx="282536" cy="46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0" fill="norm" stroke="1" extrusionOk="0">
                  <a:moveTo>
                    <a:pt x="2832" y="0"/>
                  </a:moveTo>
                  <a:cubicBezTo>
                    <a:pt x="2637" y="3895"/>
                    <a:pt x="2443" y="7790"/>
                    <a:pt x="2443" y="10918"/>
                  </a:cubicBezTo>
                  <a:cubicBezTo>
                    <a:pt x="2443" y="14046"/>
                    <a:pt x="2637" y="16407"/>
                    <a:pt x="2832" y="17941"/>
                  </a:cubicBezTo>
                  <a:cubicBezTo>
                    <a:pt x="3027" y="19475"/>
                    <a:pt x="3221" y="20184"/>
                    <a:pt x="3027" y="20302"/>
                  </a:cubicBezTo>
                  <a:cubicBezTo>
                    <a:pt x="2832" y="20420"/>
                    <a:pt x="2248" y="19948"/>
                    <a:pt x="1567" y="19062"/>
                  </a:cubicBezTo>
                  <a:cubicBezTo>
                    <a:pt x="886" y="18177"/>
                    <a:pt x="108" y="16879"/>
                    <a:pt x="10" y="15993"/>
                  </a:cubicBezTo>
                  <a:cubicBezTo>
                    <a:pt x="-87" y="15108"/>
                    <a:pt x="497" y="14636"/>
                    <a:pt x="1372" y="14341"/>
                  </a:cubicBezTo>
                  <a:cubicBezTo>
                    <a:pt x="2248" y="14046"/>
                    <a:pt x="3416" y="13928"/>
                    <a:pt x="5264" y="12866"/>
                  </a:cubicBezTo>
                  <a:cubicBezTo>
                    <a:pt x="7113" y="11803"/>
                    <a:pt x="9643" y="9797"/>
                    <a:pt x="11491" y="8144"/>
                  </a:cubicBezTo>
                  <a:cubicBezTo>
                    <a:pt x="13340" y="6492"/>
                    <a:pt x="14508" y="5193"/>
                    <a:pt x="15286" y="4131"/>
                  </a:cubicBezTo>
                  <a:cubicBezTo>
                    <a:pt x="16064" y="3069"/>
                    <a:pt x="16454" y="2243"/>
                    <a:pt x="16648" y="3128"/>
                  </a:cubicBezTo>
                  <a:cubicBezTo>
                    <a:pt x="16843" y="4013"/>
                    <a:pt x="16843" y="6610"/>
                    <a:pt x="16843" y="9679"/>
                  </a:cubicBezTo>
                  <a:cubicBezTo>
                    <a:pt x="16843" y="12748"/>
                    <a:pt x="16843" y="16289"/>
                    <a:pt x="17135" y="18413"/>
                  </a:cubicBezTo>
                  <a:cubicBezTo>
                    <a:pt x="17427" y="20538"/>
                    <a:pt x="18010" y="21246"/>
                    <a:pt x="18789" y="21423"/>
                  </a:cubicBezTo>
                  <a:cubicBezTo>
                    <a:pt x="19567" y="21600"/>
                    <a:pt x="20540" y="21246"/>
                    <a:pt x="21513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312521" y="615902"/>
              <a:ext cx="69157" cy="12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047" fill="norm" stroke="1" extrusionOk="0">
                  <a:moveTo>
                    <a:pt x="2432" y="5184"/>
                  </a:moveTo>
                  <a:cubicBezTo>
                    <a:pt x="943" y="7344"/>
                    <a:pt x="-547" y="9504"/>
                    <a:pt x="198" y="12312"/>
                  </a:cubicBezTo>
                  <a:cubicBezTo>
                    <a:pt x="943" y="15120"/>
                    <a:pt x="3922" y="18576"/>
                    <a:pt x="7274" y="20088"/>
                  </a:cubicBezTo>
                  <a:cubicBezTo>
                    <a:pt x="10625" y="21600"/>
                    <a:pt x="14350" y="21168"/>
                    <a:pt x="16956" y="19872"/>
                  </a:cubicBezTo>
                  <a:cubicBezTo>
                    <a:pt x="19563" y="18576"/>
                    <a:pt x="21053" y="16416"/>
                    <a:pt x="19563" y="12960"/>
                  </a:cubicBezTo>
                  <a:cubicBezTo>
                    <a:pt x="18074" y="9504"/>
                    <a:pt x="13605" y="4752"/>
                    <a:pt x="91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558540" y="378230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573874" y="60823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1072218" y="324562"/>
              <a:ext cx="23000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2118"/>
                    <a:pt x="5280" y="4235"/>
                    <a:pt x="7920" y="6988"/>
                  </a:cubicBezTo>
                  <a:cubicBezTo>
                    <a:pt x="10560" y="9741"/>
                    <a:pt x="13200" y="13129"/>
                    <a:pt x="15480" y="15671"/>
                  </a:cubicBezTo>
                  <a:cubicBezTo>
                    <a:pt x="17760" y="18212"/>
                    <a:pt x="1968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1102886" y="336663"/>
              <a:ext cx="230006" cy="4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173"/>
                  </a:moveTo>
                  <a:cubicBezTo>
                    <a:pt x="20400" y="37"/>
                    <a:pt x="19200" y="-100"/>
                    <a:pt x="18240" y="105"/>
                  </a:cubicBezTo>
                  <a:cubicBezTo>
                    <a:pt x="17280" y="310"/>
                    <a:pt x="16560" y="857"/>
                    <a:pt x="14640" y="2976"/>
                  </a:cubicBezTo>
                  <a:cubicBezTo>
                    <a:pt x="12720" y="5095"/>
                    <a:pt x="9600" y="8786"/>
                    <a:pt x="6960" y="12135"/>
                  </a:cubicBezTo>
                  <a:cubicBezTo>
                    <a:pt x="4320" y="15485"/>
                    <a:pt x="2160" y="18492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1478561" y="463004"/>
              <a:ext cx="230006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760" y="11918"/>
                    <a:pt x="11520" y="3818"/>
                    <a:pt x="15120" y="1118"/>
                  </a:cubicBezTo>
                  <a:cubicBezTo>
                    <a:pt x="18720" y="-1582"/>
                    <a:pt x="2016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1562896" y="600569"/>
              <a:ext cx="153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1884903" y="332229"/>
              <a:ext cx="115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"/>
                    <a:pt x="4800" y="1200"/>
                    <a:pt x="8400" y="4800"/>
                  </a:cubicBezTo>
                  <a:cubicBezTo>
                    <a:pt x="12000" y="8400"/>
                    <a:pt x="16800" y="15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1976905" y="324562"/>
              <a:ext cx="168672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785"/>
                    <a:pt x="16364" y="1571"/>
                    <a:pt x="13255" y="3535"/>
                  </a:cubicBezTo>
                  <a:cubicBezTo>
                    <a:pt x="10145" y="5498"/>
                    <a:pt x="6545" y="8640"/>
                    <a:pt x="4255" y="11847"/>
                  </a:cubicBezTo>
                  <a:cubicBezTo>
                    <a:pt x="1964" y="15055"/>
                    <a:pt x="982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1573118" y="0"/>
              <a:ext cx="150783" cy="365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9519" y="17250"/>
                  </a:moveTo>
                  <a:cubicBezTo>
                    <a:pt x="9519" y="16500"/>
                    <a:pt x="9519" y="15750"/>
                    <a:pt x="8603" y="15450"/>
                  </a:cubicBezTo>
                  <a:cubicBezTo>
                    <a:pt x="7688" y="15150"/>
                    <a:pt x="5858" y="15300"/>
                    <a:pt x="4393" y="15675"/>
                  </a:cubicBezTo>
                  <a:cubicBezTo>
                    <a:pt x="2929" y="16050"/>
                    <a:pt x="1831" y="16650"/>
                    <a:pt x="1098" y="17325"/>
                  </a:cubicBezTo>
                  <a:cubicBezTo>
                    <a:pt x="366" y="18000"/>
                    <a:pt x="0" y="18750"/>
                    <a:pt x="0" y="19500"/>
                  </a:cubicBezTo>
                  <a:cubicBezTo>
                    <a:pt x="0" y="20250"/>
                    <a:pt x="366" y="21000"/>
                    <a:pt x="1464" y="21300"/>
                  </a:cubicBezTo>
                  <a:cubicBezTo>
                    <a:pt x="2563" y="21600"/>
                    <a:pt x="4393" y="21450"/>
                    <a:pt x="6590" y="20175"/>
                  </a:cubicBezTo>
                  <a:cubicBezTo>
                    <a:pt x="8786" y="18900"/>
                    <a:pt x="11349" y="16500"/>
                    <a:pt x="12814" y="13200"/>
                  </a:cubicBezTo>
                  <a:cubicBezTo>
                    <a:pt x="14278" y="9900"/>
                    <a:pt x="14644" y="5700"/>
                    <a:pt x="14827" y="3225"/>
                  </a:cubicBezTo>
                  <a:cubicBezTo>
                    <a:pt x="15010" y="750"/>
                    <a:pt x="15010" y="0"/>
                    <a:pt x="14278" y="0"/>
                  </a:cubicBezTo>
                  <a:cubicBezTo>
                    <a:pt x="13546" y="0"/>
                    <a:pt x="12081" y="750"/>
                    <a:pt x="10983" y="2700"/>
                  </a:cubicBezTo>
                  <a:cubicBezTo>
                    <a:pt x="9885" y="4650"/>
                    <a:pt x="9153" y="7800"/>
                    <a:pt x="10983" y="10575"/>
                  </a:cubicBezTo>
                  <a:cubicBezTo>
                    <a:pt x="12814" y="13350"/>
                    <a:pt x="17207" y="15750"/>
                    <a:pt x="21600" y="18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3770945" y="516233"/>
              <a:ext cx="199340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5274"/>
                  </a:moveTo>
                  <a:cubicBezTo>
                    <a:pt x="831" y="4019"/>
                    <a:pt x="1662" y="2763"/>
                    <a:pt x="2354" y="2888"/>
                  </a:cubicBezTo>
                  <a:cubicBezTo>
                    <a:pt x="3046" y="3014"/>
                    <a:pt x="3600" y="4521"/>
                    <a:pt x="4431" y="7409"/>
                  </a:cubicBezTo>
                  <a:cubicBezTo>
                    <a:pt x="5262" y="10298"/>
                    <a:pt x="6369" y="14567"/>
                    <a:pt x="7062" y="17330"/>
                  </a:cubicBezTo>
                  <a:cubicBezTo>
                    <a:pt x="7754" y="20093"/>
                    <a:pt x="8031" y="21349"/>
                    <a:pt x="8723" y="21474"/>
                  </a:cubicBezTo>
                  <a:cubicBezTo>
                    <a:pt x="9415" y="21600"/>
                    <a:pt x="10523" y="20595"/>
                    <a:pt x="11908" y="17833"/>
                  </a:cubicBezTo>
                  <a:cubicBezTo>
                    <a:pt x="13292" y="15070"/>
                    <a:pt x="14954" y="10549"/>
                    <a:pt x="16615" y="7284"/>
                  </a:cubicBezTo>
                  <a:cubicBezTo>
                    <a:pt x="18277" y="4019"/>
                    <a:pt x="19938" y="20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4041202" y="483056"/>
              <a:ext cx="120753" cy="24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69" fill="norm" stroke="1" extrusionOk="0">
                  <a:moveTo>
                    <a:pt x="21262" y="2952"/>
                  </a:moveTo>
                  <a:cubicBezTo>
                    <a:pt x="19912" y="1815"/>
                    <a:pt x="18562" y="678"/>
                    <a:pt x="16312" y="224"/>
                  </a:cubicBezTo>
                  <a:cubicBezTo>
                    <a:pt x="14062" y="-231"/>
                    <a:pt x="10912" y="-4"/>
                    <a:pt x="7987" y="1020"/>
                  </a:cubicBezTo>
                  <a:cubicBezTo>
                    <a:pt x="5062" y="2043"/>
                    <a:pt x="2362" y="3862"/>
                    <a:pt x="1012" y="5340"/>
                  </a:cubicBezTo>
                  <a:cubicBezTo>
                    <a:pt x="-338" y="6817"/>
                    <a:pt x="-338" y="7954"/>
                    <a:pt x="1012" y="8750"/>
                  </a:cubicBezTo>
                  <a:cubicBezTo>
                    <a:pt x="2362" y="9546"/>
                    <a:pt x="5062" y="10001"/>
                    <a:pt x="7987" y="10683"/>
                  </a:cubicBezTo>
                  <a:cubicBezTo>
                    <a:pt x="10912" y="11365"/>
                    <a:pt x="14062" y="12274"/>
                    <a:pt x="14962" y="13752"/>
                  </a:cubicBezTo>
                  <a:cubicBezTo>
                    <a:pt x="15862" y="15230"/>
                    <a:pt x="14512" y="17276"/>
                    <a:pt x="12262" y="18641"/>
                  </a:cubicBezTo>
                  <a:cubicBezTo>
                    <a:pt x="10012" y="20005"/>
                    <a:pt x="6862" y="20687"/>
                    <a:pt x="3712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4269290" y="654237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5618654" y="355230"/>
              <a:ext cx="3066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000"/>
                    <a:pt x="18000" y="8000"/>
                    <a:pt x="14400" y="11600"/>
                  </a:cubicBezTo>
                  <a:cubicBezTo>
                    <a:pt x="10800" y="15200"/>
                    <a:pt x="54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5580319" y="395062"/>
              <a:ext cx="252233" cy="41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90" fill="norm" stroke="1" extrusionOk="0">
                  <a:moveTo>
                    <a:pt x="0" y="14632"/>
                  </a:moveTo>
                  <a:cubicBezTo>
                    <a:pt x="2182" y="14102"/>
                    <a:pt x="4364" y="13572"/>
                    <a:pt x="7200" y="12379"/>
                  </a:cubicBezTo>
                  <a:cubicBezTo>
                    <a:pt x="10036" y="11186"/>
                    <a:pt x="13527" y="9331"/>
                    <a:pt x="15600" y="8006"/>
                  </a:cubicBezTo>
                  <a:cubicBezTo>
                    <a:pt x="17673" y="6681"/>
                    <a:pt x="18327" y="5886"/>
                    <a:pt x="18873" y="5091"/>
                  </a:cubicBezTo>
                  <a:cubicBezTo>
                    <a:pt x="19418" y="4296"/>
                    <a:pt x="19855" y="3500"/>
                    <a:pt x="20291" y="2507"/>
                  </a:cubicBezTo>
                  <a:cubicBezTo>
                    <a:pt x="20727" y="1513"/>
                    <a:pt x="21164" y="320"/>
                    <a:pt x="21382" y="55"/>
                  </a:cubicBezTo>
                  <a:cubicBezTo>
                    <a:pt x="21600" y="-210"/>
                    <a:pt x="21600" y="453"/>
                    <a:pt x="21273" y="2772"/>
                  </a:cubicBezTo>
                  <a:cubicBezTo>
                    <a:pt x="20945" y="5091"/>
                    <a:pt x="20291" y="9066"/>
                    <a:pt x="19855" y="12445"/>
                  </a:cubicBezTo>
                  <a:cubicBezTo>
                    <a:pt x="19418" y="15824"/>
                    <a:pt x="19200" y="18607"/>
                    <a:pt x="18982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5902327" y="707904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6032663" y="523900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6047997" y="707904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6423672" y="485566"/>
              <a:ext cx="19167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277"/>
                    <a:pt x="2880" y="554"/>
                    <a:pt x="5184" y="2285"/>
                  </a:cubicBezTo>
                  <a:cubicBezTo>
                    <a:pt x="7488" y="4015"/>
                    <a:pt x="10656" y="7200"/>
                    <a:pt x="13536" y="10662"/>
                  </a:cubicBezTo>
                  <a:cubicBezTo>
                    <a:pt x="16416" y="14123"/>
                    <a:pt x="19008" y="17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6408339" y="447232"/>
              <a:ext cx="27600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2441"/>
                    <a:pt x="15600" y="4881"/>
                    <a:pt x="12600" y="7749"/>
                  </a:cubicBezTo>
                  <a:cubicBezTo>
                    <a:pt x="9600" y="10617"/>
                    <a:pt x="6600" y="13912"/>
                    <a:pt x="4500" y="16292"/>
                  </a:cubicBezTo>
                  <a:cubicBezTo>
                    <a:pt x="2400" y="18671"/>
                    <a:pt x="1200" y="201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6814681" y="592902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4400"/>
                    <a:pt x="7579" y="7200"/>
                    <a:pt x="11179" y="3600"/>
                  </a:cubicBezTo>
                  <a:cubicBezTo>
                    <a:pt x="14779" y="0"/>
                    <a:pt x="181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6822348" y="707904"/>
              <a:ext cx="40634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1" y="16000"/>
                    <a:pt x="5162" y="10400"/>
                    <a:pt x="8762" y="6800"/>
                  </a:cubicBezTo>
                  <a:cubicBezTo>
                    <a:pt x="12362" y="3200"/>
                    <a:pt x="1698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6912418" y="431898"/>
              <a:ext cx="201271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1264" y="0"/>
                  </a:moveTo>
                  <a:cubicBezTo>
                    <a:pt x="17484" y="2319"/>
                    <a:pt x="13704" y="4637"/>
                    <a:pt x="10059" y="7444"/>
                  </a:cubicBezTo>
                  <a:cubicBezTo>
                    <a:pt x="6414" y="10251"/>
                    <a:pt x="2904" y="13546"/>
                    <a:pt x="1284" y="15986"/>
                  </a:cubicBezTo>
                  <a:cubicBezTo>
                    <a:pt x="-336" y="18427"/>
                    <a:pt x="-66" y="20014"/>
                    <a:pt x="2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7320693" y="393564"/>
              <a:ext cx="145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26" y="6048"/>
                    <a:pt x="9853" y="12096"/>
                    <a:pt x="13453" y="15696"/>
                  </a:cubicBezTo>
                  <a:cubicBezTo>
                    <a:pt x="17053" y="19296"/>
                    <a:pt x="19326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7397361" y="416564"/>
              <a:ext cx="207006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3467"/>
                    <a:pt x="14133" y="6933"/>
                    <a:pt x="10667" y="10067"/>
                  </a:cubicBezTo>
                  <a:cubicBezTo>
                    <a:pt x="7200" y="13200"/>
                    <a:pt x="4000" y="16000"/>
                    <a:pt x="2267" y="17867"/>
                  </a:cubicBezTo>
                  <a:cubicBezTo>
                    <a:pt x="533" y="19733"/>
                    <a:pt x="267" y="20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6997212" y="6284"/>
              <a:ext cx="131810" cy="30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4" fill="norm" stroke="1" extrusionOk="0">
                  <a:moveTo>
                    <a:pt x="12701" y="16341"/>
                  </a:moveTo>
                  <a:cubicBezTo>
                    <a:pt x="11039" y="15806"/>
                    <a:pt x="9378" y="15270"/>
                    <a:pt x="7716" y="15270"/>
                  </a:cubicBezTo>
                  <a:cubicBezTo>
                    <a:pt x="6055" y="15270"/>
                    <a:pt x="4393" y="15806"/>
                    <a:pt x="2939" y="16520"/>
                  </a:cubicBezTo>
                  <a:cubicBezTo>
                    <a:pt x="1486" y="17234"/>
                    <a:pt x="239" y="18126"/>
                    <a:pt x="32" y="19019"/>
                  </a:cubicBezTo>
                  <a:cubicBezTo>
                    <a:pt x="-176" y="19911"/>
                    <a:pt x="655" y="20804"/>
                    <a:pt x="2109" y="21161"/>
                  </a:cubicBezTo>
                  <a:cubicBezTo>
                    <a:pt x="3562" y="21518"/>
                    <a:pt x="5639" y="21339"/>
                    <a:pt x="8339" y="19644"/>
                  </a:cubicBezTo>
                  <a:cubicBezTo>
                    <a:pt x="11039" y="17948"/>
                    <a:pt x="14363" y="14735"/>
                    <a:pt x="16439" y="11521"/>
                  </a:cubicBezTo>
                  <a:cubicBezTo>
                    <a:pt x="18516" y="8308"/>
                    <a:pt x="19347" y="5095"/>
                    <a:pt x="19555" y="3042"/>
                  </a:cubicBezTo>
                  <a:cubicBezTo>
                    <a:pt x="19763" y="989"/>
                    <a:pt x="19347" y="97"/>
                    <a:pt x="18516" y="7"/>
                  </a:cubicBezTo>
                  <a:cubicBezTo>
                    <a:pt x="17686" y="-82"/>
                    <a:pt x="16439" y="632"/>
                    <a:pt x="15193" y="2863"/>
                  </a:cubicBezTo>
                  <a:cubicBezTo>
                    <a:pt x="13947" y="5095"/>
                    <a:pt x="12701" y="8844"/>
                    <a:pt x="13739" y="12146"/>
                  </a:cubicBezTo>
                  <a:cubicBezTo>
                    <a:pt x="14778" y="15449"/>
                    <a:pt x="18101" y="18305"/>
                    <a:pt x="21424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4009262" y="1154570"/>
              <a:ext cx="181940" cy="48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368" fill="norm" stroke="1" extrusionOk="0">
                  <a:moveTo>
                    <a:pt x="3429" y="3962"/>
                  </a:moveTo>
                  <a:cubicBezTo>
                    <a:pt x="3429" y="7562"/>
                    <a:pt x="3429" y="11162"/>
                    <a:pt x="3283" y="13693"/>
                  </a:cubicBezTo>
                  <a:cubicBezTo>
                    <a:pt x="3137" y="16224"/>
                    <a:pt x="2845" y="17687"/>
                    <a:pt x="2407" y="18924"/>
                  </a:cubicBezTo>
                  <a:cubicBezTo>
                    <a:pt x="1969" y="20162"/>
                    <a:pt x="1385" y="21174"/>
                    <a:pt x="948" y="21343"/>
                  </a:cubicBezTo>
                  <a:cubicBezTo>
                    <a:pt x="510" y="21512"/>
                    <a:pt x="218" y="20837"/>
                    <a:pt x="72" y="18531"/>
                  </a:cubicBezTo>
                  <a:cubicBezTo>
                    <a:pt x="-74" y="16224"/>
                    <a:pt x="-74" y="12287"/>
                    <a:pt x="802" y="9137"/>
                  </a:cubicBezTo>
                  <a:cubicBezTo>
                    <a:pt x="1677" y="5987"/>
                    <a:pt x="3429" y="3625"/>
                    <a:pt x="4742" y="2218"/>
                  </a:cubicBezTo>
                  <a:cubicBezTo>
                    <a:pt x="6056" y="812"/>
                    <a:pt x="6931" y="362"/>
                    <a:pt x="8245" y="137"/>
                  </a:cubicBezTo>
                  <a:cubicBezTo>
                    <a:pt x="9558" y="-88"/>
                    <a:pt x="11310" y="-88"/>
                    <a:pt x="13207" y="531"/>
                  </a:cubicBezTo>
                  <a:cubicBezTo>
                    <a:pt x="15104" y="1150"/>
                    <a:pt x="17148" y="2387"/>
                    <a:pt x="18753" y="4525"/>
                  </a:cubicBezTo>
                  <a:cubicBezTo>
                    <a:pt x="20358" y="6662"/>
                    <a:pt x="21526" y="9700"/>
                    <a:pt x="20212" y="12400"/>
                  </a:cubicBezTo>
                  <a:cubicBezTo>
                    <a:pt x="18899" y="15100"/>
                    <a:pt x="15104" y="17462"/>
                    <a:pt x="12477" y="18756"/>
                  </a:cubicBezTo>
                  <a:cubicBezTo>
                    <a:pt x="9850" y="20049"/>
                    <a:pt x="8391" y="20274"/>
                    <a:pt x="6785" y="20443"/>
                  </a:cubicBezTo>
                  <a:cubicBezTo>
                    <a:pt x="5180" y="20612"/>
                    <a:pt x="3429" y="20724"/>
                    <a:pt x="2115" y="20387"/>
                  </a:cubicBezTo>
                  <a:cubicBezTo>
                    <a:pt x="802" y="20049"/>
                    <a:pt x="-74" y="19262"/>
                    <a:pt x="72" y="18699"/>
                  </a:cubicBezTo>
                  <a:cubicBezTo>
                    <a:pt x="218" y="18137"/>
                    <a:pt x="1385" y="17799"/>
                    <a:pt x="2553" y="17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246289" y="1493406"/>
              <a:ext cx="191673" cy="17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5891"/>
                  </a:moveTo>
                  <a:cubicBezTo>
                    <a:pt x="288" y="4391"/>
                    <a:pt x="576" y="2891"/>
                    <a:pt x="1296" y="1691"/>
                  </a:cubicBezTo>
                  <a:cubicBezTo>
                    <a:pt x="2016" y="491"/>
                    <a:pt x="3168" y="-409"/>
                    <a:pt x="4752" y="191"/>
                  </a:cubicBezTo>
                  <a:cubicBezTo>
                    <a:pt x="6336" y="791"/>
                    <a:pt x="8352" y="2891"/>
                    <a:pt x="9360" y="4991"/>
                  </a:cubicBezTo>
                  <a:cubicBezTo>
                    <a:pt x="10368" y="7091"/>
                    <a:pt x="10368" y="9191"/>
                    <a:pt x="9648" y="11591"/>
                  </a:cubicBezTo>
                  <a:cubicBezTo>
                    <a:pt x="8928" y="13991"/>
                    <a:pt x="7488" y="16691"/>
                    <a:pt x="7344" y="18491"/>
                  </a:cubicBezTo>
                  <a:cubicBezTo>
                    <a:pt x="7200" y="20291"/>
                    <a:pt x="8352" y="21191"/>
                    <a:pt x="10944" y="21041"/>
                  </a:cubicBezTo>
                  <a:cubicBezTo>
                    <a:pt x="13536" y="20891"/>
                    <a:pt x="17568" y="19691"/>
                    <a:pt x="21600" y="18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606631" y="1386639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800" y="1118"/>
                    <a:pt x="9600" y="-1582"/>
                    <a:pt x="13200" y="1118"/>
                  </a:cubicBezTo>
                  <a:cubicBezTo>
                    <a:pt x="16800" y="3818"/>
                    <a:pt x="192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607218" y="1482255"/>
              <a:ext cx="191085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2493" y="18144"/>
                  </a:moveTo>
                  <a:cubicBezTo>
                    <a:pt x="1072" y="19872"/>
                    <a:pt x="-349" y="21600"/>
                    <a:pt x="77" y="21600"/>
                  </a:cubicBezTo>
                  <a:cubicBezTo>
                    <a:pt x="504" y="21600"/>
                    <a:pt x="2777" y="19872"/>
                    <a:pt x="6614" y="15984"/>
                  </a:cubicBezTo>
                  <a:cubicBezTo>
                    <a:pt x="10451" y="12096"/>
                    <a:pt x="15851" y="6048"/>
                    <a:pt x="21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4934539" y="1192464"/>
              <a:ext cx="193439" cy="35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50" fill="norm" stroke="1" extrusionOk="0">
                  <a:moveTo>
                    <a:pt x="21233" y="1757"/>
                  </a:moveTo>
                  <a:cubicBezTo>
                    <a:pt x="18708" y="1140"/>
                    <a:pt x="16184" y="523"/>
                    <a:pt x="13939" y="215"/>
                  </a:cubicBezTo>
                  <a:cubicBezTo>
                    <a:pt x="11695" y="-94"/>
                    <a:pt x="9732" y="-94"/>
                    <a:pt x="8610" y="369"/>
                  </a:cubicBezTo>
                  <a:cubicBezTo>
                    <a:pt x="7487" y="832"/>
                    <a:pt x="7207" y="1757"/>
                    <a:pt x="7908" y="3069"/>
                  </a:cubicBezTo>
                  <a:cubicBezTo>
                    <a:pt x="8610" y="4380"/>
                    <a:pt x="10293" y="6077"/>
                    <a:pt x="11275" y="7389"/>
                  </a:cubicBezTo>
                  <a:cubicBezTo>
                    <a:pt x="12256" y="8700"/>
                    <a:pt x="12537" y="9626"/>
                    <a:pt x="11134" y="11015"/>
                  </a:cubicBezTo>
                  <a:cubicBezTo>
                    <a:pt x="9732" y="12403"/>
                    <a:pt x="6646" y="14255"/>
                    <a:pt x="4542" y="15489"/>
                  </a:cubicBezTo>
                  <a:cubicBezTo>
                    <a:pt x="2438" y="16723"/>
                    <a:pt x="1316" y="17340"/>
                    <a:pt x="615" y="18112"/>
                  </a:cubicBezTo>
                  <a:cubicBezTo>
                    <a:pt x="-86" y="18883"/>
                    <a:pt x="-367" y="19809"/>
                    <a:pt x="755" y="20426"/>
                  </a:cubicBezTo>
                  <a:cubicBezTo>
                    <a:pt x="1877" y="21043"/>
                    <a:pt x="4402" y="21352"/>
                    <a:pt x="7207" y="21429"/>
                  </a:cubicBezTo>
                  <a:cubicBezTo>
                    <a:pt x="10012" y="21506"/>
                    <a:pt x="13098" y="21352"/>
                    <a:pt x="16184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5212312" y="1236916"/>
              <a:ext cx="153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7200" y="3600"/>
                  </a:cubicBezTo>
                  <a:cubicBezTo>
                    <a:pt x="10800" y="7200"/>
                    <a:pt x="162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5320499" y="1236916"/>
              <a:ext cx="13715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21076" y="0"/>
                  </a:moveTo>
                  <a:cubicBezTo>
                    <a:pt x="19112" y="0"/>
                    <a:pt x="17149" y="0"/>
                    <a:pt x="14792" y="878"/>
                  </a:cubicBezTo>
                  <a:cubicBezTo>
                    <a:pt x="12436" y="1756"/>
                    <a:pt x="9687" y="3512"/>
                    <a:pt x="6938" y="6673"/>
                  </a:cubicBezTo>
                  <a:cubicBezTo>
                    <a:pt x="4189" y="9834"/>
                    <a:pt x="1440" y="14400"/>
                    <a:pt x="458" y="17122"/>
                  </a:cubicBezTo>
                  <a:cubicBezTo>
                    <a:pt x="-524" y="19844"/>
                    <a:pt x="261" y="20722"/>
                    <a:pt x="10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5472984" y="1459255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5603320" y="1543590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5871660" y="1505256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6255002" y="1217372"/>
              <a:ext cx="130337" cy="203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1239"/>
                  </a:moveTo>
                  <a:cubicBezTo>
                    <a:pt x="1694" y="439"/>
                    <a:pt x="3388" y="-361"/>
                    <a:pt x="5294" y="172"/>
                  </a:cubicBezTo>
                  <a:cubicBezTo>
                    <a:pt x="7200" y="706"/>
                    <a:pt x="9318" y="2572"/>
                    <a:pt x="12071" y="6306"/>
                  </a:cubicBezTo>
                  <a:cubicBezTo>
                    <a:pt x="14824" y="10039"/>
                    <a:pt x="18212" y="15639"/>
                    <a:pt x="2160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6367053" y="1251570"/>
              <a:ext cx="194623" cy="37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93" fill="norm" stroke="1" extrusionOk="0">
                  <a:moveTo>
                    <a:pt x="21363" y="477"/>
                  </a:moveTo>
                  <a:cubicBezTo>
                    <a:pt x="19960" y="185"/>
                    <a:pt x="18558" y="-107"/>
                    <a:pt x="17295" y="39"/>
                  </a:cubicBezTo>
                  <a:cubicBezTo>
                    <a:pt x="16033" y="185"/>
                    <a:pt x="14911" y="769"/>
                    <a:pt x="12667" y="2739"/>
                  </a:cubicBezTo>
                  <a:cubicBezTo>
                    <a:pt x="10423" y="4709"/>
                    <a:pt x="7057" y="8066"/>
                    <a:pt x="4672" y="10985"/>
                  </a:cubicBezTo>
                  <a:cubicBezTo>
                    <a:pt x="2288" y="13904"/>
                    <a:pt x="885" y="16385"/>
                    <a:pt x="324" y="18063"/>
                  </a:cubicBezTo>
                  <a:cubicBezTo>
                    <a:pt x="-237" y="19742"/>
                    <a:pt x="43" y="20617"/>
                    <a:pt x="32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6513118" y="1514994"/>
              <a:ext cx="178894" cy="12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2160" y="3469"/>
                  </a:moveTo>
                  <a:cubicBezTo>
                    <a:pt x="1851" y="5586"/>
                    <a:pt x="1543" y="7704"/>
                    <a:pt x="1080" y="10457"/>
                  </a:cubicBezTo>
                  <a:cubicBezTo>
                    <a:pt x="617" y="13210"/>
                    <a:pt x="0" y="16598"/>
                    <a:pt x="0" y="17233"/>
                  </a:cubicBezTo>
                  <a:cubicBezTo>
                    <a:pt x="0" y="17869"/>
                    <a:pt x="617" y="15751"/>
                    <a:pt x="1851" y="12786"/>
                  </a:cubicBezTo>
                  <a:cubicBezTo>
                    <a:pt x="3086" y="9822"/>
                    <a:pt x="4937" y="6010"/>
                    <a:pt x="6480" y="3469"/>
                  </a:cubicBezTo>
                  <a:cubicBezTo>
                    <a:pt x="8023" y="928"/>
                    <a:pt x="9257" y="-343"/>
                    <a:pt x="10029" y="81"/>
                  </a:cubicBezTo>
                  <a:cubicBezTo>
                    <a:pt x="10800" y="504"/>
                    <a:pt x="11109" y="2622"/>
                    <a:pt x="11263" y="4739"/>
                  </a:cubicBezTo>
                  <a:cubicBezTo>
                    <a:pt x="11417" y="6857"/>
                    <a:pt x="11417" y="8975"/>
                    <a:pt x="12034" y="9186"/>
                  </a:cubicBezTo>
                  <a:cubicBezTo>
                    <a:pt x="12651" y="9398"/>
                    <a:pt x="13886" y="7704"/>
                    <a:pt x="15583" y="6222"/>
                  </a:cubicBezTo>
                  <a:cubicBezTo>
                    <a:pt x="17280" y="4739"/>
                    <a:pt x="19440" y="3469"/>
                    <a:pt x="20520" y="3892"/>
                  </a:cubicBezTo>
                  <a:cubicBezTo>
                    <a:pt x="21600" y="4316"/>
                    <a:pt x="21600" y="6433"/>
                    <a:pt x="21600" y="9610"/>
                  </a:cubicBezTo>
                  <a:cubicBezTo>
                    <a:pt x="21600" y="12786"/>
                    <a:pt x="21600" y="17022"/>
                    <a:pt x="2160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6845349" y="1177861"/>
              <a:ext cx="159137" cy="47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91" fill="norm" stroke="1" extrusionOk="0">
                  <a:moveTo>
                    <a:pt x="7200" y="1621"/>
                  </a:moveTo>
                  <a:cubicBezTo>
                    <a:pt x="7886" y="1047"/>
                    <a:pt x="8571" y="472"/>
                    <a:pt x="9771" y="185"/>
                  </a:cubicBezTo>
                  <a:cubicBezTo>
                    <a:pt x="10971" y="-102"/>
                    <a:pt x="12686" y="-102"/>
                    <a:pt x="14571" y="530"/>
                  </a:cubicBezTo>
                  <a:cubicBezTo>
                    <a:pt x="16457" y="1162"/>
                    <a:pt x="18514" y="2426"/>
                    <a:pt x="18686" y="3804"/>
                  </a:cubicBezTo>
                  <a:cubicBezTo>
                    <a:pt x="18857" y="5183"/>
                    <a:pt x="17143" y="6677"/>
                    <a:pt x="15600" y="7596"/>
                  </a:cubicBezTo>
                  <a:cubicBezTo>
                    <a:pt x="14057" y="8515"/>
                    <a:pt x="12686" y="8860"/>
                    <a:pt x="11657" y="9549"/>
                  </a:cubicBezTo>
                  <a:cubicBezTo>
                    <a:pt x="10629" y="10238"/>
                    <a:pt x="9943" y="11272"/>
                    <a:pt x="11143" y="12307"/>
                  </a:cubicBezTo>
                  <a:cubicBezTo>
                    <a:pt x="12343" y="13341"/>
                    <a:pt x="15429" y="14375"/>
                    <a:pt x="17486" y="15179"/>
                  </a:cubicBezTo>
                  <a:cubicBezTo>
                    <a:pt x="19543" y="15983"/>
                    <a:pt x="20571" y="16558"/>
                    <a:pt x="21086" y="17247"/>
                  </a:cubicBezTo>
                  <a:cubicBezTo>
                    <a:pt x="21600" y="17936"/>
                    <a:pt x="21600" y="18741"/>
                    <a:pt x="18857" y="19487"/>
                  </a:cubicBezTo>
                  <a:cubicBezTo>
                    <a:pt x="16114" y="20234"/>
                    <a:pt x="10629" y="20924"/>
                    <a:pt x="7029" y="21211"/>
                  </a:cubicBezTo>
                  <a:cubicBezTo>
                    <a:pt x="3429" y="21498"/>
                    <a:pt x="1714" y="21383"/>
                    <a:pt x="0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7291865" y="1451588"/>
              <a:ext cx="2741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256" y="21600"/>
                  </a:moveTo>
                  <a:cubicBezTo>
                    <a:pt x="1456" y="20463"/>
                    <a:pt x="656" y="19326"/>
                    <a:pt x="256" y="17811"/>
                  </a:cubicBezTo>
                  <a:cubicBezTo>
                    <a:pt x="-144" y="16295"/>
                    <a:pt x="-144" y="14400"/>
                    <a:pt x="756" y="11937"/>
                  </a:cubicBezTo>
                  <a:cubicBezTo>
                    <a:pt x="1656" y="9474"/>
                    <a:pt x="3456" y="6442"/>
                    <a:pt x="4856" y="5116"/>
                  </a:cubicBezTo>
                  <a:cubicBezTo>
                    <a:pt x="6256" y="3789"/>
                    <a:pt x="7256" y="4168"/>
                    <a:pt x="8056" y="6253"/>
                  </a:cubicBezTo>
                  <a:cubicBezTo>
                    <a:pt x="8856" y="8337"/>
                    <a:pt x="9456" y="12126"/>
                    <a:pt x="10056" y="14779"/>
                  </a:cubicBezTo>
                  <a:cubicBezTo>
                    <a:pt x="10656" y="17432"/>
                    <a:pt x="11256" y="18947"/>
                    <a:pt x="12056" y="19326"/>
                  </a:cubicBezTo>
                  <a:cubicBezTo>
                    <a:pt x="12856" y="19705"/>
                    <a:pt x="13856" y="18947"/>
                    <a:pt x="15456" y="15537"/>
                  </a:cubicBezTo>
                  <a:cubicBezTo>
                    <a:pt x="17056" y="12126"/>
                    <a:pt x="19256" y="6063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7405028" y="1313585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7474030" y="1244583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7541554" y="1252250"/>
              <a:ext cx="47479" cy="11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75" fill="norm" stroke="1" extrusionOk="0">
                  <a:moveTo>
                    <a:pt x="4067" y="16200"/>
                  </a:moveTo>
                  <a:cubicBezTo>
                    <a:pt x="1794" y="18655"/>
                    <a:pt x="-480" y="21109"/>
                    <a:pt x="88" y="21355"/>
                  </a:cubicBezTo>
                  <a:cubicBezTo>
                    <a:pt x="657" y="21600"/>
                    <a:pt x="4067" y="19636"/>
                    <a:pt x="8046" y="15709"/>
                  </a:cubicBezTo>
                  <a:cubicBezTo>
                    <a:pt x="12025" y="11782"/>
                    <a:pt x="16573" y="5891"/>
                    <a:pt x="21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7614255" y="1083580"/>
              <a:ext cx="23289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9657" y="15278"/>
                  </a:moveTo>
                  <a:cubicBezTo>
                    <a:pt x="8483" y="14927"/>
                    <a:pt x="7309" y="14576"/>
                    <a:pt x="6135" y="14400"/>
                  </a:cubicBezTo>
                  <a:cubicBezTo>
                    <a:pt x="4961" y="14224"/>
                    <a:pt x="3787" y="14224"/>
                    <a:pt x="2731" y="15015"/>
                  </a:cubicBezTo>
                  <a:cubicBezTo>
                    <a:pt x="1674" y="15805"/>
                    <a:pt x="735" y="17385"/>
                    <a:pt x="266" y="18615"/>
                  </a:cubicBezTo>
                  <a:cubicBezTo>
                    <a:pt x="-204" y="19844"/>
                    <a:pt x="-204" y="20722"/>
                    <a:pt x="1557" y="20985"/>
                  </a:cubicBezTo>
                  <a:cubicBezTo>
                    <a:pt x="3318" y="21249"/>
                    <a:pt x="6839" y="20898"/>
                    <a:pt x="10361" y="18088"/>
                  </a:cubicBezTo>
                  <a:cubicBezTo>
                    <a:pt x="13883" y="15278"/>
                    <a:pt x="17405" y="10010"/>
                    <a:pt x="19283" y="6937"/>
                  </a:cubicBezTo>
                  <a:cubicBezTo>
                    <a:pt x="21161" y="3863"/>
                    <a:pt x="21396" y="2985"/>
                    <a:pt x="21396" y="2020"/>
                  </a:cubicBezTo>
                  <a:cubicBezTo>
                    <a:pt x="21396" y="1054"/>
                    <a:pt x="21161" y="0"/>
                    <a:pt x="20457" y="0"/>
                  </a:cubicBezTo>
                  <a:cubicBezTo>
                    <a:pt x="19753" y="0"/>
                    <a:pt x="18579" y="1054"/>
                    <a:pt x="17639" y="3512"/>
                  </a:cubicBezTo>
                  <a:cubicBezTo>
                    <a:pt x="16700" y="5971"/>
                    <a:pt x="15996" y="9834"/>
                    <a:pt x="15996" y="13083"/>
                  </a:cubicBezTo>
                  <a:cubicBezTo>
                    <a:pt x="15996" y="16332"/>
                    <a:pt x="16700" y="18966"/>
                    <a:pt x="174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8079710" y="1267584"/>
              <a:ext cx="10733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8125711" y="1282917"/>
              <a:ext cx="222339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2550"/>
                    <a:pt x="14152" y="5100"/>
                    <a:pt x="10676" y="7950"/>
                  </a:cubicBezTo>
                  <a:cubicBezTo>
                    <a:pt x="7200" y="10800"/>
                    <a:pt x="3972" y="13950"/>
                    <a:pt x="2234" y="16275"/>
                  </a:cubicBezTo>
                  <a:cubicBezTo>
                    <a:pt x="497" y="18600"/>
                    <a:pt x="248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51" name="Drawing"/>
          <p:cNvGrpSpPr/>
          <p:nvPr/>
        </p:nvGrpSpPr>
        <p:grpSpPr>
          <a:xfrm>
            <a:off x="266658" y="1081752"/>
            <a:ext cx="12622382" cy="8592596"/>
            <a:chOff x="-31749" y="0"/>
            <a:chExt cx="12622381" cy="8592594"/>
          </a:xfrm>
        </p:grpSpPr>
        <p:sp>
          <p:nvSpPr>
            <p:cNvPr id="2856" name="Line"/>
            <p:cNvSpPr/>
            <p:nvPr/>
          </p:nvSpPr>
          <p:spPr>
            <a:xfrm>
              <a:off x="534219" y="126396"/>
              <a:ext cx="136481" cy="45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120" fill="norm" stroke="1" extrusionOk="0">
                  <a:moveTo>
                    <a:pt x="2776" y="8743"/>
                  </a:moveTo>
                  <a:cubicBezTo>
                    <a:pt x="1619" y="9220"/>
                    <a:pt x="461" y="9697"/>
                    <a:pt x="269" y="11547"/>
                  </a:cubicBezTo>
                  <a:cubicBezTo>
                    <a:pt x="76" y="13397"/>
                    <a:pt x="847" y="16619"/>
                    <a:pt x="1040" y="18588"/>
                  </a:cubicBezTo>
                  <a:cubicBezTo>
                    <a:pt x="1233" y="20557"/>
                    <a:pt x="847" y="21273"/>
                    <a:pt x="654" y="21094"/>
                  </a:cubicBezTo>
                  <a:cubicBezTo>
                    <a:pt x="461" y="20915"/>
                    <a:pt x="461" y="19841"/>
                    <a:pt x="269" y="17275"/>
                  </a:cubicBezTo>
                  <a:cubicBezTo>
                    <a:pt x="76" y="14709"/>
                    <a:pt x="-310" y="10652"/>
                    <a:pt x="461" y="7549"/>
                  </a:cubicBezTo>
                  <a:cubicBezTo>
                    <a:pt x="1233" y="4446"/>
                    <a:pt x="3161" y="2298"/>
                    <a:pt x="5283" y="1105"/>
                  </a:cubicBezTo>
                  <a:cubicBezTo>
                    <a:pt x="7404" y="-88"/>
                    <a:pt x="9719" y="-327"/>
                    <a:pt x="12611" y="449"/>
                  </a:cubicBezTo>
                  <a:cubicBezTo>
                    <a:pt x="15504" y="1224"/>
                    <a:pt x="18976" y="3014"/>
                    <a:pt x="20133" y="5700"/>
                  </a:cubicBezTo>
                  <a:cubicBezTo>
                    <a:pt x="21290" y="8385"/>
                    <a:pt x="20133" y="11965"/>
                    <a:pt x="18397" y="14351"/>
                  </a:cubicBezTo>
                  <a:cubicBezTo>
                    <a:pt x="16661" y="16738"/>
                    <a:pt x="14347" y="17932"/>
                    <a:pt x="11454" y="18648"/>
                  </a:cubicBezTo>
                  <a:cubicBezTo>
                    <a:pt x="8561" y="19364"/>
                    <a:pt x="5090" y="19602"/>
                    <a:pt x="1619" y="19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782615" y="489949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912952" y="397947"/>
              <a:ext cx="76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928285" y="497615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1272660" y="207234"/>
              <a:ext cx="92636" cy="35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41" fill="norm" stroke="1" extrusionOk="0">
                  <a:moveTo>
                    <a:pt x="21161" y="1350"/>
                  </a:moveTo>
                  <a:cubicBezTo>
                    <a:pt x="18826" y="880"/>
                    <a:pt x="16491" y="411"/>
                    <a:pt x="13864" y="176"/>
                  </a:cubicBezTo>
                  <a:cubicBezTo>
                    <a:pt x="11237" y="-59"/>
                    <a:pt x="8318" y="-59"/>
                    <a:pt x="5691" y="176"/>
                  </a:cubicBezTo>
                  <a:cubicBezTo>
                    <a:pt x="3064" y="411"/>
                    <a:pt x="729" y="880"/>
                    <a:pt x="145" y="1506"/>
                  </a:cubicBezTo>
                  <a:cubicBezTo>
                    <a:pt x="-439" y="2132"/>
                    <a:pt x="729" y="2915"/>
                    <a:pt x="3939" y="3854"/>
                  </a:cubicBezTo>
                  <a:cubicBezTo>
                    <a:pt x="7150" y="4793"/>
                    <a:pt x="12404" y="5889"/>
                    <a:pt x="15323" y="6828"/>
                  </a:cubicBezTo>
                  <a:cubicBezTo>
                    <a:pt x="18242" y="7767"/>
                    <a:pt x="18826" y="8550"/>
                    <a:pt x="18826" y="9332"/>
                  </a:cubicBezTo>
                  <a:cubicBezTo>
                    <a:pt x="18826" y="10115"/>
                    <a:pt x="18242" y="10898"/>
                    <a:pt x="16783" y="11602"/>
                  </a:cubicBezTo>
                  <a:cubicBezTo>
                    <a:pt x="15323" y="12306"/>
                    <a:pt x="12988" y="12932"/>
                    <a:pt x="10361" y="13402"/>
                  </a:cubicBezTo>
                  <a:cubicBezTo>
                    <a:pt x="7734" y="13871"/>
                    <a:pt x="4815" y="14184"/>
                    <a:pt x="3939" y="14732"/>
                  </a:cubicBezTo>
                  <a:cubicBezTo>
                    <a:pt x="3064" y="15280"/>
                    <a:pt x="4231" y="16063"/>
                    <a:pt x="4815" y="16845"/>
                  </a:cubicBezTo>
                  <a:cubicBezTo>
                    <a:pt x="5399" y="17628"/>
                    <a:pt x="5399" y="18411"/>
                    <a:pt x="8026" y="19193"/>
                  </a:cubicBezTo>
                  <a:cubicBezTo>
                    <a:pt x="10653" y="19976"/>
                    <a:pt x="15907" y="20758"/>
                    <a:pt x="21161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462257" y="269665"/>
              <a:ext cx="194379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35" fill="norm" stroke="1" extrusionOk="0">
                  <a:moveTo>
                    <a:pt x="2822" y="1069"/>
                  </a:moveTo>
                  <a:cubicBezTo>
                    <a:pt x="1700" y="452"/>
                    <a:pt x="578" y="-165"/>
                    <a:pt x="157" y="41"/>
                  </a:cubicBezTo>
                  <a:cubicBezTo>
                    <a:pt x="-264" y="246"/>
                    <a:pt x="17" y="1275"/>
                    <a:pt x="2822" y="4258"/>
                  </a:cubicBezTo>
                  <a:cubicBezTo>
                    <a:pt x="5627" y="7241"/>
                    <a:pt x="10957" y="12178"/>
                    <a:pt x="14463" y="15366"/>
                  </a:cubicBezTo>
                  <a:cubicBezTo>
                    <a:pt x="17970" y="18555"/>
                    <a:pt x="19653" y="19995"/>
                    <a:pt x="21336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526299" y="279993"/>
              <a:ext cx="138004" cy="31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1600" y="200"/>
                  </a:moveTo>
                  <a:cubicBezTo>
                    <a:pt x="19600" y="27"/>
                    <a:pt x="17600" y="-146"/>
                    <a:pt x="16400" y="200"/>
                  </a:cubicBezTo>
                  <a:cubicBezTo>
                    <a:pt x="15200" y="545"/>
                    <a:pt x="14800" y="1409"/>
                    <a:pt x="12800" y="4174"/>
                  </a:cubicBezTo>
                  <a:cubicBezTo>
                    <a:pt x="10800" y="6939"/>
                    <a:pt x="7200" y="11604"/>
                    <a:pt x="4800" y="14801"/>
                  </a:cubicBezTo>
                  <a:cubicBezTo>
                    <a:pt x="2400" y="17998"/>
                    <a:pt x="1200" y="19726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1748637" y="497615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1909641" y="520616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2124312" y="497615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2492321" y="290611"/>
              <a:ext cx="26834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0"/>
                    <a:pt x="2057" y="0"/>
                    <a:pt x="4217" y="2118"/>
                  </a:cubicBezTo>
                  <a:cubicBezTo>
                    <a:pt x="6377" y="4235"/>
                    <a:pt x="9669" y="8471"/>
                    <a:pt x="12754" y="12071"/>
                  </a:cubicBezTo>
                  <a:cubicBezTo>
                    <a:pt x="15840" y="15671"/>
                    <a:pt x="1872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2645658" y="221609"/>
              <a:ext cx="153337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494"/>
                    <a:pt x="15120" y="2989"/>
                    <a:pt x="12060" y="5774"/>
                  </a:cubicBezTo>
                  <a:cubicBezTo>
                    <a:pt x="9000" y="8558"/>
                    <a:pt x="6120" y="12634"/>
                    <a:pt x="4140" y="15487"/>
                  </a:cubicBezTo>
                  <a:cubicBezTo>
                    <a:pt x="2160" y="18340"/>
                    <a:pt x="1080" y="199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2857026" y="488318"/>
              <a:ext cx="141307" cy="131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045" fill="norm" stroke="1" extrusionOk="0">
                  <a:moveTo>
                    <a:pt x="498" y="5151"/>
                  </a:moveTo>
                  <a:cubicBezTo>
                    <a:pt x="498" y="7596"/>
                    <a:pt x="498" y="10041"/>
                    <a:pt x="306" y="12690"/>
                  </a:cubicBezTo>
                  <a:cubicBezTo>
                    <a:pt x="113" y="15339"/>
                    <a:pt x="-273" y="18192"/>
                    <a:pt x="306" y="18396"/>
                  </a:cubicBezTo>
                  <a:cubicBezTo>
                    <a:pt x="884" y="18600"/>
                    <a:pt x="2427" y="16154"/>
                    <a:pt x="4356" y="12690"/>
                  </a:cubicBezTo>
                  <a:cubicBezTo>
                    <a:pt x="6284" y="9226"/>
                    <a:pt x="8598" y="4743"/>
                    <a:pt x="10720" y="2298"/>
                  </a:cubicBezTo>
                  <a:cubicBezTo>
                    <a:pt x="12841" y="-147"/>
                    <a:pt x="14770" y="-555"/>
                    <a:pt x="15927" y="668"/>
                  </a:cubicBezTo>
                  <a:cubicBezTo>
                    <a:pt x="17084" y="1890"/>
                    <a:pt x="17470" y="4743"/>
                    <a:pt x="18241" y="8411"/>
                  </a:cubicBezTo>
                  <a:cubicBezTo>
                    <a:pt x="19013" y="12079"/>
                    <a:pt x="20170" y="16562"/>
                    <a:pt x="21327" y="2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3105668" y="230415"/>
              <a:ext cx="73144" cy="38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536" fill="norm" stroke="1" extrusionOk="0">
                  <a:moveTo>
                    <a:pt x="0" y="1232"/>
                  </a:moveTo>
                  <a:cubicBezTo>
                    <a:pt x="2234" y="656"/>
                    <a:pt x="4469" y="80"/>
                    <a:pt x="7076" y="8"/>
                  </a:cubicBezTo>
                  <a:cubicBezTo>
                    <a:pt x="9683" y="-64"/>
                    <a:pt x="12662" y="368"/>
                    <a:pt x="14152" y="944"/>
                  </a:cubicBezTo>
                  <a:cubicBezTo>
                    <a:pt x="15641" y="1520"/>
                    <a:pt x="15641" y="2240"/>
                    <a:pt x="14524" y="3536"/>
                  </a:cubicBezTo>
                  <a:cubicBezTo>
                    <a:pt x="13407" y="4832"/>
                    <a:pt x="11172" y="6704"/>
                    <a:pt x="9683" y="8000"/>
                  </a:cubicBezTo>
                  <a:cubicBezTo>
                    <a:pt x="8193" y="9296"/>
                    <a:pt x="7448" y="10016"/>
                    <a:pt x="8938" y="11024"/>
                  </a:cubicBezTo>
                  <a:cubicBezTo>
                    <a:pt x="10428" y="12032"/>
                    <a:pt x="14152" y="13328"/>
                    <a:pt x="16759" y="14696"/>
                  </a:cubicBezTo>
                  <a:cubicBezTo>
                    <a:pt x="19365" y="16064"/>
                    <a:pt x="20855" y="17504"/>
                    <a:pt x="21228" y="18584"/>
                  </a:cubicBezTo>
                  <a:cubicBezTo>
                    <a:pt x="21600" y="19664"/>
                    <a:pt x="20855" y="20384"/>
                    <a:pt x="18248" y="20816"/>
                  </a:cubicBezTo>
                  <a:cubicBezTo>
                    <a:pt x="15641" y="21248"/>
                    <a:pt x="11172" y="21392"/>
                    <a:pt x="670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3575901" y="405613"/>
              <a:ext cx="29645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21600"/>
                  </a:moveTo>
                  <a:cubicBezTo>
                    <a:pt x="745" y="20084"/>
                    <a:pt x="0" y="18568"/>
                    <a:pt x="0" y="15726"/>
                  </a:cubicBezTo>
                  <a:cubicBezTo>
                    <a:pt x="0" y="12884"/>
                    <a:pt x="745" y="8716"/>
                    <a:pt x="1490" y="6063"/>
                  </a:cubicBezTo>
                  <a:cubicBezTo>
                    <a:pt x="2234" y="3411"/>
                    <a:pt x="2979" y="2274"/>
                    <a:pt x="4097" y="2653"/>
                  </a:cubicBezTo>
                  <a:cubicBezTo>
                    <a:pt x="5214" y="3032"/>
                    <a:pt x="6703" y="4926"/>
                    <a:pt x="8007" y="7768"/>
                  </a:cubicBezTo>
                  <a:cubicBezTo>
                    <a:pt x="9310" y="10611"/>
                    <a:pt x="10428" y="14400"/>
                    <a:pt x="11452" y="16484"/>
                  </a:cubicBezTo>
                  <a:cubicBezTo>
                    <a:pt x="12476" y="18568"/>
                    <a:pt x="13407" y="18947"/>
                    <a:pt x="15083" y="15916"/>
                  </a:cubicBezTo>
                  <a:cubicBezTo>
                    <a:pt x="16759" y="12884"/>
                    <a:pt x="19179" y="64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3688348" y="206276"/>
              <a:ext cx="53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3703681" y="18327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3818684" y="22927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3834018" y="160275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3904673" y="0"/>
              <a:ext cx="187462" cy="3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67" fill="norm" stroke="1" extrusionOk="0">
                  <a:moveTo>
                    <a:pt x="15573" y="14793"/>
                  </a:moveTo>
                  <a:cubicBezTo>
                    <a:pt x="14114" y="14298"/>
                    <a:pt x="12654" y="13803"/>
                    <a:pt x="10465" y="13886"/>
                  </a:cubicBezTo>
                  <a:cubicBezTo>
                    <a:pt x="8276" y="13968"/>
                    <a:pt x="5357" y="14628"/>
                    <a:pt x="3460" y="15535"/>
                  </a:cubicBezTo>
                  <a:cubicBezTo>
                    <a:pt x="1562" y="16441"/>
                    <a:pt x="687" y="17596"/>
                    <a:pt x="249" y="18667"/>
                  </a:cubicBezTo>
                  <a:cubicBezTo>
                    <a:pt x="-189" y="19739"/>
                    <a:pt x="-189" y="20728"/>
                    <a:pt x="1416" y="21058"/>
                  </a:cubicBezTo>
                  <a:cubicBezTo>
                    <a:pt x="3022" y="21388"/>
                    <a:pt x="6233" y="21058"/>
                    <a:pt x="9735" y="18832"/>
                  </a:cubicBezTo>
                  <a:cubicBezTo>
                    <a:pt x="13238" y="16606"/>
                    <a:pt x="17033" y="12484"/>
                    <a:pt x="19076" y="9434"/>
                  </a:cubicBezTo>
                  <a:cubicBezTo>
                    <a:pt x="21119" y="6383"/>
                    <a:pt x="21411" y="4405"/>
                    <a:pt x="21411" y="2921"/>
                  </a:cubicBezTo>
                  <a:cubicBezTo>
                    <a:pt x="21411" y="1437"/>
                    <a:pt x="21119" y="448"/>
                    <a:pt x="20243" y="118"/>
                  </a:cubicBezTo>
                  <a:cubicBezTo>
                    <a:pt x="19368" y="-212"/>
                    <a:pt x="17908" y="118"/>
                    <a:pt x="16887" y="1519"/>
                  </a:cubicBezTo>
                  <a:cubicBezTo>
                    <a:pt x="15865" y="2921"/>
                    <a:pt x="15281" y="5394"/>
                    <a:pt x="16011" y="8527"/>
                  </a:cubicBezTo>
                  <a:cubicBezTo>
                    <a:pt x="16741" y="11660"/>
                    <a:pt x="18784" y="15452"/>
                    <a:pt x="20827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4382646" y="197245"/>
              <a:ext cx="133721" cy="28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10" fill="norm" stroke="1" extrusionOk="0">
                  <a:moveTo>
                    <a:pt x="2985" y="2417"/>
                  </a:moveTo>
                  <a:cubicBezTo>
                    <a:pt x="1763" y="1260"/>
                    <a:pt x="540" y="103"/>
                    <a:pt x="133" y="6"/>
                  </a:cubicBezTo>
                  <a:cubicBezTo>
                    <a:pt x="-275" y="-90"/>
                    <a:pt x="133" y="874"/>
                    <a:pt x="3189" y="4056"/>
                  </a:cubicBezTo>
                  <a:cubicBezTo>
                    <a:pt x="6246" y="7239"/>
                    <a:pt x="11951" y="12639"/>
                    <a:pt x="15416" y="15917"/>
                  </a:cubicBezTo>
                  <a:cubicBezTo>
                    <a:pt x="18880" y="19196"/>
                    <a:pt x="20102" y="20353"/>
                    <a:pt x="21325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4347696" y="178422"/>
              <a:ext cx="253007" cy="38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692"/>
                  </a:moveTo>
                  <a:cubicBezTo>
                    <a:pt x="20727" y="269"/>
                    <a:pt x="19855" y="-155"/>
                    <a:pt x="19091" y="57"/>
                  </a:cubicBezTo>
                  <a:cubicBezTo>
                    <a:pt x="18327" y="269"/>
                    <a:pt x="17673" y="1116"/>
                    <a:pt x="15709" y="3233"/>
                  </a:cubicBezTo>
                  <a:cubicBezTo>
                    <a:pt x="13745" y="5351"/>
                    <a:pt x="10473" y="8739"/>
                    <a:pt x="7636" y="11986"/>
                  </a:cubicBezTo>
                  <a:cubicBezTo>
                    <a:pt x="4800" y="15233"/>
                    <a:pt x="2400" y="18339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1441964" y="1348635"/>
              <a:ext cx="23001" cy="33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0"/>
                  </a:moveTo>
                  <a:cubicBezTo>
                    <a:pt x="4800" y="4223"/>
                    <a:pt x="9600" y="8445"/>
                    <a:pt x="12000" y="11693"/>
                  </a:cubicBezTo>
                  <a:cubicBezTo>
                    <a:pt x="14400" y="14941"/>
                    <a:pt x="14400" y="17215"/>
                    <a:pt x="14400" y="18758"/>
                  </a:cubicBezTo>
                  <a:cubicBezTo>
                    <a:pt x="14400" y="20301"/>
                    <a:pt x="14400" y="21113"/>
                    <a:pt x="15600" y="21356"/>
                  </a:cubicBezTo>
                  <a:cubicBezTo>
                    <a:pt x="16800" y="21600"/>
                    <a:pt x="19200" y="21275"/>
                    <a:pt x="21600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1421519" y="1302301"/>
              <a:ext cx="350120" cy="30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315" y="7043"/>
                  </a:moveTo>
                  <a:cubicBezTo>
                    <a:pt x="158" y="6143"/>
                    <a:pt x="0" y="5243"/>
                    <a:pt x="0" y="4163"/>
                  </a:cubicBezTo>
                  <a:cubicBezTo>
                    <a:pt x="0" y="3083"/>
                    <a:pt x="158" y="1823"/>
                    <a:pt x="631" y="1193"/>
                  </a:cubicBezTo>
                  <a:cubicBezTo>
                    <a:pt x="1104" y="563"/>
                    <a:pt x="1892" y="563"/>
                    <a:pt x="2523" y="1013"/>
                  </a:cubicBezTo>
                  <a:cubicBezTo>
                    <a:pt x="3153" y="1463"/>
                    <a:pt x="3626" y="2363"/>
                    <a:pt x="5124" y="5063"/>
                  </a:cubicBezTo>
                  <a:cubicBezTo>
                    <a:pt x="6622" y="7763"/>
                    <a:pt x="9145" y="12263"/>
                    <a:pt x="11194" y="15233"/>
                  </a:cubicBezTo>
                  <a:cubicBezTo>
                    <a:pt x="13244" y="18203"/>
                    <a:pt x="14820" y="19643"/>
                    <a:pt x="16003" y="20453"/>
                  </a:cubicBezTo>
                  <a:cubicBezTo>
                    <a:pt x="17185" y="21263"/>
                    <a:pt x="17974" y="21443"/>
                    <a:pt x="18841" y="20813"/>
                  </a:cubicBezTo>
                  <a:cubicBezTo>
                    <a:pt x="19708" y="20183"/>
                    <a:pt x="20654" y="18743"/>
                    <a:pt x="21127" y="16673"/>
                  </a:cubicBezTo>
                  <a:cubicBezTo>
                    <a:pt x="21600" y="14603"/>
                    <a:pt x="21600" y="11903"/>
                    <a:pt x="21364" y="9473"/>
                  </a:cubicBezTo>
                  <a:cubicBezTo>
                    <a:pt x="21127" y="7043"/>
                    <a:pt x="20654" y="4883"/>
                    <a:pt x="20339" y="3173"/>
                  </a:cubicBezTo>
                  <a:cubicBezTo>
                    <a:pt x="20023" y="1463"/>
                    <a:pt x="19866" y="203"/>
                    <a:pt x="19866" y="23"/>
                  </a:cubicBezTo>
                  <a:cubicBezTo>
                    <a:pt x="19866" y="-157"/>
                    <a:pt x="20023" y="743"/>
                    <a:pt x="20339" y="1283"/>
                  </a:cubicBezTo>
                  <a:cubicBezTo>
                    <a:pt x="20654" y="1823"/>
                    <a:pt x="21127" y="2003"/>
                    <a:pt x="21600" y="2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1978642" y="1417636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2055311" y="1509638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2591990" y="1210632"/>
              <a:ext cx="15334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41"/>
                    <a:pt x="0" y="9882"/>
                    <a:pt x="3600" y="13482"/>
                  </a:cubicBezTo>
                  <a:cubicBezTo>
                    <a:pt x="7200" y="17082"/>
                    <a:pt x="14400" y="193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2714659" y="1310301"/>
              <a:ext cx="15335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2723095" y="1265012"/>
              <a:ext cx="155100" cy="29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360" fill="norm" stroke="1" extrusionOk="0">
                  <a:moveTo>
                    <a:pt x="926" y="5583"/>
                  </a:moveTo>
                  <a:cubicBezTo>
                    <a:pt x="583" y="4643"/>
                    <a:pt x="240" y="3704"/>
                    <a:pt x="68" y="2671"/>
                  </a:cubicBezTo>
                  <a:cubicBezTo>
                    <a:pt x="-103" y="1638"/>
                    <a:pt x="-103" y="511"/>
                    <a:pt x="1954" y="136"/>
                  </a:cubicBezTo>
                  <a:cubicBezTo>
                    <a:pt x="4011" y="-240"/>
                    <a:pt x="8126" y="136"/>
                    <a:pt x="11897" y="1638"/>
                  </a:cubicBezTo>
                  <a:cubicBezTo>
                    <a:pt x="15668" y="3141"/>
                    <a:pt x="19097" y="5770"/>
                    <a:pt x="20297" y="8776"/>
                  </a:cubicBezTo>
                  <a:cubicBezTo>
                    <a:pt x="21497" y="11781"/>
                    <a:pt x="20468" y="15162"/>
                    <a:pt x="18411" y="17322"/>
                  </a:cubicBezTo>
                  <a:cubicBezTo>
                    <a:pt x="16354" y="19482"/>
                    <a:pt x="13268" y="20421"/>
                    <a:pt x="10183" y="20890"/>
                  </a:cubicBezTo>
                  <a:cubicBezTo>
                    <a:pt x="7097" y="21360"/>
                    <a:pt x="4011" y="21360"/>
                    <a:pt x="3326" y="21360"/>
                  </a:cubicBezTo>
                  <a:cubicBezTo>
                    <a:pt x="2640" y="21360"/>
                    <a:pt x="4354" y="21360"/>
                    <a:pt x="6240" y="21266"/>
                  </a:cubicBezTo>
                  <a:cubicBezTo>
                    <a:pt x="8126" y="21172"/>
                    <a:pt x="10183" y="20984"/>
                    <a:pt x="12240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2975332" y="1524972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3132162" y="1233632"/>
              <a:ext cx="1184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571"/>
                    <a:pt x="2735" y="5143"/>
                    <a:pt x="575" y="8743"/>
                  </a:cubicBezTo>
                  <a:cubicBezTo>
                    <a:pt x="-1585" y="12343"/>
                    <a:pt x="2735" y="1697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3427675" y="1363968"/>
              <a:ext cx="245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3558012" y="1248966"/>
              <a:ext cx="230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6000" y="15500"/>
                  </a:cubicBezTo>
                  <a:cubicBezTo>
                    <a:pt x="7200" y="19000"/>
                    <a:pt x="7200" y="20000"/>
                    <a:pt x="9600" y="20600"/>
                  </a:cubicBezTo>
                  <a:cubicBezTo>
                    <a:pt x="12000" y="21200"/>
                    <a:pt x="1680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3872352" y="1202965"/>
              <a:ext cx="766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21"/>
                    <a:pt x="7200" y="9042"/>
                    <a:pt x="3600" y="12642"/>
                  </a:cubicBezTo>
                  <a:cubicBezTo>
                    <a:pt x="0" y="16242"/>
                    <a:pt x="0" y="18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4006741" y="1271966"/>
              <a:ext cx="1894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182"/>
                    <a:pt x="3818" y="4364"/>
                    <a:pt x="1118" y="7745"/>
                  </a:cubicBezTo>
                  <a:cubicBezTo>
                    <a:pt x="-1582" y="11127"/>
                    <a:pt x="1118" y="15709"/>
                    <a:pt x="3818" y="18218"/>
                  </a:cubicBezTo>
                  <a:cubicBezTo>
                    <a:pt x="6518" y="20727"/>
                    <a:pt x="9218" y="21164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4020577" y="1225007"/>
              <a:ext cx="139596" cy="3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332" fill="norm" stroke="1" extrusionOk="0">
                  <a:moveTo>
                    <a:pt x="745" y="5503"/>
                  </a:moveTo>
                  <a:cubicBezTo>
                    <a:pt x="373" y="4679"/>
                    <a:pt x="0" y="3854"/>
                    <a:pt x="0" y="2947"/>
                  </a:cubicBezTo>
                  <a:cubicBezTo>
                    <a:pt x="0" y="2040"/>
                    <a:pt x="373" y="1051"/>
                    <a:pt x="1490" y="474"/>
                  </a:cubicBezTo>
                  <a:cubicBezTo>
                    <a:pt x="2607" y="-103"/>
                    <a:pt x="4469" y="-268"/>
                    <a:pt x="8007" y="639"/>
                  </a:cubicBezTo>
                  <a:cubicBezTo>
                    <a:pt x="11545" y="1546"/>
                    <a:pt x="16759" y="3524"/>
                    <a:pt x="18994" y="6245"/>
                  </a:cubicBezTo>
                  <a:cubicBezTo>
                    <a:pt x="21228" y="8966"/>
                    <a:pt x="20483" y="12428"/>
                    <a:pt x="18249" y="14901"/>
                  </a:cubicBezTo>
                  <a:cubicBezTo>
                    <a:pt x="16014" y="17375"/>
                    <a:pt x="12290" y="18859"/>
                    <a:pt x="8566" y="19766"/>
                  </a:cubicBezTo>
                  <a:cubicBezTo>
                    <a:pt x="4842" y="20672"/>
                    <a:pt x="1118" y="21002"/>
                    <a:pt x="373" y="21167"/>
                  </a:cubicBezTo>
                  <a:cubicBezTo>
                    <a:pt x="-372" y="21332"/>
                    <a:pt x="1862" y="21332"/>
                    <a:pt x="4097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4194359" y="1482491"/>
              <a:ext cx="207006" cy="15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6623"/>
                  </a:moveTo>
                  <a:cubicBezTo>
                    <a:pt x="267" y="4935"/>
                    <a:pt x="533" y="3248"/>
                    <a:pt x="1467" y="2067"/>
                  </a:cubicBezTo>
                  <a:cubicBezTo>
                    <a:pt x="2400" y="885"/>
                    <a:pt x="4000" y="210"/>
                    <a:pt x="5467" y="42"/>
                  </a:cubicBezTo>
                  <a:cubicBezTo>
                    <a:pt x="6933" y="-127"/>
                    <a:pt x="8267" y="210"/>
                    <a:pt x="9067" y="1223"/>
                  </a:cubicBezTo>
                  <a:cubicBezTo>
                    <a:pt x="9867" y="2235"/>
                    <a:pt x="10133" y="3923"/>
                    <a:pt x="9600" y="6454"/>
                  </a:cubicBezTo>
                  <a:cubicBezTo>
                    <a:pt x="9067" y="8985"/>
                    <a:pt x="7733" y="12360"/>
                    <a:pt x="6533" y="15060"/>
                  </a:cubicBezTo>
                  <a:cubicBezTo>
                    <a:pt x="5333" y="17760"/>
                    <a:pt x="4267" y="19785"/>
                    <a:pt x="4533" y="20629"/>
                  </a:cubicBezTo>
                  <a:cubicBezTo>
                    <a:pt x="4800" y="21473"/>
                    <a:pt x="6400" y="21136"/>
                    <a:pt x="9467" y="19786"/>
                  </a:cubicBezTo>
                  <a:cubicBezTo>
                    <a:pt x="12533" y="18436"/>
                    <a:pt x="17067" y="16073"/>
                    <a:pt x="21600" y="13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4501033" y="1164631"/>
              <a:ext cx="1" cy="42167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4899708" y="1356302"/>
              <a:ext cx="168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4400"/>
                    <a:pt x="5891" y="7200"/>
                    <a:pt x="9491" y="3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4945709" y="1440637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5238368" y="1261228"/>
              <a:ext cx="179873" cy="25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23" fill="norm" stroke="1" extrusionOk="0">
                  <a:moveTo>
                    <a:pt x="2545" y="5285"/>
                  </a:moveTo>
                  <a:cubicBezTo>
                    <a:pt x="2545" y="9899"/>
                    <a:pt x="2545" y="14512"/>
                    <a:pt x="2395" y="17343"/>
                  </a:cubicBezTo>
                  <a:cubicBezTo>
                    <a:pt x="2245" y="20174"/>
                    <a:pt x="1945" y="21223"/>
                    <a:pt x="1495" y="21223"/>
                  </a:cubicBezTo>
                  <a:cubicBezTo>
                    <a:pt x="1045" y="21223"/>
                    <a:pt x="445" y="20174"/>
                    <a:pt x="145" y="17763"/>
                  </a:cubicBezTo>
                  <a:cubicBezTo>
                    <a:pt x="-155" y="15351"/>
                    <a:pt x="-155" y="11576"/>
                    <a:pt x="1795" y="8326"/>
                  </a:cubicBezTo>
                  <a:cubicBezTo>
                    <a:pt x="3745" y="5075"/>
                    <a:pt x="7645" y="2349"/>
                    <a:pt x="10495" y="986"/>
                  </a:cubicBezTo>
                  <a:cubicBezTo>
                    <a:pt x="13345" y="-377"/>
                    <a:pt x="15145" y="-377"/>
                    <a:pt x="16945" y="1301"/>
                  </a:cubicBezTo>
                  <a:cubicBezTo>
                    <a:pt x="18745" y="2978"/>
                    <a:pt x="20545" y="6334"/>
                    <a:pt x="20995" y="9165"/>
                  </a:cubicBezTo>
                  <a:cubicBezTo>
                    <a:pt x="21445" y="11996"/>
                    <a:pt x="20545" y="14303"/>
                    <a:pt x="19645" y="16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5566723" y="1340968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4400"/>
                    <a:pt x="6261" y="7200"/>
                    <a:pt x="9861" y="3600"/>
                  </a:cubicBezTo>
                  <a:cubicBezTo>
                    <a:pt x="13461" y="0"/>
                    <a:pt x="1753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5684282" y="1256633"/>
              <a:ext cx="5112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75"/>
                    <a:pt x="0" y="12150"/>
                    <a:pt x="0" y="15750"/>
                  </a:cubicBezTo>
                  <a:cubicBezTo>
                    <a:pt x="0" y="19350"/>
                    <a:pt x="10800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5837619" y="1284744"/>
              <a:ext cx="265784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5" y="2224"/>
                  </a:moveTo>
                  <a:cubicBezTo>
                    <a:pt x="415" y="7624"/>
                    <a:pt x="415" y="13024"/>
                    <a:pt x="312" y="16518"/>
                  </a:cubicBezTo>
                  <a:cubicBezTo>
                    <a:pt x="208" y="20012"/>
                    <a:pt x="0" y="21600"/>
                    <a:pt x="0" y="21600"/>
                  </a:cubicBezTo>
                  <a:cubicBezTo>
                    <a:pt x="0" y="21600"/>
                    <a:pt x="208" y="20012"/>
                    <a:pt x="935" y="16676"/>
                  </a:cubicBezTo>
                  <a:cubicBezTo>
                    <a:pt x="1662" y="13341"/>
                    <a:pt x="2908" y="8259"/>
                    <a:pt x="3842" y="4924"/>
                  </a:cubicBezTo>
                  <a:cubicBezTo>
                    <a:pt x="4777" y="1588"/>
                    <a:pt x="5400" y="0"/>
                    <a:pt x="6127" y="0"/>
                  </a:cubicBezTo>
                  <a:cubicBezTo>
                    <a:pt x="6854" y="0"/>
                    <a:pt x="7685" y="1588"/>
                    <a:pt x="8100" y="3653"/>
                  </a:cubicBezTo>
                  <a:cubicBezTo>
                    <a:pt x="8515" y="5718"/>
                    <a:pt x="8515" y="8259"/>
                    <a:pt x="8515" y="10324"/>
                  </a:cubicBezTo>
                  <a:cubicBezTo>
                    <a:pt x="8515" y="12388"/>
                    <a:pt x="8515" y="13976"/>
                    <a:pt x="8827" y="13818"/>
                  </a:cubicBezTo>
                  <a:cubicBezTo>
                    <a:pt x="9138" y="13659"/>
                    <a:pt x="9762" y="11753"/>
                    <a:pt x="10696" y="9371"/>
                  </a:cubicBezTo>
                  <a:cubicBezTo>
                    <a:pt x="11631" y="6988"/>
                    <a:pt x="12877" y="4129"/>
                    <a:pt x="14123" y="2541"/>
                  </a:cubicBezTo>
                  <a:cubicBezTo>
                    <a:pt x="15369" y="953"/>
                    <a:pt x="16615" y="635"/>
                    <a:pt x="17758" y="476"/>
                  </a:cubicBezTo>
                  <a:cubicBezTo>
                    <a:pt x="18900" y="318"/>
                    <a:pt x="19938" y="318"/>
                    <a:pt x="20562" y="2859"/>
                  </a:cubicBezTo>
                  <a:cubicBezTo>
                    <a:pt x="21185" y="5400"/>
                    <a:pt x="21392" y="10482"/>
                    <a:pt x="21600" y="15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380000" y="2383333"/>
              <a:ext cx="160215" cy="43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41" fill="norm" stroke="1" extrusionOk="0">
                  <a:moveTo>
                    <a:pt x="16720" y="3806"/>
                  </a:moveTo>
                  <a:cubicBezTo>
                    <a:pt x="16720" y="3174"/>
                    <a:pt x="16720" y="2543"/>
                    <a:pt x="16382" y="1785"/>
                  </a:cubicBezTo>
                  <a:cubicBezTo>
                    <a:pt x="16045" y="1027"/>
                    <a:pt x="15370" y="143"/>
                    <a:pt x="13007" y="16"/>
                  </a:cubicBezTo>
                  <a:cubicBezTo>
                    <a:pt x="10645" y="-110"/>
                    <a:pt x="6595" y="522"/>
                    <a:pt x="3895" y="1469"/>
                  </a:cubicBezTo>
                  <a:cubicBezTo>
                    <a:pt x="1195" y="2416"/>
                    <a:pt x="-155" y="3679"/>
                    <a:pt x="14" y="5132"/>
                  </a:cubicBezTo>
                  <a:cubicBezTo>
                    <a:pt x="182" y="6585"/>
                    <a:pt x="1870" y="8227"/>
                    <a:pt x="5245" y="9743"/>
                  </a:cubicBezTo>
                  <a:cubicBezTo>
                    <a:pt x="8620" y="11258"/>
                    <a:pt x="13683" y="12648"/>
                    <a:pt x="16889" y="14037"/>
                  </a:cubicBezTo>
                  <a:cubicBezTo>
                    <a:pt x="20095" y="15427"/>
                    <a:pt x="21445" y="16816"/>
                    <a:pt x="21107" y="18016"/>
                  </a:cubicBezTo>
                  <a:cubicBezTo>
                    <a:pt x="20770" y="19216"/>
                    <a:pt x="18745" y="20227"/>
                    <a:pt x="16720" y="20795"/>
                  </a:cubicBezTo>
                  <a:cubicBezTo>
                    <a:pt x="14695" y="21364"/>
                    <a:pt x="12670" y="21490"/>
                    <a:pt x="10814" y="21427"/>
                  </a:cubicBezTo>
                  <a:cubicBezTo>
                    <a:pt x="8958" y="21364"/>
                    <a:pt x="7270" y="21111"/>
                    <a:pt x="6764" y="20353"/>
                  </a:cubicBezTo>
                  <a:cubicBezTo>
                    <a:pt x="6257" y="19595"/>
                    <a:pt x="6932" y="18332"/>
                    <a:pt x="7607" y="17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668490" y="2429659"/>
              <a:ext cx="106460" cy="36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2" fill="norm" stroke="1" extrusionOk="0">
                  <a:moveTo>
                    <a:pt x="5995" y="0"/>
                  </a:moveTo>
                  <a:cubicBezTo>
                    <a:pt x="3938" y="4618"/>
                    <a:pt x="1881" y="9236"/>
                    <a:pt x="853" y="12290"/>
                  </a:cubicBezTo>
                  <a:cubicBezTo>
                    <a:pt x="-176" y="15343"/>
                    <a:pt x="-176" y="16833"/>
                    <a:pt x="338" y="18025"/>
                  </a:cubicBezTo>
                  <a:cubicBezTo>
                    <a:pt x="853" y="19217"/>
                    <a:pt x="1881" y="20110"/>
                    <a:pt x="4195" y="20706"/>
                  </a:cubicBezTo>
                  <a:cubicBezTo>
                    <a:pt x="6510" y="21302"/>
                    <a:pt x="10110" y="21600"/>
                    <a:pt x="13195" y="20930"/>
                  </a:cubicBezTo>
                  <a:cubicBezTo>
                    <a:pt x="16281" y="20259"/>
                    <a:pt x="18853" y="18621"/>
                    <a:pt x="21424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644612" y="2613663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815304" y="2587710"/>
              <a:ext cx="120649" cy="18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054" fill="norm" stroke="1" extrusionOk="0">
                  <a:moveTo>
                    <a:pt x="7587" y="5668"/>
                  </a:moveTo>
                  <a:cubicBezTo>
                    <a:pt x="8909" y="4484"/>
                    <a:pt x="10231" y="3301"/>
                    <a:pt x="10231" y="2117"/>
                  </a:cubicBezTo>
                  <a:cubicBezTo>
                    <a:pt x="10231" y="934"/>
                    <a:pt x="8909" y="-250"/>
                    <a:pt x="7146" y="46"/>
                  </a:cubicBezTo>
                  <a:cubicBezTo>
                    <a:pt x="5382" y="342"/>
                    <a:pt x="3178" y="2117"/>
                    <a:pt x="1635" y="4928"/>
                  </a:cubicBezTo>
                  <a:cubicBezTo>
                    <a:pt x="93" y="7739"/>
                    <a:pt x="-789" y="11586"/>
                    <a:pt x="974" y="14545"/>
                  </a:cubicBezTo>
                  <a:cubicBezTo>
                    <a:pt x="2738" y="17503"/>
                    <a:pt x="7146" y="19575"/>
                    <a:pt x="10893" y="20462"/>
                  </a:cubicBezTo>
                  <a:cubicBezTo>
                    <a:pt x="14640" y="21350"/>
                    <a:pt x="17725" y="21054"/>
                    <a:pt x="20811" y="20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966620" y="2561213"/>
              <a:ext cx="128991" cy="262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505" fill="norm" stroke="1" extrusionOk="0">
                  <a:moveTo>
                    <a:pt x="6353" y="6505"/>
                  </a:moveTo>
                  <a:cubicBezTo>
                    <a:pt x="4235" y="10305"/>
                    <a:pt x="2118" y="14105"/>
                    <a:pt x="1059" y="16905"/>
                  </a:cubicBezTo>
                  <a:cubicBezTo>
                    <a:pt x="0" y="19705"/>
                    <a:pt x="0" y="21505"/>
                    <a:pt x="0" y="19905"/>
                  </a:cubicBezTo>
                  <a:cubicBezTo>
                    <a:pt x="0" y="18305"/>
                    <a:pt x="0" y="13305"/>
                    <a:pt x="1271" y="9705"/>
                  </a:cubicBezTo>
                  <a:cubicBezTo>
                    <a:pt x="2541" y="6105"/>
                    <a:pt x="5082" y="3905"/>
                    <a:pt x="7200" y="2505"/>
                  </a:cubicBezTo>
                  <a:cubicBezTo>
                    <a:pt x="9318" y="1105"/>
                    <a:pt x="11012" y="505"/>
                    <a:pt x="12918" y="205"/>
                  </a:cubicBezTo>
                  <a:cubicBezTo>
                    <a:pt x="14824" y="-95"/>
                    <a:pt x="16941" y="-95"/>
                    <a:pt x="18424" y="405"/>
                  </a:cubicBezTo>
                  <a:cubicBezTo>
                    <a:pt x="19906" y="905"/>
                    <a:pt x="20753" y="1905"/>
                    <a:pt x="21176" y="3005"/>
                  </a:cubicBezTo>
                  <a:cubicBezTo>
                    <a:pt x="21600" y="4105"/>
                    <a:pt x="21600" y="5305"/>
                    <a:pt x="18635" y="7105"/>
                  </a:cubicBezTo>
                  <a:cubicBezTo>
                    <a:pt x="15671" y="8905"/>
                    <a:pt x="9741" y="11305"/>
                    <a:pt x="3812" y="13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958953" y="2743999"/>
              <a:ext cx="1533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438994" y="2498661"/>
              <a:ext cx="260086" cy="311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3455" y="0"/>
                  </a:moveTo>
                  <a:cubicBezTo>
                    <a:pt x="12407" y="0"/>
                    <a:pt x="11358" y="0"/>
                    <a:pt x="9890" y="974"/>
                  </a:cubicBezTo>
                  <a:cubicBezTo>
                    <a:pt x="8422" y="1948"/>
                    <a:pt x="6535" y="3895"/>
                    <a:pt x="4857" y="6816"/>
                  </a:cubicBezTo>
                  <a:cubicBezTo>
                    <a:pt x="3179" y="9738"/>
                    <a:pt x="1711" y="13633"/>
                    <a:pt x="873" y="16023"/>
                  </a:cubicBezTo>
                  <a:cubicBezTo>
                    <a:pt x="34" y="18413"/>
                    <a:pt x="-176" y="19298"/>
                    <a:pt x="139" y="20095"/>
                  </a:cubicBezTo>
                  <a:cubicBezTo>
                    <a:pt x="453" y="20892"/>
                    <a:pt x="1292" y="21600"/>
                    <a:pt x="3389" y="21600"/>
                  </a:cubicBezTo>
                  <a:cubicBezTo>
                    <a:pt x="5486" y="21600"/>
                    <a:pt x="8841" y="20892"/>
                    <a:pt x="11987" y="18679"/>
                  </a:cubicBezTo>
                  <a:cubicBezTo>
                    <a:pt x="15133" y="16466"/>
                    <a:pt x="18069" y="12748"/>
                    <a:pt x="19641" y="9915"/>
                  </a:cubicBezTo>
                  <a:cubicBezTo>
                    <a:pt x="21214" y="7082"/>
                    <a:pt x="21424" y="5134"/>
                    <a:pt x="21319" y="3718"/>
                  </a:cubicBezTo>
                  <a:cubicBezTo>
                    <a:pt x="21214" y="2302"/>
                    <a:pt x="20795" y="1416"/>
                    <a:pt x="18908" y="1505"/>
                  </a:cubicBezTo>
                  <a:cubicBezTo>
                    <a:pt x="17020" y="1593"/>
                    <a:pt x="13665" y="2656"/>
                    <a:pt x="10309" y="3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429941" y="2832417"/>
              <a:ext cx="1479701" cy="15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1392"/>
                  </a:moveTo>
                  <a:cubicBezTo>
                    <a:pt x="1268" y="21392"/>
                    <a:pt x="2537" y="21392"/>
                    <a:pt x="3861" y="20695"/>
                  </a:cubicBezTo>
                  <a:cubicBezTo>
                    <a:pt x="5185" y="19998"/>
                    <a:pt x="6566" y="18605"/>
                    <a:pt x="7890" y="17037"/>
                  </a:cubicBezTo>
                  <a:cubicBezTo>
                    <a:pt x="9215" y="15469"/>
                    <a:pt x="10483" y="13727"/>
                    <a:pt x="11751" y="11986"/>
                  </a:cubicBezTo>
                  <a:cubicBezTo>
                    <a:pt x="13020" y="10244"/>
                    <a:pt x="14288" y="8502"/>
                    <a:pt x="15482" y="6934"/>
                  </a:cubicBezTo>
                  <a:cubicBezTo>
                    <a:pt x="16676" y="5366"/>
                    <a:pt x="17795" y="3973"/>
                    <a:pt x="18727" y="2927"/>
                  </a:cubicBezTo>
                  <a:cubicBezTo>
                    <a:pt x="19660" y="1882"/>
                    <a:pt x="20406" y="1186"/>
                    <a:pt x="20891" y="663"/>
                  </a:cubicBezTo>
                  <a:cubicBezTo>
                    <a:pt x="21376" y="140"/>
                    <a:pt x="21600" y="-208"/>
                    <a:pt x="21600" y="140"/>
                  </a:cubicBezTo>
                  <a:cubicBezTo>
                    <a:pt x="21600" y="489"/>
                    <a:pt x="21376" y="1534"/>
                    <a:pt x="21246" y="2057"/>
                  </a:cubicBezTo>
                  <a:cubicBezTo>
                    <a:pt x="21115" y="2579"/>
                    <a:pt x="21078" y="2579"/>
                    <a:pt x="21040" y="2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2039977" y="2529328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2085978" y="2759333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521943" y="3016882"/>
              <a:ext cx="1173027" cy="10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1788" y="19610"/>
                    <a:pt x="3576" y="18029"/>
                    <a:pt x="5459" y="15395"/>
                  </a:cubicBezTo>
                  <a:cubicBezTo>
                    <a:pt x="7341" y="12761"/>
                    <a:pt x="9318" y="9073"/>
                    <a:pt x="11176" y="6175"/>
                  </a:cubicBezTo>
                  <a:cubicBezTo>
                    <a:pt x="13035" y="3278"/>
                    <a:pt x="14776" y="1170"/>
                    <a:pt x="16376" y="380"/>
                  </a:cubicBezTo>
                  <a:cubicBezTo>
                    <a:pt x="17976" y="-410"/>
                    <a:pt x="19435" y="117"/>
                    <a:pt x="20282" y="1171"/>
                  </a:cubicBezTo>
                  <a:cubicBezTo>
                    <a:pt x="21129" y="2224"/>
                    <a:pt x="21365" y="3805"/>
                    <a:pt x="21600" y="5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2771835" y="2416956"/>
              <a:ext cx="195831" cy="34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35" fill="norm" stroke="1" extrusionOk="0">
                  <a:moveTo>
                    <a:pt x="21220" y="5115"/>
                  </a:moveTo>
                  <a:cubicBezTo>
                    <a:pt x="21220" y="4315"/>
                    <a:pt x="21220" y="3515"/>
                    <a:pt x="21082" y="2635"/>
                  </a:cubicBezTo>
                  <a:cubicBezTo>
                    <a:pt x="20943" y="1755"/>
                    <a:pt x="20666" y="795"/>
                    <a:pt x="19697" y="315"/>
                  </a:cubicBezTo>
                  <a:cubicBezTo>
                    <a:pt x="18728" y="-165"/>
                    <a:pt x="17066" y="-165"/>
                    <a:pt x="14712" y="795"/>
                  </a:cubicBezTo>
                  <a:cubicBezTo>
                    <a:pt x="12358" y="1755"/>
                    <a:pt x="9312" y="3675"/>
                    <a:pt x="6682" y="6555"/>
                  </a:cubicBezTo>
                  <a:cubicBezTo>
                    <a:pt x="4051" y="9435"/>
                    <a:pt x="1835" y="13275"/>
                    <a:pt x="728" y="15595"/>
                  </a:cubicBezTo>
                  <a:cubicBezTo>
                    <a:pt x="-380" y="17915"/>
                    <a:pt x="-380" y="18715"/>
                    <a:pt x="1835" y="19595"/>
                  </a:cubicBezTo>
                  <a:cubicBezTo>
                    <a:pt x="4051" y="20475"/>
                    <a:pt x="8482" y="21435"/>
                    <a:pt x="11943" y="21435"/>
                  </a:cubicBezTo>
                  <a:cubicBezTo>
                    <a:pt x="15405" y="21435"/>
                    <a:pt x="17897" y="20475"/>
                    <a:pt x="20389" y="19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3021771" y="2567764"/>
              <a:ext cx="78890" cy="19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0851" fill="norm" stroke="1" extrusionOk="0">
                  <a:moveTo>
                    <a:pt x="14059" y="3312"/>
                  </a:moveTo>
                  <a:cubicBezTo>
                    <a:pt x="14059" y="1927"/>
                    <a:pt x="14059" y="543"/>
                    <a:pt x="12372" y="127"/>
                  </a:cubicBezTo>
                  <a:cubicBezTo>
                    <a:pt x="10684" y="-288"/>
                    <a:pt x="7309" y="266"/>
                    <a:pt x="4946" y="2481"/>
                  </a:cubicBezTo>
                  <a:cubicBezTo>
                    <a:pt x="2584" y="4697"/>
                    <a:pt x="1234" y="8574"/>
                    <a:pt x="559" y="11204"/>
                  </a:cubicBezTo>
                  <a:cubicBezTo>
                    <a:pt x="-116" y="13835"/>
                    <a:pt x="-116" y="15220"/>
                    <a:pt x="222" y="16604"/>
                  </a:cubicBezTo>
                  <a:cubicBezTo>
                    <a:pt x="559" y="17989"/>
                    <a:pt x="1234" y="19374"/>
                    <a:pt x="3259" y="20204"/>
                  </a:cubicBezTo>
                  <a:cubicBezTo>
                    <a:pt x="5284" y="21035"/>
                    <a:pt x="8659" y="21312"/>
                    <a:pt x="12034" y="19512"/>
                  </a:cubicBezTo>
                  <a:cubicBezTo>
                    <a:pt x="15409" y="17712"/>
                    <a:pt x="18784" y="13835"/>
                    <a:pt x="20134" y="11204"/>
                  </a:cubicBezTo>
                  <a:cubicBezTo>
                    <a:pt x="21484" y="8574"/>
                    <a:pt x="20809" y="7189"/>
                    <a:pt x="18784" y="6497"/>
                  </a:cubicBezTo>
                  <a:cubicBezTo>
                    <a:pt x="16759" y="5804"/>
                    <a:pt x="13384" y="5804"/>
                    <a:pt x="10009" y="5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3200226" y="2575329"/>
              <a:ext cx="1814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8" y="0"/>
                  </a:moveTo>
                  <a:cubicBezTo>
                    <a:pt x="608" y="5009"/>
                    <a:pt x="608" y="10017"/>
                    <a:pt x="456" y="13617"/>
                  </a:cubicBezTo>
                  <a:cubicBezTo>
                    <a:pt x="304" y="17217"/>
                    <a:pt x="0" y="19409"/>
                    <a:pt x="0" y="19722"/>
                  </a:cubicBezTo>
                  <a:cubicBezTo>
                    <a:pt x="0" y="20035"/>
                    <a:pt x="304" y="18470"/>
                    <a:pt x="1065" y="15965"/>
                  </a:cubicBezTo>
                  <a:cubicBezTo>
                    <a:pt x="1825" y="13461"/>
                    <a:pt x="3042" y="10017"/>
                    <a:pt x="3955" y="7513"/>
                  </a:cubicBezTo>
                  <a:cubicBezTo>
                    <a:pt x="4868" y="5009"/>
                    <a:pt x="5476" y="3443"/>
                    <a:pt x="6541" y="2661"/>
                  </a:cubicBezTo>
                  <a:cubicBezTo>
                    <a:pt x="7606" y="1878"/>
                    <a:pt x="9127" y="1878"/>
                    <a:pt x="10039" y="2661"/>
                  </a:cubicBezTo>
                  <a:cubicBezTo>
                    <a:pt x="10952" y="3443"/>
                    <a:pt x="11256" y="5009"/>
                    <a:pt x="11561" y="6574"/>
                  </a:cubicBezTo>
                  <a:cubicBezTo>
                    <a:pt x="11865" y="8139"/>
                    <a:pt x="12169" y="9704"/>
                    <a:pt x="12625" y="9704"/>
                  </a:cubicBezTo>
                  <a:cubicBezTo>
                    <a:pt x="13082" y="9704"/>
                    <a:pt x="13690" y="8139"/>
                    <a:pt x="14451" y="6730"/>
                  </a:cubicBezTo>
                  <a:cubicBezTo>
                    <a:pt x="15211" y="5322"/>
                    <a:pt x="16124" y="4070"/>
                    <a:pt x="17341" y="3913"/>
                  </a:cubicBezTo>
                  <a:cubicBezTo>
                    <a:pt x="18558" y="3757"/>
                    <a:pt x="20079" y="4696"/>
                    <a:pt x="20839" y="7826"/>
                  </a:cubicBezTo>
                  <a:cubicBezTo>
                    <a:pt x="21600" y="10957"/>
                    <a:pt x="21600" y="16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3473676" y="2544661"/>
              <a:ext cx="132510" cy="32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350" fill="norm" stroke="1" extrusionOk="0">
                  <a:moveTo>
                    <a:pt x="2445" y="4288"/>
                  </a:moveTo>
                  <a:cubicBezTo>
                    <a:pt x="1630" y="10641"/>
                    <a:pt x="815" y="16994"/>
                    <a:pt x="408" y="19297"/>
                  </a:cubicBezTo>
                  <a:cubicBezTo>
                    <a:pt x="0" y="21600"/>
                    <a:pt x="0" y="19853"/>
                    <a:pt x="611" y="16676"/>
                  </a:cubicBezTo>
                  <a:cubicBezTo>
                    <a:pt x="1223" y="13500"/>
                    <a:pt x="2445" y="8894"/>
                    <a:pt x="4075" y="6035"/>
                  </a:cubicBezTo>
                  <a:cubicBezTo>
                    <a:pt x="5706" y="3176"/>
                    <a:pt x="7743" y="2065"/>
                    <a:pt x="9781" y="1271"/>
                  </a:cubicBezTo>
                  <a:cubicBezTo>
                    <a:pt x="11819" y="476"/>
                    <a:pt x="13857" y="0"/>
                    <a:pt x="15691" y="0"/>
                  </a:cubicBezTo>
                  <a:cubicBezTo>
                    <a:pt x="17525" y="0"/>
                    <a:pt x="19155" y="476"/>
                    <a:pt x="20174" y="1588"/>
                  </a:cubicBezTo>
                  <a:cubicBezTo>
                    <a:pt x="21192" y="2700"/>
                    <a:pt x="21600" y="4447"/>
                    <a:pt x="20377" y="6035"/>
                  </a:cubicBezTo>
                  <a:cubicBezTo>
                    <a:pt x="19155" y="7624"/>
                    <a:pt x="16302" y="9053"/>
                    <a:pt x="12634" y="9768"/>
                  </a:cubicBezTo>
                  <a:cubicBezTo>
                    <a:pt x="8966" y="10482"/>
                    <a:pt x="4483" y="10482"/>
                    <a:pt x="0" y="10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3677895" y="2370605"/>
              <a:ext cx="485798" cy="32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023" fill="norm" stroke="1" extrusionOk="0">
                  <a:moveTo>
                    <a:pt x="1141" y="12714"/>
                  </a:moveTo>
                  <a:cubicBezTo>
                    <a:pt x="802" y="14363"/>
                    <a:pt x="462" y="16012"/>
                    <a:pt x="236" y="17496"/>
                  </a:cubicBezTo>
                  <a:cubicBezTo>
                    <a:pt x="10" y="18980"/>
                    <a:pt x="-103" y="20299"/>
                    <a:pt x="123" y="20793"/>
                  </a:cubicBezTo>
                  <a:cubicBezTo>
                    <a:pt x="349" y="21288"/>
                    <a:pt x="915" y="20958"/>
                    <a:pt x="1650" y="20051"/>
                  </a:cubicBezTo>
                  <a:cubicBezTo>
                    <a:pt x="2385" y="19144"/>
                    <a:pt x="3290" y="17661"/>
                    <a:pt x="3855" y="16506"/>
                  </a:cubicBezTo>
                  <a:cubicBezTo>
                    <a:pt x="4421" y="15352"/>
                    <a:pt x="4647" y="14528"/>
                    <a:pt x="4703" y="14528"/>
                  </a:cubicBezTo>
                  <a:cubicBezTo>
                    <a:pt x="4760" y="14528"/>
                    <a:pt x="4647" y="15352"/>
                    <a:pt x="4590" y="16341"/>
                  </a:cubicBezTo>
                  <a:cubicBezTo>
                    <a:pt x="4534" y="17331"/>
                    <a:pt x="4534" y="18485"/>
                    <a:pt x="4873" y="19144"/>
                  </a:cubicBezTo>
                  <a:cubicBezTo>
                    <a:pt x="5212" y="19804"/>
                    <a:pt x="5891" y="19969"/>
                    <a:pt x="6852" y="19144"/>
                  </a:cubicBezTo>
                  <a:cubicBezTo>
                    <a:pt x="7813" y="18320"/>
                    <a:pt x="9057" y="16506"/>
                    <a:pt x="10245" y="13786"/>
                  </a:cubicBezTo>
                  <a:cubicBezTo>
                    <a:pt x="11432" y="11065"/>
                    <a:pt x="12563" y="7438"/>
                    <a:pt x="13298" y="4799"/>
                  </a:cubicBezTo>
                  <a:cubicBezTo>
                    <a:pt x="14033" y="2161"/>
                    <a:pt x="14372" y="512"/>
                    <a:pt x="14372" y="100"/>
                  </a:cubicBezTo>
                  <a:cubicBezTo>
                    <a:pt x="14372" y="-312"/>
                    <a:pt x="14033" y="512"/>
                    <a:pt x="13637" y="3233"/>
                  </a:cubicBezTo>
                  <a:cubicBezTo>
                    <a:pt x="13242" y="5954"/>
                    <a:pt x="12789" y="10570"/>
                    <a:pt x="12563" y="13373"/>
                  </a:cubicBezTo>
                  <a:cubicBezTo>
                    <a:pt x="12337" y="16177"/>
                    <a:pt x="12337" y="17166"/>
                    <a:pt x="12506" y="17990"/>
                  </a:cubicBezTo>
                  <a:cubicBezTo>
                    <a:pt x="12676" y="18815"/>
                    <a:pt x="13015" y="19474"/>
                    <a:pt x="13468" y="19804"/>
                  </a:cubicBezTo>
                  <a:cubicBezTo>
                    <a:pt x="13920" y="20134"/>
                    <a:pt x="14485" y="20134"/>
                    <a:pt x="14994" y="19886"/>
                  </a:cubicBezTo>
                  <a:cubicBezTo>
                    <a:pt x="15503" y="19639"/>
                    <a:pt x="15956" y="19144"/>
                    <a:pt x="16351" y="18567"/>
                  </a:cubicBezTo>
                  <a:cubicBezTo>
                    <a:pt x="16747" y="17990"/>
                    <a:pt x="17087" y="17331"/>
                    <a:pt x="17426" y="16671"/>
                  </a:cubicBezTo>
                  <a:cubicBezTo>
                    <a:pt x="17765" y="16012"/>
                    <a:pt x="18104" y="15352"/>
                    <a:pt x="17991" y="15022"/>
                  </a:cubicBezTo>
                  <a:cubicBezTo>
                    <a:pt x="17878" y="14693"/>
                    <a:pt x="17313" y="14693"/>
                    <a:pt x="16917" y="15270"/>
                  </a:cubicBezTo>
                  <a:cubicBezTo>
                    <a:pt x="16521" y="15847"/>
                    <a:pt x="16295" y="17001"/>
                    <a:pt x="16691" y="17661"/>
                  </a:cubicBezTo>
                  <a:cubicBezTo>
                    <a:pt x="17087" y="18320"/>
                    <a:pt x="18104" y="18485"/>
                    <a:pt x="19009" y="18320"/>
                  </a:cubicBezTo>
                  <a:cubicBezTo>
                    <a:pt x="19914" y="18155"/>
                    <a:pt x="20705" y="17661"/>
                    <a:pt x="21497" y="17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3964354" y="2437326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6800"/>
                    <a:pt x="5867" y="12000"/>
                    <a:pt x="9467" y="8400"/>
                  </a:cubicBezTo>
                  <a:cubicBezTo>
                    <a:pt x="13067" y="4800"/>
                    <a:pt x="1733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5275383" y="2417563"/>
              <a:ext cx="38336" cy="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1770"/>
                  </a:moveTo>
                  <a:cubicBezTo>
                    <a:pt x="1440" y="780"/>
                    <a:pt x="2880" y="-209"/>
                    <a:pt x="3600" y="38"/>
                  </a:cubicBezTo>
                  <a:cubicBezTo>
                    <a:pt x="4320" y="286"/>
                    <a:pt x="4320" y="1770"/>
                    <a:pt x="4320" y="4985"/>
                  </a:cubicBezTo>
                  <a:cubicBezTo>
                    <a:pt x="4320" y="8200"/>
                    <a:pt x="4320" y="13147"/>
                    <a:pt x="4320" y="16362"/>
                  </a:cubicBezTo>
                  <a:cubicBezTo>
                    <a:pt x="4320" y="19577"/>
                    <a:pt x="4320" y="21061"/>
                    <a:pt x="7200" y="21226"/>
                  </a:cubicBezTo>
                  <a:cubicBezTo>
                    <a:pt x="10080" y="21391"/>
                    <a:pt x="15840" y="20237"/>
                    <a:pt x="21600" y="19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5053045" y="2414325"/>
              <a:ext cx="32200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1" y="19482"/>
                    <a:pt x="343" y="17365"/>
                    <a:pt x="1286" y="15247"/>
                  </a:cubicBezTo>
                  <a:cubicBezTo>
                    <a:pt x="2229" y="13129"/>
                    <a:pt x="3943" y="11012"/>
                    <a:pt x="6857" y="8471"/>
                  </a:cubicBezTo>
                  <a:cubicBezTo>
                    <a:pt x="9771" y="5929"/>
                    <a:pt x="13886" y="2965"/>
                    <a:pt x="16543" y="1482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5393894" y="2697998"/>
              <a:ext cx="62939" cy="10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9182" y="1620"/>
                  </a:moveTo>
                  <a:cubicBezTo>
                    <a:pt x="6590" y="3780"/>
                    <a:pt x="3998" y="5940"/>
                    <a:pt x="2270" y="8370"/>
                  </a:cubicBezTo>
                  <a:cubicBezTo>
                    <a:pt x="542" y="10800"/>
                    <a:pt x="-322" y="13500"/>
                    <a:pt x="110" y="16200"/>
                  </a:cubicBezTo>
                  <a:cubicBezTo>
                    <a:pt x="542" y="18900"/>
                    <a:pt x="2270" y="21600"/>
                    <a:pt x="5726" y="21600"/>
                  </a:cubicBezTo>
                  <a:cubicBezTo>
                    <a:pt x="9182" y="21600"/>
                    <a:pt x="14366" y="18900"/>
                    <a:pt x="17390" y="16200"/>
                  </a:cubicBezTo>
                  <a:cubicBezTo>
                    <a:pt x="20414" y="13500"/>
                    <a:pt x="21278" y="10800"/>
                    <a:pt x="21278" y="8100"/>
                  </a:cubicBezTo>
                  <a:cubicBezTo>
                    <a:pt x="21278" y="5400"/>
                    <a:pt x="20414" y="2700"/>
                    <a:pt x="18254" y="1350"/>
                  </a:cubicBezTo>
                  <a:cubicBezTo>
                    <a:pt x="16094" y="0"/>
                    <a:pt x="12638" y="0"/>
                    <a:pt x="91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5520722" y="2575329"/>
              <a:ext cx="73162" cy="25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30" fill="norm" stroke="1" extrusionOk="0">
                  <a:moveTo>
                    <a:pt x="2235" y="0"/>
                  </a:moveTo>
                  <a:cubicBezTo>
                    <a:pt x="1490" y="5673"/>
                    <a:pt x="745" y="11345"/>
                    <a:pt x="372" y="14727"/>
                  </a:cubicBezTo>
                  <a:cubicBezTo>
                    <a:pt x="0" y="18109"/>
                    <a:pt x="0" y="19200"/>
                    <a:pt x="0" y="19200"/>
                  </a:cubicBezTo>
                  <a:cubicBezTo>
                    <a:pt x="0" y="19200"/>
                    <a:pt x="0" y="18109"/>
                    <a:pt x="1117" y="17127"/>
                  </a:cubicBezTo>
                  <a:cubicBezTo>
                    <a:pt x="2234" y="16145"/>
                    <a:pt x="4469" y="15273"/>
                    <a:pt x="6703" y="14400"/>
                  </a:cubicBezTo>
                  <a:cubicBezTo>
                    <a:pt x="8938" y="13527"/>
                    <a:pt x="11172" y="12655"/>
                    <a:pt x="13407" y="12655"/>
                  </a:cubicBezTo>
                  <a:cubicBezTo>
                    <a:pt x="15641" y="12655"/>
                    <a:pt x="17876" y="13527"/>
                    <a:pt x="19366" y="14618"/>
                  </a:cubicBezTo>
                  <a:cubicBezTo>
                    <a:pt x="20855" y="15709"/>
                    <a:pt x="21600" y="17018"/>
                    <a:pt x="21228" y="18218"/>
                  </a:cubicBezTo>
                  <a:cubicBezTo>
                    <a:pt x="20855" y="19418"/>
                    <a:pt x="19365" y="20509"/>
                    <a:pt x="16759" y="21055"/>
                  </a:cubicBezTo>
                  <a:cubicBezTo>
                    <a:pt x="14152" y="21600"/>
                    <a:pt x="10428" y="21600"/>
                    <a:pt x="8193" y="20727"/>
                  </a:cubicBezTo>
                  <a:cubicBezTo>
                    <a:pt x="5959" y="19855"/>
                    <a:pt x="5214" y="18109"/>
                    <a:pt x="4469" y="16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5656302" y="2682665"/>
              <a:ext cx="7142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3" h="21600" fill="norm" stroke="1" extrusionOk="0">
                  <a:moveTo>
                    <a:pt x="20123" y="0"/>
                  </a:moveTo>
                  <a:cubicBezTo>
                    <a:pt x="16523" y="360"/>
                    <a:pt x="12923" y="720"/>
                    <a:pt x="9683" y="1440"/>
                  </a:cubicBezTo>
                  <a:cubicBezTo>
                    <a:pt x="6443" y="2160"/>
                    <a:pt x="3563" y="3240"/>
                    <a:pt x="1763" y="4680"/>
                  </a:cubicBezTo>
                  <a:cubicBezTo>
                    <a:pt x="-37" y="6120"/>
                    <a:pt x="-757" y="7920"/>
                    <a:pt x="1043" y="9360"/>
                  </a:cubicBezTo>
                  <a:cubicBezTo>
                    <a:pt x="2843" y="10800"/>
                    <a:pt x="7163" y="11880"/>
                    <a:pt x="11123" y="12960"/>
                  </a:cubicBezTo>
                  <a:cubicBezTo>
                    <a:pt x="15083" y="14040"/>
                    <a:pt x="18683" y="15120"/>
                    <a:pt x="19763" y="16560"/>
                  </a:cubicBezTo>
                  <a:cubicBezTo>
                    <a:pt x="20843" y="18000"/>
                    <a:pt x="19403" y="19800"/>
                    <a:pt x="15803" y="20700"/>
                  </a:cubicBezTo>
                  <a:cubicBezTo>
                    <a:pt x="12203" y="21600"/>
                    <a:pt x="6443" y="21600"/>
                    <a:pt x="6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6057401" y="2536995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6011400" y="2636664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6457"/>
                    <a:pt x="11733" y="11314"/>
                    <a:pt x="15333" y="7714"/>
                  </a:cubicBezTo>
                  <a:cubicBezTo>
                    <a:pt x="18933" y="4114"/>
                    <a:pt x="2026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6655415" y="2283989"/>
              <a:ext cx="10223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6855320" y="2334445"/>
              <a:ext cx="172043" cy="37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288" fill="norm" stroke="1" extrusionOk="0">
                  <a:moveTo>
                    <a:pt x="4694" y="4501"/>
                  </a:moveTo>
                  <a:cubicBezTo>
                    <a:pt x="3741" y="8533"/>
                    <a:pt x="2788" y="12565"/>
                    <a:pt x="2153" y="14941"/>
                  </a:cubicBezTo>
                  <a:cubicBezTo>
                    <a:pt x="1517" y="17317"/>
                    <a:pt x="1200" y="18037"/>
                    <a:pt x="1041" y="18901"/>
                  </a:cubicBezTo>
                  <a:cubicBezTo>
                    <a:pt x="882" y="19765"/>
                    <a:pt x="882" y="20773"/>
                    <a:pt x="723" y="20917"/>
                  </a:cubicBezTo>
                  <a:cubicBezTo>
                    <a:pt x="564" y="21061"/>
                    <a:pt x="247" y="20341"/>
                    <a:pt x="88" y="17749"/>
                  </a:cubicBezTo>
                  <a:cubicBezTo>
                    <a:pt x="-71" y="15157"/>
                    <a:pt x="-71" y="10693"/>
                    <a:pt x="564" y="7381"/>
                  </a:cubicBezTo>
                  <a:cubicBezTo>
                    <a:pt x="1200" y="4069"/>
                    <a:pt x="2470" y="1909"/>
                    <a:pt x="3900" y="829"/>
                  </a:cubicBezTo>
                  <a:cubicBezTo>
                    <a:pt x="5329" y="-251"/>
                    <a:pt x="6917" y="-251"/>
                    <a:pt x="9300" y="685"/>
                  </a:cubicBezTo>
                  <a:cubicBezTo>
                    <a:pt x="11682" y="1621"/>
                    <a:pt x="14858" y="3493"/>
                    <a:pt x="17241" y="5653"/>
                  </a:cubicBezTo>
                  <a:cubicBezTo>
                    <a:pt x="19623" y="7813"/>
                    <a:pt x="21211" y="10261"/>
                    <a:pt x="21370" y="12421"/>
                  </a:cubicBezTo>
                  <a:cubicBezTo>
                    <a:pt x="21529" y="14581"/>
                    <a:pt x="20258" y="16453"/>
                    <a:pt x="17241" y="17893"/>
                  </a:cubicBezTo>
                  <a:cubicBezTo>
                    <a:pt x="14223" y="19333"/>
                    <a:pt x="9458" y="20341"/>
                    <a:pt x="6123" y="20845"/>
                  </a:cubicBezTo>
                  <a:cubicBezTo>
                    <a:pt x="2788" y="21349"/>
                    <a:pt x="882" y="21349"/>
                    <a:pt x="406" y="21205"/>
                  </a:cubicBezTo>
                  <a:cubicBezTo>
                    <a:pt x="-71" y="21061"/>
                    <a:pt x="882" y="20773"/>
                    <a:pt x="1835" y="20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7069424" y="2628997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6808751" y="2222655"/>
              <a:ext cx="28367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22" y="14400"/>
                    <a:pt x="12843" y="7200"/>
                    <a:pt x="16443" y="3600"/>
                  </a:cubicBezTo>
                  <a:cubicBezTo>
                    <a:pt x="20043" y="0"/>
                    <a:pt x="2082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7391431" y="2559995"/>
              <a:ext cx="329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6457"/>
                    <a:pt x="11051" y="11314"/>
                    <a:pt x="14651" y="7714"/>
                  </a:cubicBezTo>
                  <a:cubicBezTo>
                    <a:pt x="18251" y="4114"/>
                    <a:pt x="1992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8027779" y="2375991"/>
              <a:ext cx="3066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980"/>
                    <a:pt x="7200" y="3960"/>
                    <a:pt x="3600" y="7560"/>
                  </a:cubicBezTo>
                  <a:cubicBezTo>
                    <a:pt x="0" y="11160"/>
                    <a:pt x="0" y="163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8004778" y="2334722"/>
              <a:ext cx="222556" cy="390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89" fill="norm" stroke="1" extrusionOk="0">
                  <a:moveTo>
                    <a:pt x="0" y="3922"/>
                  </a:moveTo>
                  <a:cubicBezTo>
                    <a:pt x="0" y="3226"/>
                    <a:pt x="0" y="2529"/>
                    <a:pt x="859" y="1762"/>
                  </a:cubicBezTo>
                  <a:cubicBezTo>
                    <a:pt x="1718" y="996"/>
                    <a:pt x="3436" y="160"/>
                    <a:pt x="6136" y="20"/>
                  </a:cubicBezTo>
                  <a:cubicBezTo>
                    <a:pt x="8836" y="-119"/>
                    <a:pt x="12518" y="438"/>
                    <a:pt x="15586" y="1902"/>
                  </a:cubicBezTo>
                  <a:cubicBezTo>
                    <a:pt x="18655" y="3365"/>
                    <a:pt x="21109" y="5734"/>
                    <a:pt x="21355" y="8451"/>
                  </a:cubicBezTo>
                  <a:cubicBezTo>
                    <a:pt x="21600" y="11169"/>
                    <a:pt x="19636" y="14235"/>
                    <a:pt x="17305" y="16325"/>
                  </a:cubicBezTo>
                  <a:cubicBezTo>
                    <a:pt x="14973" y="18415"/>
                    <a:pt x="12273" y="19530"/>
                    <a:pt x="9818" y="20296"/>
                  </a:cubicBezTo>
                  <a:cubicBezTo>
                    <a:pt x="7364" y="21063"/>
                    <a:pt x="5155" y="21481"/>
                    <a:pt x="4664" y="21202"/>
                  </a:cubicBezTo>
                  <a:cubicBezTo>
                    <a:pt x="4173" y="20924"/>
                    <a:pt x="5400" y="19948"/>
                    <a:pt x="6627" y="18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8266466" y="2620650"/>
              <a:ext cx="182990" cy="14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990" fill="norm" stroke="1" extrusionOk="0">
                  <a:moveTo>
                    <a:pt x="771" y="1176"/>
                  </a:moveTo>
                  <a:cubicBezTo>
                    <a:pt x="2250" y="456"/>
                    <a:pt x="3729" y="-264"/>
                    <a:pt x="4913" y="96"/>
                  </a:cubicBezTo>
                  <a:cubicBezTo>
                    <a:pt x="6097" y="456"/>
                    <a:pt x="6984" y="1896"/>
                    <a:pt x="7132" y="3516"/>
                  </a:cubicBezTo>
                  <a:cubicBezTo>
                    <a:pt x="7280" y="5136"/>
                    <a:pt x="6688" y="6936"/>
                    <a:pt x="5505" y="8916"/>
                  </a:cubicBezTo>
                  <a:cubicBezTo>
                    <a:pt x="4321" y="10896"/>
                    <a:pt x="2546" y="13056"/>
                    <a:pt x="1362" y="15036"/>
                  </a:cubicBezTo>
                  <a:cubicBezTo>
                    <a:pt x="179" y="17016"/>
                    <a:pt x="-413" y="18816"/>
                    <a:pt x="327" y="19896"/>
                  </a:cubicBezTo>
                  <a:cubicBezTo>
                    <a:pt x="1066" y="20976"/>
                    <a:pt x="3138" y="21336"/>
                    <a:pt x="6836" y="20616"/>
                  </a:cubicBezTo>
                  <a:cubicBezTo>
                    <a:pt x="10535" y="19896"/>
                    <a:pt x="15861" y="18096"/>
                    <a:pt x="21187" y="16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7958777" y="2237988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8503122" y="2230321"/>
              <a:ext cx="33901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1600" fill="norm" stroke="1" extrusionOk="0">
                  <a:moveTo>
                    <a:pt x="18514" y="0"/>
                  </a:moveTo>
                  <a:cubicBezTo>
                    <a:pt x="20057" y="3600"/>
                    <a:pt x="21600" y="7200"/>
                    <a:pt x="19286" y="10563"/>
                  </a:cubicBezTo>
                  <a:cubicBezTo>
                    <a:pt x="16971" y="13926"/>
                    <a:pt x="10800" y="17053"/>
                    <a:pt x="6943" y="18853"/>
                  </a:cubicBezTo>
                  <a:cubicBezTo>
                    <a:pt x="3086" y="20653"/>
                    <a:pt x="1543" y="211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318179" y="3680725"/>
              <a:ext cx="122793" cy="27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293" fill="norm" stroke="1" extrusionOk="0">
                  <a:moveTo>
                    <a:pt x="17596" y="3493"/>
                  </a:moveTo>
                  <a:cubicBezTo>
                    <a:pt x="16732" y="2493"/>
                    <a:pt x="15868" y="1493"/>
                    <a:pt x="14356" y="793"/>
                  </a:cubicBezTo>
                  <a:cubicBezTo>
                    <a:pt x="12844" y="93"/>
                    <a:pt x="10684" y="-307"/>
                    <a:pt x="8092" y="293"/>
                  </a:cubicBezTo>
                  <a:cubicBezTo>
                    <a:pt x="5500" y="893"/>
                    <a:pt x="2476" y="2493"/>
                    <a:pt x="964" y="3793"/>
                  </a:cubicBezTo>
                  <a:cubicBezTo>
                    <a:pt x="-548" y="5093"/>
                    <a:pt x="-548" y="6093"/>
                    <a:pt x="2908" y="7893"/>
                  </a:cubicBezTo>
                  <a:cubicBezTo>
                    <a:pt x="6364" y="9693"/>
                    <a:pt x="13276" y="12293"/>
                    <a:pt x="16948" y="14093"/>
                  </a:cubicBezTo>
                  <a:cubicBezTo>
                    <a:pt x="20620" y="15893"/>
                    <a:pt x="21052" y="16893"/>
                    <a:pt x="20620" y="17893"/>
                  </a:cubicBezTo>
                  <a:cubicBezTo>
                    <a:pt x="20188" y="18893"/>
                    <a:pt x="18892" y="19893"/>
                    <a:pt x="17164" y="20493"/>
                  </a:cubicBezTo>
                  <a:cubicBezTo>
                    <a:pt x="15436" y="21093"/>
                    <a:pt x="13276" y="21293"/>
                    <a:pt x="11116" y="21293"/>
                  </a:cubicBezTo>
                  <a:cubicBezTo>
                    <a:pt x="8956" y="21293"/>
                    <a:pt x="6796" y="21093"/>
                    <a:pt x="6148" y="20393"/>
                  </a:cubicBezTo>
                  <a:cubicBezTo>
                    <a:pt x="5500" y="19693"/>
                    <a:pt x="6364" y="18493"/>
                    <a:pt x="7228" y="17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532165" y="3602685"/>
              <a:ext cx="74114" cy="35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17131" y="0"/>
                  </a:moveTo>
                  <a:cubicBezTo>
                    <a:pt x="11917" y="2797"/>
                    <a:pt x="6703" y="5594"/>
                    <a:pt x="3724" y="8469"/>
                  </a:cubicBezTo>
                  <a:cubicBezTo>
                    <a:pt x="745" y="11344"/>
                    <a:pt x="0" y="14296"/>
                    <a:pt x="0" y="16394"/>
                  </a:cubicBezTo>
                  <a:cubicBezTo>
                    <a:pt x="0" y="18492"/>
                    <a:pt x="745" y="19735"/>
                    <a:pt x="2979" y="20512"/>
                  </a:cubicBezTo>
                  <a:cubicBezTo>
                    <a:pt x="5214" y="21289"/>
                    <a:pt x="8938" y="21600"/>
                    <a:pt x="11917" y="21445"/>
                  </a:cubicBezTo>
                  <a:cubicBezTo>
                    <a:pt x="14897" y="21289"/>
                    <a:pt x="17131" y="20668"/>
                    <a:pt x="18621" y="19891"/>
                  </a:cubicBezTo>
                  <a:cubicBezTo>
                    <a:pt x="20110" y="19114"/>
                    <a:pt x="20855" y="18181"/>
                    <a:pt x="21600" y="17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496387" y="3798640"/>
              <a:ext cx="286229" cy="15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fill="norm" stroke="1" extrusionOk="0">
                  <a:moveTo>
                    <a:pt x="1929" y="2594"/>
                  </a:moveTo>
                  <a:cubicBezTo>
                    <a:pt x="964" y="2948"/>
                    <a:pt x="0" y="3302"/>
                    <a:pt x="0" y="3479"/>
                  </a:cubicBezTo>
                  <a:cubicBezTo>
                    <a:pt x="0" y="3656"/>
                    <a:pt x="964" y="3656"/>
                    <a:pt x="2989" y="3479"/>
                  </a:cubicBezTo>
                  <a:cubicBezTo>
                    <a:pt x="5014" y="3302"/>
                    <a:pt x="8100" y="2948"/>
                    <a:pt x="10029" y="2240"/>
                  </a:cubicBezTo>
                  <a:cubicBezTo>
                    <a:pt x="11957" y="1532"/>
                    <a:pt x="12729" y="469"/>
                    <a:pt x="12632" y="115"/>
                  </a:cubicBezTo>
                  <a:cubicBezTo>
                    <a:pt x="12536" y="-239"/>
                    <a:pt x="11571" y="115"/>
                    <a:pt x="10800" y="2771"/>
                  </a:cubicBezTo>
                  <a:cubicBezTo>
                    <a:pt x="10029" y="5427"/>
                    <a:pt x="9450" y="10384"/>
                    <a:pt x="9257" y="13748"/>
                  </a:cubicBezTo>
                  <a:cubicBezTo>
                    <a:pt x="9064" y="17112"/>
                    <a:pt x="9257" y="18882"/>
                    <a:pt x="9836" y="19945"/>
                  </a:cubicBezTo>
                  <a:cubicBezTo>
                    <a:pt x="10414" y="21007"/>
                    <a:pt x="11379" y="21361"/>
                    <a:pt x="13404" y="20299"/>
                  </a:cubicBezTo>
                  <a:cubicBezTo>
                    <a:pt x="15429" y="19236"/>
                    <a:pt x="18514" y="16758"/>
                    <a:pt x="21600" y="14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760053" y="3778406"/>
              <a:ext cx="92223" cy="38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117" fill="norm" stroke="1" extrusionOk="0">
                  <a:moveTo>
                    <a:pt x="12159" y="2960"/>
                  </a:moveTo>
                  <a:cubicBezTo>
                    <a:pt x="9241" y="3239"/>
                    <a:pt x="6322" y="3517"/>
                    <a:pt x="4570" y="4005"/>
                  </a:cubicBezTo>
                  <a:cubicBezTo>
                    <a:pt x="2819" y="4493"/>
                    <a:pt x="2235" y="5189"/>
                    <a:pt x="1651" y="7280"/>
                  </a:cubicBezTo>
                  <a:cubicBezTo>
                    <a:pt x="1068" y="9370"/>
                    <a:pt x="484" y="12854"/>
                    <a:pt x="776" y="15641"/>
                  </a:cubicBezTo>
                  <a:cubicBezTo>
                    <a:pt x="1068" y="18428"/>
                    <a:pt x="2235" y="20519"/>
                    <a:pt x="2819" y="21006"/>
                  </a:cubicBezTo>
                  <a:cubicBezTo>
                    <a:pt x="3403" y="21494"/>
                    <a:pt x="3403" y="20379"/>
                    <a:pt x="2819" y="17522"/>
                  </a:cubicBezTo>
                  <a:cubicBezTo>
                    <a:pt x="2235" y="14666"/>
                    <a:pt x="1068" y="10067"/>
                    <a:pt x="484" y="7419"/>
                  </a:cubicBezTo>
                  <a:cubicBezTo>
                    <a:pt x="-100" y="4771"/>
                    <a:pt x="-100" y="4075"/>
                    <a:pt x="192" y="3378"/>
                  </a:cubicBezTo>
                  <a:cubicBezTo>
                    <a:pt x="484" y="2681"/>
                    <a:pt x="1068" y="1984"/>
                    <a:pt x="2235" y="1357"/>
                  </a:cubicBezTo>
                  <a:cubicBezTo>
                    <a:pt x="3403" y="730"/>
                    <a:pt x="5154" y="173"/>
                    <a:pt x="7489" y="33"/>
                  </a:cubicBezTo>
                  <a:cubicBezTo>
                    <a:pt x="9824" y="-106"/>
                    <a:pt x="12743" y="173"/>
                    <a:pt x="15370" y="1148"/>
                  </a:cubicBezTo>
                  <a:cubicBezTo>
                    <a:pt x="17997" y="2124"/>
                    <a:pt x="20332" y="3796"/>
                    <a:pt x="20916" y="4980"/>
                  </a:cubicBezTo>
                  <a:cubicBezTo>
                    <a:pt x="21500" y="6165"/>
                    <a:pt x="20332" y="6862"/>
                    <a:pt x="18289" y="7349"/>
                  </a:cubicBezTo>
                  <a:cubicBezTo>
                    <a:pt x="16246" y="7837"/>
                    <a:pt x="13327" y="8116"/>
                    <a:pt x="10700" y="8046"/>
                  </a:cubicBezTo>
                  <a:cubicBezTo>
                    <a:pt x="8073" y="7977"/>
                    <a:pt x="5738" y="7559"/>
                    <a:pt x="3403" y="7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1119956" y="3633353"/>
              <a:ext cx="4600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590944" y="3807419"/>
              <a:ext cx="94082" cy="6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677" fill="norm" stroke="1" extrusionOk="0">
                  <a:moveTo>
                    <a:pt x="0" y="20677"/>
                  </a:moveTo>
                  <a:cubicBezTo>
                    <a:pt x="5684" y="19015"/>
                    <a:pt x="11368" y="17354"/>
                    <a:pt x="15347" y="14031"/>
                  </a:cubicBezTo>
                  <a:cubicBezTo>
                    <a:pt x="19326" y="10708"/>
                    <a:pt x="21600" y="5723"/>
                    <a:pt x="20747" y="2815"/>
                  </a:cubicBezTo>
                  <a:cubicBezTo>
                    <a:pt x="19895" y="-92"/>
                    <a:pt x="15916" y="-923"/>
                    <a:pt x="12505" y="1154"/>
                  </a:cubicBezTo>
                  <a:cubicBezTo>
                    <a:pt x="9095" y="3231"/>
                    <a:pt x="6253" y="8215"/>
                    <a:pt x="3411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466912" y="3970694"/>
              <a:ext cx="798715" cy="10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227" fill="norm" stroke="1" extrusionOk="0">
                  <a:moveTo>
                    <a:pt x="865" y="20546"/>
                  </a:moveTo>
                  <a:cubicBezTo>
                    <a:pt x="451" y="20546"/>
                    <a:pt x="37" y="20546"/>
                    <a:pt x="3" y="20810"/>
                  </a:cubicBezTo>
                  <a:cubicBezTo>
                    <a:pt x="-32" y="21073"/>
                    <a:pt x="313" y="21600"/>
                    <a:pt x="1521" y="20810"/>
                  </a:cubicBezTo>
                  <a:cubicBezTo>
                    <a:pt x="2728" y="20020"/>
                    <a:pt x="4799" y="17912"/>
                    <a:pt x="6938" y="15541"/>
                  </a:cubicBezTo>
                  <a:cubicBezTo>
                    <a:pt x="9077" y="13171"/>
                    <a:pt x="11286" y="10537"/>
                    <a:pt x="13425" y="8693"/>
                  </a:cubicBezTo>
                  <a:cubicBezTo>
                    <a:pt x="15564" y="6849"/>
                    <a:pt x="17634" y="5795"/>
                    <a:pt x="18980" y="4478"/>
                  </a:cubicBezTo>
                  <a:cubicBezTo>
                    <a:pt x="20326" y="3161"/>
                    <a:pt x="20947" y="1580"/>
                    <a:pt x="215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644612" y="4055029"/>
              <a:ext cx="43701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8982"/>
                    <a:pt x="7579" y="16364"/>
                    <a:pt x="11179" y="12764"/>
                  </a:cubicBezTo>
                  <a:cubicBezTo>
                    <a:pt x="14779" y="9164"/>
                    <a:pt x="18189" y="45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1365295" y="3717688"/>
              <a:ext cx="3066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380629" y="3871025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2189700" y="3499978"/>
              <a:ext cx="130226" cy="52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385" fill="norm" stroke="1" extrusionOk="0">
                  <a:moveTo>
                    <a:pt x="1834" y="6385"/>
                  </a:moveTo>
                  <a:cubicBezTo>
                    <a:pt x="1834" y="10767"/>
                    <a:pt x="1834" y="15150"/>
                    <a:pt x="1834" y="17758"/>
                  </a:cubicBezTo>
                  <a:cubicBezTo>
                    <a:pt x="1834" y="20367"/>
                    <a:pt x="1834" y="21202"/>
                    <a:pt x="1626" y="21358"/>
                  </a:cubicBezTo>
                  <a:cubicBezTo>
                    <a:pt x="1419" y="21515"/>
                    <a:pt x="1003" y="20993"/>
                    <a:pt x="588" y="19115"/>
                  </a:cubicBezTo>
                  <a:cubicBezTo>
                    <a:pt x="172" y="17237"/>
                    <a:pt x="-243" y="14002"/>
                    <a:pt x="172" y="10872"/>
                  </a:cubicBezTo>
                  <a:cubicBezTo>
                    <a:pt x="588" y="7741"/>
                    <a:pt x="1834" y="4715"/>
                    <a:pt x="3080" y="2941"/>
                  </a:cubicBezTo>
                  <a:cubicBezTo>
                    <a:pt x="4326" y="1167"/>
                    <a:pt x="5572" y="645"/>
                    <a:pt x="7234" y="332"/>
                  </a:cubicBezTo>
                  <a:cubicBezTo>
                    <a:pt x="8895" y="19"/>
                    <a:pt x="10972" y="-85"/>
                    <a:pt x="12842" y="72"/>
                  </a:cubicBezTo>
                  <a:cubicBezTo>
                    <a:pt x="14711" y="228"/>
                    <a:pt x="16372" y="645"/>
                    <a:pt x="18034" y="1428"/>
                  </a:cubicBezTo>
                  <a:cubicBezTo>
                    <a:pt x="19695" y="2211"/>
                    <a:pt x="21357" y="3358"/>
                    <a:pt x="21149" y="4506"/>
                  </a:cubicBezTo>
                  <a:cubicBezTo>
                    <a:pt x="20942" y="5654"/>
                    <a:pt x="18865" y="6802"/>
                    <a:pt x="15542" y="7428"/>
                  </a:cubicBezTo>
                  <a:cubicBezTo>
                    <a:pt x="12219" y="8054"/>
                    <a:pt x="7649" y="8158"/>
                    <a:pt x="3080" y="8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2337126" y="3735182"/>
              <a:ext cx="162862" cy="17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811" fill="norm" stroke="1" extrusionOk="0">
                  <a:moveTo>
                    <a:pt x="2235" y="7045"/>
                  </a:moveTo>
                  <a:cubicBezTo>
                    <a:pt x="3897" y="7045"/>
                    <a:pt x="5559" y="7045"/>
                    <a:pt x="6888" y="5676"/>
                  </a:cubicBezTo>
                  <a:cubicBezTo>
                    <a:pt x="8217" y="4307"/>
                    <a:pt x="9214" y="1569"/>
                    <a:pt x="8882" y="504"/>
                  </a:cubicBezTo>
                  <a:cubicBezTo>
                    <a:pt x="8549" y="-561"/>
                    <a:pt x="6888" y="47"/>
                    <a:pt x="5060" y="2481"/>
                  </a:cubicBezTo>
                  <a:cubicBezTo>
                    <a:pt x="3232" y="4915"/>
                    <a:pt x="1239" y="9174"/>
                    <a:pt x="408" y="12369"/>
                  </a:cubicBezTo>
                  <a:cubicBezTo>
                    <a:pt x="-423" y="15563"/>
                    <a:pt x="-91" y="17693"/>
                    <a:pt x="2402" y="19062"/>
                  </a:cubicBezTo>
                  <a:cubicBezTo>
                    <a:pt x="4894" y="20431"/>
                    <a:pt x="9546" y="21039"/>
                    <a:pt x="13035" y="20735"/>
                  </a:cubicBezTo>
                  <a:cubicBezTo>
                    <a:pt x="16525" y="20431"/>
                    <a:pt x="18851" y="19214"/>
                    <a:pt x="21177" y="17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2538322" y="3733022"/>
              <a:ext cx="122670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4500"/>
                  </a:moveTo>
                  <a:cubicBezTo>
                    <a:pt x="2250" y="3900"/>
                    <a:pt x="4500" y="3300"/>
                    <a:pt x="8100" y="4650"/>
                  </a:cubicBezTo>
                  <a:cubicBezTo>
                    <a:pt x="11700" y="6000"/>
                    <a:pt x="16650" y="9300"/>
                    <a:pt x="19125" y="12000"/>
                  </a:cubicBezTo>
                  <a:cubicBezTo>
                    <a:pt x="21600" y="14700"/>
                    <a:pt x="21600" y="16800"/>
                    <a:pt x="20925" y="18450"/>
                  </a:cubicBezTo>
                  <a:cubicBezTo>
                    <a:pt x="20250" y="20100"/>
                    <a:pt x="18900" y="21300"/>
                    <a:pt x="17325" y="21450"/>
                  </a:cubicBezTo>
                  <a:cubicBezTo>
                    <a:pt x="15750" y="21600"/>
                    <a:pt x="13950" y="20700"/>
                    <a:pt x="12825" y="18600"/>
                  </a:cubicBezTo>
                  <a:cubicBezTo>
                    <a:pt x="11700" y="16500"/>
                    <a:pt x="11250" y="13200"/>
                    <a:pt x="11700" y="10200"/>
                  </a:cubicBezTo>
                  <a:cubicBezTo>
                    <a:pt x="12150" y="7200"/>
                    <a:pt x="13500" y="4500"/>
                    <a:pt x="15300" y="2850"/>
                  </a:cubicBezTo>
                  <a:cubicBezTo>
                    <a:pt x="17100" y="1200"/>
                    <a:pt x="19350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2749409" y="3757226"/>
              <a:ext cx="202923" cy="15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68" fill="norm" stroke="1" extrusionOk="0">
                  <a:moveTo>
                    <a:pt x="1999" y="895"/>
                  </a:moveTo>
                  <a:cubicBezTo>
                    <a:pt x="1999" y="6561"/>
                    <a:pt x="1999" y="12226"/>
                    <a:pt x="1729" y="15944"/>
                  </a:cubicBezTo>
                  <a:cubicBezTo>
                    <a:pt x="1459" y="19662"/>
                    <a:pt x="919" y="21433"/>
                    <a:pt x="514" y="21256"/>
                  </a:cubicBezTo>
                  <a:cubicBezTo>
                    <a:pt x="109" y="21079"/>
                    <a:pt x="-161" y="18954"/>
                    <a:pt x="109" y="15767"/>
                  </a:cubicBezTo>
                  <a:cubicBezTo>
                    <a:pt x="379" y="12581"/>
                    <a:pt x="1189" y="8331"/>
                    <a:pt x="1999" y="5322"/>
                  </a:cubicBezTo>
                  <a:cubicBezTo>
                    <a:pt x="2809" y="2312"/>
                    <a:pt x="3619" y="541"/>
                    <a:pt x="4699" y="187"/>
                  </a:cubicBezTo>
                  <a:cubicBezTo>
                    <a:pt x="5779" y="-167"/>
                    <a:pt x="7129" y="895"/>
                    <a:pt x="8074" y="2489"/>
                  </a:cubicBezTo>
                  <a:cubicBezTo>
                    <a:pt x="9019" y="4082"/>
                    <a:pt x="9559" y="6207"/>
                    <a:pt x="9829" y="8508"/>
                  </a:cubicBezTo>
                  <a:cubicBezTo>
                    <a:pt x="10099" y="10810"/>
                    <a:pt x="10099" y="13289"/>
                    <a:pt x="10234" y="13643"/>
                  </a:cubicBezTo>
                  <a:cubicBezTo>
                    <a:pt x="10369" y="13997"/>
                    <a:pt x="10639" y="12226"/>
                    <a:pt x="11179" y="10279"/>
                  </a:cubicBezTo>
                  <a:cubicBezTo>
                    <a:pt x="11719" y="8331"/>
                    <a:pt x="12529" y="6207"/>
                    <a:pt x="13879" y="4082"/>
                  </a:cubicBezTo>
                  <a:cubicBezTo>
                    <a:pt x="15229" y="1958"/>
                    <a:pt x="17119" y="-167"/>
                    <a:pt x="18334" y="10"/>
                  </a:cubicBezTo>
                  <a:cubicBezTo>
                    <a:pt x="19549" y="187"/>
                    <a:pt x="20089" y="2666"/>
                    <a:pt x="20494" y="6561"/>
                  </a:cubicBezTo>
                  <a:cubicBezTo>
                    <a:pt x="20899" y="10456"/>
                    <a:pt x="21169" y="15767"/>
                    <a:pt x="21439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3022550" y="3531894"/>
              <a:ext cx="397459" cy="38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11" fill="norm" stroke="1" extrusionOk="0">
                  <a:moveTo>
                    <a:pt x="1180" y="12036"/>
                  </a:moveTo>
                  <a:cubicBezTo>
                    <a:pt x="765" y="13457"/>
                    <a:pt x="349" y="14878"/>
                    <a:pt x="142" y="16370"/>
                  </a:cubicBezTo>
                  <a:cubicBezTo>
                    <a:pt x="-66" y="17862"/>
                    <a:pt x="-66" y="19426"/>
                    <a:pt x="280" y="20207"/>
                  </a:cubicBezTo>
                  <a:cubicBezTo>
                    <a:pt x="626" y="20989"/>
                    <a:pt x="1319" y="20989"/>
                    <a:pt x="2080" y="20349"/>
                  </a:cubicBezTo>
                  <a:cubicBezTo>
                    <a:pt x="2842" y="19710"/>
                    <a:pt x="3672" y="18431"/>
                    <a:pt x="4226" y="17436"/>
                  </a:cubicBezTo>
                  <a:cubicBezTo>
                    <a:pt x="4780" y="16441"/>
                    <a:pt x="5057" y="15731"/>
                    <a:pt x="5126" y="15731"/>
                  </a:cubicBezTo>
                  <a:cubicBezTo>
                    <a:pt x="5196" y="15731"/>
                    <a:pt x="5057" y="16441"/>
                    <a:pt x="5196" y="17081"/>
                  </a:cubicBezTo>
                  <a:cubicBezTo>
                    <a:pt x="5334" y="17720"/>
                    <a:pt x="5749" y="18289"/>
                    <a:pt x="6372" y="18502"/>
                  </a:cubicBezTo>
                  <a:cubicBezTo>
                    <a:pt x="6996" y="18715"/>
                    <a:pt x="7826" y="18573"/>
                    <a:pt x="8865" y="17081"/>
                  </a:cubicBezTo>
                  <a:cubicBezTo>
                    <a:pt x="9903" y="15589"/>
                    <a:pt x="11149" y="12747"/>
                    <a:pt x="12119" y="9976"/>
                  </a:cubicBezTo>
                  <a:cubicBezTo>
                    <a:pt x="13088" y="7204"/>
                    <a:pt x="13780" y="4504"/>
                    <a:pt x="14196" y="2657"/>
                  </a:cubicBezTo>
                  <a:cubicBezTo>
                    <a:pt x="14611" y="810"/>
                    <a:pt x="14749" y="-185"/>
                    <a:pt x="14542" y="28"/>
                  </a:cubicBezTo>
                  <a:cubicBezTo>
                    <a:pt x="14334" y="241"/>
                    <a:pt x="13780" y="1662"/>
                    <a:pt x="13226" y="4576"/>
                  </a:cubicBezTo>
                  <a:cubicBezTo>
                    <a:pt x="12672" y="7489"/>
                    <a:pt x="12119" y="11894"/>
                    <a:pt x="11842" y="14452"/>
                  </a:cubicBezTo>
                  <a:cubicBezTo>
                    <a:pt x="11565" y="17010"/>
                    <a:pt x="11565" y="17720"/>
                    <a:pt x="11772" y="18360"/>
                  </a:cubicBezTo>
                  <a:cubicBezTo>
                    <a:pt x="11980" y="18999"/>
                    <a:pt x="12396" y="19568"/>
                    <a:pt x="13019" y="19781"/>
                  </a:cubicBezTo>
                  <a:cubicBezTo>
                    <a:pt x="13642" y="19994"/>
                    <a:pt x="14472" y="19852"/>
                    <a:pt x="15372" y="18999"/>
                  </a:cubicBezTo>
                  <a:cubicBezTo>
                    <a:pt x="16272" y="18147"/>
                    <a:pt x="17242" y="16583"/>
                    <a:pt x="17865" y="15376"/>
                  </a:cubicBezTo>
                  <a:cubicBezTo>
                    <a:pt x="18488" y="14168"/>
                    <a:pt x="18765" y="13315"/>
                    <a:pt x="18557" y="13031"/>
                  </a:cubicBezTo>
                  <a:cubicBezTo>
                    <a:pt x="18349" y="12747"/>
                    <a:pt x="17657" y="13031"/>
                    <a:pt x="17034" y="14168"/>
                  </a:cubicBezTo>
                  <a:cubicBezTo>
                    <a:pt x="16411" y="15304"/>
                    <a:pt x="15857" y="17294"/>
                    <a:pt x="15719" y="18644"/>
                  </a:cubicBezTo>
                  <a:cubicBezTo>
                    <a:pt x="15580" y="19994"/>
                    <a:pt x="15857" y="20704"/>
                    <a:pt x="16342" y="21060"/>
                  </a:cubicBezTo>
                  <a:cubicBezTo>
                    <a:pt x="16826" y="21415"/>
                    <a:pt x="17519" y="21415"/>
                    <a:pt x="18419" y="20918"/>
                  </a:cubicBezTo>
                  <a:cubicBezTo>
                    <a:pt x="19319" y="20420"/>
                    <a:pt x="20426" y="19426"/>
                    <a:pt x="21534" y="18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3190003" y="3610352"/>
              <a:ext cx="260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24" y="15429"/>
                    <a:pt x="8047" y="9257"/>
                    <a:pt x="11647" y="5657"/>
                  </a:cubicBezTo>
                  <a:cubicBezTo>
                    <a:pt x="15247" y="2057"/>
                    <a:pt x="1842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3995021" y="3595019"/>
              <a:ext cx="22234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6" y="1200"/>
                    <a:pt x="3972" y="2400"/>
                    <a:pt x="6207" y="4875"/>
                  </a:cubicBezTo>
                  <a:cubicBezTo>
                    <a:pt x="8441" y="7350"/>
                    <a:pt x="10924" y="11100"/>
                    <a:pt x="13531" y="14100"/>
                  </a:cubicBezTo>
                  <a:cubicBezTo>
                    <a:pt x="16138" y="17100"/>
                    <a:pt x="18869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4020577" y="3618019"/>
              <a:ext cx="250451" cy="36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0"/>
                  </a:moveTo>
                  <a:cubicBezTo>
                    <a:pt x="19837" y="1341"/>
                    <a:pt x="18073" y="2681"/>
                    <a:pt x="16090" y="4692"/>
                  </a:cubicBezTo>
                  <a:cubicBezTo>
                    <a:pt x="14106" y="6703"/>
                    <a:pt x="11902" y="9385"/>
                    <a:pt x="9478" y="12066"/>
                  </a:cubicBezTo>
                  <a:cubicBezTo>
                    <a:pt x="7053" y="14748"/>
                    <a:pt x="4408" y="17429"/>
                    <a:pt x="2645" y="19142"/>
                  </a:cubicBezTo>
                  <a:cubicBezTo>
                    <a:pt x="882" y="20855"/>
                    <a:pt x="0" y="21600"/>
                    <a:pt x="0" y="21526"/>
                  </a:cubicBezTo>
                  <a:cubicBezTo>
                    <a:pt x="0" y="21451"/>
                    <a:pt x="882" y="20557"/>
                    <a:pt x="1763" y="1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4482696" y="3618019"/>
              <a:ext cx="233009" cy="3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68" fill="norm" stroke="1" extrusionOk="0">
                  <a:moveTo>
                    <a:pt x="4502" y="0"/>
                  </a:moveTo>
                  <a:cubicBezTo>
                    <a:pt x="3093" y="1842"/>
                    <a:pt x="1684" y="3684"/>
                    <a:pt x="863" y="6363"/>
                  </a:cubicBezTo>
                  <a:cubicBezTo>
                    <a:pt x="41" y="9042"/>
                    <a:pt x="-194" y="12558"/>
                    <a:pt x="158" y="15070"/>
                  </a:cubicBezTo>
                  <a:cubicBezTo>
                    <a:pt x="510" y="17581"/>
                    <a:pt x="1449" y="19088"/>
                    <a:pt x="3210" y="20093"/>
                  </a:cubicBezTo>
                  <a:cubicBezTo>
                    <a:pt x="4971" y="21098"/>
                    <a:pt x="7554" y="21600"/>
                    <a:pt x="9902" y="21265"/>
                  </a:cubicBezTo>
                  <a:cubicBezTo>
                    <a:pt x="12249" y="20930"/>
                    <a:pt x="14363" y="19758"/>
                    <a:pt x="16006" y="17749"/>
                  </a:cubicBezTo>
                  <a:cubicBezTo>
                    <a:pt x="17649" y="15740"/>
                    <a:pt x="18823" y="12893"/>
                    <a:pt x="19645" y="10214"/>
                  </a:cubicBezTo>
                  <a:cubicBezTo>
                    <a:pt x="20467" y="7535"/>
                    <a:pt x="20936" y="5023"/>
                    <a:pt x="21406" y="2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4915042" y="3564351"/>
              <a:ext cx="168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646"/>
                    <a:pt x="11127" y="13292"/>
                    <a:pt x="14727" y="16892"/>
                  </a:cubicBezTo>
                  <a:cubicBezTo>
                    <a:pt x="18327" y="20492"/>
                    <a:pt x="19964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5053045" y="3579685"/>
              <a:ext cx="12267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215"/>
                    <a:pt x="14400" y="4431"/>
                    <a:pt x="11025" y="7408"/>
                  </a:cubicBezTo>
                  <a:cubicBezTo>
                    <a:pt x="7650" y="10385"/>
                    <a:pt x="4500" y="14123"/>
                    <a:pt x="2700" y="16615"/>
                  </a:cubicBezTo>
                  <a:cubicBezTo>
                    <a:pt x="900" y="19108"/>
                    <a:pt x="450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5789062" y="3802023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5796729" y="3672273"/>
              <a:ext cx="38335" cy="4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20202"/>
                  </a:moveTo>
                  <a:cubicBezTo>
                    <a:pt x="1440" y="11107"/>
                    <a:pt x="2880" y="2013"/>
                    <a:pt x="6480" y="307"/>
                  </a:cubicBezTo>
                  <a:cubicBezTo>
                    <a:pt x="10080" y="-1398"/>
                    <a:pt x="15840" y="4286"/>
                    <a:pt x="21600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5934732" y="3701733"/>
              <a:ext cx="171904" cy="18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806" fill="norm" stroke="1" extrusionOk="0">
                  <a:moveTo>
                    <a:pt x="0" y="6982"/>
                  </a:moveTo>
                  <a:cubicBezTo>
                    <a:pt x="635" y="7846"/>
                    <a:pt x="1271" y="8710"/>
                    <a:pt x="2382" y="7702"/>
                  </a:cubicBezTo>
                  <a:cubicBezTo>
                    <a:pt x="3494" y="6694"/>
                    <a:pt x="5082" y="3814"/>
                    <a:pt x="7782" y="1942"/>
                  </a:cubicBezTo>
                  <a:cubicBezTo>
                    <a:pt x="10482" y="70"/>
                    <a:pt x="14294" y="-794"/>
                    <a:pt x="16835" y="934"/>
                  </a:cubicBezTo>
                  <a:cubicBezTo>
                    <a:pt x="19376" y="2662"/>
                    <a:pt x="20647" y="6982"/>
                    <a:pt x="21124" y="10726"/>
                  </a:cubicBezTo>
                  <a:cubicBezTo>
                    <a:pt x="21600" y="14470"/>
                    <a:pt x="21282" y="17638"/>
                    <a:pt x="20965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5927065" y="3779023"/>
              <a:ext cx="511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757"/>
                    <a:pt x="21600" y="7513"/>
                    <a:pt x="21600" y="11113"/>
                  </a:cubicBezTo>
                  <a:cubicBezTo>
                    <a:pt x="21600" y="14713"/>
                    <a:pt x="1080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6681969" y="3568081"/>
              <a:ext cx="517793" cy="39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50" fill="norm" stroke="1" extrusionOk="0">
                  <a:moveTo>
                    <a:pt x="7513" y="12182"/>
                  </a:moveTo>
                  <a:cubicBezTo>
                    <a:pt x="6981" y="11356"/>
                    <a:pt x="6449" y="10531"/>
                    <a:pt x="5917" y="10118"/>
                  </a:cubicBezTo>
                  <a:cubicBezTo>
                    <a:pt x="5385" y="9705"/>
                    <a:pt x="4853" y="9705"/>
                    <a:pt x="3895" y="11012"/>
                  </a:cubicBezTo>
                  <a:cubicBezTo>
                    <a:pt x="2937" y="12319"/>
                    <a:pt x="1554" y="14933"/>
                    <a:pt x="809" y="16584"/>
                  </a:cubicBezTo>
                  <a:cubicBezTo>
                    <a:pt x="64" y="18235"/>
                    <a:pt x="-42" y="18923"/>
                    <a:pt x="11" y="19611"/>
                  </a:cubicBezTo>
                  <a:cubicBezTo>
                    <a:pt x="64" y="20299"/>
                    <a:pt x="277" y="20987"/>
                    <a:pt x="650" y="21193"/>
                  </a:cubicBezTo>
                  <a:cubicBezTo>
                    <a:pt x="1022" y="21399"/>
                    <a:pt x="1554" y="21124"/>
                    <a:pt x="2352" y="20024"/>
                  </a:cubicBezTo>
                  <a:cubicBezTo>
                    <a:pt x="3150" y="18923"/>
                    <a:pt x="4214" y="16997"/>
                    <a:pt x="4799" y="15621"/>
                  </a:cubicBezTo>
                  <a:cubicBezTo>
                    <a:pt x="5385" y="14245"/>
                    <a:pt x="5491" y="13420"/>
                    <a:pt x="5438" y="13489"/>
                  </a:cubicBezTo>
                  <a:cubicBezTo>
                    <a:pt x="5385" y="13557"/>
                    <a:pt x="5172" y="14520"/>
                    <a:pt x="5065" y="15346"/>
                  </a:cubicBezTo>
                  <a:cubicBezTo>
                    <a:pt x="4959" y="16171"/>
                    <a:pt x="4959" y="16859"/>
                    <a:pt x="4959" y="17754"/>
                  </a:cubicBezTo>
                  <a:cubicBezTo>
                    <a:pt x="4959" y="18648"/>
                    <a:pt x="4959" y="19748"/>
                    <a:pt x="5225" y="20368"/>
                  </a:cubicBezTo>
                  <a:cubicBezTo>
                    <a:pt x="5491" y="20987"/>
                    <a:pt x="6023" y="21124"/>
                    <a:pt x="7247" y="19336"/>
                  </a:cubicBezTo>
                  <a:cubicBezTo>
                    <a:pt x="8470" y="17547"/>
                    <a:pt x="10386" y="13833"/>
                    <a:pt x="11662" y="10531"/>
                  </a:cubicBezTo>
                  <a:cubicBezTo>
                    <a:pt x="12939" y="7229"/>
                    <a:pt x="13578" y="4340"/>
                    <a:pt x="13897" y="2551"/>
                  </a:cubicBezTo>
                  <a:cubicBezTo>
                    <a:pt x="14216" y="762"/>
                    <a:pt x="14216" y="75"/>
                    <a:pt x="13950" y="6"/>
                  </a:cubicBezTo>
                  <a:cubicBezTo>
                    <a:pt x="13684" y="-63"/>
                    <a:pt x="13152" y="487"/>
                    <a:pt x="12514" y="2757"/>
                  </a:cubicBezTo>
                  <a:cubicBezTo>
                    <a:pt x="11875" y="5027"/>
                    <a:pt x="11130" y="9017"/>
                    <a:pt x="10705" y="12044"/>
                  </a:cubicBezTo>
                  <a:cubicBezTo>
                    <a:pt x="10279" y="15071"/>
                    <a:pt x="10173" y="17134"/>
                    <a:pt x="10226" y="18579"/>
                  </a:cubicBezTo>
                  <a:cubicBezTo>
                    <a:pt x="10279" y="20024"/>
                    <a:pt x="10492" y="20849"/>
                    <a:pt x="10864" y="21193"/>
                  </a:cubicBezTo>
                  <a:cubicBezTo>
                    <a:pt x="11237" y="21537"/>
                    <a:pt x="11769" y="21399"/>
                    <a:pt x="12780" y="19955"/>
                  </a:cubicBezTo>
                  <a:cubicBezTo>
                    <a:pt x="13791" y="18510"/>
                    <a:pt x="15280" y="15759"/>
                    <a:pt x="16344" y="13076"/>
                  </a:cubicBezTo>
                  <a:cubicBezTo>
                    <a:pt x="17408" y="10393"/>
                    <a:pt x="18047" y="7779"/>
                    <a:pt x="18419" y="5991"/>
                  </a:cubicBezTo>
                  <a:cubicBezTo>
                    <a:pt x="18791" y="4202"/>
                    <a:pt x="18898" y="3239"/>
                    <a:pt x="18685" y="2757"/>
                  </a:cubicBezTo>
                  <a:cubicBezTo>
                    <a:pt x="18472" y="2276"/>
                    <a:pt x="17940" y="2276"/>
                    <a:pt x="17302" y="3583"/>
                  </a:cubicBezTo>
                  <a:cubicBezTo>
                    <a:pt x="16663" y="4890"/>
                    <a:pt x="15919" y="7504"/>
                    <a:pt x="15546" y="9636"/>
                  </a:cubicBezTo>
                  <a:cubicBezTo>
                    <a:pt x="15174" y="11769"/>
                    <a:pt x="15174" y="13420"/>
                    <a:pt x="15599" y="14727"/>
                  </a:cubicBezTo>
                  <a:cubicBezTo>
                    <a:pt x="16025" y="16034"/>
                    <a:pt x="16876" y="16997"/>
                    <a:pt x="17940" y="17410"/>
                  </a:cubicBezTo>
                  <a:cubicBezTo>
                    <a:pt x="19004" y="17822"/>
                    <a:pt x="20281" y="17685"/>
                    <a:pt x="21558" y="17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7667876" y="3602685"/>
              <a:ext cx="275569" cy="308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7" fill="norm" stroke="1" extrusionOk="0">
                  <a:moveTo>
                    <a:pt x="3566" y="3213"/>
                  </a:moveTo>
                  <a:cubicBezTo>
                    <a:pt x="2566" y="6426"/>
                    <a:pt x="1566" y="9640"/>
                    <a:pt x="1066" y="12407"/>
                  </a:cubicBezTo>
                  <a:cubicBezTo>
                    <a:pt x="566" y="15174"/>
                    <a:pt x="566" y="17494"/>
                    <a:pt x="566" y="19101"/>
                  </a:cubicBezTo>
                  <a:cubicBezTo>
                    <a:pt x="566" y="20707"/>
                    <a:pt x="566" y="21600"/>
                    <a:pt x="466" y="21511"/>
                  </a:cubicBezTo>
                  <a:cubicBezTo>
                    <a:pt x="366" y="21421"/>
                    <a:pt x="166" y="20350"/>
                    <a:pt x="66" y="17583"/>
                  </a:cubicBezTo>
                  <a:cubicBezTo>
                    <a:pt x="-34" y="14817"/>
                    <a:pt x="-34" y="10354"/>
                    <a:pt x="166" y="7408"/>
                  </a:cubicBezTo>
                  <a:cubicBezTo>
                    <a:pt x="366" y="4463"/>
                    <a:pt x="766" y="3035"/>
                    <a:pt x="1366" y="1964"/>
                  </a:cubicBezTo>
                  <a:cubicBezTo>
                    <a:pt x="1966" y="893"/>
                    <a:pt x="2766" y="179"/>
                    <a:pt x="3566" y="268"/>
                  </a:cubicBezTo>
                  <a:cubicBezTo>
                    <a:pt x="4366" y="357"/>
                    <a:pt x="5166" y="1250"/>
                    <a:pt x="6466" y="4195"/>
                  </a:cubicBezTo>
                  <a:cubicBezTo>
                    <a:pt x="7766" y="7141"/>
                    <a:pt x="9566" y="12139"/>
                    <a:pt x="10766" y="14995"/>
                  </a:cubicBezTo>
                  <a:cubicBezTo>
                    <a:pt x="11966" y="17851"/>
                    <a:pt x="12566" y="18565"/>
                    <a:pt x="13366" y="19012"/>
                  </a:cubicBezTo>
                  <a:cubicBezTo>
                    <a:pt x="14166" y="19458"/>
                    <a:pt x="15166" y="19636"/>
                    <a:pt x="16266" y="18208"/>
                  </a:cubicBezTo>
                  <a:cubicBezTo>
                    <a:pt x="17366" y="16780"/>
                    <a:pt x="18566" y="13745"/>
                    <a:pt x="19466" y="10443"/>
                  </a:cubicBezTo>
                  <a:cubicBezTo>
                    <a:pt x="20366" y="7140"/>
                    <a:pt x="20966" y="3570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8096780" y="3457016"/>
              <a:ext cx="3066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349"/>
                    <a:pt x="7200" y="6698"/>
                    <a:pt x="3600" y="10298"/>
                  </a:cubicBezTo>
                  <a:cubicBezTo>
                    <a:pt x="0" y="13898"/>
                    <a:pt x="0" y="17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8082299" y="3891074"/>
              <a:ext cx="77773" cy="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9" h="20721" fill="norm" stroke="1" extrusionOk="0">
                  <a:moveTo>
                    <a:pt x="1745" y="10609"/>
                  </a:moveTo>
                  <a:cubicBezTo>
                    <a:pt x="436" y="13378"/>
                    <a:pt x="-873" y="16147"/>
                    <a:pt x="763" y="18086"/>
                  </a:cubicBezTo>
                  <a:cubicBezTo>
                    <a:pt x="2400" y="20024"/>
                    <a:pt x="6982" y="21132"/>
                    <a:pt x="10582" y="20578"/>
                  </a:cubicBezTo>
                  <a:cubicBezTo>
                    <a:pt x="14182" y="20024"/>
                    <a:pt x="16800" y="17809"/>
                    <a:pt x="18436" y="15317"/>
                  </a:cubicBezTo>
                  <a:cubicBezTo>
                    <a:pt x="20072" y="12824"/>
                    <a:pt x="20727" y="10055"/>
                    <a:pt x="18436" y="7286"/>
                  </a:cubicBezTo>
                  <a:cubicBezTo>
                    <a:pt x="16145" y="4517"/>
                    <a:pt x="10909" y="1747"/>
                    <a:pt x="7636" y="640"/>
                  </a:cubicBezTo>
                  <a:cubicBezTo>
                    <a:pt x="4363" y="-468"/>
                    <a:pt x="3054" y="86"/>
                    <a:pt x="1745" y="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8775571" y="3702354"/>
              <a:ext cx="172230" cy="18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3301" y="0"/>
                  </a:moveTo>
                  <a:cubicBezTo>
                    <a:pt x="2348" y="2627"/>
                    <a:pt x="1395" y="5254"/>
                    <a:pt x="760" y="8465"/>
                  </a:cubicBezTo>
                  <a:cubicBezTo>
                    <a:pt x="125" y="11676"/>
                    <a:pt x="-193" y="15470"/>
                    <a:pt x="125" y="17951"/>
                  </a:cubicBezTo>
                  <a:cubicBezTo>
                    <a:pt x="442" y="20432"/>
                    <a:pt x="1395" y="21600"/>
                    <a:pt x="2348" y="21600"/>
                  </a:cubicBezTo>
                  <a:cubicBezTo>
                    <a:pt x="3301" y="21600"/>
                    <a:pt x="4254" y="20432"/>
                    <a:pt x="5207" y="19119"/>
                  </a:cubicBezTo>
                  <a:cubicBezTo>
                    <a:pt x="6160" y="17805"/>
                    <a:pt x="7113" y="16346"/>
                    <a:pt x="8383" y="15908"/>
                  </a:cubicBezTo>
                  <a:cubicBezTo>
                    <a:pt x="9654" y="15470"/>
                    <a:pt x="11242" y="16054"/>
                    <a:pt x="12672" y="16784"/>
                  </a:cubicBezTo>
                  <a:cubicBezTo>
                    <a:pt x="14101" y="17513"/>
                    <a:pt x="15372" y="18389"/>
                    <a:pt x="16801" y="18681"/>
                  </a:cubicBezTo>
                  <a:cubicBezTo>
                    <a:pt x="18231" y="18973"/>
                    <a:pt x="19819" y="18681"/>
                    <a:pt x="20613" y="17076"/>
                  </a:cubicBezTo>
                  <a:cubicBezTo>
                    <a:pt x="21407" y="15470"/>
                    <a:pt x="21407" y="12551"/>
                    <a:pt x="21407" y="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9025569" y="3715345"/>
              <a:ext cx="190571" cy="14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839" fill="norm" stroke="1" extrusionOk="0">
                  <a:moveTo>
                    <a:pt x="14564" y="5928"/>
                  </a:moveTo>
                  <a:cubicBezTo>
                    <a:pt x="14276" y="4066"/>
                    <a:pt x="13988" y="2204"/>
                    <a:pt x="13124" y="1087"/>
                  </a:cubicBezTo>
                  <a:cubicBezTo>
                    <a:pt x="12260" y="-31"/>
                    <a:pt x="10820" y="-403"/>
                    <a:pt x="8948" y="528"/>
                  </a:cubicBezTo>
                  <a:cubicBezTo>
                    <a:pt x="7076" y="1459"/>
                    <a:pt x="4772" y="3694"/>
                    <a:pt x="3188" y="5928"/>
                  </a:cubicBezTo>
                  <a:cubicBezTo>
                    <a:pt x="1604" y="8163"/>
                    <a:pt x="740" y="10397"/>
                    <a:pt x="308" y="12445"/>
                  </a:cubicBezTo>
                  <a:cubicBezTo>
                    <a:pt x="-124" y="14494"/>
                    <a:pt x="-124" y="16356"/>
                    <a:pt x="452" y="17845"/>
                  </a:cubicBezTo>
                  <a:cubicBezTo>
                    <a:pt x="1028" y="19335"/>
                    <a:pt x="2180" y="20452"/>
                    <a:pt x="3908" y="19894"/>
                  </a:cubicBezTo>
                  <a:cubicBezTo>
                    <a:pt x="5636" y="19335"/>
                    <a:pt x="7940" y="17100"/>
                    <a:pt x="9380" y="15052"/>
                  </a:cubicBezTo>
                  <a:cubicBezTo>
                    <a:pt x="10820" y="13004"/>
                    <a:pt x="11396" y="11142"/>
                    <a:pt x="11396" y="11328"/>
                  </a:cubicBezTo>
                  <a:cubicBezTo>
                    <a:pt x="11396" y="11514"/>
                    <a:pt x="10820" y="13749"/>
                    <a:pt x="10820" y="15797"/>
                  </a:cubicBezTo>
                  <a:cubicBezTo>
                    <a:pt x="10820" y="17845"/>
                    <a:pt x="11396" y="19707"/>
                    <a:pt x="12548" y="20452"/>
                  </a:cubicBezTo>
                  <a:cubicBezTo>
                    <a:pt x="13700" y="21197"/>
                    <a:pt x="15428" y="20825"/>
                    <a:pt x="17012" y="19707"/>
                  </a:cubicBezTo>
                  <a:cubicBezTo>
                    <a:pt x="18596" y="18590"/>
                    <a:pt x="20036" y="16728"/>
                    <a:pt x="21476" y="14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9237668" y="3740689"/>
              <a:ext cx="199783" cy="40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79" fill="norm" stroke="1" extrusionOk="0">
                  <a:moveTo>
                    <a:pt x="1798" y="0"/>
                  </a:moveTo>
                  <a:cubicBezTo>
                    <a:pt x="978" y="1342"/>
                    <a:pt x="157" y="2683"/>
                    <a:pt x="21" y="3689"/>
                  </a:cubicBezTo>
                  <a:cubicBezTo>
                    <a:pt x="-116" y="4696"/>
                    <a:pt x="431" y="5366"/>
                    <a:pt x="1388" y="5769"/>
                  </a:cubicBezTo>
                  <a:cubicBezTo>
                    <a:pt x="2345" y="6171"/>
                    <a:pt x="3712" y="6306"/>
                    <a:pt x="5079" y="6037"/>
                  </a:cubicBezTo>
                  <a:cubicBezTo>
                    <a:pt x="6446" y="5769"/>
                    <a:pt x="7813" y="5098"/>
                    <a:pt x="8770" y="4427"/>
                  </a:cubicBezTo>
                  <a:cubicBezTo>
                    <a:pt x="9727" y="3757"/>
                    <a:pt x="10274" y="3086"/>
                    <a:pt x="10547" y="3086"/>
                  </a:cubicBezTo>
                  <a:cubicBezTo>
                    <a:pt x="10821" y="3086"/>
                    <a:pt x="10821" y="3757"/>
                    <a:pt x="11094" y="4427"/>
                  </a:cubicBezTo>
                  <a:cubicBezTo>
                    <a:pt x="11368" y="5098"/>
                    <a:pt x="11914" y="5769"/>
                    <a:pt x="12871" y="6239"/>
                  </a:cubicBezTo>
                  <a:cubicBezTo>
                    <a:pt x="13828" y="6708"/>
                    <a:pt x="15195" y="6976"/>
                    <a:pt x="16699" y="6574"/>
                  </a:cubicBezTo>
                  <a:cubicBezTo>
                    <a:pt x="18203" y="6171"/>
                    <a:pt x="19843" y="5098"/>
                    <a:pt x="20664" y="4226"/>
                  </a:cubicBezTo>
                  <a:cubicBezTo>
                    <a:pt x="21484" y="3354"/>
                    <a:pt x="21484" y="2683"/>
                    <a:pt x="21211" y="2683"/>
                  </a:cubicBezTo>
                  <a:cubicBezTo>
                    <a:pt x="20937" y="2683"/>
                    <a:pt x="20390" y="3354"/>
                    <a:pt x="19980" y="4830"/>
                  </a:cubicBezTo>
                  <a:cubicBezTo>
                    <a:pt x="19570" y="6306"/>
                    <a:pt x="19297" y="8586"/>
                    <a:pt x="18340" y="11270"/>
                  </a:cubicBezTo>
                  <a:cubicBezTo>
                    <a:pt x="17383" y="13953"/>
                    <a:pt x="15742" y="17039"/>
                    <a:pt x="14512" y="18850"/>
                  </a:cubicBezTo>
                  <a:cubicBezTo>
                    <a:pt x="13281" y="20661"/>
                    <a:pt x="12461" y="21198"/>
                    <a:pt x="10684" y="21399"/>
                  </a:cubicBezTo>
                  <a:cubicBezTo>
                    <a:pt x="8907" y="21600"/>
                    <a:pt x="6173" y="21466"/>
                    <a:pt x="3985" y="20527"/>
                  </a:cubicBezTo>
                  <a:cubicBezTo>
                    <a:pt x="1798" y="19588"/>
                    <a:pt x="157" y="17843"/>
                    <a:pt x="157" y="16636"/>
                  </a:cubicBezTo>
                  <a:cubicBezTo>
                    <a:pt x="157" y="15429"/>
                    <a:pt x="1798" y="14758"/>
                    <a:pt x="3438" y="14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9253290" y="3663994"/>
              <a:ext cx="358550" cy="49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91" fill="norm" stroke="1" extrusionOk="0">
                  <a:moveTo>
                    <a:pt x="1430" y="2977"/>
                  </a:moveTo>
                  <a:cubicBezTo>
                    <a:pt x="976" y="4630"/>
                    <a:pt x="523" y="6283"/>
                    <a:pt x="372" y="7385"/>
                  </a:cubicBezTo>
                  <a:cubicBezTo>
                    <a:pt x="221" y="8487"/>
                    <a:pt x="372" y="9038"/>
                    <a:pt x="825" y="9369"/>
                  </a:cubicBezTo>
                  <a:cubicBezTo>
                    <a:pt x="1279" y="9699"/>
                    <a:pt x="2034" y="9809"/>
                    <a:pt x="2940" y="9479"/>
                  </a:cubicBezTo>
                  <a:cubicBezTo>
                    <a:pt x="3846" y="9148"/>
                    <a:pt x="4904" y="8377"/>
                    <a:pt x="5659" y="7771"/>
                  </a:cubicBezTo>
                  <a:cubicBezTo>
                    <a:pt x="6414" y="7164"/>
                    <a:pt x="6867" y="6724"/>
                    <a:pt x="7245" y="6173"/>
                  </a:cubicBezTo>
                  <a:cubicBezTo>
                    <a:pt x="7623" y="5622"/>
                    <a:pt x="7925" y="4960"/>
                    <a:pt x="8000" y="4905"/>
                  </a:cubicBezTo>
                  <a:cubicBezTo>
                    <a:pt x="8076" y="4850"/>
                    <a:pt x="7925" y="5401"/>
                    <a:pt x="7774" y="7164"/>
                  </a:cubicBezTo>
                  <a:cubicBezTo>
                    <a:pt x="7623" y="8928"/>
                    <a:pt x="7471" y="11903"/>
                    <a:pt x="6867" y="14383"/>
                  </a:cubicBezTo>
                  <a:cubicBezTo>
                    <a:pt x="6263" y="16862"/>
                    <a:pt x="5206" y="18846"/>
                    <a:pt x="4299" y="20003"/>
                  </a:cubicBezTo>
                  <a:cubicBezTo>
                    <a:pt x="3393" y="21160"/>
                    <a:pt x="2638" y="21491"/>
                    <a:pt x="1958" y="21491"/>
                  </a:cubicBezTo>
                  <a:cubicBezTo>
                    <a:pt x="1278" y="21491"/>
                    <a:pt x="674" y="21160"/>
                    <a:pt x="297" y="20554"/>
                  </a:cubicBezTo>
                  <a:cubicBezTo>
                    <a:pt x="-81" y="19948"/>
                    <a:pt x="-232" y="19067"/>
                    <a:pt x="674" y="17854"/>
                  </a:cubicBezTo>
                  <a:cubicBezTo>
                    <a:pt x="1581" y="16642"/>
                    <a:pt x="3544" y="15099"/>
                    <a:pt x="6188" y="13226"/>
                  </a:cubicBezTo>
                  <a:cubicBezTo>
                    <a:pt x="8831" y="11352"/>
                    <a:pt x="12154" y="9148"/>
                    <a:pt x="14797" y="7109"/>
                  </a:cubicBezTo>
                  <a:cubicBezTo>
                    <a:pt x="17441" y="5071"/>
                    <a:pt x="19404" y="3197"/>
                    <a:pt x="20386" y="1985"/>
                  </a:cubicBezTo>
                  <a:cubicBezTo>
                    <a:pt x="21368" y="773"/>
                    <a:pt x="21368" y="222"/>
                    <a:pt x="20839" y="56"/>
                  </a:cubicBezTo>
                  <a:cubicBezTo>
                    <a:pt x="20311" y="-109"/>
                    <a:pt x="19253" y="111"/>
                    <a:pt x="18423" y="442"/>
                  </a:cubicBezTo>
                  <a:cubicBezTo>
                    <a:pt x="17592" y="773"/>
                    <a:pt x="16988" y="1213"/>
                    <a:pt x="16988" y="2205"/>
                  </a:cubicBezTo>
                  <a:cubicBezTo>
                    <a:pt x="16988" y="3197"/>
                    <a:pt x="17592" y="4740"/>
                    <a:pt x="18196" y="5732"/>
                  </a:cubicBezTo>
                  <a:cubicBezTo>
                    <a:pt x="18800" y="6724"/>
                    <a:pt x="19404" y="7164"/>
                    <a:pt x="19858" y="7660"/>
                  </a:cubicBezTo>
                  <a:cubicBezTo>
                    <a:pt x="20311" y="8156"/>
                    <a:pt x="20613" y="8707"/>
                    <a:pt x="20311" y="9038"/>
                  </a:cubicBezTo>
                  <a:cubicBezTo>
                    <a:pt x="20009" y="9369"/>
                    <a:pt x="19102" y="9479"/>
                    <a:pt x="18120" y="9479"/>
                  </a:cubicBezTo>
                  <a:cubicBezTo>
                    <a:pt x="17139" y="9479"/>
                    <a:pt x="16081" y="9369"/>
                    <a:pt x="15024" y="9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10148016" y="3556684"/>
              <a:ext cx="164482" cy="392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40" fill="norm" stroke="1" extrusionOk="0">
                  <a:moveTo>
                    <a:pt x="21388" y="0"/>
                  </a:moveTo>
                  <a:cubicBezTo>
                    <a:pt x="18730" y="1262"/>
                    <a:pt x="16071" y="2525"/>
                    <a:pt x="12914" y="4909"/>
                  </a:cubicBezTo>
                  <a:cubicBezTo>
                    <a:pt x="9757" y="7294"/>
                    <a:pt x="6102" y="10800"/>
                    <a:pt x="3776" y="13325"/>
                  </a:cubicBezTo>
                  <a:cubicBezTo>
                    <a:pt x="1450" y="15849"/>
                    <a:pt x="453" y="17392"/>
                    <a:pt x="120" y="18584"/>
                  </a:cubicBezTo>
                  <a:cubicBezTo>
                    <a:pt x="-212" y="19777"/>
                    <a:pt x="120" y="20618"/>
                    <a:pt x="1450" y="21039"/>
                  </a:cubicBezTo>
                  <a:cubicBezTo>
                    <a:pt x="2779" y="21460"/>
                    <a:pt x="5105" y="21460"/>
                    <a:pt x="7597" y="20969"/>
                  </a:cubicBezTo>
                  <a:cubicBezTo>
                    <a:pt x="10090" y="20478"/>
                    <a:pt x="12748" y="19496"/>
                    <a:pt x="14410" y="18584"/>
                  </a:cubicBezTo>
                  <a:cubicBezTo>
                    <a:pt x="16071" y="17673"/>
                    <a:pt x="16736" y="16831"/>
                    <a:pt x="16237" y="16481"/>
                  </a:cubicBezTo>
                  <a:cubicBezTo>
                    <a:pt x="15739" y="16130"/>
                    <a:pt x="14077" y="16270"/>
                    <a:pt x="12748" y="16621"/>
                  </a:cubicBezTo>
                  <a:cubicBezTo>
                    <a:pt x="11419" y="16971"/>
                    <a:pt x="10422" y="17532"/>
                    <a:pt x="9757" y="18304"/>
                  </a:cubicBezTo>
                  <a:cubicBezTo>
                    <a:pt x="9093" y="19075"/>
                    <a:pt x="8760" y="20057"/>
                    <a:pt x="9757" y="20688"/>
                  </a:cubicBezTo>
                  <a:cubicBezTo>
                    <a:pt x="10754" y="21319"/>
                    <a:pt x="13080" y="21600"/>
                    <a:pt x="15074" y="21530"/>
                  </a:cubicBezTo>
                  <a:cubicBezTo>
                    <a:pt x="17068" y="21460"/>
                    <a:pt x="18730" y="21039"/>
                    <a:pt x="19560" y="20478"/>
                  </a:cubicBezTo>
                  <a:cubicBezTo>
                    <a:pt x="20391" y="19917"/>
                    <a:pt x="20391" y="19216"/>
                    <a:pt x="19228" y="18304"/>
                  </a:cubicBezTo>
                  <a:cubicBezTo>
                    <a:pt x="18065" y="17392"/>
                    <a:pt x="15739" y="16270"/>
                    <a:pt x="13413" y="15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10113159" y="3687021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7400"/>
                    <a:pt x="5110" y="13200"/>
                    <a:pt x="8710" y="9600"/>
                  </a:cubicBezTo>
                  <a:cubicBezTo>
                    <a:pt x="12310" y="6000"/>
                    <a:pt x="16955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10805241" y="3804579"/>
              <a:ext cx="135938" cy="34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15" fill="norm" stroke="1" extrusionOk="0">
                  <a:moveTo>
                    <a:pt x="21277" y="3653"/>
                  </a:moveTo>
                  <a:cubicBezTo>
                    <a:pt x="21277" y="2859"/>
                    <a:pt x="21277" y="2065"/>
                    <a:pt x="20677" y="1350"/>
                  </a:cubicBezTo>
                  <a:cubicBezTo>
                    <a:pt x="20077" y="635"/>
                    <a:pt x="18877" y="0"/>
                    <a:pt x="16277" y="0"/>
                  </a:cubicBezTo>
                  <a:cubicBezTo>
                    <a:pt x="13677" y="0"/>
                    <a:pt x="9677" y="635"/>
                    <a:pt x="6877" y="1271"/>
                  </a:cubicBezTo>
                  <a:cubicBezTo>
                    <a:pt x="4077" y="1906"/>
                    <a:pt x="2477" y="2541"/>
                    <a:pt x="1477" y="3256"/>
                  </a:cubicBezTo>
                  <a:cubicBezTo>
                    <a:pt x="477" y="3971"/>
                    <a:pt x="77" y="4765"/>
                    <a:pt x="1077" y="5241"/>
                  </a:cubicBezTo>
                  <a:cubicBezTo>
                    <a:pt x="2077" y="5718"/>
                    <a:pt x="4477" y="5876"/>
                    <a:pt x="7277" y="5559"/>
                  </a:cubicBezTo>
                  <a:cubicBezTo>
                    <a:pt x="10077" y="5241"/>
                    <a:pt x="13277" y="4447"/>
                    <a:pt x="14877" y="4447"/>
                  </a:cubicBezTo>
                  <a:cubicBezTo>
                    <a:pt x="16477" y="4447"/>
                    <a:pt x="16477" y="5241"/>
                    <a:pt x="16077" y="7465"/>
                  </a:cubicBezTo>
                  <a:cubicBezTo>
                    <a:pt x="15677" y="9688"/>
                    <a:pt x="14877" y="13341"/>
                    <a:pt x="13877" y="15882"/>
                  </a:cubicBezTo>
                  <a:cubicBezTo>
                    <a:pt x="12877" y="18424"/>
                    <a:pt x="11677" y="19853"/>
                    <a:pt x="9677" y="20647"/>
                  </a:cubicBezTo>
                  <a:cubicBezTo>
                    <a:pt x="7677" y="21441"/>
                    <a:pt x="4877" y="21600"/>
                    <a:pt x="2877" y="20726"/>
                  </a:cubicBezTo>
                  <a:cubicBezTo>
                    <a:pt x="877" y="19853"/>
                    <a:pt x="-323" y="17947"/>
                    <a:pt x="77" y="16041"/>
                  </a:cubicBezTo>
                  <a:cubicBezTo>
                    <a:pt x="477" y="14135"/>
                    <a:pt x="2477" y="12229"/>
                    <a:pt x="4477" y="10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10969377" y="3612451"/>
              <a:ext cx="319585" cy="33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84" fill="norm" stroke="1" extrusionOk="0">
                  <a:moveTo>
                    <a:pt x="674" y="16669"/>
                  </a:moveTo>
                  <a:cubicBezTo>
                    <a:pt x="2715" y="15229"/>
                    <a:pt x="4756" y="13789"/>
                    <a:pt x="5947" y="12509"/>
                  </a:cubicBezTo>
                  <a:cubicBezTo>
                    <a:pt x="7137" y="11229"/>
                    <a:pt x="7478" y="10109"/>
                    <a:pt x="7137" y="9949"/>
                  </a:cubicBezTo>
                  <a:cubicBezTo>
                    <a:pt x="6797" y="9789"/>
                    <a:pt x="5777" y="10589"/>
                    <a:pt x="4501" y="12189"/>
                  </a:cubicBezTo>
                  <a:cubicBezTo>
                    <a:pt x="3226" y="13789"/>
                    <a:pt x="1695" y="16189"/>
                    <a:pt x="844" y="17869"/>
                  </a:cubicBezTo>
                  <a:cubicBezTo>
                    <a:pt x="-6" y="19549"/>
                    <a:pt x="-176" y="20509"/>
                    <a:pt x="164" y="20989"/>
                  </a:cubicBezTo>
                  <a:cubicBezTo>
                    <a:pt x="504" y="21469"/>
                    <a:pt x="1355" y="21469"/>
                    <a:pt x="3651" y="20189"/>
                  </a:cubicBezTo>
                  <a:cubicBezTo>
                    <a:pt x="5947" y="18909"/>
                    <a:pt x="9689" y="16349"/>
                    <a:pt x="12835" y="13069"/>
                  </a:cubicBezTo>
                  <a:cubicBezTo>
                    <a:pt x="15981" y="9789"/>
                    <a:pt x="18533" y="5789"/>
                    <a:pt x="19893" y="3389"/>
                  </a:cubicBezTo>
                  <a:cubicBezTo>
                    <a:pt x="21254" y="989"/>
                    <a:pt x="21424" y="189"/>
                    <a:pt x="21169" y="29"/>
                  </a:cubicBezTo>
                  <a:cubicBezTo>
                    <a:pt x="20914" y="-131"/>
                    <a:pt x="20233" y="349"/>
                    <a:pt x="19128" y="2269"/>
                  </a:cubicBezTo>
                  <a:cubicBezTo>
                    <a:pt x="18022" y="4189"/>
                    <a:pt x="16492" y="7549"/>
                    <a:pt x="15556" y="10429"/>
                  </a:cubicBezTo>
                  <a:cubicBezTo>
                    <a:pt x="14621" y="13309"/>
                    <a:pt x="14281" y="15709"/>
                    <a:pt x="14281" y="17389"/>
                  </a:cubicBezTo>
                  <a:cubicBezTo>
                    <a:pt x="14281" y="19069"/>
                    <a:pt x="14621" y="20029"/>
                    <a:pt x="15216" y="20509"/>
                  </a:cubicBezTo>
                  <a:cubicBezTo>
                    <a:pt x="15811" y="20989"/>
                    <a:pt x="16662" y="20989"/>
                    <a:pt x="17342" y="20589"/>
                  </a:cubicBezTo>
                  <a:cubicBezTo>
                    <a:pt x="18022" y="20189"/>
                    <a:pt x="18533" y="19389"/>
                    <a:pt x="18448" y="18189"/>
                  </a:cubicBezTo>
                  <a:cubicBezTo>
                    <a:pt x="18363" y="16989"/>
                    <a:pt x="17682" y="15389"/>
                    <a:pt x="17002" y="13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1128420" y="3756022"/>
              <a:ext cx="2114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2760" y="21600"/>
                  </a:moveTo>
                  <a:cubicBezTo>
                    <a:pt x="1217" y="20400"/>
                    <a:pt x="-326" y="19200"/>
                    <a:pt x="60" y="18000"/>
                  </a:cubicBezTo>
                  <a:cubicBezTo>
                    <a:pt x="445" y="16800"/>
                    <a:pt x="2760" y="15600"/>
                    <a:pt x="6617" y="12600"/>
                  </a:cubicBezTo>
                  <a:cubicBezTo>
                    <a:pt x="10474" y="9600"/>
                    <a:pt x="15874" y="4800"/>
                    <a:pt x="212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2155493" y="4433423"/>
              <a:ext cx="166382" cy="38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22" fill="norm" stroke="1" extrusionOk="0">
                  <a:moveTo>
                    <a:pt x="2836" y="4599"/>
                  </a:moveTo>
                  <a:cubicBezTo>
                    <a:pt x="1869" y="5175"/>
                    <a:pt x="902" y="5751"/>
                    <a:pt x="419" y="7479"/>
                  </a:cubicBezTo>
                  <a:cubicBezTo>
                    <a:pt x="-65" y="9207"/>
                    <a:pt x="-65" y="12087"/>
                    <a:pt x="96" y="13959"/>
                  </a:cubicBezTo>
                  <a:cubicBezTo>
                    <a:pt x="257" y="15831"/>
                    <a:pt x="580" y="16695"/>
                    <a:pt x="902" y="17775"/>
                  </a:cubicBezTo>
                  <a:cubicBezTo>
                    <a:pt x="1225" y="18855"/>
                    <a:pt x="1547" y="20151"/>
                    <a:pt x="1869" y="20439"/>
                  </a:cubicBezTo>
                  <a:cubicBezTo>
                    <a:pt x="2192" y="20727"/>
                    <a:pt x="2514" y="20007"/>
                    <a:pt x="3159" y="17631"/>
                  </a:cubicBezTo>
                  <a:cubicBezTo>
                    <a:pt x="3804" y="15255"/>
                    <a:pt x="4771" y="11223"/>
                    <a:pt x="5577" y="8415"/>
                  </a:cubicBezTo>
                  <a:cubicBezTo>
                    <a:pt x="6383" y="5607"/>
                    <a:pt x="7028" y="4023"/>
                    <a:pt x="7672" y="2799"/>
                  </a:cubicBezTo>
                  <a:cubicBezTo>
                    <a:pt x="8317" y="1575"/>
                    <a:pt x="8962" y="711"/>
                    <a:pt x="10090" y="279"/>
                  </a:cubicBezTo>
                  <a:cubicBezTo>
                    <a:pt x="11219" y="-153"/>
                    <a:pt x="12831" y="-153"/>
                    <a:pt x="14604" y="783"/>
                  </a:cubicBezTo>
                  <a:cubicBezTo>
                    <a:pt x="16377" y="1719"/>
                    <a:pt x="18311" y="3591"/>
                    <a:pt x="19601" y="6039"/>
                  </a:cubicBezTo>
                  <a:cubicBezTo>
                    <a:pt x="20890" y="8487"/>
                    <a:pt x="21535" y="11511"/>
                    <a:pt x="20407" y="14031"/>
                  </a:cubicBezTo>
                  <a:cubicBezTo>
                    <a:pt x="19278" y="16551"/>
                    <a:pt x="16377" y="18567"/>
                    <a:pt x="13959" y="19719"/>
                  </a:cubicBezTo>
                  <a:cubicBezTo>
                    <a:pt x="11541" y="20871"/>
                    <a:pt x="9607" y="21159"/>
                    <a:pt x="7834" y="21303"/>
                  </a:cubicBezTo>
                  <a:cubicBezTo>
                    <a:pt x="6060" y="21447"/>
                    <a:pt x="4448" y="21447"/>
                    <a:pt x="3965" y="21375"/>
                  </a:cubicBezTo>
                  <a:cubicBezTo>
                    <a:pt x="3481" y="21303"/>
                    <a:pt x="4126" y="21159"/>
                    <a:pt x="4771" y="21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2400319" y="4798712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2001643" y="5013384"/>
              <a:ext cx="521346" cy="9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0"/>
                  </a:moveTo>
                  <a:cubicBezTo>
                    <a:pt x="847" y="5254"/>
                    <a:pt x="1694" y="10508"/>
                    <a:pt x="2753" y="11968"/>
                  </a:cubicBezTo>
                  <a:cubicBezTo>
                    <a:pt x="3812" y="13427"/>
                    <a:pt x="5082" y="11092"/>
                    <a:pt x="5982" y="9049"/>
                  </a:cubicBezTo>
                  <a:cubicBezTo>
                    <a:pt x="6882" y="7005"/>
                    <a:pt x="7412" y="5254"/>
                    <a:pt x="7941" y="3795"/>
                  </a:cubicBezTo>
                  <a:cubicBezTo>
                    <a:pt x="8471" y="2335"/>
                    <a:pt x="9000" y="1168"/>
                    <a:pt x="9371" y="2043"/>
                  </a:cubicBezTo>
                  <a:cubicBezTo>
                    <a:pt x="9741" y="2919"/>
                    <a:pt x="9953" y="5838"/>
                    <a:pt x="10059" y="9049"/>
                  </a:cubicBezTo>
                  <a:cubicBezTo>
                    <a:pt x="10165" y="12259"/>
                    <a:pt x="10165" y="15762"/>
                    <a:pt x="10429" y="18097"/>
                  </a:cubicBezTo>
                  <a:cubicBezTo>
                    <a:pt x="10694" y="20432"/>
                    <a:pt x="11224" y="21600"/>
                    <a:pt x="12441" y="21016"/>
                  </a:cubicBezTo>
                  <a:cubicBezTo>
                    <a:pt x="13659" y="20432"/>
                    <a:pt x="15565" y="18097"/>
                    <a:pt x="17206" y="15470"/>
                  </a:cubicBezTo>
                  <a:cubicBezTo>
                    <a:pt x="18847" y="12843"/>
                    <a:pt x="20224" y="9924"/>
                    <a:pt x="21600" y="7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1940806" y="5285776"/>
              <a:ext cx="78010" cy="12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0" h="21347" fill="norm" stroke="1" extrusionOk="0">
                  <a:moveTo>
                    <a:pt x="19509" y="611"/>
                  </a:moveTo>
                  <a:cubicBezTo>
                    <a:pt x="16236" y="179"/>
                    <a:pt x="12963" y="-253"/>
                    <a:pt x="10018" y="179"/>
                  </a:cubicBezTo>
                  <a:cubicBezTo>
                    <a:pt x="7073" y="611"/>
                    <a:pt x="4454" y="1907"/>
                    <a:pt x="2491" y="3635"/>
                  </a:cubicBezTo>
                  <a:cubicBezTo>
                    <a:pt x="527" y="5363"/>
                    <a:pt x="-782" y="7523"/>
                    <a:pt x="527" y="8819"/>
                  </a:cubicBezTo>
                  <a:cubicBezTo>
                    <a:pt x="1836" y="10115"/>
                    <a:pt x="5763" y="10547"/>
                    <a:pt x="9363" y="11195"/>
                  </a:cubicBezTo>
                  <a:cubicBezTo>
                    <a:pt x="12963" y="11843"/>
                    <a:pt x="16236" y="12707"/>
                    <a:pt x="18200" y="14219"/>
                  </a:cubicBezTo>
                  <a:cubicBezTo>
                    <a:pt x="20163" y="15731"/>
                    <a:pt x="20818" y="17891"/>
                    <a:pt x="18527" y="19187"/>
                  </a:cubicBezTo>
                  <a:cubicBezTo>
                    <a:pt x="16236" y="20483"/>
                    <a:pt x="11000" y="20915"/>
                    <a:pt x="5763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2055311" y="5335391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2055311" y="5266390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2106423" y="5289390"/>
              <a:ext cx="79890" cy="26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401" fill="norm" stroke="1" extrusionOk="0">
                  <a:moveTo>
                    <a:pt x="2618" y="0"/>
                  </a:moveTo>
                  <a:cubicBezTo>
                    <a:pt x="5890" y="0"/>
                    <a:pt x="9163" y="0"/>
                    <a:pt x="12109" y="312"/>
                  </a:cubicBezTo>
                  <a:cubicBezTo>
                    <a:pt x="15054" y="623"/>
                    <a:pt x="17672" y="1246"/>
                    <a:pt x="18327" y="2077"/>
                  </a:cubicBezTo>
                  <a:cubicBezTo>
                    <a:pt x="18981" y="2908"/>
                    <a:pt x="17672" y="3946"/>
                    <a:pt x="16036" y="5296"/>
                  </a:cubicBezTo>
                  <a:cubicBezTo>
                    <a:pt x="14400" y="6646"/>
                    <a:pt x="12436" y="8308"/>
                    <a:pt x="12763" y="9450"/>
                  </a:cubicBezTo>
                  <a:cubicBezTo>
                    <a:pt x="13090" y="10592"/>
                    <a:pt x="15709" y="11215"/>
                    <a:pt x="17672" y="12565"/>
                  </a:cubicBezTo>
                  <a:cubicBezTo>
                    <a:pt x="19636" y="13915"/>
                    <a:pt x="20945" y="15992"/>
                    <a:pt x="20290" y="17550"/>
                  </a:cubicBezTo>
                  <a:cubicBezTo>
                    <a:pt x="19636" y="19108"/>
                    <a:pt x="17018" y="20146"/>
                    <a:pt x="13418" y="20769"/>
                  </a:cubicBezTo>
                  <a:cubicBezTo>
                    <a:pt x="9818" y="21392"/>
                    <a:pt x="5236" y="21600"/>
                    <a:pt x="2618" y="21185"/>
                  </a:cubicBezTo>
                  <a:cubicBezTo>
                    <a:pt x="0" y="20769"/>
                    <a:pt x="-655" y="19731"/>
                    <a:pt x="654" y="18588"/>
                  </a:cubicBezTo>
                  <a:cubicBezTo>
                    <a:pt x="1963" y="17446"/>
                    <a:pt x="5236" y="16200"/>
                    <a:pt x="8509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2254649" y="5281714"/>
              <a:ext cx="92003" cy="9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0" y="11342"/>
                  </a:moveTo>
                  <a:cubicBezTo>
                    <a:pt x="2400" y="9722"/>
                    <a:pt x="4800" y="8102"/>
                    <a:pt x="6600" y="5942"/>
                  </a:cubicBezTo>
                  <a:cubicBezTo>
                    <a:pt x="8400" y="3782"/>
                    <a:pt x="9600" y="1082"/>
                    <a:pt x="8700" y="272"/>
                  </a:cubicBezTo>
                  <a:cubicBezTo>
                    <a:pt x="7800" y="-538"/>
                    <a:pt x="4800" y="542"/>
                    <a:pt x="3000" y="2432"/>
                  </a:cubicBezTo>
                  <a:cubicBezTo>
                    <a:pt x="1200" y="4322"/>
                    <a:pt x="600" y="7022"/>
                    <a:pt x="300" y="9722"/>
                  </a:cubicBezTo>
                  <a:cubicBezTo>
                    <a:pt x="0" y="12422"/>
                    <a:pt x="0" y="15122"/>
                    <a:pt x="3600" y="17012"/>
                  </a:cubicBezTo>
                  <a:cubicBezTo>
                    <a:pt x="7200" y="18902"/>
                    <a:pt x="14400" y="19982"/>
                    <a:pt x="21600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2522988" y="5240453"/>
              <a:ext cx="130337" cy="16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1271" y="3321"/>
                  </a:moveTo>
                  <a:cubicBezTo>
                    <a:pt x="847" y="8230"/>
                    <a:pt x="424" y="13139"/>
                    <a:pt x="212" y="16412"/>
                  </a:cubicBezTo>
                  <a:cubicBezTo>
                    <a:pt x="0" y="19685"/>
                    <a:pt x="0" y="21321"/>
                    <a:pt x="0" y="21321"/>
                  </a:cubicBezTo>
                  <a:cubicBezTo>
                    <a:pt x="0" y="21321"/>
                    <a:pt x="0" y="19685"/>
                    <a:pt x="635" y="16248"/>
                  </a:cubicBezTo>
                  <a:cubicBezTo>
                    <a:pt x="1271" y="12812"/>
                    <a:pt x="2541" y="7576"/>
                    <a:pt x="3812" y="4303"/>
                  </a:cubicBezTo>
                  <a:cubicBezTo>
                    <a:pt x="5082" y="1030"/>
                    <a:pt x="6353" y="-279"/>
                    <a:pt x="9106" y="48"/>
                  </a:cubicBezTo>
                  <a:cubicBezTo>
                    <a:pt x="11859" y="376"/>
                    <a:pt x="16094" y="2339"/>
                    <a:pt x="18212" y="4139"/>
                  </a:cubicBezTo>
                  <a:cubicBezTo>
                    <a:pt x="20329" y="5939"/>
                    <a:pt x="20329" y="7576"/>
                    <a:pt x="20329" y="9212"/>
                  </a:cubicBezTo>
                  <a:cubicBezTo>
                    <a:pt x="20329" y="10848"/>
                    <a:pt x="20329" y="12485"/>
                    <a:pt x="20541" y="13303"/>
                  </a:cubicBezTo>
                  <a:cubicBezTo>
                    <a:pt x="20753" y="14121"/>
                    <a:pt x="21176" y="14121"/>
                    <a:pt x="21600" y="14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3207892" y="4572968"/>
              <a:ext cx="166116" cy="29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10862"/>
                  </a:moveTo>
                  <a:cubicBezTo>
                    <a:pt x="18942" y="9745"/>
                    <a:pt x="16283" y="8628"/>
                    <a:pt x="14455" y="7045"/>
                  </a:cubicBezTo>
                  <a:cubicBezTo>
                    <a:pt x="12628" y="5462"/>
                    <a:pt x="11631" y="3414"/>
                    <a:pt x="11797" y="2110"/>
                  </a:cubicBezTo>
                  <a:cubicBezTo>
                    <a:pt x="11963" y="807"/>
                    <a:pt x="13292" y="248"/>
                    <a:pt x="14788" y="62"/>
                  </a:cubicBezTo>
                  <a:cubicBezTo>
                    <a:pt x="16283" y="-124"/>
                    <a:pt x="17945" y="62"/>
                    <a:pt x="18942" y="1273"/>
                  </a:cubicBezTo>
                  <a:cubicBezTo>
                    <a:pt x="19938" y="2483"/>
                    <a:pt x="20271" y="4717"/>
                    <a:pt x="17446" y="7604"/>
                  </a:cubicBezTo>
                  <a:cubicBezTo>
                    <a:pt x="14622" y="10490"/>
                    <a:pt x="8640" y="14028"/>
                    <a:pt x="4985" y="16169"/>
                  </a:cubicBezTo>
                  <a:cubicBezTo>
                    <a:pt x="1329" y="18310"/>
                    <a:pt x="0" y="19055"/>
                    <a:pt x="0" y="19707"/>
                  </a:cubicBezTo>
                  <a:cubicBezTo>
                    <a:pt x="0" y="20359"/>
                    <a:pt x="1329" y="20917"/>
                    <a:pt x="3655" y="21197"/>
                  </a:cubicBezTo>
                  <a:cubicBezTo>
                    <a:pt x="5982" y="21476"/>
                    <a:pt x="9305" y="21476"/>
                    <a:pt x="11797" y="21197"/>
                  </a:cubicBezTo>
                  <a:cubicBezTo>
                    <a:pt x="14289" y="20917"/>
                    <a:pt x="15951" y="20359"/>
                    <a:pt x="17612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3796003" y="4523984"/>
              <a:ext cx="144765" cy="35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083" fill="norm" stroke="1" extrusionOk="0">
                  <a:moveTo>
                    <a:pt x="4422" y="4519"/>
                  </a:moveTo>
                  <a:cubicBezTo>
                    <a:pt x="3305" y="7583"/>
                    <a:pt x="2188" y="10647"/>
                    <a:pt x="1443" y="13174"/>
                  </a:cubicBezTo>
                  <a:cubicBezTo>
                    <a:pt x="698" y="15702"/>
                    <a:pt x="325" y="17694"/>
                    <a:pt x="139" y="19072"/>
                  </a:cubicBezTo>
                  <a:cubicBezTo>
                    <a:pt x="-47" y="20451"/>
                    <a:pt x="-47" y="21217"/>
                    <a:pt x="139" y="21064"/>
                  </a:cubicBezTo>
                  <a:cubicBezTo>
                    <a:pt x="325" y="20911"/>
                    <a:pt x="698" y="19838"/>
                    <a:pt x="1815" y="17157"/>
                  </a:cubicBezTo>
                  <a:cubicBezTo>
                    <a:pt x="2932" y="14477"/>
                    <a:pt x="4794" y="10187"/>
                    <a:pt x="6656" y="7047"/>
                  </a:cubicBezTo>
                  <a:cubicBezTo>
                    <a:pt x="8519" y="3906"/>
                    <a:pt x="10381" y="1915"/>
                    <a:pt x="12243" y="843"/>
                  </a:cubicBezTo>
                  <a:cubicBezTo>
                    <a:pt x="14105" y="-230"/>
                    <a:pt x="15967" y="-383"/>
                    <a:pt x="17829" y="996"/>
                  </a:cubicBezTo>
                  <a:cubicBezTo>
                    <a:pt x="19691" y="2374"/>
                    <a:pt x="21553" y="5285"/>
                    <a:pt x="20994" y="8502"/>
                  </a:cubicBezTo>
                  <a:cubicBezTo>
                    <a:pt x="20436" y="11719"/>
                    <a:pt x="17456" y="15243"/>
                    <a:pt x="14477" y="17311"/>
                  </a:cubicBezTo>
                  <a:cubicBezTo>
                    <a:pt x="11498" y="19379"/>
                    <a:pt x="8518" y="19991"/>
                    <a:pt x="5539" y="20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3995021" y="4803428"/>
              <a:ext cx="138004" cy="1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9" fill="norm" stroke="1" extrusionOk="0">
                  <a:moveTo>
                    <a:pt x="0" y="480"/>
                  </a:moveTo>
                  <a:cubicBezTo>
                    <a:pt x="2000" y="64"/>
                    <a:pt x="4000" y="-351"/>
                    <a:pt x="5400" y="480"/>
                  </a:cubicBezTo>
                  <a:cubicBezTo>
                    <a:pt x="6800" y="1311"/>
                    <a:pt x="7600" y="3387"/>
                    <a:pt x="7800" y="5464"/>
                  </a:cubicBezTo>
                  <a:cubicBezTo>
                    <a:pt x="8000" y="7541"/>
                    <a:pt x="7600" y="9618"/>
                    <a:pt x="6400" y="12318"/>
                  </a:cubicBezTo>
                  <a:cubicBezTo>
                    <a:pt x="5200" y="15018"/>
                    <a:pt x="3200" y="18341"/>
                    <a:pt x="3200" y="19795"/>
                  </a:cubicBezTo>
                  <a:cubicBezTo>
                    <a:pt x="3200" y="21249"/>
                    <a:pt x="5200" y="20834"/>
                    <a:pt x="8600" y="18964"/>
                  </a:cubicBezTo>
                  <a:cubicBezTo>
                    <a:pt x="12000" y="17095"/>
                    <a:pt x="16800" y="13772"/>
                    <a:pt x="21600" y="10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3688348" y="5028718"/>
              <a:ext cx="467678" cy="5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fill="norm" stroke="1" extrusionOk="0">
                  <a:moveTo>
                    <a:pt x="0" y="0"/>
                  </a:moveTo>
                  <a:cubicBezTo>
                    <a:pt x="118" y="5184"/>
                    <a:pt x="236" y="10368"/>
                    <a:pt x="1003" y="14256"/>
                  </a:cubicBezTo>
                  <a:cubicBezTo>
                    <a:pt x="1770" y="18144"/>
                    <a:pt x="3187" y="20736"/>
                    <a:pt x="4780" y="18576"/>
                  </a:cubicBezTo>
                  <a:cubicBezTo>
                    <a:pt x="6374" y="16416"/>
                    <a:pt x="8144" y="9504"/>
                    <a:pt x="9325" y="5184"/>
                  </a:cubicBezTo>
                  <a:cubicBezTo>
                    <a:pt x="10505" y="864"/>
                    <a:pt x="11095" y="-864"/>
                    <a:pt x="11508" y="432"/>
                  </a:cubicBezTo>
                  <a:cubicBezTo>
                    <a:pt x="11921" y="1728"/>
                    <a:pt x="12157" y="6048"/>
                    <a:pt x="12570" y="9072"/>
                  </a:cubicBezTo>
                  <a:cubicBezTo>
                    <a:pt x="12984" y="12096"/>
                    <a:pt x="13574" y="13824"/>
                    <a:pt x="15108" y="13392"/>
                  </a:cubicBezTo>
                  <a:cubicBezTo>
                    <a:pt x="16643" y="12960"/>
                    <a:pt x="19121" y="10368"/>
                    <a:pt x="21600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3739672" y="5243389"/>
              <a:ext cx="79013" cy="13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157" fill="norm" stroke="1" extrusionOk="0">
                  <a:moveTo>
                    <a:pt x="20869" y="0"/>
                  </a:moveTo>
                  <a:cubicBezTo>
                    <a:pt x="17494" y="0"/>
                    <a:pt x="14119" y="0"/>
                    <a:pt x="10744" y="0"/>
                  </a:cubicBezTo>
                  <a:cubicBezTo>
                    <a:pt x="7369" y="0"/>
                    <a:pt x="3994" y="0"/>
                    <a:pt x="1969" y="1000"/>
                  </a:cubicBezTo>
                  <a:cubicBezTo>
                    <a:pt x="-56" y="2000"/>
                    <a:pt x="-731" y="4000"/>
                    <a:pt x="957" y="5600"/>
                  </a:cubicBezTo>
                  <a:cubicBezTo>
                    <a:pt x="2644" y="7200"/>
                    <a:pt x="6694" y="8400"/>
                    <a:pt x="10407" y="9600"/>
                  </a:cubicBezTo>
                  <a:cubicBezTo>
                    <a:pt x="14119" y="10800"/>
                    <a:pt x="17494" y="12000"/>
                    <a:pt x="19182" y="13600"/>
                  </a:cubicBezTo>
                  <a:cubicBezTo>
                    <a:pt x="20869" y="15200"/>
                    <a:pt x="20869" y="17200"/>
                    <a:pt x="18844" y="18800"/>
                  </a:cubicBezTo>
                  <a:cubicBezTo>
                    <a:pt x="16819" y="20400"/>
                    <a:pt x="12769" y="21600"/>
                    <a:pt x="10744" y="21000"/>
                  </a:cubicBezTo>
                  <a:cubicBezTo>
                    <a:pt x="8719" y="20400"/>
                    <a:pt x="8719" y="18000"/>
                    <a:pt x="8719" y="1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3841685" y="5289390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872352" y="5220389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3920413" y="5235722"/>
              <a:ext cx="84881" cy="34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520" fill="norm" stroke="1" extrusionOk="0">
                  <a:moveTo>
                    <a:pt x="1353" y="0"/>
                  </a:moveTo>
                  <a:cubicBezTo>
                    <a:pt x="4439" y="0"/>
                    <a:pt x="7525" y="0"/>
                    <a:pt x="10611" y="0"/>
                  </a:cubicBezTo>
                  <a:cubicBezTo>
                    <a:pt x="13696" y="0"/>
                    <a:pt x="16782" y="0"/>
                    <a:pt x="18016" y="400"/>
                  </a:cubicBezTo>
                  <a:cubicBezTo>
                    <a:pt x="19251" y="800"/>
                    <a:pt x="18633" y="1600"/>
                    <a:pt x="16165" y="2960"/>
                  </a:cubicBezTo>
                  <a:cubicBezTo>
                    <a:pt x="13696" y="4320"/>
                    <a:pt x="9376" y="6240"/>
                    <a:pt x="7833" y="7600"/>
                  </a:cubicBezTo>
                  <a:cubicBezTo>
                    <a:pt x="6291" y="8960"/>
                    <a:pt x="7525" y="9760"/>
                    <a:pt x="9993" y="10800"/>
                  </a:cubicBezTo>
                  <a:cubicBezTo>
                    <a:pt x="12462" y="11840"/>
                    <a:pt x="16165" y="13120"/>
                    <a:pt x="18325" y="14640"/>
                  </a:cubicBezTo>
                  <a:cubicBezTo>
                    <a:pt x="20485" y="16160"/>
                    <a:pt x="21102" y="17920"/>
                    <a:pt x="19868" y="19120"/>
                  </a:cubicBezTo>
                  <a:cubicBezTo>
                    <a:pt x="18633" y="20320"/>
                    <a:pt x="15548" y="20960"/>
                    <a:pt x="12462" y="21280"/>
                  </a:cubicBezTo>
                  <a:cubicBezTo>
                    <a:pt x="9376" y="21600"/>
                    <a:pt x="6291" y="21600"/>
                    <a:pt x="3822" y="21280"/>
                  </a:cubicBezTo>
                  <a:cubicBezTo>
                    <a:pt x="1353" y="20960"/>
                    <a:pt x="-498" y="20320"/>
                    <a:pt x="119" y="18160"/>
                  </a:cubicBezTo>
                  <a:cubicBezTo>
                    <a:pt x="736" y="16000"/>
                    <a:pt x="3822" y="12320"/>
                    <a:pt x="6908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4028244" y="5248451"/>
              <a:ext cx="143116" cy="12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9" fill="norm" stroke="1" extrusionOk="0">
                  <a:moveTo>
                    <a:pt x="771" y="5408"/>
                  </a:moveTo>
                  <a:cubicBezTo>
                    <a:pt x="1929" y="7070"/>
                    <a:pt x="3086" y="8731"/>
                    <a:pt x="4243" y="8731"/>
                  </a:cubicBezTo>
                  <a:cubicBezTo>
                    <a:pt x="5400" y="8731"/>
                    <a:pt x="6557" y="7070"/>
                    <a:pt x="7329" y="5201"/>
                  </a:cubicBezTo>
                  <a:cubicBezTo>
                    <a:pt x="8100" y="3331"/>
                    <a:pt x="8486" y="1255"/>
                    <a:pt x="7714" y="424"/>
                  </a:cubicBezTo>
                  <a:cubicBezTo>
                    <a:pt x="6943" y="-407"/>
                    <a:pt x="5014" y="8"/>
                    <a:pt x="3664" y="1462"/>
                  </a:cubicBezTo>
                  <a:cubicBezTo>
                    <a:pt x="2314" y="2916"/>
                    <a:pt x="1543" y="5408"/>
                    <a:pt x="964" y="7693"/>
                  </a:cubicBezTo>
                  <a:cubicBezTo>
                    <a:pt x="386" y="9978"/>
                    <a:pt x="0" y="12055"/>
                    <a:pt x="0" y="14131"/>
                  </a:cubicBezTo>
                  <a:cubicBezTo>
                    <a:pt x="0" y="16208"/>
                    <a:pt x="386" y="18285"/>
                    <a:pt x="2507" y="19531"/>
                  </a:cubicBezTo>
                  <a:cubicBezTo>
                    <a:pt x="4629" y="20778"/>
                    <a:pt x="8486" y="21193"/>
                    <a:pt x="11957" y="19947"/>
                  </a:cubicBezTo>
                  <a:cubicBezTo>
                    <a:pt x="15429" y="18701"/>
                    <a:pt x="18514" y="15793"/>
                    <a:pt x="21600" y="12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4309362" y="5238571"/>
              <a:ext cx="253006" cy="96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8" fill="norm" stroke="1" extrusionOk="0">
                  <a:moveTo>
                    <a:pt x="0" y="2638"/>
                  </a:moveTo>
                  <a:cubicBezTo>
                    <a:pt x="218" y="5338"/>
                    <a:pt x="436" y="8038"/>
                    <a:pt x="545" y="11008"/>
                  </a:cubicBezTo>
                  <a:cubicBezTo>
                    <a:pt x="655" y="13978"/>
                    <a:pt x="655" y="17218"/>
                    <a:pt x="1091" y="18028"/>
                  </a:cubicBezTo>
                  <a:cubicBezTo>
                    <a:pt x="1527" y="18838"/>
                    <a:pt x="2400" y="17218"/>
                    <a:pt x="3164" y="15058"/>
                  </a:cubicBezTo>
                  <a:cubicBezTo>
                    <a:pt x="3927" y="12898"/>
                    <a:pt x="4582" y="10198"/>
                    <a:pt x="5236" y="7768"/>
                  </a:cubicBezTo>
                  <a:cubicBezTo>
                    <a:pt x="5891" y="5338"/>
                    <a:pt x="6545" y="3178"/>
                    <a:pt x="6982" y="3448"/>
                  </a:cubicBezTo>
                  <a:cubicBezTo>
                    <a:pt x="7418" y="3718"/>
                    <a:pt x="7636" y="6418"/>
                    <a:pt x="8291" y="7498"/>
                  </a:cubicBezTo>
                  <a:cubicBezTo>
                    <a:pt x="8945" y="8578"/>
                    <a:pt x="10036" y="8038"/>
                    <a:pt x="10909" y="6688"/>
                  </a:cubicBezTo>
                  <a:cubicBezTo>
                    <a:pt x="11782" y="5338"/>
                    <a:pt x="12436" y="3178"/>
                    <a:pt x="13636" y="1558"/>
                  </a:cubicBezTo>
                  <a:cubicBezTo>
                    <a:pt x="14836" y="-62"/>
                    <a:pt x="16582" y="-1142"/>
                    <a:pt x="18000" y="2098"/>
                  </a:cubicBezTo>
                  <a:cubicBezTo>
                    <a:pt x="19418" y="5338"/>
                    <a:pt x="20509" y="12898"/>
                    <a:pt x="2160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2415652" y="4331035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2415652" y="4182413"/>
              <a:ext cx="49005" cy="4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19816" fill="norm" stroke="1" extrusionOk="0">
                  <a:moveTo>
                    <a:pt x="12960" y="7728"/>
                  </a:moveTo>
                  <a:cubicBezTo>
                    <a:pt x="11880" y="13128"/>
                    <a:pt x="10800" y="18528"/>
                    <a:pt x="12420" y="19608"/>
                  </a:cubicBezTo>
                  <a:cubicBezTo>
                    <a:pt x="14040" y="20688"/>
                    <a:pt x="18360" y="17448"/>
                    <a:pt x="19980" y="12588"/>
                  </a:cubicBezTo>
                  <a:cubicBezTo>
                    <a:pt x="21600" y="7728"/>
                    <a:pt x="20520" y="1248"/>
                    <a:pt x="16740" y="168"/>
                  </a:cubicBezTo>
                  <a:cubicBezTo>
                    <a:pt x="12960" y="-912"/>
                    <a:pt x="6480" y="3408"/>
                    <a:pt x="0" y="7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4117691" y="4423037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4084071" y="4316553"/>
              <a:ext cx="52896" cy="3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18189" fill="norm" stroke="1" extrusionOk="0">
                  <a:moveTo>
                    <a:pt x="7026" y="3388"/>
                  </a:moveTo>
                  <a:cubicBezTo>
                    <a:pt x="3098" y="7200"/>
                    <a:pt x="-829" y="11012"/>
                    <a:pt x="153" y="14188"/>
                  </a:cubicBezTo>
                  <a:cubicBezTo>
                    <a:pt x="1135" y="17365"/>
                    <a:pt x="7026" y="19906"/>
                    <a:pt x="11935" y="16730"/>
                  </a:cubicBezTo>
                  <a:cubicBezTo>
                    <a:pt x="16844" y="13553"/>
                    <a:pt x="20771" y="4659"/>
                    <a:pt x="20280" y="1482"/>
                  </a:cubicBezTo>
                  <a:cubicBezTo>
                    <a:pt x="19789" y="-1694"/>
                    <a:pt x="14880" y="847"/>
                    <a:pt x="9971" y="3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4930376" y="5005717"/>
              <a:ext cx="69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5436387" y="4496211"/>
              <a:ext cx="122670" cy="47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21600" y="2225"/>
                  </a:moveTo>
                  <a:cubicBezTo>
                    <a:pt x="21150" y="1536"/>
                    <a:pt x="20700" y="846"/>
                    <a:pt x="19125" y="444"/>
                  </a:cubicBezTo>
                  <a:cubicBezTo>
                    <a:pt x="17550" y="42"/>
                    <a:pt x="14850" y="-73"/>
                    <a:pt x="12600" y="42"/>
                  </a:cubicBezTo>
                  <a:cubicBezTo>
                    <a:pt x="10350" y="157"/>
                    <a:pt x="8550" y="501"/>
                    <a:pt x="6750" y="1880"/>
                  </a:cubicBezTo>
                  <a:cubicBezTo>
                    <a:pt x="4950" y="3259"/>
                    <a:pt x="3150" y="5672"/>
                    <a:pt x="2700" y="8716"/>
                  </a:cubicBezTo>
                  <a:cubicBezTo>
                    <a:pt x="2250" y="11761"/>
                    <a:pt x="3150" y="15438"/>
                    <a:pt x="3600" y="17563"/>
                  </a:cubicBezTo>
                  <a:cubicBezTo>
                    <a:pt x="4050" y="19689"/>
                    <a:pt x="4050" y="20263"/>
                    <a:pt x="3375" y="20665"/>
                  </a:cubicBezTo>
                  <a:cubicBezTo>
                    <a:pt x="2700" y="21067"/>
                    <a:pt x="1350" y="21297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5368523" y="4783379"/>
              <a:ext cx="389872" cy="18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61" fill="norm" stroke="1" extrusionOk="0">
                  <a:moveTo>
                    <a:pt x="784" y="17341"/>
                  </a:moveTo>
                  <a:cubicBezTo>
                    <a:pt x="361" y="16124"/>
                    <a:pt x="-63" y="14907"/>
                    <a:pt x="8" y="13842"/>
                  </a:cubicBezTo>
                  <a:cubicBezTo>
                    <a:pt x="78" y="12777"/>
                    <a:pt x="643" y="11865"/>
                    <a:pt x="2125" y="10496"/>
                  </a:cubicBezTo>
                  <a:cubicBezTo>
                    <a:pt x="3608" y="9127"/>
                    <a:pt x="6008" y="7301"/>
                    <a:pt x="7419" y="5780"/>
                  </a:cubicBezTo>
                  <a:cubicBezTo>
                    <a:pt x="8831" y="4259"/>
                    <a:pt x="9255" y="3042"/>
                    <a:pt x="9113" y="2890"/>
                  </a:cubicBezTo>
                  <a:cubicBezTo>
                    <a:pt x="8972" y="2738"/>
                    <a:pt x="8266" y="3651"/>
                    <a:pt x="7702" y="5628"/>
                  </a:cubicBezTo>
                  <a:cubicBezTo>
                    <a:pt x="7137" y="7606"/>
                    <a:pt x="6713" y="10648"/>
                    <a:pt x="6643" y="12930"/>
                  </a:cubicBezTo>
                  <a:cubicBezTo>
                    <a:pt x="6572" y="15211"/>
                    <a:pt x="6855" y="16732"/>
                    <a:pt x="7349" y="17797"/>
                  </a:cubicBezTo>
                  <a:cubicBezTo>
                    <a:pt x="7843" y="18862"/>
                    <a:pt x="8549" y="19470"/>
                    <a:pt x="9325" y="18558"/>
                  </a:cubicBezTo>
                  <a:cubicBezTo>
                    <a:pt x="10102" y="17645"/>
                    <a:pt x="10949" y="15211"/>
                    <a:pt x="11443" y="12473"/>
                  </a:cubicBezTo>
                  <a:cubicBezTo>
                    <a:pt x="11937" y="9735"/>
                    <a:pt x="12078" y="6693"/>
                    <a:pt x="12361" y="4563"/>
                  </a:cubicBezTo>
                  <a:cubicBezTo>
                    <a:pt x="12643" y="2434"/>
                    <a:pt x="13066" y="1217"/>
                    <a:pt x="13561" y="1369"/>
                  </a:cubicBezTo>
                  <a:cubicBezTo>
                    <a:pt x="14055" y="1521"/>
                    <a:pt x="14619" y="3042"/>
                    <a:pt x="15466" y="5476"/>
                  </a:cubicBezTo>
                  <a:cubicBezTo>
                    <a:pt x="16313" y="7910"/>
                    <a:pt x="17443" y="11256"/>
                    <a:pt x="18078" y="13690"/>
                  </a:cubicBezTo>
                  <a:cubicBezTo>
                    <a:pt x="18713" y="16124"/>
                    <a:pt x="18855" y="17645"/>
                    <a:pt x="18713" y="19014"/>
                  </a:cubicBezTo>
                  <a:cubicBezTo>
                    <a:pt x="18572" y="20383"/>
                    <a:pt x="18149" y="21600"/>
                    <a:pt x="17725" y="21448"/>
                  </a:cubicBezTo>
                  <a:cubicBezTo>
                    <a:pt x="17302" y="21296"/>
                    <a:pt x="16878" y="19775"/>
                    <a:pt x="16666" y="17341"/>
                  </a:cubicBezTo>
                  <a:cubicBezTo>
                    <a:pt x="16455" y="14907"/>
                    <a:pt x="16455" y="11561"/>
                    <a:pt x="17302" y="8518"/>
                  </a:cubicBezTo>
                  <a:cubicBezTo>
                    <a:pt x="18149" y="5476"/>
                    <a:pt x="19843" y="2738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6509745" y="4775712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6517412" y="4637709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200"/>
                    <a:pt x="7200" y="2400"/>
                    <a:pt x="3600" y="6000"/>
                  </a:cubicBezTo>
                  <a:cubicBezTo>
                    <a:pt x="0" y="9600"/>
                    <a:pt x="0" y="15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6617081" y="4772098"/>
              <a:ext cx="115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6640081" y="4867714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7280"/>
                    <a:pt x="11400" y="12960"/>
                    <a:pt x="15000" y="9360"/>
                  </a:cubicBezTo>
                  <a:cubicBezTo>
                    <a:pt x="18600" y="5760"/>
                    <a:pt x="201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7008089" y="4683710"/>
              <a:ext cx="2300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7407410" y="4607042"/>
              <a:ext cx="185093" cy="32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63" fill="norm" stroke="1" extrusionOk="0">
                  <a:moveTo>
                    <a:pt x="12185" y="0"/>
                  </a:moveTo>
                  <a:cubicBezTo>
                    <a:pt x="9850" y="1172"/>
                    <a:pt x="7515" y="2344"/>
                    <a:pt x="5472" y="5023"/>
                  </a:cubicBezTo>
                  <a:cubicBezTo>
                    <a:pt x="3429" y="7702"/>
                    <a:pt x="1677" y="11888"/>
                    <a:pt x="802" y="14484"/>
                  </a:cubicBezTo>
                  <a:cubicBezTo>
                    <a:pt x="-74" y="17079"/>
                    <a:pt x="-74" y="18084"/>
                    <a:pt x="72" y="19005"/>
                  </a:cubicBezTo>
                  <a:cubicBezTo>
                    <a:pt x="218" y="19926"/>
                    <a:pt x="510" y="20763"/>
                    <a:pt x="1385" y="21181"/>
                  </a:cubicBezTo>
                  <a:cubicBezTo>
                    <a:pt x="2261" y="21600"/>
                    <a:pt x="3721" y="21600"/>
                    <a:pt x="6056" y="20847"/>
                  </a:cubicBezTo>
                  <a:cubicBezTo>
                    <a:pt x="8391" y="20093"/>
                    <a:pt x="11602" y="18586"/>
                    <a:pt x="13499" y="17247"/>
                  </a:cubicBezTo>
                  <a:cubicBezTo>
                    <a:pt x="15396" y="15907"/>
                    <a:pt x="15980" y="14735"/>
                    <a:pt x="15688" y="14484"/>
                  </a:cubicBezTo>
                  <a:cubicBezTo>
                    <a:pt x="15396" y="14233"/>
                    <a:pt x="14229" y="14902"/>
                    <a:pt x="13207" y="15572"/>
                  </a:cubicBezTo>
                  <a:cubicBezTo>
                    <a:pt x="12185" y="16242"/>
                    <a:pt x="11310" y="16912"/>
                    <a:pt x="11018" y="17665"/>
                  </a:cubicBezTo>
                  <a:cubicBezTo>
                    <a:pt x="10726" y="18419"/>
                    <a:pt x="11018" y="19256"/>
                    <a:pt x="11894" y="19674"/>
                  </a:cubicBezTo>
                  <a:cubicBezTo>
                    <a:pt x="12769" y="20093"/>
                    <a:pt x="14229" y="20093"/>
                    <a:pt x="15834" y="19926"/>
                  </a:cubicBezTo>
                  <a:cubicBezTo>
                    <a:pt x="17440" y="19758"/>
                    <a:pt x="19191" y="19423"/>
                    <a:pt x="20212" y="18837"/>
                  </a:cubicBezTo>
                  <a:cubicBezTo>
                    <a:pt x="21234" y="18251"/>
                    <a:pt x="21526" y="17414"/>
                    <a:pt x="20504" y="16660"/>
                  </a:cubicBezTo>
                  <a:cubicBezTo>
                    <a:pt x="19483" y="15907"/>
                    <a:pt x="17148" y="15237"/>
                    <a:pt x="14812" y="14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7337763" y="4699044"/>
              <a:ext cx="253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6200"/>
                    <a:pt x="6982" y="10800"/>
                    <a:pt x="10582" y="7200"/>
                  </a:cubicBezTo>
                  <a:cubicBezTo>
                    <a:pt x="14182" y="3600"/>
                    <a:pt x="1789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8029203" y="4660709"/>
              <a:ext cx="266917" cy="30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00" fill="norm" stroke="1" extrusionOk="0">
                  <a:moveTo>
                    <a:pt x="7291" y="1080"/>
                  </a:moveTo>
                  <a:cubicBezTo>
                    <a:pt x="6056" y="6300"/>
                    <a:pt x="4822" y="11520"/>
                    <a:pt x="3999" y="14760"/>
                  </a:cubicBezTo>
                  <a:cubicBezTo>
                    <a:pt x="3176" y="18000"/>
                    <a:pt x="2765" y="19260"/>
                    <a:pt x="2148" y="20160"/>
                  </a:cubicBezTo>
                  <a:cubicBezTo>
                    <a:pt x="1531" y="21060"/>
                    <a:pt x="708" y="21600"/>
                    <a:pt x="296" y="21330"/>
                  </a:cubicBezTo>
                  <a:cubicBezTo>
                    <a:pt x="-115" y="21060"/>
                    <a:pt x="-115" y="19980"/>
                    <a:pt x="399" y="17100"/>
                  </a:cubicBezTo>
                  <a:cubicBezTo>
                    <a:pt x="914" y="14220"/>
                    <a:pt x="1942" y="9540"/>
                    <a:pt x="2662" y="6750"/>
                  </a:cubicBezTo>
                  <a:cubicBezTo>
                    <a:pt x="3382" y="3960"/>
                    <a:pt x="3794" y="3060"/>
                    <a:pt x="4308" y="2160"/>
                  </a:cubicBezTo>
                  <a:cubicBezTo>
                    <a:pt x="4822" y="1260"/>
                    <a:pt x="5439" y="360"/>
                    <a:pt x="6056" y="450"/>
                  </a:cubicBezTo>
                  <a:cubicBezTo>
                    <a:pt x="6674" y="540"/>
                    <a:pt x="7291" y="1620"/>
                    <a:pt x="8114" y="4230"/>
                  </a:cubicBezTo>
                  <a:cubicBezTo>
                    <a:pt x="8936" y="6840"/>
                    <a:pt x="9965" y="10980"/>
                    <a:pt x="10582" y="13500"/>
                  </a:cubicBezTo>
                  <a:cubicBezTo>
                    <a:pt x="11199" y="16020"/>
                    <a:pt x="11405" y="16920"/>
                    <a:pt x="11919" y="17820"/>
                  </a:cubicBezTo>
                  <a:cubicBezTo>
                    <a:pt x="12434" y="18720"/>
                    <a:pt x="13256" y="19620"/>
                    <a:pt x="14182" y="19980"/>
                  </a:cubicBezTo>
                  <a:cubicBezTo>
                    <a:pt x="15108" y="20340"/>
                    <a:pt x="16136" y="20160"/>
                    <a:pt x="16959" y="19710"/>
                  </a:cubicBezTo>
                  <a:cubicBezTo>
                    <a:pt x="17782" y="19260"/>
                    <a:pt x="18399" y="18540"/>
                    <a:pt x="19119" y="15210"/>
                  </a:cubicBezTo>
                  <a:cubicBezTo>
                    <a:pt x="19839" y="11880"/>
                    <a:pt x="20662" y="5940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8434121" y="4584041"/>
              <a:ext cx="38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8415274" y="4913715"/>
              <a:ext cx="87380" cy="9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148" fill="norm" stroke="1" extrusionOk="0">
                  <a:moveTo>
                    <a:pt x="9825" y="3410"/>
                  </a:moveTo>
                  <a:cubicBezTo>
                    <a:pt x="6825" y="3979"/>
                    <a:pt x="3825" y="4547"/>
                    <a:pt x="2025" y="6253"/>
                  </a:cubicBezTo>
                  <a:cubicBezTo>
                    <a:pt x="225" y="7958"/>
                    <a:pt x="-375" y="10800"/>
                    <a:pt x="225" y="13358"/>
                  </a:cubicBezTo>
                  <a:cubicBezTo>
                    <a:pt x="825" y="15916"/>
                    <a:pt x="2625" y="18189"/>
                    <a:pt x="5025" y="19611"/>
                  </a:cubicBezTo>
                  <a:cubicBezTo>
                    <a:pt x="7425" y="21032"/>
                    <a:pt x="10425" y="21600"/>
                    <a:pt x="12825" y="20747"/>
                  </a:cubicBezTo>
                  <a:cubicBezTo>
                    <a:pt x="15225" y="19895"/>
                    <a:pt x="17025" y="17621"/>
                    <a:pt x="18525" y="15063"/>
                  </a:cubicBezTo>
                  <a:cubicBezTo>
                    <a:pt x="20025" y="12505"/>
                    <a:pt x="21225" y="9663"/>
                    <a:pt x="20025" y="7105"/>
                  </a:cubicBezTo>
                  <a:cubicBezTo>
                    <a:pt x="18825" y="4547"/>
                    <a:pt x="15225" y="2274"/>
                    <a:pt x="116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373327" y="6065490"/>
              <a:ext cx="109182" cy="33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387" fill="norm" stroke="1" extrusionOk="0">
                  <a:moveTo>
                    <a:pt x="19711" y="1371"/>
                  </a:moveTo>
                  <a:cubicBezTo>
                    <a:pt x="17748" y="876"/>
                    <a:pt x="15784" y="382"/>
                    <a:pt x="13575" y="134"/>
                  </a:cubicBezTo>
                  <a:cubicBezTo>
                    <a:pt x="11366" y="-113"/>
                    <a:pt x="8911" y="-113"/>
                    <a:pt x="6211" y="959"/>
                  </a:cubicBezTo>
                  <a:cubicBezTo>
                    <a:pt x="3511" y="2031"/>
                    <a:pt x="566" y="4174"/>
                    <a:pt x="75" y="6070"/>
                  </a:cubicBezTo>
                  <a:cubicBezTo>
                    <a:pt x="-416" y="7966"/>
                    <a:pt x="1548" y="9615"/>
                    <a:pt x="4739" y="11017"/>
                  </a:cubicBezTo>
                  <a:cubicBezTo>
                    <a:pt x="7929" y="12418"/>
                    <a:pt x="12348" y="13572"/>
                    <a:pt x="15293" y="14479"/>
                  </a:cubicBezTo>
                  <a:cubicBezTo>
                    <a:pt x="18239" y="15386"/>
                    <a:pt x="19711" y="16046"/>
                    <a:pt x="20448" y="16870"/>
                  </a:cubicBezTo>
                  <a:cubicBezTo>
                    <a:pt x="21184" y="17695"/>
                    <a:pt x="21184" y="18684"/>
                    <a:pt x="20202" y="19426"/>
                  </a:cubicBezTo>
                  <a:cubicBezTo>
                    <a:pt x="19220" y="20168"/>
                    <a:pt x="17257" y="20663"/>
                    <a:pt x="14802" y="20992"/>
                  </a:cubicBezTo>
                  <a:cubicBezTo>
                    <a:pt x="12348" y="21322"/>
                    <a:pt x="9402" y="21487"/>
                    <a:pt x="6948" y="21322"/>
                  </a:cubicBezTo>
                  <a:cubicBezTo>
                    <a:pt x="4493" y="21157"/>
                    <a:pt x="2529" y="20663"/>
                    <a:pt x="1793" y="19838"/>
                  </a:cubicBezTo>
                  <a:cubicBezTo>
                    <a:pt x="1057" y="19014"/>
                    <a:pt x="1548" y="17860"/>
                    <a:pt x="2039" y="16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610484" y="5933404"/>
              <a:ext cx="64797" cy="4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fill="norm" stroke="1" extrusionOk="0">
                  <a:moveTo>
                    <a:pt x="18572" y="0"/>
                  </a:moveTo>
                  <a:cubicBezTo>
                    <a:pt x="14418" y="1137"/>
                    <a:pt x="10264" y="2274"/>
                    <a:pt x="6941" y="4547"/>
                  </a:cubicBezTo>
                  <a:cubicBezTo>
                    <a:pt x="3618" y="6821"/>
                    <a:pt x="1126" y="10232"/>
                    <a:pt x="295" y="12632"/>
                  </a:cubicBezTo>
                  <a:cubicBezTo>
                    <a:pt x="-536" y="15032"/>
                    <a:pt x="295" y="16421"/>
                    <a:pt x="4033" y="17747"/>
                  </a:cubicBezTo>
                  <a:cubicBezTo>
                    <a:pt x="7772" y="19074"/>
                    <a:pt x="14418" y="20337"/>
                    <a:pt x="210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567944" y="6147449"/>
              <a:ext cx="424020" cy="50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84" fill="norm" stroke="1" extrusionOk="0">
                  <a:moveTo>
                    <a:pt x="0" y="2619"/>
                  </a:moveTo>
                  <a:cubicBezTo>
                    <a:pt x="2328" y="2727"/>
                    <a:pt x="4656" y="2835"/>
                    <a:pt x="6402" y="2727"/>
                  </a:cubicBezTo>
                  <a:cubicBezTo>
                    <a:pt x="8149" y="2619"/>
                    <a:pt x="9313" y="2295"/>
                    <a:pt x="10218" y="1917"/>
                  </a:cubicBezTo>
                  <a:cubicBezTo>
                    <a:pt x="11123" y="1539"/>
                    <a:pt x="11770" y="1107"/>
                    <a:pt x="11705" y="891"/>
                  </a:cubicBezTo>
                  <a:cubicBezTo>
                    <a:pt x="11641" y="675"/>
                    <a:pt x="10865" y="675"/>
                    <a:pt x="9895" y="1107"/>
                  </a:cubicBezTo>
                  <a:cubicBezTo>
                    <a:pt x="8925" y="1539"/>
                    <a:pt x="7760" y="2403"/>
                    <a:pt x="7049" y="3375"/>
                  </a:cubicBezTo>
                  <a:cubicBezTo>
                    <a:pt x="6338" y="4347"/>
                    <a:pt x="6079" y="5427"/>
                    <a:pt x="6338" y="6291"/>
                  </a:cubicBezTo>
                  <a:cubicBezTo>
                    <a:pt x="6596" y="7155"/>
                    <a:pt x="7372" y="7803"/>
                    <a:pt x="8213" y="8181"/>
                  </a:cubicBezTo>
                  <a:cubicBezTo>
                    <a:pt x="9054" y="8559"/>
                    <a:pt x="9959" y="8667"/>
                    <a:pt x="11317" y="7965"/>
                  </a:cubicBezTo>
                  <a:cubicBezTo>
                    <a:pt x="12675" y="7263"/>
                    <a:pt x="14486" y="5751"/>
                    <a:pt x="15521" y="4725"/>
                  </a:cubicBezTo>
                  <a:cubicBezTo>
                    <a:pt x="16556" y="3699"/>
                    <a:pt x="16814" y="3159"/>
                    <a:pt x="16750" y="3105"/>
                  </a:cubicBezTo>
                  <a:cubicBezTo>
                    <a:pt x="16685" y="3051"/>
                    <a:pt x="16297" y="3483"/>
                    <a:pt x="15844" y="5049"/>
                  </a:cubicBezTo>
                  <a:cubicBezTo>
                    <a:pt x="15392" y="6615"/>
                    <a:pt x="14874" y="9315"/>
                    <a:pt x="14616" y="12069"/>
                  </a:cubicBezTo>
                  <a:cubicBezTo>
                    <a:pt x="14357" y="14823"/>
                    <a:pt x="14357" y="17631"/>
                    <a:pt x="14422" y="19305"/>
                  </a:cubicBezTo>
                  <a:cubicBezTo>
                    <a:pt x="14486" y="20979"/>
                    <a:pt x="14616" y="21519"/>
                    <a:pt x="14810" y="21357"/>
                  </a:cubicBezTo>
                  <a:cubicBezTo>
                    <a:pt x="15004" y="21195"/>
                    <a:pt x="15262" y="20331"/>
                    <a:pt x="15456" y="18333"/>
                  </a:cubicBezTo>
                  <a:cubicBezTo>
                    <a:pt x="15650" y="16335"/>
                    <a:pt x="15780" y="13203"/>
                    <a:pt x="16232" y="10125"/>
                  </a:cubicBezTo>
                  <a:cubicBezTo>
                    <a:pt x="16685" y="7047"/>
                    <a:pt x="17461" y="4023"/>
                    <a:pt x="18043" y="2295"/>
                  </a:cubicBezTo>
                  <a:cubicBezTo>
                    <a:pt x="18625" y="567"/>
                    <a:pt x="19013" y="135"/>
                    <a:pt x="19531" y="27"/>
                  </a:cubicBezTo>
                  <a:cubicBezTo>
                    <a:pt x="20048" y="-81"/>
                    <a:pt x="20695" y="135"/>
                    <a:pt x="21083" y="783"/>
                  </a:cubicBezTo>
                  <a:cubicBezTo>
                    <a:pt x="21471" y="1431"/>
                    <a:pt x="21600" y="2511"/>
                    <a:pt x="21277" y="3537"/>
                  </a:cubicBezTo>
                  <a:cubicBezTo>
                    <a:pt x="20953" y="4563"/>
                    <a:pt x="20177" y="5535"/>
                    <a:pt x="19466" y="6021"/>
                  </a:cubicBezTo>
                  <a:cubicBezTo>
                    <a:pt x="18754" y="6507"/>
                    <a:pt x="18108" y="6507"/>
                    <a:pt x="17461" y="6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1154864" y="6054610"/>
              <a:ext cx="218099" cy="24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21" fill="norm" stroke="1" extrusionOk="0">
                  <a:moveTo>
                    <a:pt x="4802" y="1464"/>
                  </a:moveTo>
                  <a:cubicBezTo>
                    <a:pt x="5795" y="796"/>
                    <a:pt x="6788" y="128"/>
                    <a:pt x="7905" y="16"/>
                  </a:cubicBezTo>
                  <a:cubicBezTo>
                    <a:pt x="9022" y="-95"/>
                    <a:pt x="10264" y="350"/>
                    <a:pt x="11133" y="1798"/>
                  </a:cubicBezTo>
                  <a:cubicBezTo>
                    <a:pt x="12002" y="3245"/>
                    <a:pt x="12498" y="5695"/>
                    <a:pt x="10760" y="8590"/>
                  </a:cubicBezTo>
                  <a:cubicBezTo>
                    <a:pt x="9022" y="11484"/>
                    <a:pt x="5050" y="14825"/>
                    <a:pt x="2691" y="17051"/>
                  </a:cubicBezTo>
                  <a:cubicBezTo>
                    <a:pt x="333" y="19278"/>
                    <a:pt x="-412" y="20392"/>
                    <a:pt x="209" y="20948"/>
                  </a:cubicBezTo>
                  <a:cubicBezTo>
                    <a:pt x="829" y="21505"/>
                    <a:pt x="2816" y="21505"/>
                    <a:pt x="6540" y="21282"/>
                  </a:cubicBezTo>
                  <a:cubicBezTo>
                    <a:pt x="10264" y="21060"/>
                    <a:pt x="15726" y="20614"/>
                    <a:pt x="21188" y="20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307271" y="6425109"/>
              <a:ext cx="728351" cy="10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21393"/>
                  </a:moveTo>
                  <a:cubicBezTo>
                    <a:pt x="1440" y="17279"/>
                    <a:pt x="2880" y="13164"/>
                    <a:pt x="4926" y="9564"/>
                  </a:cubicBezTo>
                  <a:cubicBezTo>
                    <a:pt x="6973" y="5964"/>
                    <a:pt x="9625" y="2879"/>
                    <a:pt x="12278" y="1336"/>
                  </a:cubicBezTo>
                  <a:cubicBezTo>
                    <a:pt x="14931" y="-207"/>
                    <a:pt x="17583" y="-207"/>
                    <a:pt x="19137" y="307"/>
                  </a:cubicBezTo>
                  <a:cubicBezTo>
                    <a:pt x="20691" y="822"/>
                    <a:pt x="21145" y="1850"/>
                    <a:pt x="21600" y="2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598611" y="6477750"/>
              <a:ext cx="54434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9" y="18000"/>
                    <a:pt x="7099" y="14400"/>
                    <a:pt x="10699" y="10800"/>
                  </a:cubicBezTo>
                  <a:cubicBezTo>
                    <a:pt x="14299" y="7200"/>
                    <a:pt x="1794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1487965" y="6194078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1510965" y="637808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2139646" y="6148077"/>
              <a:ext cx="46002" cy="3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457"/>
                    <a:pt x="14400" y="8914"/>
                    <a:pt x="10800" y="12514"/>
                  </a:cubicBezTo>
                  <a:cubicBezTo>
                    <a:pt x="7200" y="16114"/>
                    <a:pt x="3600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2116646" y="6094408"/>
              <a:ext cx="23767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8720"/>
                    <a:pt x="465" y="15840"/>
                    <a:pt x="4065" y="12240"/>
                  </a:cubicBezTo>
                  <a:cubicBezTo>
                    <a:pt x="7665" y="8640"/>
                    <a:pt x="1463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2177980" y="6232412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2302074" y="6301413"/>
              <a:ext cx="98246" cy="134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46" fill="norm" stroke="1" extrusionOk="0">
                  <a:moveTo>
                    <a:pt x="21291" y="0"/>
                  </a:moveTo>
                  <a:cubicBezTo>
                    <a:pt x="16306" y="1630"/>
                    <a:pt x="11322" y="3260"/>
                    <a:pt x="7722" y="5706"/>
                  </a:cubicBezTo>
                  <a:cubicBezTo>
                    <a:pt x="4122" y="8151"/>
                    <a:pt x="1906" y="11411"/>
                    <a:pt x="799" y="14060"/>
                  </a:cubicBezTo>
                  <a:cubicBezTo>
                    <a:pt x="-309" y="16709"/>
                    <a:pt x="-309" y="18747"/>
                    <a:pt x="1076" y="19970"/>
                  </a:cubicBezTo>
                  <a:cubicBezTo>
                    <a:pt x="2460" y="21192"/>
                    <a:pt x="5229" y="21600"/>
                    <a:pt x="7999" y="21396"/>
                  </a:cubicBezTo>
                  <a:cubicBezTo>
                    <a:pt x="10768" y="21192"/>
                    <a:pt x="13537" y="20377"/>
                    <a:pt x="14922" y="17524"/>
                  </a:cubicBezTo>
                  <a:cubicBezTo>
                    <a:pt x="16306" y="14672"/>
                    <a:pt x="16306" y="9781"/>
                    <a:pt x="16306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2423319" y="6255412"/>
              <a:ext cx="260674" cy="16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5982"/>
                  </a:moveTo>
                  <a:cubicBezTo>
                    <a:pt x="847" y="4652"/>
                    <a:pt x="1694" y="3323"/>
                    <a:pt x="3812" y="4486"/>
                  </a:cubicBezTo>
                  <a:cubicBezTo>
                    <a:pt x="5929" y="5649"/>
                    <a:pt x="9318" y="9305"/>
                    <a:pt x="11012" y="11963"/>
                  </a:cubicBezTo>
                  <a:cubicBezTo>
                    <a:pt x="12706" y="14622"/>
                    <a:pt x="12706" y="16283"/>
                    <a:pt x="12600" y="17945"/>
                  </a:cubicBezTo>
                  <a:cubicBezTo>
                    <a:pt x="12494" y="19606"/>
                    <a:pt x="12282" y="21268"/>
                    <a:pt x="11753" y="21434"/>
                  </a:cubicBezTo>
                  <a:cubicBezTo>
                    <a:pt x="11224" y="21600"/>
                    <a:pt x="10376" y="20271"/>
                    <a:pt x="9953" y="18775"/>
                  </a:cubicBezTo>
                  <a:cubicBezTo>
                    <a:pt x="9529" y="17280"/>
                    <a:pt x="9529" y="15618"/>
                    <a:pt x="10694" y="12960"/>
                  </a:cubicBezTo>
                  <a:cubicBezTo>
                    <a:pt x="11859" y="10302"/>
                    <a:pt x="14188" y="6646"/>
                    <a:pt x="16200" y="4320"/>
                  </a:cubicBezTo>
                  <a:cubicBezTo>
                    <a:pt x="18212" y="1994"/>
                    <a:pt x="19906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3179731" y="6245761"/>
              <a:ext cx="408949" cy="22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23" fill="norm" stroke="1" extrusionOk="0">
                  <a:moveTo>
                    <a:pt x="136" y="7226"/>
                  </a:moveTo>
                  <a:cubicBezTo>
                    <a:pt x="539" y="8165"/>
                    <a:pt x="941" y="9104"/>
                    <a:pt x="1478" y="9456"/>
                  </a:cubicBezTo>
                  <a:cubicBezTo>
                    <a:pt x="2015" y="9809"/>
                    <a:pt x="2685" y="9574"/>
                    <a:pt x="3557" y="8635"/>
                  </a:cubicBezTo>
                  <a:cubicBezTo>
                    <a:pt x="4429" y="7696"/>
                    <a:pt x="5503" y="6052"/>
                    <a:pt x="6107" y="4526"/>
                  </a:cubicBezTo>
                  <a:cubicBezTo>
                    <a:pt x="6710" y="3000"/>
                    <a:pt x="6844" y="1591"/>
                    <a:pt x="6576" y="769"/>
                  </a:cubicBezTo>
                  <a:cubicBezTo>
                    <a:pt x="6308" y="-52"/>
                    <a:pt x="5637" y="-287"/>
                    <a:pt x="4765" y="417"/>
                  </a:cubicBezTo>
                  <a:cubicBezTo>
                    <a:pt x="3893" y="1122"/>
                    <a:pt x="2820" y="2765"/>
                    <a:pt x="1947" y="5583"/>
                  </a:cubicBezTo>
                  <a:cubicBezTo>
                    <a:pt x="1075" y="8400"/>
                    <a:pt x="405" y="12391"/>
                    <a:pt x="136" y="14974"/>
                  </a:cubicBezTo>
                  <a:cubicBezTo>
                    <a:pt x="-132" y="17556"/>
                    <a:pt x="2" y="18730"/>
                    <a:pt x="472" y="19670"/>
                  </a:cubicBezTo>
                  <a:cubicBezTo>
                    <a:pt x="941" y="20609"/>
                    <a:pt x="1746" y="21313"/>
                    <a:pt x="3423" y="21078"/>
                  </a:cubicBezTo>
                  <a:cubicBezTo>
                    <a:pt x="5100" y="20843"/>
                    <a:pt x="7649" y="19670"/>
                    <a:pt x="10064" y="17674"/>
                  </a:cubicBezTo>
                  <a:cubicBezTo>
                    <a:pt x="12479" y="15678"/>
                    <a:pt x="14760" y="12861"/>
                    <a:pt x="16034" y="10748"/>
                  </a:cubicBezTo>
                  <a:cubicBezTo>
                    <a:pt x="17309" y="8635"/>
                    <a:pt x="17577" y="7226"/>
                    <a:pt x="17376" y="6404"/>
                  </a:cubicBezTo>
                  <a:cubicBezTo>
                    <a:pt x="17175" y="5583"/>
                    <a:pt x="16504" y="5348"/>
                    <a:pt x="15833" y="5465"/>
                  </a:cubicBezTo>
                  <a:cubicBezTo>
                    <a:pt x="15162" y="5583"/>
                    <a:pt x="14492" y="6052"/>
                    <a:pt x="13821" y="6991"/>
                  </a:cubicBezTo>
                  <a:cubicBezTo>
                    <a:pt x="13150" y="7930"/>
                    <a:pt x="12479" y="9339"/>
                    <a:pt x="12077" y="10748"/>
                  </a:cubicBezTo>
                  <a:cubicBezTo>
                    <a:pt x="11674" y="12156"/>
                    <a:pt x="11540" y="13565"/>
                    <a:pt x="11808" y="14270"/>
                  </a:cubicBezTo>
                  <a:cubicBezTo>
                    <a:pt x="12077" y="14974"/>
                    <a:pt x="12748" y="14974"/>
                    <a:pt x="13351" y="14622"/>
                  </a:cubicBezTo>
                  <a:cubicBezTo>
                    <a:pt x="13955" y="14270"/>
                    <a:pt x="14492" y="13565"/>
                    <a:pt x="15028" y="12743"/>
                  </a:cubicBezTo>
                  <a:cubicBezTo>
                    <a:pt x="15565" y="11922"/>
                    <a:pt x="16102" y="10983"/>
                    <a:pt x="16638" y="10161"/>
                  </a:cubicBezTo>
                  <a:cubicBezTo>
                    <a:pt x="17175" y="9339"/>
                    <a:pt x="17711" y="8635"/>
                    <a:pt x="17846" y="9456"/>
                  </a:cubicBezTo>
                  <a:cubicBezTo>
                    <a:pt x="17980" y="10278"/>
                    <a:pt x="17711" y="12626"/>
                    <a:pt x="17846" y="14152"/>
                  </a:cubicBezTo>
                  <a:cubicBezTo>
                    <a:pt x="17980" y="15678"/>
                    <a:pt x="18516" y="16383"/>
                    <a:pt x="19187" y="16617"/>
                  </a:cubicBezTo>
                  <a:cubicBezTo>
                    <a:pt x="19858" y="16852"/>
                    <a:pt x="20663" y="16617"/>
                    <a:pt x="21468" y="16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3586020" y="6088681"/>
              <a:ext cx="386002" cy="3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82" fill="norm" stroke="1" extrusionOk="0">
                  <a:moveTo>
                    <a:pt x="5690" y="13024"/>
                  </a:moveTo>
                  <a:cubicBezTo>
                    <a:pt x="4980" y="12586"/>
                    <a:pt x="4269" y="12148"/>
                    <a:pt x="3701" y="12294"/>
                  </a:cubicBezTo>
                  <a:cubicBezTo>
                    <a:pt x="3132" y="12440"/>
                    <a:pt x="2706" y="13170"/>
                    <a:pt x="2138" y="14265"/>
                  </a:cubicBezTo>
                  <a:cubicBezTo>
                    <a:pt x="1569" y="15359"/>
                    <a:pt x="859" y="16819"/>
                    <a:pt x="432" y="17913"/>
                  </a:cubicBezTo>
                  <a:cubicBezTo>
                    <a:pt x="6" y="19008"/>
                    <a:pt x="-136" y="19738"/>
                    <a:pt x="148" y="20321"/>
                  </a:cubicBezTo>
                  <a:cubicBezTo>
                    <a:pt x="432" y="20905"/>
                    <a:pt x="1143" y="21343"/>
                    <a:pt x="2564" y="21124"/>
                  </a:cubicBezTo>
                  <a:cubicBezTo>
                    <a:pt x="3985" y="20905"/>
                    <a:pt x="6117" y="20029"/>
                    <a:pt x="8390" y="17840"/>
                  </a:cubicBezTo>
                  <a:cubicBezTo>
                    <a:pt x="10664" y="15651"/>
                    <a:pt x="13080" y="12148"/>
                    <a:pt x="14501" y="9521"/>
                  </a:cubicBezTo>
                  <a:cubicBezTo>
                    <a:pt x="15922" y="6894"/>
                    <a:pt x="16348" y="5143"/>
                    <a:pt x="16561" y="3611"/>
                  </a:cubicBezTo>
                  <a:cubicBezTo>
                    <a:pt x="16775" y="2078"/>
                    <a:pt x="16775" y="765"/>
                    <a:pt x="16419" y="254"/>
                  </a:cubicBezTo>
                  <a:cubicBezTo>
                    <a:pt x="16064" y="-257"/>
                    <a:pt x="15353" y="35"/>
                    <a:pt x="14643" y="838"/>
                  </a:cubicBezTo>
                  <a:cubicBezTo>
                    <a:pt x="13932" y="1640"/>
                    <a:pt x="13222" y="2954"/>
                    <a:pt x="12796" y="5946"/>
                  </a:cubicBezTo>
                  <a:cubicBezTo>
                    <a:pt x="12369" y="8938"/>
                    <a:pt x="12227" y="13608"/>
                    <a:pt x="12156" y="16454"/>
                  </a:cubicBezTo>
                  <a:cubicBezTo>
                    <a:pt x="12085" y="19300"/>
                    <a:pt x="12085" y="20321"/>
                    <a:pt x="12227" y="20467"/>
                  </a:cubicBezTo>
                  <a:cubicBezTo>
                    <a:pt x="12369" y="20613"/>
                    <a:pt x="12653" y="19884"/>
                    <a:pt x="13151" y="18643"/>
                  </a:cubicBezTo>
                  <a:cubicBezTo>
                    <a:pt x="13648" y="17402"/>
                    <a:pt x="14359" y="15651"/>
                    <a:pt x="15140" y="14338"/>
                  </a:cubicBezTo>
                  <a:cubicBezTo>
                    <a:pt x="15922" y="13024"/>
                    <a:pt x="16775" y="12148"/>
                    <a:pt x="17485" y="11930"/>
                  </a:cubicBezTo>
                  <a:cubicBezTo>
                    <a:pt x="18196" y="11711"/>
                    <a:pt x="18764" y="12148"/>
                    <a:pt x="19403" y="13170"/>
                  </a:cubicBezTo>
                  <a:cubicBezTo>
                    <a:pt x="20043" y="14192"/>
                    <a:pt x="20753" y="15797"/>
                    <a:pt x="21464" y="17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4554701" y="6186411"/>
              <a:ext cx="23001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4562367" y="6057820"/>
              <a:ext cx="85533" cy="3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19395" fill="norm" stroke="1" extrusionOk="0">
                  <a:moveTo>
                    <a:pt x="9257" y="2944"/>
                  </a:moveTo>
                  <a:cubicBezTo>
                    <a:pt x="7406" y="8026"/>
                    <a:pt x="5554" y="13108"/>
                    <a:pt x="7406" y="16285"/>
                  </a:cubicBezTo>
                  <a:cubicBezTo>
                    <a:pt x="9257" y="19461"/>
                    <a:pt x="14811" y="20732"/>
                    <a:pt x="17897" y="17556"/>
                  </a:cubicBezTo>
                  <a:cubicBezTo>
                    <a:pt x="20983" y="14379"/>
                    <a:pt x="21600" y="6756"/>
                    <a:pt x="19131" y="2944"/>
                  </a:cubicBezTo>
                  <a:cubicBezTo>
                    <a:pt x="16663" y="-868"/>
                    <a:pt x="11109" y="-868"/>
                    <a:pt x="7406" y="2308"/>
                  </a:cubicBezTo>
                  <a:cubicBezTo>
                    <a:pt x="3703" y="5485"/>
                    <a:pt x="1851" y="11838"/>
                    <a:pt x="0" y="18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4746372" y="6209411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4746372" y="6278413"/>
              <a:ext cx="14567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5014711" y="6102075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5317873" y="6017740"/>
              <a:ext cx="202850" cy="33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66" fill="norm" stroke="1" extrusionOk="0">
                  <a:moveTo>
                    <a:pt x="13966" y="0"/>
                  </a:moveTo>
                  <a:cubicBezTo>
                    <a:pt x="11033" y="3957"/>
                    <a:pt x="8099" y="7914"/>
                    <a:pt x="6366" y="10965"/>
                  </a:cubicBezTo>
                  <a:cubicBezTo>
                    <a:pt x="4633" y="14015"/>
                    <a:pt x="4099" y="16159"/>
                    <a:pt x="3833" y="17643"/>
                  </a:cubicBezTo>
                  <a:cubicBezTo>
                    <a:pt x="3566" y="19127"/>
                    <a:pt x="3566" y="19951"/>
                    <a:pt x="4366" y="20528"/>
                  </a:cubicBezTo>
                  <a:cubicBezTo>
                    <a:pt x="5166" y="21105"/>
                    <a:pt x="6766" y="21435"/>
                    <a:pt x="8099" y="21353"/>
                  </a:cubicBezTo>
                  <a:cubicBezTo>
                    <a:pt x="9433" y="21270"/>
                    <a:pt x="10499" y="20776"/>
                    <a:pt x="11433" y="20198"/>
                  </a:cubicBezTo>
                  <a:cubicBezTo>
                    <a:pt x="12366" y="19621"/>
                    <a:pt x="13166" y="18962"/>
                    <a:pt x="13833" y="18137"/>
                  </a:cubicBezTo>
                  <a:cubicBezTo>
                    <a:pt x="14499" y="17313"/>
                    <a:pt x="15033" y="16324"/>
                    <a:pt x="14766" y="16076"/>
                  </a:cubicBezTo>
                  <a:cubicBezTo>
                    <a:pt x="14499" y="15829"/>
                    <a:pt x="13433" y="16324"/>
                    <a:pt x="12633" y="17066"/>
                  </a:cubicBezTo>
                  <a:cubicBezTo>
                    <a:pt x="11833" y="17808"/>
                    <a:pt x="11299" y="18797"/>
                    <a:pt x="11433" y="19621"/>
                  </a:cubicBezTo>
                  <a:cubicBezTo>
                    <a:pt x="11566" y="20446"/>
                    <a:pt x="12366" y="21105"/>
                    <a:pt x="13566" y="21353"/>
                  </a:cubicBezTo>
                  <a:cubicBezTo>
                    <a:pt x="14766" y="21600"/>
                    <a:pt x="16366" y="21435"/>
                    <a:pt x="17699" y="20940"/>
                  </a:cubicBezTo>
                  <a:cubicBezTo>
                    <a:pt x="19033" y="20446"/>
                    <a:pt x="20099" y="19621"/>
                    <a:pt x="20499" y="18797"/>
                  </a:cubicBezTo>
                  <a:cubicBezTo>
                    <a:pt x="20899" y="17973"/>
                    <a:pt x="20633" y="17148"/>
                    <a:pt x="18766" y="16159"/>
                  </a:cubicBezTo>
                  <a:cubicBezTo>
                    <a:pt x="16899" y="15169"/>
                    <a:pt x="13433" y="14015"/>
                    <a:pt x="11033" y="13438"/>
                  </a:cubicBezTo>
                  <a:cubicBezTo>
                    <a:pt x="8633" y="12861"/>
                    <a:pt x="7299" y="12861"/>
                    <a:pt x="5299" y="12779"/>
                  </a:cubicBezTo>
                  <a:cubicBezTo>
                    <a:pt x="3299" y="12696"/>
                    <a:pt x="633" y="12531"/>
                    <a:pt x="99" y="12366"/>
                  </a:cubicBezTo>
                  <a:cubicBezTo>
                    <a:pt x="-434" y="12202"/>
                    <a:pt x="1166" y="12037"/>
                    <a:pt x="5033" y="11707"/>
                  </a:cubicBezTo>
                  <a:cubicBezTo>
                    <a:pt x="8899" y="11377"/>
                    <a:pt x="15033" y="10882"/>
                    <a:pt x="21166" y="10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6023431" y="6109220"/>
              <a:ext cx="233309" cy="286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60" fill="norm" stroke="1" extrusionOk="0">
                  <a:moveTo>
                    <a:pt x="1712" y="1176"/>
                  </a:moveTo>
                  <a:cubicBezTo>
                    <a:pt x="1243" y="7239"/>
                    <a:pt x="773" y="13302"/>
                    <a:pt x="538" y="16807"/>
                  </a:cubicBezTo>
                  <a:cubicBezTo>
                    <a:pt x="304" y="20313"/>
                    <a:pt x="304" y="21260"/>
                    <a:pt x="186" y="21260"/>
                  </a:cubicBezTo>
                  <a:cubicBezTo>
                    <a:pt x="69" y="21260"/>
                    <a:pt x="-166" y="20313"/>
                    <a:pt x="186" y="17281"/>
                  </a:cubicBezTo>
                  <a:cubicBezTo>
                    <a:pt x="538" y="14249"/>
                    <a:pt x="1477" y="9134"/>
                    <a:pt x="2182" y="5723"/>
                  </a:cubicBezTo>
                  <a:cubicBezTo>
                    <a:pt x="2886" y="2313"/>
                    <a:pt x="3356" y="607"/>
                    <a:pt x="3943" y="134"/>
                  </a:cubicBezTo>
                  <a:cubicBezTo>
                    <a:pt x="4530" y="-340"/>
                    <a:pt x="5234" y="418"/>
                    <a:pt x="6525" y="2881"/>
                  </a:cubicBezTo>
                  <a:cubicBezTo>
                    <a:pt x="7817" y="5344"/>
                    <a:pt x="9695" y="9513"/>
                    <a:pt x="10751" y="12070"/>
                  </a:cubicBezTo>
                  <a:cubicBezTo>
                    <a:pt x="11808" y="14628"/>
                    <a:pt x="12043" y="15576"/>
                    <a:pt x="12512" y="16428"/>
                  </a:cubicBezTo>
                  <a:cubicBezTo>
                    <a:pt x="12982" y="17281"/>
                    <a:pt x="13686" y="18039"/>
                    <a:pt x="14391" y="18039"/>
                  </a:cubicBezTo>
                  <a:cubicBezTo>
                    <a:pt x="15095" y="18039"/>
                    <a:pt x="15799" y="17281"/>
                    <a:pt x="16621" y="14723"/>
                  </a:cubicBezTo>
                  <a:cubicBezTo>
                    <a:pt x="17443" y="12165"/>
                    <a:pt x="18382" y="7807"/>
                    <a:pt x="19204" y="5249"/>
                  </a:cubicBezTo>
                  <a:cubicBezTo>
                    <a:pt x="20025" y="2692"/>
                    <a:pt x="20730" y="1934"/>
                    <a:pt x="21434" y="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6371741" y="6010073"/>
              <a:ext cx="6133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629"/>
                    <a:pt x="9000" y="9257"/>
                    <a:pt x="5400" y="12857"/>
                  </a:cubicBezTo>
                  <a:cubicBezTo>
                    <a:pt x="1800" y="16457"/>
                    <a:pt x="9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6380547" y="6374424"/>
              <a:ext cx="60207" cy="6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19988" fill="norm" stroke="1" extrusionOk="0">
                  <a:moveTo>
                    <a:pt x="7391" y="3545"/>
                  </a:moveTo>
                  <a:cubicBezTo>
                    <a:pt x="3935" y="6745"/>
                    <a:pt x="479" y="9945"/>
                    <a:pt x="47" y="13145"/>
                  </a:cubicBezTo>
                  <a:cubicBezTo>
                    <a:pt x="-385" y="16345"/>
                    <a:pt x="2207" y="19545"/>
                    <a:pt x="5663" y="19945"/>
                  </a:cubicBezTo>
                  <a:cubicBezTo>
                    <a:pt x="9119" y="20345"/>
                    <a:pt x="13439" y="17945"/>
                    <a:pt x="16463" y="13545"/>
                  </a:cubicBezTo>
                  <a:cubicBezTo>
                    <a:pt x="19487" y="9145"/>
                    <a:pt x="21215" y="2745"/>
                    <a:pt x="19919" y="745"/>
                  </a:cubicBezTo>
                  <a:cubicBezTo>
                    <a:pt x="18623" y="-1255"/>
                    <a:pt x="14303" y="1145"/>
                    <a:pt x="9983" y="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6517412" y="6424082"/>
              <a:ext cx="107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7121625" y="6112947"/>
              <a:ext cx="251918" cy="25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905" fill="norm" stroke="1" extrusionOk="0">
                  <a:moveTo>
                    <a:pt x="10492" y="366"/>
                  </a:moveTo>
                  <a:cubicBezTo>
                    <a:pt x="9412" y="-54"/>
                    <a:pt x="8332" y="-473"/>
                    <a:pt x="6712" y="1310"/>
                  </a:cubicBezTo>
                  <a:cubicBezTo>
                    <a:pt x="5092" y="3092"/>
                    <a:pt x="2932" y="7076"/>
                    <a:pt x="1636" y="10222"/>
                  </a:cubicBezTo>
                  <a:cubicBezTo>
                    <a:pt x="340" y="13368"/>
                    <a:pt x="-92" y="15675"/>
                    <a:pt x="16" y="17352"/>
                  </a:cubicBezTo>
                  <a:cubicBezTo>
                    <a:pt x="124" y="19030"/>
                    <a:pt x="772" y="20078"/>
                    <a:pt x="2284" y="20183"/>
                  </a:cubicBezTo>
                  <a:cubicBezTo>
                    <a:pt x="3796" y="20288"/>
                    <a:pt x="6172" y="19449"/>
                    <a:pt x="8656" y="18191"/>
                  </a:cubicBezTo>
                  <a:cubicBezTo>
                    <a:pt x="11140" y="16933"/>
                    <a:pt x="13732" y="15255"/>
                    <a:pt x="15136" y="13892"/>
                  </a:cubicBezTo>
                  <a:cubicBezTo>
                    <a:pt x="16540" y="12529"/>
                    <a:pt x="16756" y="11480"/>
                    <a:pt x="16324" y="11166"/>
                  </a:cubicBezTo>
                  <a:cubicBezTo>
                    <a:pt x="15892" y="10851"/>
                    <a:pt x="14812" y="11271"/>
                    <a:pt x="13948" y="12110"/>
                  </a:cubicBezTo>
                  <a:cubicBezTo>
                    <a:pt x="13084" y="12948"/>
                    <a:pt x="12436" y="14207"/>
                    <a:pt x="12328" y="15779"/>
                  </a:cubicBezTo>
                  <a:cubicBezTo>
                    <a:pt x="12220" y="17352"/>
                    <a:pt x="12652" y="19240"/>
                    <a:pt x="13408" y="20183"/>
                  </a:cubicBezTo>
                  <a:cubicBezTo>
                    <a:pt x="14164" y="21127"/>
                    <a:pt x="15244" y="21127"/>
                    <a:pt x="16648" y="20288"/>
                  </a:cubicBezTo>
                  <a:cubicBezTo>
                    <a:pt x="18052" y="19449"/>
                    <a:pt x="19780" y="17772"/>
                    <a:pt x="20644" y="16409"/>
                  </a:cubicBezTo>
                  <a:cubicBezTo>
                    <a:pt x="21508" y="15045"/>
                    <a:pt x="21508" y="13997"/>
                    <a:pt x="20644" y="13053"/>
                  </a:cubicBezTo>
                  <a:cubicBezTo>
                    <a:pt x="19780" y="12110"/>
                    <a:pt x="18052" y="11271"/>
                    <a:pt x="16324" y="1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7402623" y="6224745"/>
              <a:ext cx="234148" cy="20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73" fill="norm" stroke="1" extrusionOk="0">
                  <a:moveTo>
                    <a:pt x="1789" y="0"/>
                  </a:moveTo>
                  <a:cubicBezTo>
                    <a:pt x="1789" y="4922"/>
                    <a:pt x="1789" y="9843"/>
                    <a:pt x="1672" y="12987"/>
                  </a:cubicBezTo>
                  <a:cubicBezTo>
                    <a:pt x="1555" y="16132"/>
                    <a:pt x="1320" y="17499"/>
                    <a:pt x="968" y="18866"/>
                  </a:cubicBezTo>
                  <a:cubicBezTo>
                    <a:pt x="615" y="20233"/>
                    <a:pt x="146" y="21600"/>
                    <a:pt x="28" y="21463"/>
                  </a:cubicBezTo>
                  <a:cubicBezTo>
                    <a:pt x="-89" y="21327"/>
                    <a:pt x="146" y="19686"/>
                    <a:pt x="968" y="16542"/>
                  </a:cubicBezTo>
                  <a:cubicBezTo>
                    <a:pt x="1789" y="13397"/>
                    <a:pt x="3198" y="8749"/>
                    <a:pt x="4607" y="5878"/>
                  </a:cubicBezTo>
                  <a:cubicBezTo>
                    <a:pt x="6015" y="3008"/>
                    <a:pt x="7424" y="1914"/>
                    <a:pt x="8246" y="2051"/>
                  </a:cubicBezTo>
                  <a:cubicBezTo>
                    <a:pt x="9068" y="2187"/>
                    <a:pt x="9302" y="3554"/>
                    <a:pt x="9420" y="4922"/>
                  </a:cubicBezTo>
                  <a:cubicBezTo>
                    <a:pt x="9537" y="6289"/>
                    <a:pt x="9537" y="7656"/>
                    <a:pt x="9537" y="9023"/>
                  </a:cubicBezTo>
                  <a:cubicBezTo>
                    <a:pt x="9537" y="10390"/>
                    <a:pt x="9537" y="11757"/>
                    <a:pt x="9889" y="11894"/>
                  </a:cubicBezTo>
                  <a:cubicBezTo>
                    <a:pt x="10241" y="12030"/>
                    <a:pt x="10946" y="10937"/>
                    <a:pt x="11650" y="9706"/>
                  </a:cubicBezTo>
                  <a:cubicBezTo>
                    <a:pt x="12354" y="8476"/>
                    <a:pt x="13059" y="7109"/>
                    <a:pt x="13881" y="5878"/>
                  </a:cubicBezTo>
                  <a:cubicBezTo>
                    <a:pt x="14702" y="4648"/>
                    <a:pt x="15641" y="3554"/>
                    <a:pt x="16698" y="3281"/>
                  </a:cubicBezTo>
                  <a:cubicBezTo>
                    <a:pt x="17754" y="3008"/>
                    <a:pt x="18928" y="3554"/>
                    <a:pt x="19515" y="5195"/>
                  </a:cubicBezTo>
                  <a:cubicBezTo>
                    <a:pt x="20102" y="6835"/>
                    <a:pt x="20102" y="9570"/>
                    <a:pt x="20102" y="11620"/>
                  </a:cubicBezTo>
                  <a:cubicBezTo>
                    <a:pt x="20102" y="13671"/>
                    <a:pt x="20102" y="15038"/>
                    <a:pt x="20337" y="15585"/>
                  </a:cubicBezTo>
                  <a:cubicBezTo>
                    <a:pt x="20572" y="16132"/>
                    <a:pt x="21041" y="15858"/>
                    <a:pt x="21511" y="15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7672372" y="6145074"/>
              <a:ext cx="166776" cy="41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92" fill="norm" stroke="1" extrusionOk="0">
                  <a:moveTo>
                    <a:pt x="4213" y="7223"/>
                  </a:moveTo>
                  <a:cubicBezTo>
                    <a:pt x="4213" y="9710"/>
                    <a:pt x="4213" y="12197"/>
                    <a:pt x="3730" y="14357"/>
                  </a:cubicBezTo>
                  <a:cubicBezTo>
                    <a:pt x="3246" y="16517"/>
                    <a:pt x="2279" y="18350"/>
                    <a:pt x="1634" y="19594"/>
                  </a:cubicBezTo>
                  <a:cubicBezTo>
                    <a:pt x="990" y="20837"/>
                    <a:pt x="667" y="21492"/>
                    <a:pt x="345" y="21492"/>
                  </a:cubicBezTo>
                  <a:cubicBezTo>
                    <a:pt x="22" y="21492"/>
                    <a:pt x="-300" y="20837"/>
                    <a:pt x="506" y="18612"/>
                  </a:cubicBezTo>
                  <a:cubicBezTo>
                    <a:pt x="1312" y="16387"/>
                    <a:pt x="3246" y="12590"/>
                    <a:pt x="5342" y="9448"/>
                  </a:cubicBezTo>
                  <a:cubicBezTo>
                    <a:pt x="7437" y="6307"/>
                    <a:pt x="9694" y="3819"/>
                    <a:pt x="11467" y="2314"/>
                  </a:cubicBezTo>
                  <a:cubicBezTo>
                    <a:pt x="13240" y="808"/>
                    <a:pt x="14530" y="285"/>
                    <a:pt x="15981" y="88"/>
                  </a:cubicBezTo>
                  <a:cubicBezTo>
                    <a:pt x="17431" y="-108"/>
                    <a:pt x="19043" y="23"/>
                    <a:pt x="20010" y="481"/>
                  </a:cubicBezTo>
                  <a:cubicBezTo>
                    <a:pt x="20978" y="939"/>
                    <a:pt x="21300" y="1725"/>
                    <a:pt x="20816" y="3034"/>
                  </a:cubicBezTo>
                  <a:cubicBezTo>
                    <a:pt x="20333" y="4343"/>
                    <a:pt x="19043" y="6176"/>
                    <a:pt x="16787" y="7419"/>
                  </a:cubicBezTo>
                  <a:cubicBezTo>
                    <a:pt x="14530" y="8663"/>
                    <a:pt x="11306" y="9317"/>
                    <a:pt x="8888" y="9710"/>
                  </a:cubicBezTo>
                  <a:cubicBezTo>
                    <a:pt x="6470" y="10103"/>
                    <a:pt x="4858" y="10234"/>
                    <a:pt x="4375" y="9907"/>
                  </a:cubicBezTo>
                  <a:cubicBezTo>
                    <a:pt x="3891" y="9579"/>
                    <a:pt x="4536" y="8794"/>
                    <a:pt x="5181" y="8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7895019" y="5971423"/>
              <a:ext cx="454768" cy="33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860" fill="norm" stroke="1" extrusionOk="0">
                  <a:moveTo>
                    <a:pt x="1562" y="12884"/>
                  </a:moveTo>
                  <a:cubicBezTo>
                    <a:pt x="1080" y="14472"/>
                    <a:pt x="597" y="16060"/>
                    <a:pt x="295" y="17331"/>
                  </a:cubicBezTo>
                  <a:cubicBezTo>
                    <a:pt x="-6" y="18602"/>
                    <a:pt x="-127" y="19555"/>
                    <a:pt x="175" y="19952"/>
                  </a:cubicBezTo>
                  <a:cubicBezTo>
                    <a:pt x="476" y="20349"/>
                    <a:pt x="1200" y="20190"/>
                    <a:pt x="1804" y="19793"/>
                  </a:cubicBezTo>
                  <a:cubicBezTo>
                    <a:pt x="2407" y="19396"/>
                    <a:pt x="2890" y="18760"/>
                    <a:pt x="3372" y="18125"/>
                  </a:cubicBezTo>
                  <a:cubicBezTo>
                    <a:pt x="3855" y="17490"/>
                    <a:pt x="4338" y="16855"/>
                    <a:pt x="4519" y="16934"/>
                  </a:cubicBezTo>
                  <a:cubicBezTo>
                    <a:pt x="4700" y="17013"/>
                    <a:pt x="4579" y="17808"/>
                    <a:pt x="4458" y="18602"/>
                  </a:cubicBezTo>
                  <a:cubicBezTo>
                    <a:pt x="4338" y="19396"/>
                    <a:pt x="4217" y="20190"/>
                    <a:pt x="4458" y="20587"/>
                  </a:cubicBezTo>
                  <a:cubicBezTo>
                    <a:pt x="4700" y="20984"/>
                    <a:pt x="5303" y="20984"/>
                    <a:pt x="6027" y="20349"/>
                  </a:cubicBezTo>
                  <a:cubicBezTo>
                    <a:pt x="6751" y="19713"/>
                    <a:pt x="7596" y="18443"/>
                    <a:pt x="8984" y="15743"/>
                  </a:cubicBezTo>
                  <a:cubicBezTo>
                    <a:pt x="10371" y="13043"/>
                    <a:pt x="12302" y="8913"/>
                    <a:pt x="13509" y="6213"/>
                  </a:cubicBezTo>
                  <a:cubicBezTo>
                    <a:pt x="14715" y="3513"/>
                    <a:pt x="15198" y="2243"/>
                    <a:pt x="15620" y="1210"/>
                  </a:cubicBezTo>
                  <a:cubicBezTo>
                    <a:pt x="16043" y="178"/>
                    <a:pt x="16405" y="-616"/>
                    <a:pt x="15982" y="655"/>
                  </a:cubicBezTo>
                  <a:cubicBezTo>
                    <a:pt x="15560" y="1925"/>
                    <a:pt x="14353" y="5260"/>
                    <a:pt x="13509" y="8358"/>
                  </a:cubicBezTo>
                  <a:cubicBezTo>
                    <a:pt x="12664" y="11455"/>
                    <a:pt x="12181" y="14313"/>
                    <a:pt x="12061" y="16219"/>
                  </a:cubicBezTo>
                  <a:cubicBezTo>
                    <a:pt x="11940" y="18125"/>
                    <a:pt x="12181" y="19078"/>
                    <a:pt x="12664" y="19555"/>
                  </a:cubicBezTo>
                  <a:cubicBezTo>
                    <a:pt x="13147" y="20031"/>
                    <a:pt x="13871" y="20031"/>
                    <a:pt x="14534" y="19713"/>
                  </a:cubicBezTo>
                  <a:cubicBezTo>
                    <a:pt x="15198" y="19396"/>
                    <a:pt x="15801" y="18760"/>
                    <a:pt x="16284" y="18125"/>
                  </a:cubicBezTo>
                  <a:cubicBezTo>
                    <a:pt x="16767" y="17490"/>
                    <a:pt x="17129" y="16855"/>
                    <a:pt x="17431" y="16140"/>
                  </a:cubicBezTo>
                  <a:cubicBezTo>
                    <a:pt x="17732" y="15425"/>
                    <a:pt x="17974" y="14631"/>
                    <a:pt x="17793" y="14234"/>
                  </a:cubicBezTo>
                  <a:cubicBezTo>
                    <a:pt x="17612" y="13837"/>
                    <a:pt x="17008" y="13837"/>
                    <a:pt x="16526" y="14234"/>
                  </a:cubicBezTo>
                  <a:cubicBezTo>
                    <a:pt x="16043" y="14631"/>
                    <a:pt x="15681" y="15425"/>
                    <a:pt x="15560" y="16219"/>
                  </a:cubicBezTo>
                  <a:cubicBezTo>
                    <a:pt x="15439" y="17013"/>
                    <a:pt x="15560" y="17808"/>
                    <a:pt x="16284" y="18363"/>
                  </a:cubicBezTo>
                  <a:cubicBezTo>
                    <a:pt x="17008" y="18919"/>
                    <a:pt x="18336" y="19237"/>
                    <a:pt x="19301" y="19158"/>
                  </a:cubicBezTo>
                  <a:cubicBezTo>
                    <a:pt x="20266" y="19078"/>
                    <a:pt x="20870" y="18602"/>
                    <a:pt x="21473" y="18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8096780" y="6010073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5429"/>
                    <a:pt x="8000" y="9257"/>
                    <a:pt x="11600" y="5657"/>
                  </a:cubicBezTo>
                  <a:cubicBezTo>
                    <a:pt x="15200" y="2057"/>
                    <a:pt x="184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9055135" y="5925738"/>
              <a:ext cx="53669" cy="36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0"/>
                  </a:moveTo>
                  <a:cubicBezTo>
                    <a:pt x="20572" y="4107"/>
                    <a:pt x="19543" y="8214"/>
                    <a:pt x="16457" y="11561"/>
                  </a:cubicBezTo>
                  <a:cubicBezTo>
                    <a:pt x="13372" y="14907"/>
                    <a:pt x="8228" y="17493"/>
                    <a:pt x="5657" y="19166"/>
                  </a:cubicBezTo>
                  <a:cubicBezTo>
                    <a:pt x="3085" y="20839"/>
                    <a:pt x="3085" y="21600"/>
                    <a:pt x="2571" y="21524"/>
                  </a:cubicBezTo>
                  <a:cubicBezTo>
                    <a:pt x="2057" y="21448"/>
                    <a:pt x="1028" y="20535"/>
                    <a:pt x="0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8844189" y="5918071"/>
              <a:ext cx="47162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881" y="21600"/>
                  </a:moveTo>
                  <a:cubicBezTo>
                    <a:pt x="414" y="19636"/>
                    <a:pt x="-53" y="17673"/>
                    <a:pt x="5" y="15873"/>
                  </a:cubicBezTo>
                  <a:cubicBezTo>
                    <a:pt x="64" y="14073"/>
                    <a:pt x="648" y="12436"/>
                    <a:pt x="2691" y="10145"/>
                  </a:cubicBezTo>
                  <a:cubicBezTo>
                    <a:pt x="4734" y="7855"/>
                    <a:pt x="8237" y="4909"/>
                    <a:pt x="11623" y="3109"/>
                  </a:cubicBezTo>
                  <a:cubicBezTo>
                    <a:pt x="15009" y="1309"/>
                    <a:pt x="18278" y="655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9185472" y="6255412"/>
              <a:ext cx="7667" cy="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31"/>
                    <a:pt x="7200" y="11461"/>
                    <a:pt x="3600" y="15429"/>
                  </a:cubicBezTo>
                  <a:cubicBezTo>
                    <a:pt x="0" y="19396"/>
                    <a:pt x="0" y="21600"/>
                    <a:pt x="0" y="21600"/>
                  </a:cubicBezTo>
                  <a:cubicBezTo>
                    <a:pt x="0" y="21600"/>
                    <a:pt x="0" y="19396"/>
                    <a:pt x="0" y="17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9239139" y="6150890"/>
              <a:ext cx="33388" cy="66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0719" fill="norm" stroke="1" extrusionOk="0">
                  <a:moveTo>
                    <a:pt x="0" y="20719"/>
                  </a:moveTo>
                  <a:cubicBezTo>
                    <a:pt x="6171" y="17519"/>
                    <a:pt x="12343" y="14319"/>
                    <a:pt x="16200" y="10319"/>
                  </a:cubicBezTo>
                  <a:cubicBezTo>
                    <a:pt x="20057" y="6319"/>
                    <a:pt x="21600" y="1519"/>
                    <a:pt x="18514" y="319"/>
                  </a:cubicBezTo>
                  <a:cubicBezTo>
                    <a:pt x="15429" y="-881"/>
                    <a:pt x="7714" y="1519"/>
                    <a:pt x="0" y="3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9591814" y="613274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9637814" y="6255412"/>
              <a:ext cx="130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694" y="14400"/>
                    <a:pt x="3388" y="21600"/>
                    <a:pt x="6988" y="20400"/>
                  </a:cubicBezTo>
                  <a:cubicBezTo>
                    <a:pt x="10588" y="19200"/>
                    <a:pt x="16094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9941366" y="5849069"/>
              <a:ext cx="26124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600" fill="norm" stroke="1" extrusionOk="0">
                  <a:moveTo>
                    <a:pt x="8291" y="0"/>
                  </a:moveTo>
                  <a:cubicBezTo>
                    <a:pt x="12218" y="2839"/>
                    <a:pt x="16146" y="5679"/>
                    <a:pt x="15164" y="8569"/>
                  </a:cubicBezTo>
                  <a:cubicBezTo>
                    <a:pt x="14182" y="11459"/>
                    <a:pt x="8291" y="14400"/>
                    <a:pt x="4364" y="16428"/>
                  </a:cubicBezTo>
                  <a:cubicBezTo>
                    <a:pt x="437" y="18456"/>
                    <a:pt x="-1527" y="19572"/>
                    <a:pt x="1418" y="20282"/>
                  </a:cubicBezTo>
                  <a:cubicBezTo>
                    <a:pt x="4364" y="20992"/>
                    <a:pt x="12218" y="21296"/>
                    <a:pt x="20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10124327" y="5912153"/>
              <a:ext cx="207576" cy="41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63" fill="norm" stroke="1" extrusionOk="0">
                  <a:moveTo>
                    <a:pt x="1205" y="3109"/>
                  </a:moveTo>
                  <a:cubicBezTo>
                    <a:pt x="1465" y="7509"/>
                    <a:pt x="1726" y="11909"/>
                    <a:pt x="1726" y="14642"/>
                  </a:cubicBezTo>
                  <a:cubicBezTo>
                    <a:pt x="1726" y="17376"/>
                    <a:pt x="1465" y="18442"/>
                    <a:pt x="1075" y="19376"/>
                  </a:cubicBezTo>
                  <a:cubicBezTo>
                    <a:pt x="685" y="20309"/>
                    <a:pt x="164" y="21109"/>
                    <a:pt x="34" y="20709"/>
                  </a:cubicBezTo>
                  <a:cubicBezTo>
                    <a:pt x="-96" y="20309"/>
                    <a:pt x="164" y="18709"/>
                    <a:pt x="555" y="16042"/>
                  </a:cubicBezTo>
                  <a:cubicBezTo>
                    <a:pt x="945" y="13376"/>
                    <a:pt x="1465" y="9642"/>
                    <a:pt x="2116" y="6976"/>
                  </a:cubicBezTo>
                  <a:cubicBezTo>
                    <a:pt x="2767" y="4309"/>
                    <a:pt x="3547" y="2709"/>
                    <a:pt x="4458" y="1709"/>
                  </a:cubicBezTo>
                  <a:cubicBezTo>
                    <a:pt x="5369" y="709"/>
                    <a:pt x="6410" y="309"/>
                    <a:pt x="8232" y="109"/>
                  </a:cubicBezTo>
                  <a:cubicBezTo>
                    <a:pt x="10053" y="-91"/>
                    <a:pt x="12656" y="-91"/>
                    <a:pt x="14998" y="776"/>
                  </a:cubicBezTo>
                  <a:cubicBezTo>
                    <a:pt x="17340" y="1642"/>
                    <a:pt x="19422" y="3376"/>
                    <a:pt x="20463" y="5509"/>
                  </a:cubicBezTo>
                  <a:cubicBezTo>
                    <a:pt x="21504" y="7642"/>
                    <a:pt x="21504" y="10176"/>
                    <a:pt x="19292" y="12776"/>
                  </a:cubicBezTo>
                  <a:cubicBezTo>
                    <a:pt x="17080" y="15376"/>
                    <a:pt x="12656" y="18042"/>
                    <a:pt x="9793" y="19509"/>
                  </a:cubicBezTo>
                  <a:cubicBezTo>
                    <a:pt x="6931" y="20976"/>
                    <a:pt x="5629" y="21242"/>
                    <a:pt x="4328" y="21376"/>
                  </a:cubicBezTo>
                  <a:cubicBezTo>
                    <a:pt x="3027" y="21509"/>
                    <a:pt x="1726" y="21509"/>
                    <a:pt x="1075" y="21242"/>
                  </a:cubicBezTo>
                  <a:cubicBezTo>
                    <a:pt x="424" y="20976"/>
                    <a:pt x="424" y="20442"/>
                    <a:pt x="424" y="19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10090158" y="5749401"/>
              <a:ext cx="29134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4400"/>
                    <a:pt x="10232" y="7200"/>
                    <a:pt x="13832" y="3600"/>
                  </a:cubicBezTo>
                  <a:cubicBezTo>
                    <a:pt x="17432" y="0"/>
                    <a:pt x="195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10327830" y="6370415"/>
              <a:ext cx="7668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10481167" y="5902737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10504168" y="5795402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10795507" y="6148077"/>
              <a:ext cx="29134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5600"/>
                    <a:pt x="12126" y="9600"/>
                    <a:pt x="15726" y="6000"/>
                  </a:cubicBezTo>
                  <a:cubicBezTo>
                    <a:pt x="19326" y="2400"/>
                    <a:pt x="2046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11411411" y="5915211"/>
              <a:ext cx="198228" cy="4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82" fill="norm" stroke="1" extrusionOk="0">
                  <a:moveTo>
                    <a:pt x="3828" y="4413"/>
                  </a:moveTo>
                  <a:cubicBezTo>
                    <a:pt x="3281" y="8164"/>
                    <a:pt x="2734" y="11915"/>
                    <a:pt x="2324" y="14178"/>
                  </a:cubicBezTo>
                  <a:cubicBezTo>
                    <a:pt x="1914" y="16442"/>
                    <a:pt x="1641" y="17218"/>
                    <a:pt x="1230" y="17929"/>
                  </a:cubicBezTo>
                  <a:cubicBezTo>
                    <a:pt x="820" y="18640"/>
                    <a:pt x="273" y="19287"/>
                    <a:pt x="137" y="19093"/>
                  </a:cubicBezTo>
                  <a:cubicBezTo>
                    <a:pt x="0" y="18899"/>
                    <a:pt x="273" y="17864"/>
                    <a:pt x="1230" y="15407"/>
                  </a:cubicBezTo>
                  <a:cubicBezTo>
                    <a:pt x="2187" y="12949"/>
                    <a:pt x="3828" y="9069"/>
                    <a:pt x="5332" y="6482"/>
                  </a:cubicBezTo>
                  <a:cubicBezTo>
                    <a:pt x="6835" y="3896"/>
                    <a:pt x="8203" y="2602"/>
                    <a:pt x="9433" y="1697"/>
                  </a:cubicBezTo>
                  <a:cubicBezTo>
                    <a:pt x="10663" y="791"/>
                    <a:pt x="11757" y="274"/>
                    <a:pt x="12987" y="80"/>
                  </a:cubicBezTo>
                  <a:cubicBezTo>
                    <a:pt x="14218" y="-114"/>
                    <a:pt x="15585" y="15"/>
                    <a:pt x="16952" y="791"/>
                  </a:cubicBezTo>
                  <a:cubicBezTo>
                    <a:pt x="18319" y="1567"/>
                    <a:pt x="19686" y="2990"/>
                    <a:pt x="20506" y="5318"/>
                  </a:cubicBezTo>
                  <a:cubicBezTo>
                    <a:pt x="21327" y="7646"/>
                    <a:pt x="21600" y="10880"/>
                    <a:pt x="20370" y="13467"/>
                  </a:cubicBezTo>
                  <a:cubicBezTo>
                    <a:pt x="19139" y="16054"/>
                    <a:pt x="16405" y="17994"/>
                    <a:pt x="13124" y="19287"/>
                  </a:cubicBezTo>
                  <a:cubicBezTo>
                    <a:pt x="9843" y="20581"/>
                    <a:pt x="6015" y="21227"/>
                    <a:pt x="3554" y="21357"/>
                  </a:cubicBezTo>
                  <a:cubicBezTo>
                    <a:pt x="1094" y="21486"/>
                    <a:pt x="0" y="21098"/>
                    <a:pt x="0" y="20839"/>
                  </a:cubicBezTo>
                  <a:cubicBezTo>
                    <a:pt x="0" y="20581"/>
                    <a:pt x="1094" y="20451"/>
                    <a:pt x="2187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11615860" y="6301413"/>
              <a:ext cx="168671" cy="14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2197"/>
                  </a:moveTo>
                  <a:cubicBezTo>
                    <a:pt x="3273" y="1098"/>
                    <a:pt x="6545" y="0"/>
                    <a:pt x="8836" y="0"/>
                  </a:cubicBezTo>
                  <a:cubicBezTo>
                    <a:pt x="11127" y="0"/>
                    <a:pt x="12436" y="1098"/>
                    <a:pt x="13091" y="2563"/>
                  </a:cubicBezTo>
                  <a:cubicBezTo>
                    <a:pt x="13745" y="4027"/>
                    <a:pt x="13745" y="5858"/>
                    <a:pt x="12273" y="8237"/>
                  </a:cubicBezTo>
                  <a:cubicBezTo>
                    <a:pt x="10800" y="10617"/>
                    <a:pt x="7855" y="13546"/>
                    <a:pt x="5727" y="15742"/>
                  </a:cubicBezTo>
                  <a:cubicBezTo>
                    <a:pt x="3600" y="17939"/>
                    <a:pt x="2291" y="19403"/>
                    <a:pt x="2455" y="20319"/>
                  </a:cubicBezTo>
                  <a:cubicBezTo>
                    <a:pt x="2618" y="21234"/>
                    <a:pt x="4255" y="21600"/>
                    <a:pt x="7691" y="20868"/>
                  </a:cubicBezTo>
                  <a:cubicBezTo>
                    <a:pt x="11127" y="20136"/>
                    <a:pt x="16364" y="18305"/>
                    <a:pt x="21600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11830531" y="5933404"/>
              <a:ext cx="1" cy="10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0001" fill="norm" stroke="1" extrusionOk="0">
                  <a:moveTo>
                    <a:pt x="0" y="0"/>
                  </a:moveTo>
                  <a:cubicBezTo>
                    <a:pt x="21600" y="8160"/>
                    <a:pt x="21600" y="16320"/>
                    <a:pt x="0" y="18960"/>
                  </a:cubicBezTo>
                  <a:cubicBezTo>
                    <a:pt x="21600" y="21600"/>
                    <a:pt x="21600" y="18720"/>
                    <a:pt x="0" y="15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11853531" y="5864403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11447189" y="5718733"/>
              <a:ext cx="345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4400"/>
                    <a:pt x="9920" y="7200"/>
                    <a:pt x="13520" y="3600"/>
                  </a:cubicBezTo>
                  <a:cubicBezTo>
                    <a:pt x="17120" y="0"/>
                    <a:pt x="193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12045202" y="5818402"/>
              <a:ext cx="89190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18000" y="0"/>
                  </a:moveTo>
                  <a:cubicBezTo>
                    <a:pt x="19800" y="2169"/>
                    <a:pt x="21600" y="4337"/>
                    <a:pt x="20700" y="6549"/>
                  </a:cubicBezTo>
                  <a:cubicBezTo>
                    <a:pt x="19800" y="8761"/>
                    <a:pt x="16200" y="11017"/>
                    <a:pt x="12300" y="13533"/>
                  </a:cubicBezTo>
                  <a:cubicBezTo>
                    <a:pt x="8400" y="16048"/>
                    <a:pt x="4200" y="188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235359" y="7106422"/>
              <a:ext cx="90724" cy="23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136" fill="norm" stroke="1" extrusionOk="0">
                  <a:moveTo>
                    <a:pt x="14675" y="7666"/>
                  </a:moveTo>
                  <a:cubicBezTo>
                    <a:pt x="15259" y="6504"/>
                    <a:pt x="15843" y="5343"/>
                    <a:pt x="16427" y="4182"/>
                  </a:cubicBezTo>
                  <a:cubicBezTo>
                    <a:pt x="17011" y="3021"/>
                    <a:pt x="17594" y="1859"/>
                    <a:pt x="15843" y="1046"/>
                  </a:cubicBezTo>
                  <a:cubicBezTo>
                    <a:pt x="14092" y="234"/>
                    <a:pt x="10005" y="-231"/>
                    <a:pt x="6794" y="117"/>
                  </a:cubicBezTo>
                  <a:cubicBezTo>
                    <a:pt x="3583" y="466"/>
                    <a:pt x="1248" y="1627"/>
                    <a:pt x="373" y="3369"/>
                  </a:cubicBezTo>
                  <a:cubicBezTo>
                    <a:pt x="-503" y="5111"/>
                    <a:pt x="81" y="7434"/>
                    <a:pt x="3000" y="9175"/>
                  </a:cubicBezTo>
                  <a:cubicBezTo>
                    <a:pt x="5919" y="10917"/>
                    <a:pt x="11173" y="12079"/>
                    <a:pt x="14675" y="13124"/>
                  </a:cubicBezTo>
                  <a:cubicBezTo>
                    <a:pt x="18178" y="14169"/>
                    <a:pt x="19929" y="15098"/>
                    <a:pt x="20513" y="16375"/>
                  </a:cubicBezTo>
                  <a:cubicBezTo>
                    <a:pt x="21097" y="17653"/>
                    <a:pt x="20513" y="19279"/>
                    <a:pt x="18178" y="20208"/>
                  </a:cubicBezTo>
                  <a:cubicBezTo>
                    <a:pt x="15843" y="21137"/>
                    <a:pt x="11756" y="21369"/>
                    <a:pt x="9421" y="20904"/>
                  </a:cubicBezTo>
                  <a:cubicBezTo>
                    <a:pt x="7086" y="20440"/>
                    <a:pt x="6502" y="19279"/>
                    <a:pt x="6502" y="17537"/>
                  </a:cubicBezTo>
                  <a:cubicBezTo>
                    <a:pt x="6502" y="15795"/>
                    <a:pt x="7086" y="13472"/>
                    <a:pt x="7670" y="1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440163" y="6914760"/>
              <a:ext cx="7411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62" y="0"/>
                  </a:moveTo>
                  <a:cubicBezTo>
                    <a:pt x="8938" y="3158"/>
                    <a:pt x="5214" y="6316"/>
                    <a:pt x="2979" y="9663"/>
                  </a:cubicBezTo>
                  <a:cubicBezTo>
                    <a:pt x="745" y="13011"/>
                    <a:pt x="0" y="16547"/>
                    <a:pt x="0" y="18695"/>
                  </a:cubicBezTo>
                  <a:cubicBezTo>
                    <a:pt x="0" y="20842"/>
                    <a:pt x="745" y="21600"/>
                    <a:pt x="3724" y="21600"/>
                  </a:cubicBezTo>
                  <a:cubicBezTo>
                    <a:pt x="6703" y="21600"/>
                    <a:pt x="11917" y="20842"/>
                    <a:pt x="15269" y="20084"/>
                  </a:cubicBezTo>
                  <a:cubicBezTo>
                    <a:pt x="18621" y="19326"/>
                    <a:pt x="20110" y="18568"/>
                    <a:pt x="21600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429941" y="7137099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575611" y="7152433"/>
              <a:ext cx="236076" cy="49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4877" y="0"/>
                  </a:moveTo>
                  <a:cubicBezTo>
                    <a:pt x="3716" y="0"/>
                    <a:pt x="2555" y="0"/>
                    <a:pt x="1626" y="224"/>
                  </a:cubicBezTo>
                  <a:cubicBezTo>
                    <a:pt x="697" y="448"/>
                    <a:pt x="0" y="895"/>
                    <a:pt x="0" y="1679"/>
                  </a:cubicBezTo>
                  <a:cubicBezTo>
                    <a:pt x="0" y="2462"/>
                    <a:pt x="697" y="3581"/>
                    <a:pt x="2323" y="4085"/>
                  </a:cubicBezTo>
                  <a:cubicBezTo>
                    <a:pt x="3948" y="4589"/>
                    <a:pt x="6503" y="4477"/>
                    <a:pt x="8710" y="4029"/>
                  </a:cubicBezTo>
                  <a:cubicBezTo>
                    <a:pt x="10916" y="3581"/>
                    <a:pt x="12774" y="2798"/>
                    <a:pt x="13935" y="2070"/>
                  </a:cubicBezTo>
                  <a:cubicBezTo>
                    <a:pt x="15097" y="1343"/>
                    <a:pt x="15561" y="672"/>
                    <a:pt x="15213" y="672"/>
                  </a:cubicBezTo>
                  <a:cubicBezTo>
                    <a:pt x="14865" y="672"/>
                    <a:pt x="13703" y="1343"/>
                    <a:pt x="12774" y="3022"/>
                  </a:cubicBezTo>
                  <a:cubicBezTo>
                    <a:pt x="11845" y="4701"/>
                    <a:pt x="11148" y="7387"/>
                    <a:pt x="10684" y="10464"/>
                  </a:cubicBezTo>
                  <a:cubicBezTo>
                    <a:pt x="10219" y="13542"/>
                    <a:pt x="9987" y="17011"/>
                    <a:pt x="9871" y="19026"/>
                  </a:cubicBezTo>
                  <a:cubicBezTo>
                    <a:pt x="9755" y="21040"/>
                    <a:pt x="9755" y="21600"/>
                    <a:pt x="9755" y="21600"/>
                  </a:cubicBezTo>
                  <a:cubicBezTo>
                    <a:pt x="9755" y="21600"/>
                    <a:pt x="9755" y="21040"/>
                    <a:pt x="9755" y="18690"/>
                  </a:cubicBezTo>
                  <a:cubicBezTo>
                    <a:pt x="9755" y="16340"/>
                    <a:pt x="9755" y="12199"/>
                    <a:pt x="10684" y="9065"/>
                  </a:cubicBezTo>
                  <a:cubicBezTo>
                    <a:pt x="11613" y="5932"/>
                    <a:pt x="13471" y="3805"/>
                    <a:pt x="14865" y="2574"/>
                  </a:cubicBezTo>
                  <a:cubicBezTo>
                    <a:pt x="16258" y="1343"/>
                    <a:pt x="17187" y="1007"/>
                    <a:pt x="18232" y="895"/>
                  </a:cubicBezTo>
                  <a:cubicBezTo>
                    <a:pt x="19277" y="783"/>
                    <a:pt x="20439" y="895"/>
                    <a:pt x="21019" y="1287"/>
                  </a:cubicBezTo>
                  <a:cubicBezTo>
                    <a:pt x="21600" y="1679"/>
                    <a:pt x="21600" y="2350"/>
                    <a:pt x="21019" y="3190"/>
                  </a:cubicBezTo>
                  <a:cubicBezTo>
                    <a:pt x="20439" y="4029"/>
                    <a:pt x="19277" y="5036"/>
                    <a:pt x="18116" y="5708"/>
                  </a:cubicBezTo>
                  <a:cubicBezTo>
                    <a:pt x="16955" y="6379"/>
                    <a:pt x="15794" y="6715"/>
                    <a:pt x="14632" y="6883"/>
                  </a:cubicBezTo>
                  <a:cubicBezTo>
                    <a:pt x="13471" y="7051"/>
                    <a:pt x="12310" y="7051"/>
                    <a:pt x="11613" y="6827"/>
                  </a:cubicBezTo>
                  <a:cubicBezTo>
                    <a:pt x="10916" y="6603"/>
                    <a:pt x="10684" y="6155"/>
                    <a:pt x="10452" y="5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1050955" y="7027104"/>
              <a:ext cx="144896" cy="24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98" fill="norm" stroke="1" extrusionOk="0">
                  <a:moveTo>
                    <a:pt x="14779" y="3572"/>
                  </a:moveTo>
                  <a:cubicBezTo>
                    <a:pt x="14400" y="2458"/>
                    <a:pt x="14021" y="1345"/>
                    <a:pt x="14779" y="677"/>
                  </a:cubicBezTo>
                  <a:cubicBezTo>
                    <a:pt x="15537" y="9"/>
                    <a:pt x="17432" y="-214"/>
                    <a:pt x="18758" y="231"/>
                  </a:cubicBezTo>
                  <a:cubicBezTo>
                    <a:pt x="20084" y="677"/>
                    <a:pt x="20842" y="1790"/>
                    <a:pt x="21221" y="2904"/>
                  </a:cubicBezTo>
                  <a:cubicBezTo>
                    <a:pt x="21600" y="4017"/>
                    <a:pt x="21600" y="5130"/>
                    <a:pt x="21032" y="6132"/>
                  </a:cubicBezTo>
                  <a:cubicBezTo>
                    <a:pt x="20463" y="7134"/>
                    <a:pt x="19326" y="8025"/>
                    <a:pt x="17811" y="8805"/>
                  </a:cubicBezTo>
                  <a:cubicBezTo>
                    <a:pt x="16295" y="9584"/>
                    <a:pt x="14400" y="10252"/>
                    <a:pt x="14400" y="10697"/>
                  </a:cubicBezTo>
                  <a:cubicBezTo>
                    <a:pt x="14400" y="11143"/>
                    <a:pt x="16295" y="11365"/>
                    <a:pt x="17811" y="12033"/>
                  </a:cubicBezTo>
                  <a:cubicBezTo>
                    <a:pt x="19326" y="12701"/>
                    <a:pt x="20463" y="13815"/>
                    <a:pt x="20463" y="14928"/>
                  </a:cubicBezTo>
                  <a:cubicBezTo>
                    <a:pt x="20463" y="16042"/>
                    <a:pt x="19326" y="17155"/>
                    <a:pt x="16674" y="18268"/>
                  </a:cubicBezTo>
                  <a:cubicBezTo>
                    <a:pt x="14021" y="19382"/>
                    <a:pt x="9853" y="20495"/>
                    <a:pt x="6821" y="20941"/>
                  </a:cubicBezTo>
                  <a:cubicBezTo>
                    <a:pt x="3789" y="21386"/>
                    <a:pt x="1895" y="21163"/>
                    <a:pt x="0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276604" y="7374771"/>
              <a:ext cx="102735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1" y="18720"/>
                    <a:pt x="3761" y="15840"/>
                    <a:pt x="5722" y="12960"/>
                  </a:cubicBezTo>
                  <a:cubicBezTo>
                    <a:pt x="7684" y="10080"/>
                    <a:pt x="9725" y="7200"/>
                    <a:pt x="11713" y="5280"/>
                  </a:cubicBezTo>
                  <a:cubicBezTo>
                    <a:pt x="13701" y="3360"/>
                    <a:pt x="15636" y="2400"/>
                    <a:pt x="17275" y="1680"/>
                  </a:cubicBezTo>
                  <a:cubicBezTo>
                    <a:pt x="18913" y="960"/>
                    <a:pt x="20257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506609" y="7459106"/>
              <a:ext cx="63634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57" y="19200"/>
                    <a:pt x="7113" y="16800"/>
                    <a:pt x="10713" y="13200"/>
                  </a:cubicBezTo>
                  <a:cubicBezTo>
                    <a:pt x="14313" y="9600"/>
                    <a:pt x="179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395963" y="7121766"/>
              <a:ext cx="46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1426630" y="723676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1983447" y="7084205"/>
              <a:ext cx="178731" cy="6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484" fill="norm" stroke="1" extrusionOk="0">
                  <a:moveTo>
                    <a:pt x="9336" y="3990"/>
                  </a:moveTo>
                  <a:cubicBezTo>
                    <a:pt x="8736" y="6578"/>
                    <a:pt x="8136" y="9167"/>
                    <a:pt x="7236" y="11934"/>
                  </a:cubicBezTo>
                  <a:cubicBezTo>
                    <a:pt x="6336" y="14701"/>
                    <a:pt x="5136" y="17646"/>
                    <a:pt x="4236" y="19342"/>
                  </a:cubicBezTo>
                  <a:cubicBezTo>
                    <a:pt x="3336" y="21038"/>
                    <a:pt x="2736" y="21484"/>
                    <a:pt x="2136" y="21484"/>
                  </a:cubicBezTo>
                  <a:cubicBezTo>
                    <a:pt x="1536" y="21484"/>
                    <a:pt x="936" y="21038"/>
                    <a:pt x="486" y="19386"/>
                  </a:cubicBezTo>
                  <a:cubicBezTo>
                    <a:pt x="36" y="17735"/>
                    <a:pt x="-264" y="14879"/>
                    <a:pt x="336" y="12291"/>
                  </a:cubicBezTo>
                  <a:cubicBezTo>
                    <a:pt x="936" y="9702"/>
                    <a:pt x="2436" y="7382"/>
                    <a:pt x="4686" y="5418"/>
                  </a:cubicBezTo>
                  <a:cubicBezTo>
                    <a:pt x="6936" y="3454"/>
                    <a:pt x="9936" y="1848"/>
                    <a:pt x="12186" y="955"/>
                  </a:cubicBezTo>
                  <a:cubicBezTo>
                    <a:pt x="14436" y="63"/>
                    <a:pt x="15936" y="-116"/>
                    <a:pt x="17136" y="63"/>
                  </a:cubicBezTo>
                  <a:cubicBezTo>
                    <a:pt x="18336" y="241"/>
                    <a:pt x="19236" y="777"/>
                    <a:pt x="19986" y="1803"/>
                  </a:cubicBezTo>
                  <a:cubicBezTo>
                    <a:pt x="20736" y="2829"/>
                    <a:pt x="21336" y="4347"/>
                    <a:pt x="20736" y="5507"/>
                  </a:cubicBezTo>
                  <a:cubicBezTo>
                    <a:pt x="20136" y="6667"/>
                    <a:pt x="18336" y="7471"/>
                    <a:pt x="16236" y="7962"/>
                  </a:cubicBezTo>
                  <a:cubicBezTo>
                    <a:pt x="14136" y="8453"/>
                    <a:pt x="11736" y="8631"/>
                    <a:pt x="9786" y="8676"/>
                  </a:cubicBezTo>
                  <a:cubicBezTo>
                    <a:pt x="7836" y="8720"/>
                    <a:pt x="6336" y="8631"/>
                    <a:pt x="6336" y="8408"/>
                  </a:cubicBezTo>
                  <a:cubicBezTo>
                    <a:pt x="6336" y="8185"/>
                    <a:pt x="7836" y="7828"/>
                    <a:pt x="9336" y="7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2323650" y="7236768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2523426" y="7144766"/>
              <a:ext cx="122232" cy="19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84" fill="norm" stroke="1" extrusionOk="0">
                  <a:moveTo>
                    <a:pt x="1247" y="0"/>
                  </a:moveTo>
                  <a:cubicBezTo>
                    <a:pt x="366" y="1385"/>
                    <a:pt x="-516" y="2769"/>
                    <a:pt x="366" y="6092"/>
                  </a:cubicBezTo>
                  <a:cubicBezTo>
                    <a:pt x="1247" y="9415"/>
                    <a:pt x="3892" y="14677"/>
                    <a:pt x="6096" y="17723"/>
                  </a:cubicBezTo>
                  <a:cubicBezTo>
                    <a:pt x="8300" y="20769"/>
                    <a:pt x="10064" y="21600"/>
                    <a:pt x="11166" y="21185"/>
                  </a:cubicBezTo>
                  <a:cubicBezTo>
                    <a:pt x="12268" y="20769"/>
                    <a:pt x="12708" y="19108"/>
                    <a:pt x="13370" y="16062"/>
                  </a:cubicBezTo>
                  <a:cubicBezTo>
                    <a:pt x="14031" y="13015"/>
                    <a:pt x="14913" y="8585"/>
                    <a:pt x="16235" y="5954"/>
                  </a:cubicBezTo>
                  <a:cubicBezTo>
                    <a:pt x="17557" y="3323"/>
                    <a:pt x="19321" y="2492"/>
                    <a:pt x="21084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2695115" y="6918490"/>
              <a:ext cx="686560" cy="39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71" fill="norm" stroke="1" extrusionOk="0">
                  <a:moveTo>
                    <a:pt x="3492" y="14102"/>
                  </a:moveTo>
                  <a:cubicBezTo>
                    <a:pt x="3172" y="13681"/>
                    <a:pt x="2852" y="13261"/>
                    <a:pt x="2492" y="13261"/>
                  </a:cubicBezTo>
                  <a:cubicBezTo>
                    <a:pt x="2132" y="13261"/>
                    <a:pt x="1732" y="13681"/>
                    <a:pt x="1252" y="14874"/>
                  </a:cubicBezTo>
                  <a:cubicBezTo>
                    <a:pt x="772" y="16066"/>
                    <a:pt x="212" y="18030"/>
                    <a:pt x="52" y="19362"/>
                  </a:cubicBezTo>
                  <a:cubicBezTo>
                    <a:pt x="-108" y="20694"/>
                    <a:pt x="132" y="21396"/>
                    <a:pt x="372" y="21466"/>
                  </a:cubicBezTo>
                  <a:cubicBezTo>
                    <a:pt x="612" y="21536"/>
                    <a:pt x="852" y="20975"/>
                    <a:pt x="1132" y="20414"/>
                  </a:cubicBezTo>
                  <a:cubicBezTo>
                    <a:pt x="1412" y="19853"/>
                    <a:pt x="1732" y="19292"/>
                    <a:pt x="2132" y="18661"/>
                  </a:cubicBezTo>
                  <a:cubicBezTo>
                    <a:pt x="2532" y="18030"/>
                    <a:pt x="3012" y="17328"/>
                    <a:pt x="3252" y="17328"/>
                  </a:cubicBezTo>
                  <a:cubicBezTo>
                    <a:pt x="3492" y="17328"/>
                    <a:pt x="3492" y="18030"/>
                    <a:pt x="3532" y="18731"/>
                  </a:cubicBezTo>
                  <a:cubicBezTo>
                    <a:pt x="3572" y="19432"/>
                    <a:pt x="3652" y="20133"/>
                    <a:pt x="3892" y="20554"/>
                  </a:cubicBezTo>
                  <a:cubicBezTo>
                    <a:pt x="4132" y="20975"/>
                    <a:pt x="4532" y="21115"/>
                    <a:pt x="4892" y="20905"/>
                  </a:cubicBezTo>
                  <a:cubicBezTo>
                    <a:pt x="5252" y="20694"/>
                    <a:pt x="5572" y="20133"/>
                    <a:pt x="6212" y="18380"/>
                  </a:cubicBezTo>
                  <a:cubicBezTo>
                    <a:pt x="6852" y="16627"/>
                    <a:pt x="7812" y="13681"/>
                    <a:pt x="8532" y="11087"/>
                  </a:cubicBezTo>
                  <a:cubicBezTo>
                    <a:pt x="9252" y="8492"/>
                    <a:pt x="9732" y="6248"/>
                    <a:pt x="10012" y="4705"/>
                  </a:cubicBezTo>
                  <a:cubicBezTo>
                    <a:pt x="10292" y="3162"/>
                    <a:pt x="10372" y="2320"/>
                    <a:pt x="10452" y="1549"/>
                  </a:cubicBezTo>
                  <a:cubicBezTo>
                    <a:pt x="10532" y="778"/>
                    <a:pt x="10612" y="76"/>
                    <a:pt x="10532" y="6"/>
                  </a:cubicBezTo>
                  <a:cubicBezTo>
                    <a:pt x="10452" y="-64"/>
                    <a:pt x="10212" y="497"/>
                    <a:pt x="9892" y="2881"/>
                  </a:cubicBezTo>
                  <a:cubicBezTo>
                    <a:pt x="9572" y="5266"/>
                    <a:pt x="9172" y="9474"/>
                    <a:pt x="8972" y="11928"/>
                  </a:cubicBezTo>
                  <a:cubicBezTo>
                    <a:pt x="8772" y="14383"/>
                    <a:pt x="8772" y="15084"/>
                    <a:pt x="9092" y="15785"/>
                  </a:cubicBezTo>
                  <a:cubicBezTo>
                    <a:pt x="9412" y="16487"/>
                    <a:pt x="10052" y="17188"/>
                    <a:pt x="10532" y="17328"/>
                  </a:cubicBezTo>
                  <a:cubicBezTo>
                    <a:pt x="11012" y="17468"/>
                    <a:pt x="11332" y="17048"/>
                    <a:pt x="11612" y="16346"/>
                  </a:cubicBezTo>
                  <a:cubicBezTo>
                    <a:pt x="11892" y="15645"/>
                    <a:pt x="12132" y="14663"/>
                    <a:pt x="12292" y="13752"/>
                  </a:cubicBezTo>
                  <a:cubicBezTo>
                    <a:pt x="12452" y="12840"/>
                    <a:pt x="12532" y="11998"/>
                    <a:pt x="12452" y="11928"/>
                  </a:cubicBezTo>
                  <a:cubicBezTo>
                    <a:pt x="12372" y="11858"/>
                    <a:pt x="12132" y="12559"/>
                    <a:pt x="11972" y="13611"/>
                  </a:cubicBezTo>
                  <a:cubicBezTo>
                    <a:pt x="11812" y="14663"/>
                    <a:pt x="11732" y="16066"/>
                    <a:pt x="11732" y="17118"/>
                  </a:cubicBezTo>
                  <a:cubicBezTo>
                    <a:pt x="11732" y="18170"/>
                    <a:pt x="11812" y="18871"/>
                    <a:pt x="12052" y="19362"/>
                  </a:cubicBezTo>
                  <a:cubicBezTo>
                    <a:pt x="12292" y="19853"/>
                    <a:pt x="12692" y="20133"/>
                    <a:pt x="13292" y="19993"/>
                  </a:cubicBezTo>
                  <a:cubicBezTo>
                    <a:pt x="13892" y="19853"/>
                    <a:pt x="14692" y="19292"/>
                    <a:pt x="15372" y="18520"/>
                  </a:cubicBezTo>
                  <a:cubicBezTo>
                    <a:pt x="16052" y="17749"/>
                    <a:pt x="16612" y="16767"/>
                    <a:pt x="16972" y="15926"/>
                  </a:cubicBezTo>
                  <a:cubicBezTo>
                    <a:pt x="17332" y="15084"/>
                    <a:pt x="17492" y="14383"/>
                    <a:pt x="17572" y="13681"/>
                  </a:cubicBezTo>
                  <a:cubicBezTo>
                    <a:pt x="17652" y="12980"/>
                    <a:pt x="17652" y="12279"/>
                    <a:pt x="17452" y="11998"/>
                  </a:cubicBezTo>
                  <a:cubicBezTo>
                    <a:pt x="17252" y="11718"/>
                    <a:pt x="16852" y="11858"/>
                    <a:pt x="16572" y="12279"/>
                  </a:cubicBezTo>
                  <a:cubicBezTo>
                    <a:pt x="16292" y="12700"/>
                    <a:pt x="16132" y="13401"/>
                    <a:pt x="16012" y="14172"/>
                  </a:cubicBezTo>
                  <a:cubicBezTo>
                    <a:pt x="15892" y="14944"/>
                    <a:pt x="15812" y="15785"/>
                    <a:pt x="15812" y="16557"/>
                  </a:cubicBezTo>
                  <a:cubicBezTo>
                    <a:pt x="15812" y="17328"/>
                    <a:pt x="15892" y="18030"/>
                    <a:pt x="16092" y="18591"/>
                  </a:cubicBezTo>
                  <a:cubicBezTo>
                    <a:pt x="16292" y="19152"/>
                    <a:pt x="16612" y="19572"/>
                    <a:pt x="17532" y="19362"/>
                  </a:cubicBezTo>
                  <a:cubicBezTo>
                    <a:pt x="18452" y="19152"/>
                    <a:pt x="19972" y="18310"/>
                    <a:pt x="21492" y="17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3230893" y="7097413"/>
              <a:ext cx="281118" cy="16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6" fill="norm" stroke="1" extrusionOk="0">
                  <a:moveTo>
                    <a:pt x="3338" y="7154"/>
                  </a:moveTo>
                  <a:cubicBezTo>
                    <a:pt x="3142" y="5493"/>
                    <a:pt x="2945" y="3831"/>
                    <a:pt x="2553" y="2336"/>
                  </a:cubicBezTo>
                  <a:cubicBezTo>
                    <a:pt x="2160" y="840"/>
                    <a:pt x="1571" y="-489"/>
                    <a:pt x="1178" y="176"/>
                  </a:cubicBezTo>
                  <a:cubicBezTo>
                    <a:pt x="785" y="840"/>
                    <a:pt x="589" y="3499"/>
                    <a:pt x="393" y="6489"/>
                  </a:cubicBezTo>
                  <a:cubicBezTo>
                    <a:pt x="196" y="9480"/>
                    <a:pt x="0" y="12803"/>
                    <a:pt x="0" y="15296"/>
                  </a:cubicBezTo>
                  <a:cubicBezTo>
                    <a:pt x="0" y="17788"/>
                    <a:pt x="196" y="19449"/>
                    <a:pt x="1276" y="20280"/>
                  </a:cubicBezTo>
                  <a:cubicBezTo>
                    <a:pt x="2356" y="21111"/>
                    <a:pt x="4320" y="21111"/>
                    <a:pt x="6382" y="19449"/>
                  </a:cubicBezTo>
                  <a:cubicBezTo>
                    <a:pt x="8444" y="17788"/>
                    <a:pt x="10604" y="14465"/>
                    <a:pt x="11782" y="11973"/>
                  </a:cubicBezTo>
                  <a:cubicBezTo>
                    <a:pt x="12960" y="9480"/>
                    <a:pt x="13156" y="7819"/>
                    <a:pt x="13255" y="6157"/>
                  </a:cubicBezTo>
                  <a:cubicBezTo>
                    <a:pt x="13353" y="4496"/>
                    <a:pt x="13353" y="2834"/>
                    <a:pt x="12764" y="2003"/>
                  </a:cubicBezTo>
                  <a:cubicBezTo>
                    <a:pt x="12175" y="1173"/>
                    <a:pt x="10996" y="1173"/>
                    <a:pt x="9818" y="2668"/>
                  </a:cubicBezTo>
                  <a:cubicBezTo>
                    <a:pt x="8640" y="4163"/>
                    <a:pt x="7462" y="7154"/>
                    <a:pt x="6873" y="9979"/>
                  </a:cubicBezTo>
                  <a:cubicBezTo>
                    <a:pt x="6284" y="12803"/>
                    <a:pt x="6284" y="15462"/>
                    <a:pt x="7364" y="17289"/>
                  </a:cubicBezTo>
                  <a:cubicBezTo>
                    <a:pt x="8444" y="19117"/>
                    <a:pt x="10604" y="20114"/>
                    <a:pt x="13156" y="20280"/>
                  </a:cubicBezTo>
                  <a:cubicBezTo>
                    <a:pt x="15709" y="20446"/>
                    <a:pt x="18655" y="19782"/>
                    <a:pt x="21600" y="19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3857018" y="7075764"/>
              <a:ext cx="12267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3834018" y="7190767"/>
              <a:ext cx="153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4439698" y="6834578"/>
              <a:ext cx="149066" cy="48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31" fill="norm" stroke="1" extrusionOk="0">
                  <a:moveTo>
                    <a:pt x="0" y="8255"/>
                  </a:moveTo>
                  <a:cubicBezTo>
                    <a:pt x="360" y="10843"/>
                    <a:pt x="720" y="13430"/>
                    <a:pt x="900" y="15342"/>
                  </a:cubicBezTo>
                  <a:cubicBezTo>
                    <a:pt x="1080" y="17255"/>
                    <a:pt x="1080" y="18492"/>
                    <a:pt x="1080" y="19505"/>
                  </a:cubicBezTo>
                  <a:cubicBezTo>
                    <a:pt x="1080" y="20517"/>
                    <a:pt x="1080" y="21305"/>
                    <a:pt x="1080" y="21417"/>
                  </a:cubicBezTo>
                  <a:cubicBezTo>
                    <a:pt x="1080" y="21530"/>
                    <a:pt x="1080" y="20968"/>
                    <a:pt x="720" y="18886"/>
                  </a:cubicBezTo>
                  <a:cubicBezTo>
                    <a:pt x="360" y="16805"/>
                    <a:pt x="-360" y="13205"/>
                    <a:pt x="720" y="9942"/>
                  </a:cubicBezTo>
                  <a:cubicBezTo>
                    <a:pt x="1800" y="6680"/>
                    <a:pt x="4680" y="3755"/>
                    <a:pt x="7020" y="2124"/>
                  </a:cubicBezTo>
                  <a:cubicBezTo>
                    <a:pt x="9360" y="493"/>
                    <a:pt x="11160" y="155"/>
                    <a:pt x="12960" y="43"/>
                  </a:cubicBezTo>
                  <a:cubicBezTo>
                    <a:pt x="14760" y="-70"/>
                    <a:pt x="16560" y="43"/>
                    <a:pt x="18000" y="380"/>
                  </a:cubicBezTo>
                  <a:cubicBezTo>
                    <a:pt x="19440" y="718"/>
                    <a:pt x="20520" y="1280"/>
                    <a:pt x="20880" y="2124"/>
                  </a:cubicBezTo>
                  <a:cubicBezTo>
                    <a:pt x="21240" y="2967"/>
                    <a:pt x="20880" y="4092"/>
                    <a:pt x="18360" y="5217"/>
                  </a:cubicBezTo>
                  <a:cubicBezTo>
                    <a:pt x="15840" y="6342"/>
                    <a:pt x="11160" y="7468"/>
                    <a:pt x="6480" y="8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4562367" y="7060431"/>
              <a:ext cx="199339" cy="2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5670"/>
                  </a:moveTo>
                  <a:cubicBezTo>
                    <a:pt x="1385" y="5400"/>
                    <a:pt x="2769" y="5130"/>
                    <a:pt x="4569" y="6210"/>
                  </a:cubicBezTo>
                  <a:cubicBezTo>
                    <a:pt x="6369" y="7290"/>
                    <a:pt x="8585" y="9720"/>
                    <a:pt x="9415" y="12420"/>
                  </a:cubicBezTo>
                  <a:cubicBezTo>
                    <a:pt x="10246" y="15120"/>
                    <a:pt x="9692" y="18090"/>
                    <a:pt x="8723" y="19710"/>
                  </a:cubicBezTo>
                  <a:cubicBezTo>
                    <a:pt x="7754" y="21330"/>
                    <a:pt x="6369" y="21600"/>
                    <a:pt x="5538" y="21060"/>
                  </a:cubicBezTo>
                  <a:cubicBezTo>
                    <a:pt x="4708" y="20520"/>
                    <a:pt x="4431" y="19170"/>
                    <a:pt x="4846" y="17010"/>
                  </a:cubicBezTo>
                  <a:cubicBezTo>
                    <a:pt x="5262" y="14850"/>
                    <a:pt x="6369" y="11880"/>
                    <a:pt x="9277" y="8910"/>
                  </a:cubicBezTo>
                  <a:cubicBezTo>
                    <a:pt x="12185" y="5940"/>
                    <a:pt x="16892" y="29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4846041" y="6897971"/>
              <a:ext cx="184005" cy="33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1059"/>
                  </a:moveTo>
                  <a:cubicBezTo>
                    <a:pt x="20400" y="576"/>
                    <a:pt x="19200" y="92"/>
                    <a:pt x="17850" y="12"/>
                  </a:cubicBezTo>
                  <a:cubicBezTo>
                    <a:pt x="16500" y="-69"/>
                    <a:pt x="15000" y="253"/>
                    <a:pt x="12300" y="2027"/>
                  </a:cubicBezTo>
                  <a:cubicBezTo>
                    <a:pt x="9600" y="3800"/>
                    <a:pt x="5700" y="7024"/>
                    <a:pt x="3300" y="10247"/>
                  </a:cubicBezTo>
                  <a:cubicBezTo>
                    <a:pt x="900" y="13471"/>
                    <a:pt x="0" y="16695"/>
                    <a:pt x="0" y="18630"/>
                  </a:cubicBezTo>
                  <a:cubicBezTo>
                    <a:pt x="0" y="20564"/>
                    <a:pt x="900" y="21209"/>
                    <a:pt x="3900" y="21370"/>
                  </a:cubicBezTo>
                  <a:cubicBezTo>
                    <a:pt x="6900" y="21531"/>
                    <a:pt x="12000" y="21209"/>
                    <a:pt x="1710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5055601" y="7076902"/>
              <a:ext cx="204450" cy="10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540" y="7311"/>
                  </a:moveTo>
                  <a:cubicBezTo>
                    <a:pt x="270" y="9823"/>
                    <a:pt x="0" y="12334"/>
                    <a:pt x="0" y="14846"/>
                  </a:cubicBezTo>
                  <a:cubicBezTo>
                    <a:pt x="0" y="17357"/>
                    <a:pt x="270" y="19869"/>
                    <a:pt x="405" y="19869"/>
                  </a:cubicBezTo>
                  <a:cubicBezTo>
                    <a:pt x="540" y="19869"/>
                    <a:pt x="540" y="17357"/>
                    <a:pt x="810" y="14343"/>
                  </a:cubicBezTo>
                  <a:cubicBezTo>
                    <a:pt x="1080" y="11330"/>
                    <a:pt x="1620" y="7813"/>
                    <a:pt x="2295" y="5050"/>
                  </a:cubicBezTo>
                  <a:cubicBezTo>
                    <a:pt x="2970" y="2288"/>
                    <a:pt x="3780" y="278"/>
                    <a:pt x="4725" y="27"/>
                  </a:cubicBezTo>
                  <a:cubicBezTo>
                    <a:pt x="5670" y="-224"/>
                    <a:pt x="6750" y="1283"/>
                    <a:pt x="7425" y="3292"/>
                  </a:cubicBezTo>
                  <a:cubicBezTo>
                    <a:pt x="8100" y="5302"/>
                    <a:pt x="8370" y="7813"/>
                    <a:pt x="8910" y="8064"/>
                  </a:cubicBezTo>
                  <a:cubicBezTo>
                    <a:pt x="9450" y="8315"/>
                    <a:pt x="10260" y="6306"/>
                    <a:pt x="11205" y="4548"/>
                  </a:cubicBezTo>
                  <a:cubicBezTo>
                    <a:pt x="12150" y="2790"/>
                    <a:pt x="13230" y="1283"/>
                    <a:pt x="13905" y="1785"/>
                  </a:cubicBezTo>
                  <a:cubicBezTo>
                    <a:pt x="14580" y="2288"/>
                    <a:pt x="14850" y="4799"/>
                    <a:pt x="14985" y="7311"/>
                  </a:cubicBezTo>
                  <a:cubicBezTo>
                    <a:pt x="15120" y="9823"/>
                    <a:pt x="15120" y="12334"/>
                    <a:pt x="15120" y="14846"/>
                  </a:cubicBezTo>
                  <a:cubicBezTo>
                    <a:pt x="15120" y="17357"/>
                    <a:pt x="15120" y="19869"/>
                    <a:pt x="15795" y="20623"/>
                  </a:cubicBezTo>
                  <a:cubicBezTo>
                    <a:pt x="16470" y="21376"/>
                    <a:pt x="17820" y="20371"/>
                    <a:pt x="18900" y="18864"/>
                  </a:cubicBezTo>
                  <a:cubicBezTo>
                    <a:pt x="19980" y="17357"/>
                    <a:pt x="20790" y="15348"/>
                    <a:pt x="21600" y="13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5280331" y="7035527"/>
              <a:ext cx="424397" cy="14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964" fill="norm" stroke="1" extrusionOk="0">
                  <a:moveTo>
                    <a:pt x="1690" y="10513"/>
                  </a:moveTo>
                  <a:cubicBezTo>
                    <a:pt x="1172" y="11650"/>
                    <a:pt x="655" y="12787"/>
                    <a:pt x="332" y="14303"/>
                  </a:cubicBezTo>
                  <a:cubicBezTo>
                    <a:pt x="8" y="15819"/>
                    <a:pt x="-121" y="17713"/>
                    <a:pt x="138" y="19040"/>
                  </a:cubicBezTo>
                  <a:cubicBezTo>
                    <a:pt x="396" y="20366"/>
                    <a:pt x="1043" y="21124"/>
                    <a:pt x="1625" y="20935"/>
                  </a:cubicBezTo>
                  <a:cubicBezTo>
                    <a:pt x="2207" y="20745"/>
                    <a:pt x="2725" y="19608"/>
                    <a:pt x="3048" y="18092"/>
                  </a:cubicBezTo>
                  <a:cubicBezTo>
                    <a:pt x="3371" y="16577"/>
                    <a:pt x="3501" y="14682"/>
                    <a:pt x="3371" y="12977"/>
                  </a:cubicBezTo>
                  <a:cubicBezTo>
                    <a:pt x="3242" y="11271"/>
                    <a:pt x="2854" y="9756"/>
                    <a:pt x="2983" y="8429"/>
                  </a:cubicBezTo>
                  <a:cubicBezTo>
                    <a:pt x="3113" y="7103"/>
                    <a:pt x="3759" y="5966"/>
                    <a:pt x="4406" y="5587"/>
                  </a:cubicBezTo>
                  <a:cubicBezTo>
                    <a:pt x="5053" y="5208"/>
                    <a:pt x="5699" y="5587"/>
                    <a:pt x="6281" y="6345"/>
                  </a:cubicBezTo>
                  <a:cubicBezTo>
                    <a:pt x="6863" y="7103"/>
                    <a:pt x="7381" y="8240"/>
                    <a:pt x="7833" y="10513"/>
                  </a:cubicBezTo>
                  <a:cubicBezTo>
                    <a:pt x="8286" y="12787"/>
                    <a:pt x="8674" y="16198"/>
                    <a:pt x="8545" y="17903"/>
                  </a:cubicBezTo>
                  <a:cubicBezTo>
                    <a:pt x="8416" y="19608"/>
                    <a:pt x="7769" y="19608"/>
                    <a:pt x="7381" y="18661"/>
                  </a:cubicBezTo>
                  <a:cubicBezTo>
                    <a:pt x="6993" y="17713"/>
                    <a:pt x="6863" y="15819"/>
                    <a:pt x="6863" y="13924"/>
                  </a:cubicBezTo>
                  <a:cubicBezTo>
                    <a:pt x="6863" y="12029"/>
                    <a:pt x="6993" y="10134"/>
                    <a:pt x="7639" y="8619"/>
                  </a:cubicBezTo>
                  <a:cubicBezTo>
                    <a:pt x="8286" y="7103"/>
                    <a:pt x="9450" y="5966"/>
                    <a:pt x="10744" y="5777"/>
                  </a:cubicBezTo>
                  <a:cubicBezTo>
                    <a:pt x="12037" y="5587"/>
                    <a:pt x="13460" y="6345"/>
                    <a:pt x="14430" y="5398"/>
                  </a:cubicBezTo>
                  <a:cubicBezTo>
                    <a:pt x="15400" y="4450"/>
                    <a:pt x="15917" y="1798"/>
                    <a:pt x="15853" y="661"/>
                  </a:cubicBezTo>
                  <a:cubicBezTo>
                    <a:pt x="15788" y="-476"/>
                    <a:pt x="15141" y="-97"/>
                    <a:pt x="14365" y="1419"/>
                  </a:cubicBezTo>
                  <a:cubicBezTo>
                    <a:pt x="13589" y="2935"/>
                    <a:pt x="12684" y="5587"/>
                    <a:pt x="12166" y="8050"/>
                  </a:cubicBezTo>
                  <a:cubicBezTo>
                    <a:pt x="11649" y="10513"/>
                    <a:pt x="11520" y="12787"/>
                    <a:pt x="11908" y="14303"/>
                  </a:cubicBezTo>
                  <a:cubicBezTo>
                    <a:pt x="12296" y="15819"/>
                    <a:pt x="13201" y="16577"/>
                    <a:pt x="14883" y="16577"/>
                  </a:cubicBezTo>
                  <a:cubicBezTo>
                    <a:pt x="16564" y="16577"/>
                    <a:pt x="19022" y="15819"/>
                    <a:pt x="21479" y="15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5939739" y="7037475"/>
              <a:ext cx="125330" cy="12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698" fill="norm" stroke="1" extrusionOk="0">
                  <a:moveTo>
                    <a:pt x="1746" y="6345"/>
                  </a:moveTo>
                  <a:cubicBezTo>
                    <a:pt x="3474" y="7616"/>
                    <a:pt x="5202" y="8887"/>
                    <a:pt x="6714" y="8675"/>
                  </a:cubicBezTo>
                  <a:cubicBezTo>
                    <a:pt x="8226" y="8463"/>
                    <a:pt x="9522" y="6769"/>
                    <a:pt x="10602" y="4863"/>
                  </a:cubicBezTo>
                  <a:cubicBezTo>
                    <a:pt x="11682" y="2957"/>
                    <a:pt x="12546" y="840"/>
                    <a:pt x="11898" y="204"/>
                  </a:cubicBezTo>
                  <a:cubicBezTo>
                    <a:pt x="11250" y="-431"/>
                    <a:pt x="9090" y="416"/>
                    <a:pt x="6930" y="2745"/>
                  </a:cubicBezTo>
                  <a:cubicBezTo>
                    <a:pt x="4770" y="5075"/>
                    <a:pt x="2610" y="8887"/>
                    <a:pt x="1314" y="12063"/>
                  </a:cubicBezTo>
                  <a:cubicBezTo>
                    <a:pt x="18" y="15240"/>
                    <a:pt x="-414" y="17781"/>
                    <a:pt x="450" y="19263"/>
                  </a:cubicBezTo>
                  <a:cubicBezTo>
                    <a:pt x="1314" y="20745"/>
                    <a:pt x="3474" y="21169"/>
                    <a:pt x="7146" y="20110"/>
                  </a:cubicBezTo>
                  <a:cubicBezTo>
                    <a:pt x="10818" y="19051"/>
                    <a:pt x="16002" y="16510"/>
                    <a:pt x="21186" y="13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6072735" y="7029763"/>
              <a:ext cx="145671" cy="9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0"/>
                  </a:moveTo>
                  <a:cubicBezTo>
                    <a:pt x="3789" y="5684"/>
                    <a:pt x="7579" y="11368"/>
                    <a:pt x="10232" y="15063"/>
                  </a:cubicBezTo>
                  <a:cubicBezTo>
                    <a:pt x="12884" y="18758"/>
                    <a:pt x="14400" y="20463"/>
                    <a:pt x="16105" y="21032"/>
                  </a:cubicBezTo>
                  <a:cubicBezTo>
                    <a:pt x="17811" y="21600"/>
                    <a:pt x="19705" y="21032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6114794" y="7006762"/>
              <a:ext cx="103612" cy="18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36" fill="norm" stroke="1" extrusionOk="0">
                  <a:moveTo>
                    <a:pt x="21359" y="0"/>
                  </a:moveTo>
                  <a:cubicBezTo>
                    <a:pt x="18725" y="888"/>
                    <a:pt x="16091" y="1775"/>
                    <a:pt x="13457" y="4438"/>
                  </a:cubicBezTo>
                  <a:cubicBezTo>
                    <a:pt x="10822" y="7101"/>
                    <a:pt x="8188" y="11540"/>
                    <a:pt x="5554" y="14942"/>
                  </a:cubicBezTo>
                  <a:cubicBezTo>
                    <a:pt x="2920" y="18345"/>
                    <a:pt x="286" y="20712"/>
                    <a:pt x="22" y="21156"/>
                  </a:cubicBezTo>
                  <a:cubicBezTo>
                    <a:pt x="-241" y="21600"/>
                    <a:pt x="1866" y="20121"/>
                    <a:pt x="3974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6257616" y="6853426"/>
              <a:ext cx="83459" cy="30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8" fill="norm" stroke="1" extrusionOk="0">
                  <a:moveTo>
                    <a:pt x="19411" y="0"/>
                  </a:moveTo>
                  <a:cubicBezTo>
                    <a:pt x="16139" y="363"/>
                    <a:pt x="12866" y="726"/>
                    <a:pt x="10248" y="2541"/>
                  </a:cubicBezTo>
                  <a:cubicBezTo>
                    <a:pt x="7630" y="4356"/>
                    <a:pt x="5666" y="7624"/>
                    <a:pt x="4030" y="10346"/>
                  </a:cubicBezTo>
                  <a:cubicBezTo>
                    <a:pt x="2393" y="13069"/>
                    <a:pt x="1084" y="15247"/>
                    <a:pt x="430" y="16790"/>
                  </a:cubicBezTo>
                  <a:cubicBezTo>
                    <a:pt x="-225" y="18333"/>
                    <a:pt x="-225" y="19240"/>
                    <a:pt x="1084" y="19966"/>
                  </a:cubicBezTo>
                  <a:cubicBezTo>
                    <a:pt x="2393" y="20692"/>
                    <a:pt x="5011" y="21237"/>
                    <a:pt x="7957" y="21418"/>
                  </a:cubicBezTo>
                  <a:cubicBezTo>
                    <a:pt x="10902" y="21600"/>
                    <a:pt x="14175" y="21418"/>
                    <a:pt x="16793" y="20965"/>
                  </a:cubicBezTo>
                  <a:cubicBezTo>
                    <a:pt x="19411" y="20511"/>
                    <a:pt x="21375" y="19785"/>
                    <a:pt x="21375" y="18968"/>
                  </a:cubicBezTo>
                  <a:cubicBezTo>
                    <a:pt x="21375" y="18151"/>
                    <a:pt x="19411" y="17244"/>
                    <a:pt x="17448" y="16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6203071" y="7006795"/>
              <a:ext cx="713017" cy="13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fill="norm" stroke="1" extrusionOk="0">
                  <a:moveTo>
                    <a:pt x="0" y="6108"/>
                  </a:moveTo>
                  <a:cubicBezTo>
                    <a:pt x="232" y="4070"/>
                    <a:pt x="465" y="2032"/>
                    <a:pt x="1006" y="1013"/>
                  </a:cubicBezTo>
                  <a:cubicBezTo>
                    <a:pt x="1548" y="-5"/>
                    <a:pt x="2400" y="-5"/>
                    <a:pt x="3174" y="606"/>
                  </a:cubicBezTo>
                  <a:cubicBezTo>
                    <a:pt x="3948" y="1217"/>
                    <a:pt x="4645" y="2440"/>
                    <a:pt x="5071" y="4070"/>
                  </a:cubicBezTo>
                  <a:cubicBezTo>
                    <a:pt x="5497" y="5700"/>
                    <a:pt x="5652" y="7738"/>
                    <a:pt x="5729" y="9776"/>
                  </a:cubicBezTo>
                  <a:cubicBezTo>
                    <a:pt x="5806" y="11813"/>
                    <a:pt x="5806" y="13851"/>
                    <a:pt x="5652" y="15481"/>
                  </a:cubicBezTo>
                  <a:cubicBezTo>
                    <a:pt x="5497" y="17112"/>
                    <a:pt x="5187" y="18334"/>
                    <a:pt x="4877" y="18334"/>
                  </a:cubicBezTo>
                  <a:cubicBezTo>
                    <a:pt x="4568" y="18334"/>
                    <a:pt x="4258" y="17112"/>
                    <a:pt x="4142" y="15481"/>
                  </a:cubicBezTo>
                  <a:cubicBezTo>
                    <a:pt x="4026" y="13851"/>
                    <a:pt x="4103" y="11813"/>
                    <a:pt x="4568" y="9572"/>
                  </a:cubicBezTo>
                  <a:cubicBezTo>
                    <a:pt x="5032" y="7330"/>
                    <a:pt x="5884" y="4885"/>
                    <a:pt x="6503" y="3663"/>
                  </a:cubicBezTo>
                  <a:cubicBezTo>
                    <a:pt x="7123" y="2440"/>
                    <a:pt x="7510" y="2440"/>
                    <a:pt x="7897" y="2847"/>
                  </a:cubicBezTo>
                  <a:cubicBezTo>
                    <a:pt x="8284" y="3255"/>
                    <a:pt x="8671" y="4070"/>
                    <a:pt x="8903" y="3459"/>
                  </a:cubicBezTo>
                  <a:cubicBezTo>
                    <a:pt x="9135" y="2847"/>
                    <a:pt x="9213" y="810"/>
                    <a:pt x="9019" y="198"/>
                  </a:cubicBezTo>
                  <a:cubicBezTo>
                    <a:pt x="8826" y="-413"/>
                    <a:pt x="8361" y="402"/>
                    <a:pt x="7935" y="2440"/>
                  </a:cubicBezTo>
                  <a:cubicBezTo>
                    <a:pt x="7510" y="4478"/>
                    <a:pt x="7123" y="7738"/>
                    <a:pt x="6929" y="10591"/>
                  </a:cubicBezTo>
                  <a:cubicBezTo>
                    <a:pt x="6735" y="13444"/>
                    <a:pt x="6735" y="15889"/>
                    <a:pt x="6890" y="17723"/>
                  </a:cubicBezTo>
                  <a:cubicBezTo>
                    <a:pt x="7045" y="19557"/>
                    <a:pt x="7355" y="20779"/>
                    <a:pt x="7703" y="20983"/>
                  </a:cubicBezTo>
                  <a:cubicBezTo>
                    <a:pt x="8052" y="21187"/>
                    <a:pt x="8439" y="20372"/>
                    <a:pt x="8865" y="18334"/>
                  </a:cubicBezTo>
                  <a:cubicBezTo>
                    <a:pt x="9290" y="16296"/>
                    <a:pt x="9755" y="13036"/>
                    <a:pt x="10103" y="10591"/>
                  </a:cubicBezTo>
                  <a:cubicBezTo>
                    <a:pt x="10452" y="8146"/>
                    <a:pt x="10684" y="6515"/>
                    <a:pt x="10800" y="6719"/>
                  </a:cubicBezTo>
                  <a:cubicBezTo>
                    <a:pt x="10916" y="6923"/>
                    <a:pt x="10916" y="8961"/>
                    <a:pt x="10839" y="11202"/>
                  </a:cubicBezTo>
                  <a:cubicBezTo>
                    <a:pt x="10761" y="13444"/>
                    <a:pt x="10606" y="15889"/>
                    <a:pt x="10606" y="16093"/>
                  </a:cubicBezTo>
                  <a:cubicBezTo>
                    <a:pt x="10606" y="16296"/>
                    <a:pt x="10761" y="14259"/>
                    <a:pt x="10994" y="12017"/>
                  </a:cubicBezTo>
                  <a:cubicBezTo>
                    <a:pt x="11226" y="9776"/>
                    <a:pt x="11535" y="7330"/>
                    <a:pt x="11845" y="5496"/>
                  </a:cubicBezTo>
                  <a:cubicBezTo>
                    <a:pt x="12155" y="3663"/>
                    <a:pt x="12465" y="2440"/>
                    <a:pt x="12658" y="2847"/>
                  </a:cubicBezTo>
                  <a:cubicBezTo>
                    <a:pt x="12852" y="3255"/>
                    <a:pt x="12929" y="5293"/>
                    <a:pt x="13161" y="6108"/>
                  </a:cubicBezTo>
                  <a:cubicBezTo>
                    <a:pt x="13394" y="6923"/>
                    <a:pt x="13781" y="6515"/>
                    <a:pt x="14129" y="5700"/>
                  </a:cubicBezTo>
                  <a:cubicBezTo>
                    <a:pt x="14477" y="4885"/>
                    <a:pt x="14787" y="3663"/>
                    <a:pt x="14981" y="4070"/>
                  </a:cubicBezTo>
                  <a:cubicBezTo>
                    <a:pt x="15174" y="4478"/>
                    <a:pt x="15252" y="6515"/>
                    <a:pt x="15368" y="8553"/>
                  </a:cubicBezTo>
                  <a:cubicBezTo>
                    <a:pt x="15484" y="10591"/>
                    <a:pt x="15639" y="12629"/>
                    <a:pt x="15910" y="13240"/>
                  </a:cubicBezTo>
                  <a:cubicBezTo>
                    <a:pt x="16181" y="13851"/>
                    <a:pt x="16568" y="13036"/>
                    <a:pt x="16916" y="12017"/>
                  </a:cubicBezTo>
                  <a:cubicBezTo>
                    <a:pt x="17265" y="10998"/>
                    <a:pt x="17574" y="9776"/>
                    <a:pt x="17845" y="8349"/>
                  </a:cubicBezTo>
                  <a:cubicBezTo>
                    <a:pt x="18116" y="6923"/>
                    <a:pt x="18348" y="5293"/>
                    <a:pt x="18310" y="3866"/>
                  </a:cubicBezTo>
                  <a:cubicBezTo>
                    <a:pt x="18271" y="2440"/>
                    <a:pt x="17961" y="1217"/>
                    <a:pt x="17652" y="1829"/>
                  </a:cubicBezTo>
                  <a:cubicBezTo>
                    <a:pt x="17342" y="2440"/>
                    <a:pt x="17032" y="4885"/>
                    <a:pt x="16877" y="7330"/>
                  </a:cubicBezTo>
                  <a:cubicBezTo>
                    <a:pt x="16723" y="9776"/>
                    <a:pt x="16723" y="12221"/>
                    <a:pt x="17110" y="14259"/>
                  </a:cubicBezTo>
                  <a:cubicBezTo>
                    <a:pt x="17497" y="16296"/>
                    <a:pt x="18271" y="17927"/>
                    <a:pt x="19084" y="18742"/>
                  </a:cubicBezTo>
                  <a:cubicBezTo>
                    <a:pt x="19897" y="19557"/>
                    <a:pt x="20748" y="19557"/>
                    <a:pt x="21600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7130759" y="6807425"/>
              <a:ext cx="268340" cy="36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16046" y="0"/>
                  </a:moveTo>
                  <a:cubicBezTo>
                    <a:pt x="14194" y="1350"/>
                    <a:pt x="12343" y="2700"/>
                    <a:pt x="10697" y="5475"/>
                  </a:cubicBezTo>
                  <a:cubicBezTo>
                    <a:pt x="9051" y="8250"/>
                    <a:pt x="7611" y="12450"/>
                    <a:pt x="6789" y="14925"/>
                  </a:cubicBezTo>
                  <a:cubicBezTo>
                    <a:pt x="5966" y="17400"/>
                    <a:pt x="5760" y="18150"/>
                    <a:pt x="5657" y="18975"/>
                  </a:cubicBezTo>
                  <a:cubicBezTo>
                    <a:pt x="5554" y="19800"/>
                    <a:pt x="5554" y="20700"/>
                    <a:pt x="6069" y="21150"/>
                  </a:cubicBezTo>
                  <a:cubicBezTo>
                    <a:pt x="6583" y="21600"/>
                    <a:pt x="7611" y="21600"/>
                    <a:pt x="8434" y="21300"/>
                  </a:cubicBezTo>
                  <a:cubicBezTo>
                    <a:pt x="9257" y="21000"/>
                    <a:pt x="9874" y="20400"/>
                    <a:pt x="9874" y="19200"/>
                  </a:cubicBezTo>
                  <a:cubicBezTo>
                    <a:pt x="9874" y="18000"/>
                    <a:pt x="9257" y="16200"/>
                    <a:pt x="8126" y="14850"/>
                  </a:cubicBezTo>
                  <a:cubicBezTo>
                    <a:pt x="6994" y="13500"/>
                    <a:pt x="5349" y="12600"/>
                    <a:pt x="3600" y="12075"/>
                  </a:cubicBezTo>
                  <a:cubicBezTo>
                    <a:pt x="1851" y="11550"/>
                    <a:pt x="0" y="11400"/>
                    <a:pt x="0" y="10950"/>
                  </a:cubicBezTo>
                  <a:cubicBezTo>
                    <a:pt x="0" y="10500"/>
                    <a:pt x="1851" y="9750"/>
                    <a:pt x="4834" y="8325"/>
                  </a:cubicBezTo>
                  <a:cubicBezTo>
                    <a:pt x="7817" y="6900"/>
                    <a:pt x="11931" y="4800"/>
                    <a:pt x="14606" y="3675"/>
                  </a:cubicBezTo>
                  <a:cubicBezTo>
                    <a:pt x="17280" y="2550"/>
                    <a:pt x="18514" y="2400"/>
                    <a:pt x="18926" y="2775"/>
                  </a:cubicBezTo>
                  <a:cubicBezTo>
                    <a:pt x="19337" y="3150"/>
                    <a:pt x="18926" y="4050"/>
                    <a:pt x="18000" y="6150"/>
                  </a:cubicBezTo>
                  <a:cubicBezTo>
                    <a:pt x="17074" y="8250"/>
                    <a:pt x="15634" y="11550"/>
                    <a:pt x="14606" y="13650"/>
                  </a:cubicBezTo>
                  <a:cubicBezTo>
                    <a:pt x="13577" y="15750"/>
                    <a:pt x="12960" y="16650"/>
                    <a:pt x="12857" y="16650"/>
                  </a:cubicBezTo>
                  <a:cubicBezTo>
                    <a:pt x="12754" y="16650"/>
                    <a:pt x="13166" y="15750"/>
                    <a:pt x="14091" y="15000"/>
                  </a:cubicBezTo>
                  <a:cubicBezTo>
                    <a:pt x="15017" y="14250"/>
                    <a:pt x="16457" y="13650"/>
                    <a:pt x="17280" y="13800"/>
                  </a:cubicBezTo>
                  <a:cubicBezTo>
                    <a:pt x="18103" y="13950"/>
                    <a:pt x="18309" y="14850"/>
                    <a:pt x="18411" y="15900"/>
                  </a:cubicBezTo>
                  <a:cubicBezTo>
                    <a:pt x="18514" y="16950"/>
                    <a:pt x="18514" y="18150"/>
                    <a:pt x="19029" y="19050"/>
                  </a:cubicBezTo>
                  <a:cubicBezTo>
                    <a:pt x="19543" y="19950"/>
                    <a:pt x="20571" y="20550"/>
                    <a:pt x="2160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7393028" y="7007903"/>
              <a:ext cx="281118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66" fill="norm" stroke="1" extrusionOk="0">
                  <a:moveTo>
                    <a:pt x="6883" y="2566"/>
                  </a:moveTo>
                  <a:cubicBezTo>
                    <a:pt x="6300" y="1366"/>
                    <a:pt x="5716" y="166"/>
                    <a:pt x="5035" y="16"/>
                  </a:cubicBezTo>
                  <a:cubicBezTo>
                    <a:pt x="4354" y="-134"/>
                    <a:pt x="3575" y="766"/>
                    <a:pt x="2700" y="2716"/>
                  </a:cubicBezTo>
                  <a:cubicBezTo>
                    <a:pt x="1824" y="4666"/>
                    <a:pt x="851" y="7666"/>
                    <a:pt x="364" y="9916"/>
                  </a:cubicBezTo>
                  <a:cubicBezTo>
                    <a:pt x="-122" y="12166"/>
                    <a:pt x="-122" y="13666"/>
                    <a:pt x="364" y="14716"/>
                  </a:cubicBezTo>
                  <a:cubicBezTo>
                    <a:pt x="851" y="15766"/>
                    <a:pt x="1824" y="16366"/>
                    <a:pt x="2700" y="16066"/>
                  </a:cubicBezTo>
                  <a:cubicBezTo>
                    <a:pt x="3575" y="15766"/>
                    <a:pt x="4354" y="14566"/>
                    <a:pt x="4937" y="13216"/>
                  </a:cubicBezTo>
                  <a:cubicBezTo>
                    <a:pt x="5521" y="11866"/>
                    <a:pt x="5910" y="10366"/>
                    <a:pt x="5910" y="10366"/>
                  </a:cubicBezTo>
                  <a:cubicBezTo>
                    <a:pt x="5910" y="10366"/>
                    <a:pt x="5521" y="11866"/>
                    <a:pt x="5229" y="13366"/>
                  </a:cubicBezTo>
                  <a:cubicBezTo>
                    <a:pt x="4937" y="14866"/>
                    <a:pt x="4743" y="16366"/>
                    <a:pt x="5132" y="16966"/>
                  </a:cubicBezTo>
                  <a:cubicBezTo>
                    <a:pt x="5521" y="17566"/>
                    <a:pt x="6494" y="17266"/>
                    <a:pt x="7370" y="16516"/>
                  </a:cubicBezTo>
                  <a:cubicBezTo>
                    <a:pt x="8246" y="15766"/>
                    <a:pt x="9024" y="14566"/>
                    <a:pt x="9705" y="13216"/>
                  </a:cubicBezTo>
                  <a:cubicBezTo>
                    <a:pt x="10386" y="11866"/>
                    <a:pt x="10970" y="10366"/>
                    <a:pt x="11164" y="10366"/>
                  </a:cubicBezTo>
                  <a:cubicBezTo>
                    <a:pt x="11359" y="10366"/>
                    <a:pt x="11164" y="11866"/>
                    <a:pt x="11067" y="13366"/>
                  </a:cubicBezTo>
                  <a:cubicBezTo>
                    <a:pt x="10970" y="14866"/>
                    <a:pt x="10970" y="16366"/>
                    <a:pt x="11067" y="16366"/>
                  </a:cubicBezTo>
                  <a:cubicBezTo>
                    <a:pt x="11164" y="16366"/>
                    <a:pt x="11359" y="14866"/>
                    <a:pt x="11748" y="12616"/>
                  </a:cubicBezTo>
                  <a:cubicBezTo>
                    <a:pt x="12137" y="10366"/>
                    <a:pt x="12721" y="7366"/>
                    <a:pt x="13889" y="5416"/>
                  </a:cubicBezTo>
                  <a:cubicBezTo>
                    <a:pt x="15056" y="3466"/>
                    <a:pt x="16808" y="2566"/>
                    <a:pt x="18170" y="2416"/>
                  </a:cubicBezTo>
                  <a:cubicBezTo>
                    <a:pt x="19532" y="2266"/>
                    <a:pt x="20505" y="2866"/>
                    <a:pt x="20992" y="3916"/>
                  </a:cubicBezTo>
                  <a:cubicBezTo>
                    <a:pt x="21478" y="4966"/>
                    <a:pt x="21478" y="6466"/>
                    <a:pt x="21283" y="9466"/>
                  </a:cubicBezTo>
                  <a:cubicBezTo>
                    <a:pt x="21089" y="12466"/>
                    <a:pt x="20700" y="16966"/>
                    <a:pt x="2031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5774048" y="7413105"/>
              <a:ext cx="22682" cy="26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42" fill="norm" stroke="1" extrusionOk="0">
                  <a:moveTo>
                    <a:pt x="21300" y="0"/>
                  </a:moveTo>
                  <a:cubicBezTo>
                    <a:pt x="16500" y="5243"/>
                    <a:pt x="11700" y="10485"/>
                    <a:pt x="8100" y="13736"/>
                  </a:cubicBezTo>
                  <a:cubicBezTo>
                    <a:pt x="4500" y="16986"/>
                    <a:pt x="2100" y="18245"/>
                    <a:pt x="900" y="19398"/>
                  </a:cubicBezTo>
                  <a:cubicBezTo>
                    <a:pt x="-300" y="20551"/>
                    <a:pt x="-300" y="21600"/>
                    <a:pt x="900" y="21285"/>
                  </a:cubicBezTo>
                  <a:cubicBezTo>
                    <a:pt x="2100" y="20971"/>
                    <a:pt x="4500" y="19293"/>
                    <a:pt x="6900" y="17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5620391" y="7382438"/>
              <a:ext cx="260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8982"/>
                    <a:pt x="1271" y="16364"/>
                    <a:pt x="4447" y="13091"/>
                  </a:cubicBezTo>
                  <a:cubicBezTo>
                    <a:pt x="7624" y="9818"/>
                    <a:pt x="13341" y="5891"/>
                    <a:pt x="16624" y="3600"/>
                  </a:cubicBezTo>
                  <a:cubicBezTo>
                    <a:pt x="19906" y="1309"/>
                    <a:pt x="20753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5832551" y="7574108"/>
              <a:ext cx="66971" cy="107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5" h="21227" fill="norm" stroke="1" extrusionOk="0">
                  <a:moveTo>
                    <a:pt x="7701" y="6028"/>
                  </a:moveTo>
                  <a:cubicBezTo>
                    <a:pt x="5386" y="8037"/>
                    <a:pt x="3072" y="10047"/>
                    <a:pt x="1529" y="12307"/>
                  </a:cubicBezTo>
                  <a:cubicBezTo>
                    <a:pt x="-14" y="14567"/>
                    <a:pt x="-785" y="17079"/>
                    <a:pt x="1144" y="18837"/>
                  </a:cubicBezTo>
                  <a:cubicBezTo>
                    <a:pt x="3072" y="20595"/>
                    <a:pt x="7701" y="21600"/>
                    <a:pt x="11172" y="21098"/>
                  </a:cubicBezTo>
                  <a:cubicBezTo>
                    <a:pt x="14644" y="20595"/>
                    <a:pt x="16958" y="18586"/>
                    <a:pt x="18501" y="16326"/>
                  </a:cubicBezTo>
                  <a:cubicBezTo>
                    <a:pt x="20044" y="14065"/>
                    <a:pt x="20815" y="11553"/>
                    <a:pt x="19658" y="9544"/>
                  </a:cubicBezTo>
                  <a:cubicBezTo>
                    <a:pt x="18501" y="7535"/>
                    <a:pt x="15415" y="6028"/>
                    <a:pt x="13486" y="4521"/>
                  </a:cubicBezTo>
                  <a:cubicBezTo>
                    <a:pt x="11558" y="3014"/>
                    <a:pt x="10786" y="1507"/>
                    <a:pt x="100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5955220" y="7443772"/>
              <a:ext cx="85870" cy="2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0" h="21473" fill="norm" stroke="1" extrusionOk="0">
                  <a:moveTo>
                    <a:pt x="5990" y="0"/>
                  </a:moveTo>
                  <a:cubicBezTo>
                    <a:pt x="4190" y="4877"/>
                    <a:pt x="2390" y="9755"/>
                    <a:pt x="1190" y="12890"/>
                  </a:cubicBezTo>
                  <a:cubicBezTo>
                    <a:pt x="-10" y="16026"/>
                    <a:pt x="-610" y="17419"/>
                    <a:pt x="890" y="17071"/>
                  </a:cubicBezTo>
                  <a:cubicBezTo>
                    <a:pt x="2390" y="16723"/>
                    <a:pt x="5990" y="14632"/>
                    <a:pt x="9290" y="13703"/>
                  </a:cubicBezTo>
                  <a:cubicBezTo>
                    <a:pt x="12590" y="12774"/>
                    <a:pt x="15590" y="13006"/>
                    <a:pt x="17690" y="13703"/>
                  </a:cubicBezTo>
                  <a:cubicBezTo>
                    <a:pt x="19790" y="14400"/>
                    <a:pt x="20990" y="15561"/>
                    <a:pt x="19490" y="16955"/>
                  </a:cubicBezTo>
                  <a:cubicBezTo>
                    <a:pt x="17990" y="18348"/>
                    <a:pt x="13790" y="19974"/>
                    <a:pt x="10190" y="20787"/>
                  </a:cubicBezTo>
                  <a:cubicBezTo>
                    <a:pt x="6590" y="21600"/>
                    <a:pt x="3590" y="21600"/>
                    <a:pt x="2690" y="21252"/>
                  </a:cubicBezTo>
                  <a:cubicBezTo>
                    <a:pt x="1790" y="20903"/>
                    <a:pt x="2990" y="20206"/>
                    <a:pt x="4190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6103402" y="7564965"/>
              <a:ext cx="92625" cy="1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34" fill="norm" stroke="1" extrusionOk="0">
                  <a:moveTo>
                    <a:pt x="14011" y="1405"/>
                  </a:moveTo>
                  <a:cubicBezTo>
                    <a:pt x="11092" y="619"/>
                    <a:pt x="8173" y="-166"/>
                    <a:pt x="5546" y="30"/>
                  </a:cubicBezTo>
                  <a:cubicBezTo>
                    <a:pt x="2919" y="227"/>
                    <a:pt x="584" y="1405"/>
                    <a:pt x="876" y="2779"/>
                  </a:cubicBezTo>
                  <a:cubicBezTo>
                    <a:pt x="1168" y="4154"/>
                    <a:pt x="4086" y="5725"/>
                    <a:pt x="7005" y="6707"/>
                  </a:cubicBezTo>
                  <a:cubicBezTo>
                    <a:pt x="9924" y="7689"/>
                    <a:pt x="12843" y="8081"/>
                    <a:pt x="15470" y="9063"/>
                  </a:cubicBezTo>
                  <a:cubicBezTo>
                    <a:pt x="18097" y="10045"/>
                    <a:pt x="20432" y="11616"/>
                    <a:pt x="21016" y="13383"/>
                  </a:cubicBezTo>
                  <a:cubicBezTo>
                    <a:pt x="21600" y="15150"/>
                    <a:pt x="20432" y="17114"/>
                    <a:pt x="16638" y="18489"/>
                  </a:cubicBezTo>
                  <a:cubicBezTo>
                    <a:pt x="12843" y="19863"/>
                    <a:pt x="6422" y="20649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7882048" y="6661754"/>
              <a:ext cx="76730" cy="87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20920" y="0"/>
                  </a:moveTo>
                  <a:cubicBezTo>
                    <a:pt x="19526" y="2463"/>
                    <a:pt x="18133" y="4926"/>
                    <a:pt x="16043" y="7200"/>
                  </a:cubicBezTo>
                  <a:cubicBezTo>
                    <a:pt x="13952" y="9474"/>
                    <a:pt x="11165" y="11558"/>
                    <a:pt x="8030" y="13611"/>
                  </a:cubicBezTo>
                  <a:cubicBezTo>
                    <a:pt x="4894" y="15663"/>
                    <a:pt x="1410" y="17684"/>
                    <a:pt x="365" y="19011"/>
                  </a:cubicBezTo>
                  <a:cubicBezTo>
                    <a:pt x="-680" y="20337"/>
                    <a:pt x="714" y="20968"/>
                    <a:pt x="21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8081447" y="6991429"/>
              <a:ext cx="15333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4480"/>
                    <a:pt x="10080" y="8960"/>
                    <a:pt x="13680" y="12560"/>
                  </a:cubicBezTo>
                  <a:cubicBezTo>
                    <a:pt x="17280" y="16160"/>
                    <a:pt x="19440" y="18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8073780" y="7014429"/>
              <a:ext cx="222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2618"/>
                    <a:pt x="15641" y="5236"/>
                    <a:pt x="12290" y="8427"/>
                  </a:cubicBezTo>
                  <a:cubicBezTo>
                    <a:pt x="8938" y="11618"/>
                    <a:pt x="5214" y="15382"/>
                    <a:pt x="3103" y="17673"/>
                  </a:cubicBezTo>
                  <a:cubicBezTo>
                    <a:pt x="993" y="19964"/>
                    <a:pt x="497" y="207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8365119" y="7183100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8319118" y="7252102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8000"/>
                    <a:pt x="10800" y="14400"/>
                    <a:pt x="14400" y="10800"/>
                  </a:cubicBezTo>
                  <a:cubicBezTo>
                    <a:pt x="18000" y="7200"/>
                    <a:pt x="19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8427433" y="6841820"/>
              <a:ext cx="129359" cy="24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96" fill="norm" stroke="1" extrusionOk="0">
                  <a:moveTo>
                    <a:pt x="13549" y="12629"/>
                  </a:moveTo>
                  <a:cubicBezTo>
                    <a:pt x="11472" y="12629"/>
                    <a:pt x="9395" y="12629"/>
                    <a:pt x="7318" y="12856"/>
                  </a:cubicBezTo>
                  <a:cubicBezTo>
                    <a:pt x="5241" y="13083"/>
                    <a:pt x="3164" y="13538"/>
                    <a:pt x="1711" y="14675"/>
                  </a:cubicBezTo>
                  <a:cubicBezTo>
                    <a:pt x="257" y="15812"/>
                    <a:pt x="-574" y="17631"/>
                    <a:pt x="464" y="18654"/>
                  </a:cubicBezTo>
                  <a:cubicBezTo>
                    <a:pt x="1503" y="19677"/>
                    <a:pt x="4411" y="19904"/>
                    <a:pt x="7318" y="18995"/>
                  </a:cubicBezTo>
                  <a:cubicBezTo>
                    <a:pt x="10226" y="18085"/>
                    <a:pt x="13134" y="16039"/>
                    <a:pt x="15211" y="13083"/>
                  </a:cubicBezTo>
                  <a:cubicBezTo>
                    <a:pt x="17288" y="10128"/>
                    <a:pt x="18534" y="6262"/>
                    <a:pt x="18949" y="3761"/>
                  </a:cubicBezTo>
                  <a:cubicBezTo>
                    <a:pt x="19364" y="1260"/>
                    <a:pt x="18949" y="123"/>
                    <a:pt x="18118" y="10"/>
                  </a:cubicBezTo>
                  <a:cubicBezTo>
                    <a:pt x="17288" y="-104"/>
                    <a:pt x="16041" y="805"/>
                    <a:pt x="15211" y="3420"/>
                  </a:cubicBezTo>
                  <a:cubicBezTo>
                    <a:pt x="14380" y="6035"/>
                    <a:pt x="13964" y="10355"/>
                    <a:pt x="15003" y="13652"/>
                  </a:cubicBezTo>
                  <a:cubicBezTo>
                    <a:pt x="16041" y="16949"/>
                    <a:pt x="18534" y="19222"/>
                    <a:pt x="2102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8687127" y="6960761"/>
              <a:ext cx="76669" cy="16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3429"/>
                    <a:pt x="1440" y="6857"/>
                    <a:pt x="5040" y="10457"/>
                  </a:cubicBezTo>
                  <a:cubicBezTo>
                    <a:pt x="8640" y="14057"/>
                    <a:pt x="15120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8718233" y="6983762"/>
              <a:ext cx="10689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600" fill="norm" stroke="1" extrusionOk="0">
                  <a:moveTo>
                    <a:pt x="21011" y="0"/>
                  </a:moveTo>
                  <a:cubicBezTo>
                    <a:pt x="16490" y="3512"/>
                    <a:pt x="11969" y="7024"/>
                    <a:pt x="8202" y="10185"/>
                  </a:cubicBezTo>
                  <a:cubicBezTo>
                    <a:pt x="4434" y="13346"/>
                    <a:pt x="1420" y="16156"/>
                    <a:pt x="416" y="18000"/>
                  </a:cubicBezTo>
                  <a:cubicBezTo>
                    <a:pt x="-589" y="19844"/>
                    <a:pt x="416" y="20722"/>
                    <a:pt x="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8894131" y="6830425"/>
              <a:ext cx="146162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6480" y="0"/>
                  </a:moveTo>
                  <a:cubicBezTo>
                    <a:pt x="10800" y="2238"/>
                    <a:pt x="15120" y="4476"/>
                    <a:pt x="17820" y="7005"/>
                  </a:cubicBezTo>
                  <a:cubicBezTo>
                    <a:pt x="20520" y="9535"/>
                    <a:pt x="21600" y="12357"/>
                    <a:pt x="19440" y="14692"/>
                  </a:cubicBezTo>
                  <a:cubicBezTo>
                    <a:pt x="17280" y="17027"/>
                    <a:pt x="11880" y="18876"/>
                    <a:pt x="8100" y="19946"/>
                  </a:cubicBezTo>
                  <a:cubicBezTo>
                    <a:pt x="4320" y="21016"/>
                    <a:pt x="2160" y="21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9285140" y="7079816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200" y="11918"/>
                    <a:pt x="10400" y="3818"/>
                    <a:pt x="14000" y="1118"/>
                  </a:cubicBezTo>
                  <a:cubicBezTo>
                    <a:pt x="17600" y="-1582"/>
                    <a:pt x="19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9262140" y="7206101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9941933" y="7052764"/>
              <a:ext cx="286230" cy="27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0"/>
                  </a:moveTo>
                  <a:cubicBezTo>
                    <a:pt x="18707" y="800"/>
                    <a:pt x="15814" y="1600"/>
                    <a:pt x="12921" y="2600"/>
                  </a:cubicBezTo>
                  <a:cubicBezTo>
                    <a:pt x="10029" y="3600"/>
                    <a:pt x="7136" y="4800"/>
                    <a:pt x="5207" y="5800"/>
                  </a:cubicBezTo>
                  <a:cubicBezTo>
                    <a:pt x="3279" y="6800"/>
                    <a:pt x="2314" y="7600"/>
                    <a:pt x="2314" y="8100"/>
                  </a:cubicBezTo>
                  <a:cubicBezTo>
                    <a:pt x="2314" y="8600"/>
                    <a:pt x="3279" y="8800"/>
                    <a:pt x="4725" y="8900"/>
                  </a:cubicBezTo>
                  <a:cubicBezTo>
                    <a:pt x="6171" y="9000"/>
                    <a:pt x="8100" y="9000"/>
                    <a:pt x="9739" y="9100"/>
                  </a:cubicBezTo>
                  <a:cubicBezTo>
                    <a:pt x="11379" y="9200"/>
                    <a:pt x="12729" y="9400"/>
                    <a:pt x="13018" y="9900"/>
                  </a:cubicBezTo>
                  <a:cubicBezTo>
                    <a:pt x="13307" y="10400"/>
                    <a:pt x="12536" y="11200"/>
                    <a:pt x="10511" y="12600"/>
                  </a:cubicBezTo>
                  <a:cubicBezTo>
                    <a:pt x="8486" y="14000"/>
                    <a:pt x="5207" y="16000"/>
                    <a:pt x="3086" y="17600"/>
                  </a:cubicBezTo>
                  <a:cubicBezTo>
                    <a:pt x="964" y="19200"/>
                    <a:pt x="0" y="20400"/>
                    <a:pt x="0" y="21000"/>
                  </a:cubicBezTo>
                  <a:cubicBezTo>
                    <a:pt x="0" y="21600"/>
                    <a:pt x="964" y="21600"/>
                    <a:pt x="4146" y="21100"/>
                  </a:cubicBezTo>
                  <a:cubicBezTo>
                    <a:pt x="7329" y="20600"/>
                    <a:pt x="12729" y="19600"/>
                    <a:pt x="15911" y="19100"/>
                  </a:cubicBezTo>
                  <a:cubicBezTo>
                    <a:pt x="19093" y="18600"/>
                    <a:pt x="20057" y="18600"/>
                    <a:pt x="20154" y="19000"/>
                  </a:cubicBezTo>
                  <a:cubicBezTo>
                    <a:pt x="20250" y="19400"/>
                    <a:pt x="19479" y="20200"/>
                    <a:pt x="18707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9906154" y="7459106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9921488" y="740543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9975156" y="7482106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9975156" y="7489773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10120826" y="7459106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9944927" y="6876426"/>
              <a:ext cx="145232" cy="168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18" fill="norm" stroke="1" extrusionOk="0">
                  <a:moveTo>
                    <a:pt x="2209" y="3869"/>
                  </a:moveTo>
                  <a:cubicBezTo>
                    <a:pt x="1830" y="8704"/>
                    <a:pt x="1451" y="13540"/>
                    <a:pt x="1072" y="16764"/>
                  </a:cubicBezTo>
                  <a:cubicBezTo>
                    <a:pt x="693" y="19988"/>
                    <a:pt x="314" y="21600"/>
                    <a:pt x="124" y="21278"/>
                  </a:cubicBezTo>
                  <a:cubicBezTo>
                    <a:pt x="-65" y="20955"/>
                    <a:pt x="-65" y="18698"/>
                    <a:pt x="314" y="15958"/>
                  </a:cubicBezTo>
                  <a:cubicBezTo>
                    <a:pt x="693" y="13218"/>
                    <a:pt x="1451" y="9994"/>
                    <a:pt x="2209" y="7576"/>
                  </a:cubicBezTo>
                  <a:cubicBezTo>
                    <a:pt x="2967" y="5158"/>
                    <a:pt x="3724" y="3546"/>
                    <a:pt x="4672" y="3385"/>
                  </a:cubicBezTo>
                  <a:cubicBezTo>
                    <a:pt x="5619" y="3224"/>
                    <a:pt x="6756" y="4513"/>
                    <a:pt x="7703" y="6770"/>
                  </a:cubicBezTo>
                  <a:cubicBezTo>
                    <a:pt x="8651" y="9027"/>
                    <a:pt x="9409" y="12251"/>
                    <a:pt x="10356" y="14830"/>
                  </a:cubicBezTo>
                  <a:cubicBezTo>
                    <a:pt x="11303" y="17409"/>
                    <a:pt x="12440" y="19343"/>
                    <a:pt x="13388" y="19504"/>
                  </a:cubicBezTo>
                  <a:cubicBezTo>
                    <a:pt x="14335" y="19666"/>
                    <a:pt x="15093" y="18054"/>
                    <a:pt x="16419" y="14507"/>
                  </a:cubicBezTo>
                  <a:cubicBezTo>
                    <a:pt x="17746" y="10961"/>
                    <a:pt x="19640" y="5481"/>
                    <a:pt x="215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10174493" y="6789535"/>
              <a:ext cx="11842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3375"/>
                  </a:moveTo>
                  <a:cubicBezTo>
                    <a:pt x="8640" y="1688"/>
                    <a:pt x="17280" y="0"/>
                    <a:pt x="19440" y="0"/>
                  </a:cubicBezTo>
                  <a:cubicBezTo>
                    <a:pt x="21600" y="0"/>
                    <a:pt x="17280" y="1688"/>
                    <a:pt x="12960" y="5569"/>
                  </a:cubicBezTo>
                  <a:cubicBezTo>
                    <a:pt x="8640" y="9450"/>
                    <a:pt x="4320" y="15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10166827" y="7006762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0588503" y="7037430"/>
              <a:ext cx="7348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0" y="6521"/>
                    <a:pt x="0" y="13042"/>
                    <a:pt x="3600" y="16811"/>
                  </a:cubicBezTo>
                  <a:cubicBezTo>
                    <a:pt x="7200" y="20581"/>
                    <a:pt x="14400" y="21600"/>
                    <a:pt x="18000" y="21600"/>
                  </a:cubicBezTo>
                  <a:cubicBezTo>
                    <a:pt x="21600" y="21600"/>
                    <a:pt x="21600" y="20581"/>
                    <a:pt x="18000" y="19562"/>
                  </a:cubicBezTo>
                  <a:cubicBezTo>
                    <a:pt x="14400" y="18543"/>
                    <a:pt x="7200" y="17525"/>
                    <a:pt x="0" y="16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10465834" y="7054509"/>
              <a:ext cx="199338" cy="4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0780"/>
                  </a:moveTo>
                  <a:cubicBezTo>
                    <a:pt x="2492" y="13580"/>
                    <a:pt x="4985" y="6380"/>
                    <a:pt x="7477" y="2780"/>
                  </a:cubicBezTo>
                  <a:cubicBezTo>
                    <a:pt x="9969" y="-820"/>
                    <a:pt x="12462" y="-820"/>
                    <a:pt x="14815" y="2180"/>
                  </a:cubicBezTo>
                  <a:cubicBezTo>
                    <a:pt x="17169" y="5180"/>
                    <a:pt x="19385" y="11180"/>
                    <a:pt x="21600" y="17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10442833" y="7313436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6800"/>
                    <a:pt x="6400" y="12000"/>
                    <a:pt x="10000" y="8400"/>
                  </a:cubicBezTo>
                  <a:cubicBezTo>
                    <a:pt x="13600" y="4800"/>
                    <a:pt x="17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10781288" y="7006155"/>
              <a:ext cx="136891" cy="33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177" fill="norm" stroke="1" extrusionOk="0">
                  <a:moveTo>
                    <a:pt x="21036" y="1489"/>
                  </a:moveTo>
                  <a:cubicBezTo>
                    <a:pt x="19858" y="844"/>
                    <a:pt x="18680" y="199"/>
                    <a:pt x="17109" y="38"/>
                  </a:cubicBezTo>
                  <a:cubicBezTo>
                    <a:pt x="15538" y="-123"/>
                    <a:pt x="13574" y="199"/>
                    <a:pt x="10825" y="1489"/>
                  </a:cubicBezTo>
                  <a:cubicBezTo>
                    <a:pt x="8076" y="2779"/>
                    <a:pt x="4541" y="5035"/>
                    <a:pt x="2381" y="7614"/>
                  </a:cubicBezTo>
                  <a:cubicBezTo>
                    <a:pt x="221" y="10193"/>
                    <a:pt x="-564" y="13095"/>
                    <a:pt x="418" y="15513"/>
                  </a:cubicBezTo>
                  <a:cubicBezTo>
                    <a:pt x="1400" y="17931"/>
                    <a:pt x="4149" y="19865"/>
                    <a:pt x="7683" y="20671"/>
                  </a:cubicBezTo>
                  <a:cubicBezTo>
                    <a:pt x="11218" y="21477"/>
                    <a:pt x="15538" y="21155"/>
                    <a:pt x="19858" y="20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11071514" y="7114099"/>
              <a:ext cx="766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10918177" y="7060431"/>
              <a:ext cx="329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5" y="18327"/>
                    <a:pt x="670" y="15055"/>
                    <a:pt x="2679" y="11782"/>
                  </a:cubicBezTo>
                  <a:cubicBezTo>
                    <a:pt x="4688" y="8509"/>
                    <a:pt x="8372" y="5236"/>
                    <a:pt x="11805" y="3273"/>
                  </a:cubicBezTo>
                  <a:cubicBezTo>
                    <a:pt x="15237" y="1309"/>
                    <a:pt x="18419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11178850" y="7275102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11201850" y="7206101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11470189" y="7098765"/>
              <a:ext cx="16494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0" y="0"/>
                  </a:moveTo>
                  <a:cubicBezTo>
                    <a:pt x="5982" y="2731"/>
                    <a:pt x="11963" y="5462"/>
                    <a:pt x="15785" y="7076"/>
                  </a:cubicBezTo>
                  <a:cubicBezTo>
                    <a:pt x="19606" y="8690"/>
                    <a:pt x="21268" y="9186"/>
                    <a:pt x="21434" y="9931"/>
                  </a:cubicBezTo>
                  <a:cubicBezTo>
                    <a:pt x="21600" y="10676"/>
                    <a:pt x="20271" y="11669"/>
                    <a:pt x="17612" y="13034"/>
                  </a:cubicBezTo>
                  <a:cubicBezTo>
                    <a:pt x="14954" y="14400"/>
                    <a:pt x="10966" y="16138"/>
                    <a:pt x="8972" y="17628"/>
                  </a:cubicBezTo>
                  <a:cubicBezTo>
                    <a:pt x="6978" y="19117"/>
                    <a:pt x="6978" y="20359"/>
                    <a:pt x="6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11919582" y="7091098"/>
              <a:ext cx="3361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2571"/>
                    <a:pt x="4867" y="5143"/>
                    <a:pt x="1782" y="8743"/>
                  </a:cubicBezTo>
                  <a:cubicBezTo>
                    <a:pt x="-1304" y="12343"/>
                    <a:pt x="239" y="16971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11793049" y="7052084"/>
              <a:ext cx="305822" cy="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71" fill="norm" stroke="1" extrusionOk="0">
                  <a:moveTo>
                    <a:pt x="476" y="21171"/>
                  </a:moveTo>
                  <a:cubicBezTo>
                    <a:pt x="119" y="18252"/>
                    <a:pt x="-238" y="15333"/>
                    <a:pt x="208" y="12706"/>
                  </a:cubicBezTo>
                  <a:cubicBezTo>
                    <a:pt x="655" y="10079"/>
                    <a:pt x="1904" y="7744"/>
                    <a:pt x="4582" y="5409"/>
                  </a:cubicBezTo>
                  <a:cubicBezTo>
                    <a:pt x="7260" y="3074"/>
                    <a:pt x="11365" y="739"/>
                    <a:pt x="14400" y="155"/>
                  </a:cubicBezTo>
                  <a:cubicBezTo>
                    <a:pt x="17435" y="-429"/>
                    <a:pt x="19398" y="739"/>
                    <a:pt x="21362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11983868" y="7252102"/>
              <a:ext cx="66942" cy="9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150" fill="norm" stroke="1" extrusionOk="0">
                  <a:moveTo>
                    <a:pt x="14400" y="0"/>
                  </a:moveTo>
                  <a:cubicBezTo>
                    <a:pt x="11200" y="1800"/>
                    <a:pt x="8000" y="3600"/>
                    <a:pt x="5200" y="6000"/>
                  </a:cubicBezTo>
                  <a:cubicBezTo>
                    <a:pt x="2400" y="8400"/>
                    <a:pt x="0" y="11400"/>
                    <a:pt x="0" y="14100"/>
                  </a:cubicBezTo>
                  <a:cubicBezTo>
                    <a:pt x="0" y="16800"/>
                    <a:pt x="2400" y="19200"/>
                    <a:pt x="5600" y="20400"/>
                  </a:cubicBezTo>
                  <a:cubicBezTo>
                    <a:pt x="8800" y="21600"/>
                    <a:pt x="12800" y="21600"/>
                    <a:pt x="16000" y="18600"/>
                  </a:cubicBezTo>
                  <a:cubicBezTo>
                    <a:pt x="19200" y="15600"/>
                    <a:pt x="21600" y="9600"/>
                    <a:pt x="20800" y="6000"/>
                  </a:cubicBezTo>
                  <a:cubicBezTo>
                    <a:pt x="20000" y="2400"/>
                    <a:pt x="16000" y="1200"/>
                    <a:pt x="12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12106537" y="7114099"/>
              <a:ext cx="90579" cy="23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80" fill="norm" stroke="1" extrusionOk="0">
                  <a:moveTo>
                    <a:pt x="9000" y="0"/>
                  </a:moveTo>
                  <a:cubicBezTo>
                    <a:pt x="7200" y="4930"/>
                    <a:pt x="5400" y="9861"/>
                    <a:pt x="4200" y="13383"/>
                  </a:cubicBezTo>
                  <a:cubicBezTo>
                    <a:pt x="3000" y="16904"/>
                    <a:pt x="2400" y="19017"/>
                    <a:pt x="3000" y="19017"/>
                  </a:cubicBezTo>
                  <a:cubicBezTo>
                    <a:pt x="3600" y="19017"/>
                    <a:pt x="5400" y="16904"/>
                    <a:pt x="7200" y="15378"/>
                  </a:cubicBezTo>
                  <a:cubicBezTo>
                    <a:pt x="9000" y="13852"/>
                    <a:pt x="10800" y="12913"/>
                    <a:pt x="13200" y="12796"/>
                  </a:cubicBezTo>
                  <a:cubicBezTo>
                    <a:pt x="15600" y="12678"/>
                    <a:pt x="18600" y="13383"/>
                    <a:pt x="20100" y="14439"/>
                  </a:cubicBezTo>
                  <a:cubicBezTo>
                    <a:pt x="21600" y="15496"/>
                    <a:pt x="21600" y="16904"/>
                    <a:pt x="20400" y="18078"/>
                  </a:cubicBezTo>
                  <a:cubicBezTo>
                    <a:pt x="19200" y="19252"/>
                    <a:pt x="16800" y="20191"/>
                    <a:pt x="13500" y="20778"/>
                  </a:cubicBezTo>
                  <a:cubicBezTo>
                    <a:pt x="10200" y="21365"/>
                    <a:pt x="6000" y="21600"/>
                    <a:pt x="3600" y="21130"/>
                  </a:cubicBezTo>
                  <a:cubicBezTo>
                    <a:pt x="1200" y="20661"/>
                    <a:pt x="600" y="19487"/>
                    <a:pt x="0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12206206" y="7253239"/>
              <a:ext cx="99670" cy="10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21600" y="3000"/>
                  </a:moveTo>
                  <a:cubicBezTo>
                    <a:pt x="19385" y="1380"/>
                    <a:pt x="17169" y="-240"/>
                    <a:pt x="15231" y="30"/>
                  </a:cubicBezTo>
                  <a:cubicBezTo>
                    <a:pt x="13292" y="300"/>
                    <a:pt x="11631" y="2460"/>
                    <a:pt x="11908" y="4350"/>
                  </a:cubicBezTo>
                  <a:cubicBezTo>
                    <a:pt x="12185" y="6240"/>
                    <a:pt x="14400" y="7860"/>
                    <a:pt x="16339" y="10020"/>
                  </a:cubicBezTo>
                  <a:cubicBezTo>
                    <a:pt x="18277" y="12180"/>
                    <a:pt x="19938" y="14880"/>
                    <a:pt x="19662" y="17040"/>
                  </a:cubicBezTo>
                  <a:cubicBezTo>
                    <a:pt x="19385" y="19200"/>
                    <a:pt x="17169" y="20820"/>
                    <a:pt x="14677" y="21090"/>
                  </a:cubicBezTo>
                  <a:cubicBezTo>
                    <a:pt x="12185" y="21360"/>
                    <a:pt x="9415" y="20280"/>
                    <a:pt x="6923" y="18120"/>
                  </a:cubicBezTo>
                  <a:cubicBezTo>
                    <a:pt x="4431" y="15960"/>
                    <a:pt x="2215" y="12720"/>
                    <a:pt x="0" y="9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12344209" y="7006762"/>
              <a:ext cx="11573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fill="norm" stroke="1" extrusionOk="0">
                  <a:moveTo>
                    <a:pt x="9651" y="0"/>
                  </a:moveTo>
                  <a:cubicBezTo>
                    <a:pt x="13787" y="3668"/>
                    <a:pt x="17923" y="7336"/>
                    <a:pt x="19762" y="10189"/>
                  </a:cubicBezTo>
                  <a:cubicBezTo>
                    <a:pt x="21600" y="13042"/>
                    <a:pt x="21140" y="15079"/>
                    <a:pt x="17464" y="16845"/>
                  </a:cubicBezTo>
                  <a:cubicBezTo>
                    <a:pt x="13787" y="18611"/>
                    <a:pt x="6894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9775818" y="7627777"/>
              <a:ext cx="1799424" cy="11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212" fill="norm" stroke="1" extrusionOk="0">
                  <a:moveTo>
                    <a:pt x="0" y="20681"/>
                  </a:moveTo>
                  <a:cubicBezTo>
                    <a:pt x="797" y="21140"/>
                    <a:pt x="1593" y="21600"/>
                    <a:pt x="2558" y="20681"/>
                  </a:cubicBezTo>
                  <a:cubicBezTo>
                    <a:pt x="3523" y="19762"/>
                    <a:pt x="4657" y="17464"/>
                    <a:pt x="5745" y="15626"/>
                  </a:cubicBezTo>
                  <a:cubicBezTo>
                    <a:pt x="6832" y="13787"/>
                    <a:pt x="7874" y="12409"/>
                    <a:pt x="8992" y="11260"/>
                  </a:cubicBezTo>
                  <a:cubicBezTo>
                    <a:pt x="10111" y="10111"/>
                    <a:pt x="11306" y="9192"/>
                    <a:pt x="12470" y="8502"/>
                  </a:cubicBezTo>
                  <a:cubicBezTo>
                    <a:pt x="13634" y="7813"/>
                    <a:pt x="14768" y="7353"/>
                    <a:pt x="15855" y="6894"/>
                  </a:cubicBezTo>
                  <a:cubicBezTo>
                    <a:pt x="16943" y="6434"/>
                    <a:pt x="17985" y="5975"/>
                    <a:pt x="18873" y="5285"/>
                  </a:cubicBezTo>
                  <a:cubicBezTo>
                    <a:pt x="19762" y="4596"/>
                    <a:pt x="20497" y="3677"/>
                    <a:pt x="20957" y="2757"/>
                  </a:cubicBezTo>
                  <a:cubicBezTo>
                    <a:pt x="21416" y="1838"/>
                    <a:pt x="21600" y="919"/>
                    <a:pt x="21569" y="460"/>
                  </a:cubicBezTo>
                  <a:cubicBezTo>
                    <a:pt x="21539" y="0"/>
                    <a:pt x="21294" y="0"/>
                    <a:pt x="210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10435680" y="7911450"/>
              <a:ext cx="329162" cy="38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31" fill="norm" stroke="1" extrusionOk="0">
                  <a:moveTo>
                    <a:pt x="2478" y="9072"/>
                  </a:moveTo>
                  <a:cubicBezTo>
                    <a:pt x="1975" y="11376"/>
                    <a:pt x="1473" y="13680"/>
                    <a:pt x="1138" y="15264"/>
                  </a:cubicBezTo>
                  <a:cubicBezTo>
                    <a:pt x="803" y="16848"/>
                    <a:pt x="636" y="17712"/>
                    <a:pt x="468" y="18864"/>
                  </a:cubicBezTo>
                  <a:cubicBezTo>
                    <a:pt x="301" y="20016"/>
                    <a:pt x="133" y="21456"/>
                    <a:pt x="50" y="21528"/>
                  </a:cubicBezTo>
                  <a:cubicBezTo>
                    <a:pt x="-34" y="21600"/>
                    <a:pt x="-34" y="20304"/>
                    <a:pt x="217" y="17928"/>
                  </a:cubicBezTo>
                  <a:cubicBezTo>
                    <a:pt x="468" y="15552"/>
                    <a:pt x="971" y="12096"/>
                    <a:pt x="1389" y="9936"/>
                  </a:cubicBezTo>
                  <a:cubicBezTo>
                    <a:pt x="1808" y="7776"/>
                    <a:pt x="2143" y="6912"/>
                    <a:pt x="2645" y="6192"/>
                  </a:cubicBezTo>
                  <a:cubicBezTo>
                    <a:pt x="3147" y="5472"/>
                    <a:pt x="3817" y="4896"/>
                    <a:pt x="4487" y="4824"/>
                  </a:cubicBezTo>
                  <a:cubicBezTo>
                    <a:pt x="5157" y="4752"/>
                    <a:pt x="5826" y="5184"/>
                    <a:pt x="6999" y="6984"/>
                  </a:cubicBezTo>
                  <a:cubicBezTo>
                    <a:pt x="8171" y="8784"/>
                    <a:pt x="9845" y="11952"/>
                    <a:pt x="11017" y="14040"/>
                  </a:cubicBezTo>
                  <a:cubicBezTo>
                    <a:pt x="12189" y="16128"/>
                    <a:pt x="12859" y="17136"/>
                    <a:pt x="13529" y="17928"/>
                  </a:cubicBezTo>
                  <a:cubicBezTo>
                    <a:pt x="14199" y="18720"/>
                    <a:pt x="14868" y="19296"/>
                    <a:pt x="15371" y="19224"/>
                  </a:cubicBezTo>
                  <a:cubicBezTo>
                    <a:pt x="15873" y="19152"/>
                    <a:pt x="16208" y="18432"/>
                    <a:pt x="16543" y="16488"/>
                  </a:cubicBezTo>
                  <a:cubicBezTo>
                    <a:pt x="16878" y="14544"/>
                    <a:pt x="17213" y="11376"/>
                    <a:pt x="18050" y="8424"/>
                  </a:cubicBezTo>
                  <a:cubicBezTo>
                    <a:pt x="18887" y="5472"/>
                    <a:pt x="20226" y="2736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10849175" y="7796447"/>
              <a:ext cx="1895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596"/>
                    <a:pt x="21600" y="9191"/>
                    <a:pt x="18900" y="12791"/>
                  </a:cubicBezTo>
                  <a:cubicBezTo>
                    <a:pt x="16200" y="16391"/>
                    <a:pt x="8100" y="189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10833842" y="8241124"/>
              <a:ext cx="78436" cy="12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11" fill="norm" stroke="1" extrusionOk="0">
                  <a:moveTo>
                    <a:pt x="4050" y="11435"/>
                  </a:moveTo>
                  <a:cubicBezTo>
                    <a:pt x="2025" y="13553"/>
                    <a:pt x="0" y="15671"/>
                    <a:pt x="0" y="17576"/>
                  </a:cubicBezTo>
                  <a:cubicBezTo>
                    <a:pt x="0" y="19482"/>
                    <a:pt x="2025" y="21176"/>
                    <a:pt x="4725" y="21388"/>
                  </a:cubicBezTo>
                  <a:cubicBezTo>
                    <a:pt x="7425" y="21600"/>
                    <a:pt x="10800" y="20329"/>
                    <a:pt x="13500" y="18847"/>
                  </a:cubicBezTo>
                  <a:cubicBezTo>
                    <a:pt x="16200" y="17365"/>
                    <a:pt x="18225" y="15671"/>
                    <a:pt x="19575" y="13765"/>
                  </a:cubicBezTo>
                  <a:cubicBezTo>
                    <a:pt x="20925" y="11859"/>
                    <a:pt x="21600" y="9741"/>
                    <a:pt x="18562" y="7412"/>
                  </a:cubicBezTo>
                  <a:cubicBezTo>
                    <a:pt x="15525" y="5082"/>
                    <a:pt x="8775" y="2541"/>
                    <a:pt x="20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1439522" y="7612443"/>
              <a:ext cx="41401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8"/>
                    <a:pt x="7200" y="9257"/>
                    <a:pt x="10800" y="5657"/>
                  </a:cubicBezTo>
                  <a:cubicBezTo>
                    <a:pt x="14400" y="2057"/>
                    <a:pt x="18000" y="10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42659" y="8170033"/>
              <a:ext cx="135336" cy="23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108" fill="norm" stroke="1" extrusionOk="0">
                  <a:moveTo>
                    <a:pt x="19456" y="3634"/>
                  </a:moveTo>
                  <a:cubicBezTo>
                    <a:pt x="16315" y="2256"/>
                    <a:pt x="13173" y="877"/>
                    <a:pt x="10620" y="302"/>
                  </a:cubicBezTo>
                  <a:cubicBezTo>
                    <a:pt x="8067" y="-272"/>
                    <a:pt x="6104" y="-42"/>
                    <a:pt x="4140" y="1107"/>
                  </a:cubicBezTo>
                  <a:cubicBezTo>
                    <a:pt x="2176" y="2256"/>
                    <a:pt x="213" y="4324"/>
                    <a:pt x="16" y="5702"/>
                  </a:cubicBezTo>
                  <a:cubicBezTo>
                    <a:pt x="-180" y="7081"/>
                    <a:pt x="1391" y="7771"/>
                    <a:pt x="5122" y="9034"/>
                  </a:cubicBezTo>
                  <a:cubicBezTo>
                    <a:pt x="8853" y="10298"/>
                    <a:pt x="14744" y="12136"/>
                    <a:pt x="17885" y="13745"/>
                  </a:cubicBezTo>
                  <a:cubicBezTo>
                    <a:pt x="21027" y="15353"/>
                    <a:pt x="21420" y="16732"/>
                    <a:pt x="20045" y="17996"/>
                  </a:cubicBezTo>
                  <a:cubicBezTo>
                    <a:pt x="18671" y="19260"/>
                    <a:pt x="15529" y="20409"/>
                    <a:pt x="12976" y="20868"/>
                  </a:cubicBezTo>
                  <a:cubicBezTo>
                    <a:pt x="10424" y="21328"/>
                    <a:pt x="8460" y="21098"/>
                    <a:pt x="7085" y="20409"/>
                  </a:cubicBezTo>
                  <a:cubicBezTo>
                    <a:pt x="5711" y="19719"/>
                    <a:pt x="4925" y="18571"/>
                    <a:pt x="4925" y="17422"/>
                  </a:cubicBezTo>
                  <a:cubicBezTo>
                    <a:pt x="4925" y="16273"/>
                    <a:pt x="5711" y="15124"/>
                    <a:pt x="6496" y="13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269547" y="7972784"/>
              <a:ext cx="68393" cy="42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46" fill="norm" stroke="1" extrusionOk="0">
                  <a:moveTo>
                    <a:pt x="21409" y="0"/>
                  </a:moveTo>
                  <a:cubicBezTo>
                    <a:pt x="15009" y="4346"/>
                    <a:pt x="8609" y="8691"/>
                    <a:pt x="5009" y="11886"/>
                  </a:cubicBezTo>
                  <a:cubicBezTo>
                    <a:pt x="1409" y="15082"/>
                    <a:pt x="609" y="17127"/>
                    <a:pt x="209" y="18469"/>
                  </a:cubicBezTo>
                  <a:cubicBezTo>
                    <a:pt x="-191" y="19811"/>
                    <a:pt x="-191" y="20450"/>
                    <a:pt x="1809" y="20897"/>
                  </a:cubicBezTo>
                  <a:cubicBezTo>
                    <a:pt x="3809" y="21344"/>
                    <a:pt x="7809" y="21600"/>
                    <a:pt x="11409" y="21344"/>
                  </a:cubicBezTo>
                  <a:cubicBezTo>
                    <a:pt x="15009" y="21089"/>
                    <a:pt x="18209" y="20322"/>
                    <a:pt x="19809" y="19427"/>
                  </a:cubicBezTo>
                  <a:cubicBezTo>
                    <a:pt x="21409" y="18533"/>
                    <a:pt x="21409" y="17510"/>
                    <a:pt x="21409" y="16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222936" y="8201317"/>
              <a:ext cx="337342" cy="39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923"/>
                  </a:moveTo>
                  <a:cubicBezTo>
                    <a:pt x="2618" y="923"/>
                    <a:pt x="5236" y="923"/>
                    <a:pt x="7364" y="923"/>
                  </a:cubicBezTo>
                  <a:cubicBezTo>
                    <a:pt x="9491" y="923"/>
                    <a:pt x="11127" y="923"/>
                    <a:pt x="12355" y="853"/>
                  </a:cubicBezTo>
                  <a:cubicBezTo>
                    <a:pt x="13582" y="783"/>
                    <a:pt x="14400" y="642"/>
                    <a:pt x="14400" y="502"/>
                  </a:cubicBezTo>
                  <a:cubicBezTo>
                    <a:pt x="14400" y="362"/>
                    <a:pt x="13582" y="222"/>
                    <a:pt x="12764" y="222"/>
                  </a:cubicBezTo>
                  <a:cubicBezTo>
                    <a:pt x="11945" y="222"/>
                    <a:pt x="11127" y="362"/>
                    <a:pt x="10227" y="1133"/>
                  </a:cubicBezTo>
                  <a:cubicBezTo>
                    <a:pt x="9327" y="1905"/>
                    <a:pt x="8345" y="3307"/>
                    <a:pt x="8182" y="4640"/>
                  </a:cubicBezTo>
                  <a:cubicBezTo>
                    <a:pt x="8018" y="5972"/>
                    <a:pt x="8673" y="7235"/>
                    <a:pt x="9818" y="7936"/>
                  </a:cubicBezTo>
                  <a:cubicBezTo>
                    <a:pt x="10964" y="8637"/>
                    <a:pt x="12600" y="8777"/>
                    <a:pt x="13991" y="8357"/>
                  </a:cubicBezTo>
                  <a:cubicBezTo>
                    <a:pt x="15382" y="7936"/>
                    <a:pt x="16527" y="6954"/>
                    <a:pt x="17345" y="5762"/>
                  </a:cubicBezTo>
                  <a:cubicBezTo>
                    <a:pt x="18164" y="4570"/>
                    <a:pt x="18655" y="3167"/>
                    <a:pt x="18573" y="2957"/>
                  </a:cubicBezTo>
                  <a:cubicBezTo>
                    <a:pt x="18491" y="2746"/>
                    <a:pt x="17836" y="3728"/>
                    <a:pt x="17264" y="5762"/>
                  </a:cubicBezTo>
                  <a:cubicBezTo>
                    <a:pt x="16691" y="7796"/>
                    <a:pt x="16200" y="10881"/>
                    <a:pt x="15955" y="13406"/>
                  </a:cubicBezTo>
                  <a:cubicBezTo>
                    <a:pt x="15709" y="15931"/>
                    <a:pt x="15709" y="17894"/>
                    <a:pt x="15627" y="19297"/>
                  </a:cubicBezTo>
                  <a:cubicBezTo>
                    <a:pt x="15545" y="20699"/>
                    <a:pt x="15382" y="21541"/>
                    <a:pt x="15300" y="21471"/>
                  </a:cubicBezTo>
                  <a:cubicBezTo>
                    <a:pt x="15218" y="21401"/>
                    <a:pt x="15218" y="20419"/>
                    <a:pt x="15300" y="17263"/>
                  </a:cubicBezTo>
                  <a:cubicBezTo>
                    <a:pt x="15382" y="14107"/>
                    <a:pt x="15545" y="8777"/>
                    <a:pt x="15709" y="5692"/>
                  </a:cubicBezTo>
                  <a:cubicBezTo>
                    <a:pt x="15873" y="2606"/>
                    <a:pt x="16036" y="1764"/>
                    <a:pt x="16445" y="1133"/>
                  </a:cubicBezTo>
                  <a:cubicBezTo>
                    <a:pt x="16855" y="502"/>
                    <a:pt x="17509" y="81"/>
                    <a:pt x="18245" y="11"/>
                  </a:cubicBezTo>
                  <a:cubicBezTo>
                    <a:pt x="18982" y="-59"/>
                    <a:pt x="19800" y="222"/>
                    <a:pt x="20455" y="712"/>
                  </a:cubicBezTo>
                  <a:cubicBezTo>
                    <a:pt x="21109" y="1203"/>
                    <a:pt x="21600" y="1905"/>
                    <a:pt x="21600" y="3167"/>
                  </a:cubicBezTo>
                  <a:cubicBezTo>
                    <a:pt x="21600" y="4429"/>
                    <a:pt x="21109" y="6253"/>
                    <a:pt x="20045" y="7305"/>
                  </a:cubicBezTo>
                  <a:cubicBezTo>
                    <a:pt x="18982" y="8357"/>
                    <a:pt x="17345" y="8637"/>
                    <a:pt x="15709" y="8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838029" y="8110787"/>
              <a:ext cx="90257" cy="20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291" fill="norm" stroke="1" extrusionOk="0">
                  <a:moveTo>
                    <a:pt x="21190" y="0"/>
                  </a:moveTo>
                  <a:cubicBezTo>
                    <a:pt x="17590" y="2082"/>
                    <a:pt x="13990" y="4164"/>
                    <a:pt x="10390" y="6896"/>
                  </a:cubicBezTo>
                  <a:cubicBezTo>
                    <a:pt x="6790" y="9629"/>
                    <a:pt x="3190" y="13012"/>
                    <a:pt x="1390" y="15614"/>
                  </a:cubicBezTo>
                  <a:cubicBezTo>
                    <a:pt x="-410" y="18217"/>
                    <a:pt x="-410" y="20039"/>
                    <a:pt x="1090" y="20819"/>
                  </a:cubicBezTo>
                  <a:cubicBezTo>
                    <a:pt x="2590" y="21600"/>
                    <a:pt x="5590" y="21340"/>
                    <a:pt x="8890" y="20559"/>
                  </a:cubicBezTo>
                  <a:cubicBezTo>
                    <a:pt x="12190" y="19778"/>
                    <a:pt x="15790" y="18477"/>
                    <a:pt x="19390" y="1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897618" y="8218123"/>
              <a:ext cx="84336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4966"/>
                    <a:pt x="9818" y="9931"/>
                    <a:pt x="6218" y="13531"/>
                  </a:cubicBezTo>
                  <a:cubicBezTo>
                    <a:pt x="2618" y="17131"/>
                    <a:pt x="1309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107934" y="8478796"/>
              <a:ext cx="80501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9" y="21600"/>
                    <a:pt x="3977" y="21600"/>
                    <a:pt x="6206" y="19200"/>
                  </a:cubicBezTo>
                  <a:cubicBezTo>
                    <a:pt x="8434" y="16800"/>
                    <a:pt x="10903" y="12000"/>
                    <a:pt x="13509" y="8400"/>
                  </a:cubicBezTo>
                  <a:cubicBezTo>
                    <a:pt x="16114" y="4800"/>
                    <a:pt x="188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497608" y="8501796"/>
              <a:ext cx="338676" cy="6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118" fill="norm" stroke="1" extrusionOk="0">
                  <a:moveTo>
                    <a:pt x="2520" y="14400"/>
                  </a:moveTo>
                  <a:cubicBezTo>
                    <a:pt x="1221" y="16800"/>
                    <a:pt x="-78" y="19200"/>
                    <a:pt x="3" y="20400"/>
                  </a:cubicBezTo>
                  <a:cubicBezTo>
                    <a:pt x="84" y="21600"/>
                    <a:pt x="1546" y="21600"/>
                    <a:pt x="5363" y="18000"/>
                  </a:cubicBezTo>
                  <a:cubicBezTo>
                    <a:pt x="9179" y="14400"/>
                    <a:pt x="15351" y="7200"/>
                    <a:pt x="215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1135290" y="8210456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1089289" y="8386794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1831240" y="8041785"/>
              <a:ext cx="408076" cy="46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1" fill="norm" stroke="1" extrusionOk="0">
                  <a:moveTo>
                    <a:pt x="5324" y="4554"/>
                  </a:moveTo>
                  <a:cubicBezTo>
                    <a:pt x="4653" y="4787"/>
                    <a:pt x="3982" y="5021"/>
                    <a:pt x="3177" y="5196"/>
                  </a:cubicBezTo>
                  <a:cubicBezTo>
                    <a:pt x="2372" y="5371"/>
                    <a:pt x="1433" y="5488"/>
                    <a:pt x="963" y="5254"/>
                  </a:cubicBezTo>
                  <a:cubicBezTo>
                    <a:pt x="494" y="5021"/>
                    <a:pt x="494" y="4437"/>
                    <a:pt x="896" y="3619"/>
                  </a:cubicBezTo>
                  <a:cubicBezTo>
                    <a:pt x="1299" y="2802"/>
                    <a:pt x="2104" y="1751"/>
                    <a:pt x="2775" y="1051"/>
                  </a:cubicBezTo>
                  <a:cubicBezTo>
                    <a:pt x="3445" y="350"/>
                    <a:pt x="3982" y="0"/>
                    <a:pt x="4586" y="0"/>
                  </a:cubicBezTo>
                  <a:cubicBezTo>
                    <a:pt x="5189" y="0"/>
                    <a:pt x="5860" y="350"/>
                    <a:pt x="6263" y="1518"/>
                  </a:cubicBezTo>
                  <a:cubicBezTo>
                    <a:pt x="6665" y="2685"/>
                    <a:pt x="6799" y="4670"/>
                    <a:pt x="6129" y="7005"/>
                  </a:cubicBezTo>
                  <a:cubicBezTo>
                    <a:pt x="5458" y="9341"/>
                    <a:pt x="3982" y="12026"/>
                    <a:pt x="2842" y="13485"/>
                  </a:cubicBezTo>
                  <a:cubicBezTo>
                    <a:pt x="1701" y="14945"/>
                    <a:pt x="896" y="15178"/>
                    <a:pt x="427" y="14945"/>
                  </a:cubicBezTo>
                  <a:cubicBezTo>
                    <a:pt x="-43" y="14711"/>
                    <a:pt x="-177" y="14011"/>
                    <a:pt x="293" y="13135"/>
                  </a:cubicBezTo>
                  <a:cubicBezTo>
                    <a:pt x="762" y="12259"/>
                    <a:pt x="1835" y="11209"/>
                    <a:pt x="4384" y="9165"/>
                  </a:cubicBezTo>
                  <a:cubicBezTo>
                    <a:pt x="6934" y="7122"/>
                    <a:pt x="10958" y="4086"/>
                    <a:pt x="13306" y="2452"/>
                  </a:cubicBezTo>
                  <a:cubicBezTo>
                    <a:pt x="15654" y="817"/>
                    <a:pt x="16325" y="584"/>
                    <a:pt x="16191" y="876"/>
                  </a:cubicBezTo>
                  <a:cubicBezTo>
                    <a:pt x="16057" y="1168"/>
                    <a:pt x="15117" y="1985"/>
                    <a:pt x="13507" y="3853"/>
                  </a:cubicBezTo>
                  <a:cubicBezTo>
                    <a:pt x="11898" y="5721"/>
                    <a:pt x="9617" y="8640"/>
                    <a:pt x="8141" y="11501"/>
                  </a:cubicBezTo>
                  <a:cubicBezTo>
                    <a:pt x="6665" y="14361"/>
                    <a:pt x="5994" y="17163"/>
                    <a:pt x="5927" y="18856"/>
                  </a:cubicBezTo>
                  <a:cubicBezTo>
                    <a:pt x="5860" y="20549"/>
                    <a:pt x="6397" y="21133"/>
                    <a:pt x="7336" y="21366"/>
                  </a:cubicBezTo>
                  <a:cubicBezTo>
                    <a:pt x="8275" y="21600"/>
                    <a:pt x="9617" y="21483"/>
                    <a:pt x="11025" y="20608"/>
                  </a:cubicBezTo>
                  <a:cubicBezTo>
                    <a:pt x="12434" y="19732"/>
                    <a:pt x="13910" y="18097"/>
                    <a:pt x="14581" y="16871"/>
                  </a:cubicBezTo>
                  <a:cubicBezTo>
                    <a:pt x="15252" y="15645"/>
                    <a:pt x="15117" y="14828"/>
                    <a:pt x="14782" y="14244"/>
                  </a:cubicBezTo>
                  <a:cubicBezTo>
                    <a:pt x="14447" y="13661"/>
                    <a:pt x="13910" y="13310"/>
                    <a:pt x="14380" y="13077"/>
                  </a:cubicBezTo>
                  <a:cubicBezTo>
                    <a:pt x="14849" y="12843"/>
                    <a:pt x="16325" y="12726"/>
                    <a:pt x="17666" y="12493"/>
                  </a:cubicBezTo>
                  <a:cubicBezTo>
                    <a:pt x="19008" y="12259"/>
                    <a:pt x="20216" y="11909"/>
                    <a:pt x="21423" y="1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2680934" y="8151196"/>
              <a:ext cx="111703" cy="37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354" fill="norm" stroke="1" extrusionOk="0">
                  <a:moveTo>
                    <a:pt x="1971" y="7325"/>
                  </a:moveTo>
                  <a:cubicBezTo>
                    <a:pt x="2440" y="10682"/>
                    <a:pt x="2910" y="14039"/>
                    <a:pt x="3145" y="16155"/>
                  </a:cubicBezTo>
                  <a:cubicBezTo>
                    <a:pt x="3380" y="18271"/>
                    <a:pt x="3380" y="19147"/>
                    <a:pt x="2910" y="19950"/>
                  </a:cubicBezTo>
                  <a:cubicBezTo>
                    <a:pt x="2440" y="20752"/>
                    <a:pt x="1501" y="21482"/>
                    <a:pt x="1032" y="21336"/>
                  </a:cubicBezTo>
                  <a:cubicBezTo>
                    <a:pt x="562" y="21190"/>
                    <a:pt x="562" y="20168"/>
                    <a:pt x="327" y="17323"/>
                  </a:cubicBezTo>
                  <a:cubicBezTo>
                    <a:pt x="93" y="14477"/>
                    <a:pt x="-377" y="9806"/>
                    <a:pt x="562" y="6741"/>
                  </a:cubicBezTo>
                  <a:cubicBezTo>
                    <a:pt x="1501" y="3677"/>
                    <a:pt x="3849" y="2217"/>
                    <a:pt x="5962" y="1268"/>
                  </a:cubicBezTo>
                  <a:cubicBezTo>
                    <a:pt x="8075" y="320"/>
                    <a:pt x="9953" y="-118"/>
                    <a:pt x="12771" y="28"/>
                  </a:cubicBezTo>
                  <a:cubicBezTo>
                    <a:pt x="15588" y="174"/>
                    <a:pt x="19345" y="904"/>
                    <a:pt x="20284" y="2436"/>
                  </a:cubicBezTo>
                  <a:cubicBezTo>
                    <a:pt x="21223" y="3968"/>
                    <a:pt x="19345" y="6304"/>
                    <a:pt x="15823" y="7982"/>
                  </a:cubicBezTo>
                  <a:cubicBezTo>
                    <a:pt x="12301" y="9660"/>
                    <a:pt x="7136" y="10682"/>
                    <a:pt x="1971" y="11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2844995" y="8241124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2975332" y="8156788"/>
              <a:ext cx="92003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0"/>
                  </a:moveTo>
                  <a:cubicBezTo>
                    <a:pt x="600" y="5923"/>
                    <a:pt x="1200" y="11845"/>
                    <a:pt x="3000" y="15677"/>
                  </a:cubicBezTo>
                  <a:cubicBezTo>
                    <a:pt x="4800" y="19510"/>
                    <a:pt x="7800" y="21252"/>
                    <a:pt x="10200" y="21426"/>
                  </a:cubicBezTo>
                  <a:cubicBezTo>
                    <a:pt x="12600" y="21600"/>
                    <a:pt x="14400" y="20206"/>
                    <a:pt x="15600" y="17419"/>
                  </a:cubicBezTo>
                  <a:cubicBezTo>
                    <a:pt x="16800" y="14632"/>
                    <a:pt x="17400" y="10452"/>
                    <a:pt x="18300" y="7490"/>
                  </a:cubicBezTo>
                  <a:cubicBezTo>
                    <a:pt x="19200" y="4529"/>
                    <a:pt x="20400" y="2787"/>
                    <a:pt x="21600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3062222" y="8011118"/>
              <a:ext cx="664461" cy="31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1911" y="12117"/>
                  </a:moveTo>
                  <a:cubicBezTo>
                    <a:pt x="1329" y="13522"/>
                    <a:pt x="748" y="14927"/>
                    <a:pt x="415" y="16068"/>
                  </a:cubicBezTo>
                  <a:cubicBezTo>
                    <a:pt x="83" y="17210"/>
                    <a:pt x="0" y="18088"/>
                    <a:pt x="0" y="18966"/>
                  </a:cubicBezTo>
                  <a:cubicBezTo>
                    <a:pt x="0" y="19844"/>
                    <a:pt x="83" y="20722"/>
                    <a:pt x="332" y="20898"/>
                  </a:cubicBezTo>
                  <a:cubicBezTo>
                    <a:pt x="582" y="21073"/>
                    <a:pt x="997" y="20546"/>
                    <a:pt x="1329" y="19756"/>
                  </a:cubicBezTo>
                  <a:cubicBezTo>
                    <a:pt x="1662" y="18966"/>
                    <a:pt x="1911" y="17912"/>
                    <a:pt x="2118" y="16946"/>
                  </a:cubicBezTo>
                  <a:cubicBezTo>
                    <a:pt x="2326" y="15981"/>
                    <a:pt x="2492" y="15102"/>
                    <a:pt x="2492" y="15102"/>
                  </a:cubicBezTo>
                  <a:cubicBezTo>
                    <a:pt x="2492" y="15102"/>
                    <a:pt x="2326" y="15981"/>
                    <a:pt x="2243" y="17210"/>
                  </a:cubicBezTo>
                  <a:cubicBezTo>
                    <a:pt x="2160" y="18439"/>
                    <a:pt x="2160" y="20020"/>
                    <a:pt x="2368" y="20810"/>
                  </a:cubicBezTo>
                  <a:cubicBezTo>
                    <a:pt x="2575" y="21600"/>
                    <a:pt x="2991" y="21600"/>
                    <a:pt x="3655" y="19932"/>
                  </a:cubicBezTo>
                  <a:cubicBezTo>
                    <a:pt x="4320" y="18263"/>
                    <a:pt x="5234" y="14927"/>
                    <a:pt x="5898" y="11678"/>
                  </a:cubicBezTo>
                  <a:cubicBezTo>
                    <a:pt x="6563" y="8429"/>
                    <a:pt x="6978" y="5268"/>
                    <a:pt x="7145" y="3161"/>
                  </a:cubicBezTo>
                  <a:cubicBezTo>
                    <a:pt x="7311" y="1054"/>
                    <a:pt x="7228" y="0"/>
                    <a:pt x="7062" y="0"/>
                  </a:cubicBezTo>
                  <a:cubicBezTo>
                    <a:pt x="6895" y="0"/>
                    <a:pt x="6646" y="1054"/>
                    <a:pt x="6438" y="3688"/>
                  </a:cubicBezTo>
                  <a:cubicBezTo>
                    <a:pt x="6231" y="6322"/>
                    <a:pt x="6065" y="10537"/>
                    <a:pt x="5982" y="13083"/>
                  </a:cubicBezTo>
                  <a:cubicBezTo>
                    <a:pt x="5898" y="15629"/>
                    <a:pt x="5898" y="16507"/>
                    <a:pt x="6065" y="17210"/>
                  </a:cubicBezTo>
                  <a:cubicBezTo>
                    <a:pt x="6231" y="17912"/>
                    <a:pt x="6563" y="18439"/>
                    <a:pt x="6854" y="18351"/>
                  </a:cubicBezTo>
                  <a:cubicBezTo>
                    <a:pt x="7145" y="18263"/>
                    <a:pt x="7394" y="17561"/>
                    <a:pt x="7560" y="16771"/>
                  </a:cubicBezTo>
                  <a:cubicBezTo>
                    <a:pt x="7726" y="15981"/>
                    <a:pt x="7809" y="15102"/>
                    <a:pt x="7934" y="13961"/>
                  </a:cubicBezTo>
                  <a:cubicBezTo>
                    <a:pt x="8058" y="12820"/>
                    <a:pt x="8225" y="11415"/>
                    <a:pt x="8308" y="11239"/>
                  </a:cubicBezTo>
                  <a:cubicBezTo>
                    <a:pt x="8391" y="11063"/>
                    <a:pt x="8391" y="12117"/>
                    <a:pt x="8391" y="13083"/>
                  </a:cubicBezTo>
                  <a:cubicBezTo>
                    <a:pt x="8391" y="14049"/>
                    <a:pt x="8391" y="14927"/>
                    <a:pt x="8474" y="15805"/>
                  </a:cubicBezTo>
                  <a:cubicBezTo>
                    <a:pt x="8557" y="16683"/>
                    <a:pt x="8723" y="17561"/>
                    <a:pt x="9014" y="17824"/>
                  </a:cubicBezTo>
                  <a:cubicBezTo>
                    <a:pt x="9305" y="18088"/>
                    <a:pt x="9720" y="17737"/>
                    <a:pt x="10177" y="16771"/>
                  </a:cubicBezTo>
                  <a:cubicBezTo>
                    <a:pt x="10634" y="15805"/>
                    <a:pt x="11132" y="14224"/>
                    <a:pt x="11506" y="12995"/>
                  </a:cubicBezTo>
                  <a:cubicBezTo>
                    <a:pt x="11880" y="11766"/>
                    <a:pt x="12129" y="10888"/>
                    <a:pt x="12171" y="10888"/>
                  </a:cubicBezTo>
                  <a:cubicBezTo>
                    <a:pt x="12212" y="10888"/>
                    <a:pt x="12046" y="11766"/>
                    <a:pt x="11963" y="12644"/>
                  </a:cubicBezTo>
                  <a:cubicBezTo>
                    <a:pt x="11880" y="13522"/>
                    <a:pt x="11880" y="14400"/>
                    <a:pt x="12005" y="15190"/>
                  </a:cubicBezTo>
                  <a:cubicBezTo>
                    <a:pt x="12129" y="15981"/>
                    <a:pt x="12378" y="16683"/>
                    <a:pt x="12752" y="16946"/>
                  </a:cubicBezTo>
                  <a:cubicBezTo>
                    <a:pt x="13126" y="17210"/>
                    <a:pt x="13625" y="17034"/>
                    <a:pt x="14248" y="16156"/>
                  </a:cubicBezTo>
                  <a:cubicBezTo>
                    <a:pt x="14871" y="15278"/>
                    <a:pt x="15618" y="13698"/>
                    <a:pt x="16034" y="12381"/>
                  </a:cubicBezTo>
                  <a:cubicBezTo>
                    <a:pt x="16449" y="11063"/>
                    <a:pt x="16532" y="10010"/>
                    <a:pt x="16408" y="9220"/>
                  </a:cubicBezTo>
                  <a:cubicBezTo>
                    <a:pt x="16283" y="8429"/>
                    <a:pt x="15951" y="7902"/>
                    <a:pt x="15660" y="7990"/>
                  </a:cubicBezTo>
                  <a:cubicBezTo>
                    <a:pt x="15369" y="8078"/>
                    <a:pt x="15120" y="8780"/>
                    <a:pt x="14871" y="9834"/>
                  </a:cubicBezTo>
                  <a:cubicBezTo>
                    <a:pt x="14622" y="10888"/>
                    <a:pt x="14372" y="12293"/>
                    <a:pt x="14248" y="13434"/>
                  </a:cubicBezTo>
                  <a:cubicBezTo>
                    <a:pt x="14123" y="14576"/>
                    <a:pt x="14123" y="15454"/>
                    <a:pt x="14331" y="16156"/>
                  </a:cubicBezTo>
                  <a:cubicBezTo>
                    <a:pt x="14538" y="16859"/>
                    <a:pt x="14954" y="17385"/>
                    <a:pt x="16200" y="17298"/>
                  </a:cubicBezTo>
                  <a:cubicBezTo>
                    <a:pt x="17446" y="17210"/>
                    <a:pt x="19523" y="16507"/>
                    <a:pt x="21600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4070325" y="8031166"/>
              <a:ext cx="185370" cy="16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19" fill="norm" stroke="1" extrusionOk="0">
                  <a:moveTo>
                    <a:pt x="14361" y="2378"/>
                  </a:moveTo>
                  <a:cubicBezTo>
                    <a:pt x="15544" y="1048"/>
                    <a:pt x="16728" y="-281"/>
                    <a:pt x="17467" y="51"/>
                  </a:cubicBezTo>
                  <a:cubicBezTo>
                    <a:pt x="18207" y="384"/>
                    <a:pt x="18503" y="2377"/>
                    <a:pt x="16136" y="5534"/>
                  </a:cubicBezTo>
                  <a:cubicBezTo>
                    <a:pt x="13769" y="8691"/>
                    <a:pt x="8739" y="13011"/>
                    <a:pt x="5336" y="15504"/>
                  </a:cubicBezTo>
                  <a:cubicBezTo>
                    <a:pt x="1933" y="17996"/>
                    <a:pt x="158" y="18661"/>
                    <a:pt x="10" y="19325"/>
                  </a:cubicBezTo>
                  <a:cubicBezTo>
                    <a:pt x="-138" y="19990"/>
                    <a:pt x="1341" y="20654"/>
                    <a:pt x="5188" y="20987"/>
                  </a:cubicBezTo>
                  <a:cubicBezTo>
                    <a:pt x="9035" y="21319"/>
                    <a:pt x="15248" y="21319"/>
                    <a:pt x="21462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4025689" y="8271791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8000"/>
                    <a:pt x="9755" y="14400"/>
                    <a:pt x="13355" y="10800"/>
                  </a:cubicBezTo>
                  <a:cubicBezTo>
                    <a:pt x="16955" y="7200"/>
                    <a:pt x="192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4437617" y="8077167"/>
              <a:ext cx="239754" cy="21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88" fill="norm" stroke="1" extrusionOk="0">
                  <a:moveTo>
                    <a:pt x="19758" y="1797"/>
                  </a:moveTo>
                  <a:cubicBezTo>
                    <a:pt x="19083" y="793"/>
                    <a:pt x="18408" y="-212"/>
                    <a:pt x="16271" y="39"/>
                  </a:cubicBezTo>
                  <a:cubicBezTo>
                    <a:pt x="14133" y="290"/>
                    <a:pt x="10533" y="1797"/>
                    <a:pt x="7495" y="4435"/>
                  </a:cubicBezTo>
                  <a:cubicBezTo>
                    <a:pt x="4458" y="7072"/>
                    <a:pt x="1983" y="10839"/>
                    <a:pt x="745" y="13351"/>
                  </a:cubicBezTo>
                  <a:cubicBezTo>
                    <a:pt x="-492" y="15862"/>
                    <a:pt x="-492" y="17118"/>
                    <a:pt x="3108" y="18248"/>
                  </a:cubicBezTo>
                  <a:cubicBezTo>
                    <a:pt x="6708" y="19379"/>
                    <a:pt x="13908" y="20383"/>
                    <a:pt x="21108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4331740" y="8417461"/>
              <a:ext cx="9262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21158" y="0"/>
                  </a:moveTo>
                  <a:cubicBezTo>
                    <a:pt x="15904" y="1800"/>
                    <a:pt x="10650" y="3600"/>
                    <a:pt x="6855" y="6120"/>
                  </a:cubicBezTo>
                  <a:cubicBezTo>
                    <a:pt x="3061" y="8640"/>
                    <a:pt x="726" y="11880"/>
                    <a:pt x="142" y="14400"/>
                  </a:cubicBezTo>
                  <a:cubicBezTo>
                    <a:pt x="-442" y="16920"/>
                    <a:pt x="726" y="18720"/>
                    <a:pt x="4520" y="19800"/>
                  </a:cubicBezTo>
                  <a:cubicBezTo>
                    <a:pt x="8315" y="20880"/>
                    <a:pt x="14736" y="21240"/>
                    <a:pt x="211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4441900" y="8347825"/>
              <a:ext cx="139386" cy="22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814" fill="norm" stroke="1" extrusionOk="0">
                  <a:moveTo>
                    <a:pt x="14711" y="14300"/>
                  </a:moveTo>
                  <a:cubicBezTo>
                    <a:pt x="12782" y="14063"/>
                    <a:pt x="10854" y="13826"/>
                    <a:pt x="8347" y="14300"/>
                  </a:cubicBezTo>
                  <a:cubicBezTo>
                    <a:pt x="5839" y="14775"/>
                    <a:pt x="2754" y="15962"/>
                    <a:pt x="1211" y="17149"/>
                  </a:cubicBezTo>
                  <a:cubicBezTo>
                    <a:pt x="-332" y="18336"/>
                    <a:pt x="-332" y="19522"/>
                    <a:pt x="825" y="20235"/>
                  </a:cubicBezTo>
                  <a:cubicBezTo>
                    <a:pt x="1982" y="20947"/>
                    <a:pt x="4297" y="21184"/>
                    <a:pt x="7382" y="19879"/>
                  </a:cubicBezTo>
                  <a:cubicBezTo>
                    <a:pt x="10468" y="18573"/>
                    <a:pt x="14325" y="15725"/>
                    <a:pt x="16639" y="12995"/>
                  </a:cubicBezTo>
                  <a:cubicBezTo>
                    <a:pt x="18954" y="10265"/>
                    <a:pt x="19725" y="7654"/>
                    <a:pt x="20304" y="5281"/>
                  </a:cubicBezTo>
                  <a:cubicBezTo>
                    <a:pt x="20882" y="2907"/>
                    <a:pt x="21268" y="771"/>
                    <a:pt x="20882" y="177"/>
                  </a:cubicBezTo>
                  <a:cubicBezTo>
                    <a:pt x="20497" y="-416"/>
                    <a:pt x="19339" y="533"/>
                    <a:pt x="18375" y="2195"/>
                  </a:cubicBezTo>
                  <a:cubicBezTo>
                    <a:pt x="17411" y="3857"/>
                    <a:pt x="16639" y="6230"/>
                    <a:pt x="17025" y="9079"/>
                  </a:cubicBezTo>
                  <a:cubicBezTo>
                    <a:pt x="17411" y="11927"/>
                    <a:pt x="18954" y="15250"/>
                    <a:pt x="20497" y="18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4593932" y="8445706"/>
              <a:ext cx="137107" cy="105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0647" fill="norm" stroke="1" extrusionOk="0">
                  <a:moveTo>
                    <a:pt x="4574" y="15546"/>
                  </a:moveTo>
                  <a:cubicBezTo>
                    <a:pt x="5753" y="13035"/>
                    <a:pt x="6931" y="10523"/>
                    <a:pt x="7913" y="7760"/>
                  </a:cubicBezTo>
                  <a:cubicBezTo>
                    <a:pt x="8894" y="4998"/>
                    <a:pt x="9680" y="1984"/>
                    <a:pt x="9091" y="728"/>
                  </a:cubicBezTo>
                  <a:cubicBezTo>
                    <a:pt x="8502" y="-528"/>
                    <a:pt x="6538" y="-26"/>
                    <a:pt x="4967" y="1230"/>
                  </a:cubicBezTo>
                  <a:cubicBezTo>
                    <a:pt x="3396" y="2486"/>
                    <a:pt x="2218" y="4495"/>
                    <a:pt x="1236" y="6756"/>
                  </a:cubicBezTo>
                  <a:cubicBezTo>
                    <a:pt x="254" y="9016"/>
                    <a:pt x="-531" y="11528"/>
                    <a:pt x="451" y="14291"/>
                  </a:cubicBezTo>
                  <a:cubicBezTo>
                    <a:pt x="1433" y="17053"/>
                    <a:pt x="4182" y="20067"/>
                    <a:pt x="7913" y="20570"/>
                  </a:cubicBezTo>
                  <a:cubicBezTo>
                    <a:pt x="11644" y="21072"/>
                    <a:pt x="16356" y="19063"/>
                    <a:pt x="21069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4692661" y="8321517"/>
              <a:ext cx="222382" cy="25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46" fill="norm" stroke="1" extrusionOk="0">
                  <a:moveTo>
                    <a:pt x="12523" y="1597"/>
                  </a:moveTo>
                  <a:cubicBezTo>
                    <a:pt x="10559" y="750"/>
                    <a:pt x="8595" y="-97"/>
                    <a:pt x="7368" y="9"/>
                  </a:cubicBezTo>
                  <a:cubicBezTo>
                    <a:pt x="6141" y="115"/>
                    <a:pt x="5650" y="1174"/>
                    <a:pt x="5527" y="4244"/>
                  </a:cubicBezTo>
                  <a:cubicBezTo>
                    <a:pt x="5404" y="7315"/>
                    <a:pt x="5650" y="12397"/>
                    <a:pt x="5895" y="15468"/>
                  </a:cubicBezTo>
                  <a:cubicBezTo>
                    <a:pt x="6141" y="18538"/>
                    <a:pt x="6386" y="19597"/>
                    <a:pt x="5895" y="20338"/>
                  </a:cubicBezTo>
                  <a:cubicBezTo>
                    <a:pt x="5404" y="21079"/>
                    <a:pt x="4177" y="21503"/>
                    <a:pt x="3195" y="21291"/>
                  </a:cubicBezTo>
                  <a:cubicBezTo>
                    <a:pt x="2214" y="21079"/>
                    <a:pt x="1477" y="20232"/>
                    <a:pt x="864" y="18962"/>
                  </a:cubicBezTo>
                  <a:cubicBezTo>
                    <a:pt x="250" y="17691"/>
                    <a:pt x="-241" y="15997"/>
                    <a:pt x="127" y="14938"/>
                  </a:cubicBezTo>
                  <a:cubicBezTo>
                    <a:pt x="495" y="13879"/>
                    <a:pt x="1723" y="13456"/>
                    <a:pt x="3564" y="13350"/>
                  </a:cubicBezTo>
                  <a:cubicBezTo>
                    <a:pt x="5404" y="13244"/>
                    <a:pt x="7859" y="13456"/>
                    <a:pt x="9700" y="13668"/>
                  </a:cubicBezTo>
                  <a:cubicBezTo>
                    <a:pt x="11541" y="13879"/>
                    <a:pt x="12768" y="14091"/>
                    <a:pt x="12768" y="14303"/>
                  </a:cubicBezTo>
                  <a:cubicBezTo>
                    <a:pt x="12768" y="14515"/>
                    <a:pt x="11541" y="14727"/>
                    <a:pt x="10927" y="15362"/>
                  </a:cubicBezTo>
                  <a:cubicBezTo>
                    <a:pt x="10314" y="15997"/>
                    <a:pt x="10314" y="17056"/>
                    <a:pt x="11664" y="17797"/>
                  </a:cubicBezTo>
                  <a:cubicBezTo>
                    <a:pt x="13014" y="18538"/>
                    <a:pt x="15714" y="18962"/>
                    <a:pt x="17554" y="18538"/>
                  </a:cubicBezTo>
                  <a:cubicBezTo>
                    <a:pt x="19395" y="18115"/>
                    <a:pt x="20377" y="16844"/>
                    <a:pt x="21359" y="15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4915042" y="8324903"/>
              <a:ext cx="207006" cy="22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5" fill="norm" stroke="1" extrusionOk="0">
                  <a:moveTo>
                    <a:pt x="1600" y="14139"/>
                  </a:moveTo>
                  <a:cubicBezTo>
                    <a:pt x="800" y="15078"/>
                    <a:pt x="0" y="16017"/>
                    <a:pt x="0" y="16956"/>
                  </a:cubicBezTo>
                  <a:cubicBezTo>
                    <a:pt x="0" y="17895"/>
                    <a:pt x="800" y="18834"/>
                    <a:pt x="1733" y="18952"/>
                  </a:cubicBezTo>
                  <a:cubicBezTo>
                    <a:pt x="2667" y="19069"/>
                    <a:pt x="3733" y="18365"/>
                    <a:pt x="4667" y="18482"/>
                  </a:cubicBezTo>
                  <a:cubicBezTo>
                    <a:pt x="5600" y="18599"/>
                    <a:pt x="6400" y="19539"/>
                    <a:pt x="7333" y="19656"/>
                  </a:cubicBezTo>
                  <a:cubicBezTo>
                    <a:pt x="8267" y="19773"/>
                    <a:pt x="9333" y="19069"/>
                    <a:pt x="11333" y="16486"/>
                  </a:cubicBezTo>
                  <a:cubicBezTo>
                    <a:pt x="13333" y="13904"/>
                    <a:pt x="16267" y="9443"/>
                    <a:pt x="18000" y="6156"/>
                  </a:cubicBezTo>
                  <a:cubicBezTo>
                    <a:pt x="19733" y="2869"/>
                    <a:pt x="20267" y="756"/>
                    <a:pt x="20000" y="169"/>
                  </a:cubicBezTo>
                  <a:cubicBezTo>
                    <a:pt x="19733" y="-418"/>
                    <a:pt x="18667" y="521"/>
                    <a:pt x="17333" y="3104"/>
                  </a:cubicBezTo>
                  <a:cubicBezTo>
                    <a:pt x="16000" y="5686"/>
                    <a:pt x="14400" y="9912"/>
                    <a:pt x="13600" y="12612"/>
                  </a:cubicBezTo>
                  <a:cubicBezTo>
                    <a:pt x="12800" y="15312"/>
                    <a:pt x="12800" y="16486"/>
                    <a:pt x="12933" y="17660"/>
                  </a:cubicBezTo>
                  <a:cubicBezTo>
                    <a:pt x="13067" y="18834"/>
                    <a:pt x="13333" y="20008"/>
                    <a:pt x="14133" y="20595"/>
                  </a:cubicBezTo>
                  <a:cubicBezTo>
                    <a:pt x="14933" y="21182"/>
                    <a:pt x="16267" y="21182"/>
                    <a:pt x="17600" y="20595"/>
                  </a:cubicBezTo>
                  <a:cubicBezTo>
                    <a:pt x="18933" y="20008"/>
                    <a:pt x="20267" y="18834"/>
                    <a:pt x="21600" y="17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5093368" y="8317793"/>
              <a:ext cx="105348" cy="24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500" fill="norm" stroke="1" extrusionOk="0">
                  <a:moveTo>
                    <a:pt x="16571" y="0"/>
                  </a:moveTo>
                  <a:cubicBezTo>
                    <a:pt x="10914" y="5625"/>
                    <a:pt x="5257" y="11250"/>
                    <a:pt x="2429" y="14625"/>
                  </a:cubicBezTo>
                  <a:cubicBezTo>
                    <a:pt x="-400" y="18000"/>
                    <a:pt x="-400" y="19125"/>
                    <a:pt x="629" y="20025"/>
                  </a:cubicBezTo>
                  <a:cubicBezTo>
                    <a:pt x="1657" y="20925"/>
                    <a:pt x="3714" y="21600"/>
                    <a:pt x="7314" y="21488"/>
                  </a:cubicBezTo>
                  <a:cubicBezTo>
                    <a:pt x="10914" y="21375"/>
                    <a:pt x="16057" y="20475"/>
                    <a:pt x="21200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5106713" y="8425128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5364416" y="8379127"/>
              <a:ext cx="97152" cy="16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074" fill="norm" stroke="1" extrusionOk="0">
                  <a:moveTo>
                    <a:pt x="20068" y="2946"/>
                  </a:moveTo>
                  <a:cubicBezTo>
                    <a:pt x="17368" y="2946"/>
                    <a:pt x="14668" y="2946"/>
                    <a:pt x="11428" y="4418"/>
                  </a:cubicBezTo>
                  <a:cubicBezTo>
                    <a:pt x="8188" y="5891"/>
                    <a:pt x="4408" y="8836"/>
                    <a:pt x="2248" y="11618"/>
                  </a:cubicBezTo>
                  <a:cubicBezTo>
                    <a:pt x="88" y="14400"/>
                    <a:pt x="-452" y="17018"/>
                    <a:pt x="358" y="18818"/>
                  </a:cubicBezTo>
                  <a:cubicBezTo>
                    <a:pt x="1168" y="20618"/>
                    <a:pt x="3328" y="21600"/>
                    <a:pt x="7108" y="20782"/>
                  </a:cubicBezTo>
                  <a:cubicBezTo>
                    <a:pt x="10888" y="19964"/>
                    <a:pt x="16288" y="17345"/>
                    <a:pt x="18718" y="13582"/>
                  </a:cubicBezTo>
                  <a:cubicBezTo>
                    <a:pt x="21148" y="9818"/>
                    <a:pt x="20608" y="4909"/>
                    <a:pt x="200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5566723" y="8440462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5591473" y="8386794"/>
              <a:ext cx="129954" cy="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62" fill="norm" stroke="1" extrusionOk="0">
                  <a:moveTo>
                    <a:pt x="15916" y="3240"/>
                  </a:moveTo>
                  <a:cubicBezTo>
                    <a:pt x="11762" y="3780"/>
                    <a:pt x="7608" y="4320"/>
                    <a:pt x="4908" y="5670"/>
                  </a:cubicBezTo>
                  <a:cubicBezTo>
                    <a:pt x="2208" y="7020"/>
                    <a:pt x="962" y="9180"/>
                    <a:pt x="339" y="11610"/>
                  </a:cubicBezTo>
                  <a:cubicBezTo>
                    <a:pt x="-284" y="14040"/>
                    <a:pt x="-284" y="16740"/>
                    <a:pt x="2416" y="18630"/>
                  </a:cubicBezTo>
                  <a:cubicBezTo>
                    <a:pt x="5116" y="20520"/>
                    <a:pt x="10516" y="21600"/>
                    <a:pt x="14462" y="20790"/>
                  </a:cubicBezTo>
                  <a:cubicBezTo>
                    <a:pt x="18408" y="19980"/>
                    <a:pt x="20901" y="17280"/>
                    <a:pt x="21108" y="13500"/>
                  </a:cubicBezTo>
                  <a:cubicBezTo>
                    <a:pt x="21316" y="9720"/>
                    <a:pt x="19239" y="4860"/>
                    <a:pt x="171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5773728" y="8344322"/>
              <a:ext cx="92003" cy="1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1489"/>
                  </a:moveTo>
                  <a:cubicBezTo>
                    <a:pt x="18600" y="844"/>
                    <a:pt x="15600" y="199"/>
                    <a:pt x="12600" y="38"/>
                  </a:cubicBezTo>
                  <a:cubicBezTo>
                    <a:pt x="9600" y="-123"/>
                    <a:pt x="6600" y="199"/>
                    <a:pt x="5100" y="1489"/>
                  </a:cubicBezTo>
                  <a:cubicBezTo>
                    <a:pt x="3600" y="2779"/>
                    <a:pt x="3600" y="5035"/>
                    <a:pt x="5100" y="7776"/>
                  </a:cubicBezTo>
                  <a:cubicBezTo>
                    <a:pt x="6600" y="10516"/>
                    <a:pt x="9600" y="13740"/>
                    <a:pt x="10800" y="16158"/>
                  </a:cubicBezTo>
                  <a:cubicBezTo>
                    <a:pt x="12000" y="18576"/>
                    <a:pt x="11400" y="20187"/>
                    <a:pt x="9300" y="20832"/>
                  </a:cubicBezTo>
                  <a:cubicBezTo>
                    <a:pt x="7200" y="21477"/>
                    <a:pt x="3600" y="21155"/>
                    <a:pt x="0" y="20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5750728" y="8340793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9" y="15600"/>
                    <a:pt x="7817" y="9600"/>
                    <a:pt x="11417" y="6000"/>
                  </a:cubicBezTo>
                  <a:cubicBezTo>
                    <a:pt x="15017" y="2400"/>
                    <a:pt x="1830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5474721" y="8524797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6034401" y="8257595"/>
              <a:ext cx="146070" cy="30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291" fill="norm" stroke="1" extrusionOk="0">
                  <a:moveTo>
                    <a:pt x="5400" y="983"/>
                  </a:moveTo>
                  <a:cubicBezTo>
                    <a:pt x="6840" y="452"/>
                    <a:pt x="8280" y="-79"/>
                    <a:pt x="10620" y="10"/>
                  </a:cubicBezTo>
                  <a:cubicBezTo>
                    <a:pt x="12960" y="98"/>
                    <a:pt x="16200" y="806"/>
                    <a:pt x="18360" y="3019"/>
                  </a:cubicBezTo>
                  <a:cubicBezTo>
                    <a:pt x="20520" y="5232"/>
                    <a:pt x="21600" y="8951"/>
                    <a:pt x="19260" y="12226"/>
                  </a:cubicBezTo>
                  <a:cubicBezTo>
                    <a:pt x="16920" y="15501"/>
                    <a:pt x="11160" y="18334"/>
                    <a:pt x="7380" y="19839"/>
                  </a:cubicBezTo>
                  <a:cubicBezTo>
                    <a:pt x="3600" y="21344"/>
                    <a:pt x="1800" y="21521"/>
                    <a:pt x="900" y="21078"/>
                  </a:cubicBezTo>
                  <a:cubicBezTo>
                    <a:pt x="0" y="20636"/>
                    <a:pt x="0" y="19573"/>
                    <a:pt x="0" y="18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6394742" y="8225790"/>
              <a:ext cx="7467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600" fill="norm" stroke="1" extrusionOk="0">
                  <a:moveTo>
                    <a:pt x="18813" y="0"/>
                  </a:moveTo>
                  <a:cubicBezTo>
                    <a:pt x="20206" y="1800"/>
                    <a:pt x="21600" y="3600"/>
                    <a:pt x="18465" y="7200"/>
                  </a:cubicBezTo>
                  <a:cubicBezTo>
                    <a:pt x="15329" y="10800"/>
                    <a:pt x="7665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6706469" y="8064867"/>
              <a:ext cx="163618" cy="32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26" fill="norm" stroke="1" extrusionOk="0">
                  <a:moveTo>
                    <a:pt x="6321" y="6070"/>
                  </a:moveTo>
                  <a:cubicBezTo>
                    <a:pt x="5657" y="9782"/>
                    <a:pt x="4992" y="13495"/>
                    <a:pt x="4327" y="15773"/>
                  </a:cubicBezTo>
                  <a:cubicBezTo>
                    <a:pt x="3663" y="18051"/>
                    <a:pt x="2998" y="18895"/>
                    <a:pt x="2333" y="19738"/>
                  </a:cubicBezTo>
                  <a:cubicBezTo>
                    <a:pt x="1669" y="20582"/>
                    <a:pt x="1004" y="21426"/>
                    <a:pt x="506" y="21426"/>
                  </a:cubicBezTo>
                  <a:cubicBezTo>
                    <a:pt x="7" y="21426"/>
                    <a:pt x="-325" y="20582"/>
                    <a:pt x="506" y="17967"/>
                  </a:cubicBezTo>
                  <a:cubicBezTo>
                    <a:pt x="1337" y="15351"/>
                    <a:pt x="3330" y="10964"/>
                    <a:pt x="5823" y="7757"/>
                  </a:cubicBezTo>
                  <a:cubicBezTo>
                    <a:pt x="8315" y="4551"/>
                    <a:pt x="11306" y="2526"/>
                    <a:pt x="13632" y="1345"/>
                  </a:cubicBezTo>
                  <a:cubicBezTo>
                    <a:pt x="15958" y="164"/>
                    <a:pt x="17620" y="-174"/>
                    <a:pt x="18783" y="79"/>
                  </a:cubicBezTo>
                  <a:cubicBezTo>
                    <a:pt x="19946" y="332"/>
                    <a:pt x="20610" y="1176"/>
                    <a:pt x="19780" y="3032"/>
                  </a:cubicBezTo>
                  <a:cubicBezTo>
                    <a:pt x="18949" y="4889"/>
                    <a:pt x="16623" y="7757"/>
                    <a:pt x="14795" y="9445"/>
                  </a:cubicBezTo>
                  <a:cubicBezTo>
                    <a:pt x="12967" y="11132"/>
                    <a:pt x="11638" y="11638"/>
                    <a:pt x="10143" y="12060"/>
                  </a:cubicBezTo>
                  <a:cubicBezTo>
                    <a:pt x="8647" y="12482"/>
                    <a:pt x="6986" y="12820"/>
                    <a:pt x="6986" y="13157"/>
                  </a:cubicBezTo>
                  <a:cubicBezTo>
                    <a:pt x="6986" y="13495"/>
                    <a:pt x="8647" y="13832"/>
                    <a:pt x="11306" y="14676"/>
                  </a:cubicBezTo>
                  <a:cubicBezTo>
                    <a:pt x="13964" y="15520"/>
                    <a:pt x="17620" y="16870"/>
                    <a:pt x="21275" y="18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6898324" y="8213319"/>
              <a:ext cx="125100" cy="13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160" fill="norm" stroke="1" extrusionOk="0">
                  <a:moveTo>
                    <a:pt x="5595" y="10164"/>
                  </a:moveTo>
                  <a:cubicBezTo>
                    <a:pt x="6891" y="8593"/>
                    <a:pt x="8187" y="7022"/>
                    <a:pt x="9267" y="5058"/>
                  </a:cubicBezTo>
                  <a:cubicBezTo>
                    <a:pt x="10347" y="3095"/>
                    <a:pt x="11211" y="738"/>
                    <a:pt x="10563" y="149"/>
                  </a:cubicBezTo>
                  <a:cubicBezTo>
                    <a:pt x="9915" y="-440"/>
                    <a:pt x="7755" y="738"/>
                    <a:pt x="5595" y="3291"/>
                  </a:cubicBezTo>
                  <a:cubicBezTo>
                    <a:pt x="3435" y="5844"/>
                    <a:pt x="1275" y="9771"/>
                    <a:pt x="411" y="12716"/>
                  </a:cubicBezTo>
                  <a:cubicBezTo>
                    <a:pt x="-453" y="15662"/>
                    <a:pt x="-21" y="17625"/>
                    <a:pt x="2355" y="19000"/>
                  </a:cubicBezTo>
                  <a:cubicBezTo>
                    <a:pt x="4731" y="20375"/>
                    <a:pt x="9051" y="21160"/>
                    <a:pt x="12507" y="21160"/>
                  </a:cubicBezTo>
                  <a:cubicBezTo>
                    <a:pt x="15963" y="21160"/>
                    <a:pt x="18555" y="20375"/>
                    <a:pt x="21147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6985088" y="8264125"/>
              <a:ext cx="115004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04"/>
                    <a:pt x="16800" y="4408"/>
                    <a:pt x="15360" y="7714"/>
                  </a:cubicBezTo>
                  <a:cubicBezTo>
                    <a:pt x="13920" y="11020"/>
                    <a:pt x="13440" y="15429"/>
                    <a:pt x="12480" y="18073"/>
                  </a:cubicBezTo>
                  <a:cubicBezTo>
                    <a:pt x="11520" y="20718"/>
                    <a:pt x="10080" y="21600"/>
                    <a:pt x="8400" y="21600"/>
                  </a:cubicBezTo>
                  <a:cubicBezTo>
                    <a:pt x="6720" y="21600"/>
                    <a:pt x="4800" y="20718"/>
                    <a:pt x="3360" y="19176"/>
                  </a:cubicBezTo>
                  <a:cubicBezTo>
                    <a:pt x="1920" y="17633"/>
                    <a:pt x="960" y="15429"/>
                    <a:pt x="0" y="13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7031089" y="8161502"/>
              <a:ext cx="84337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273" y="11040"/>
                    <a:pt x="6546" y="1783"/>
                    <a:pt x="10146" y="240"/>
                  </a:cubicBezTo>
                  <a:cubicBezTo>
                    <a:pt x="13746" y="-1303"/>
                    <a:pt x="17673" y="4869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7116882" y="8219224"/>
              <a:ext cx="144214" cy="11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93" fill="norm" stroke="1" extrusionOk="0">
                  <a:moveTo>
                    <a:pt x="5468" y="9873"/>
                  </a:moveTo>
                  <a:cubicBezTo>
                    <a:pt x="6605" y="7953"/>
                    <a:pt x="7742" y="6033"/>
                    <a:pt x="9068" y="4353"/>
                  </a:cubicBezTo>
                  <a:cubicBezTo>
                    <a:pt x="10395" y="2673"/>
                    <a:pt x="11910" y="1233"/>
                    <a:pt x="11531" y="513"/>
                  </a:cubicBezTo>
                  <a:cubicBezTo>
                    <a:pt x="11152" y="-207"/>
                    <a:pt x="8879" y="-207"/>
                    <a:pt x="6984" y="753"/>
                  </a:cubicBezTo>
                  <a:cubicBezTo>
                    <a:pt x="5089" y="1713"/>
                    <a:pt x="3573" y="3633"/>
                    <a:pt x="2437" y="5793"/>
                  </a:cubicBezTo>
                  <a:cubicBezTo>
                    <a:pt x="1300" y="7953"/>
                    <a:pt x="542" y="10353"/>
                    <a:pt x="163" y="12753"/>
                  </a:cubicBezTo>
                  <a:cubicBezTo>
                    <a:pt x="-216" y="15153"/>
                    <a:pt x="-216" y="17553"/>
                    <a:pt x="3384" y="18993"/>
                  </a:cubicBezTo>
                  <a:cubicBezTo>
                    <a:pt x="6984" y="20433"/>
                    <a:pt x="14184" y="20913"/>
                    <a:pt x="21384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7228156" y="8210456"/>
              <a:ext cx="170943" cy="13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0913" fill="norm" stroke="1" extrusionOk="0">
                  <a:moveTo>
                    <a:pt x="17435" y="0"/>
                  </a:moveTo>
                  <a:cubicBezTo>
                    <a:pt x="13623" y="815"/>
                    <a:pt x="9812" y="1630"/>
                    <a:pt x="6953" y="3668"/>
                  </a:cubicBezTo>
                  <a:cubicBezTo>
                    <a:pt x="4094" y="5706"/>
                    <a:pt x="2188" y="8966"/>
                    <a:pt x="1076" y="12023"/>
                  </a:cubicBezTo>
                  <a:cubicBezTo>
                    <a:pt x="-35" y="15079"/>
                    <a:pt x="-353" y="17932"/>
                    <a:pt x="441" y="19562"/>
                  </a:cubicBezTo>
                  <a:cubicBezTo>
                    <a:pt x="1235" y="21192"/>
                    <a:pt x="3141" y="21600"/>
                    <a:pt x="6794" y="19358"/>
                  </a:cubicBezTo>
                  <a:cubicBezTo>
                    <a:pt x="10447" y="17117"/>
                    <a:pt x="15847" y="12226"/>
                    <a:pt x="21247" y="7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7367488" y="8068516"/>
              <a:ext cx="138947" cy="27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18" fill="norm" stroke="1" extrusionOk="0">
                  <a:moveTo>
                    <a:pt x="17500" y="2089"/>
                  </a:moveTo>
                  <a:cubicBezTo>
                    <a:pt x="17885" y="1098"/>
                    <a:pt x="18271" y="107"/>
                    <a:pt x="17692" y="8"/>
                  </a:cubicBezTo>
                  <a:cubicBezTo>
                    <a:pt x="17114" y="-91"/>
                    <a:pt x="15571" y="702"/>
                    <a:pt x="12485" y="3476"/>
                  </a:cubicBezTo>
                  <a:cubicBezTo>
                    <a:pt x="9400" y="6250"/>
                    <a:pt x="4771" y="11006"/>
                    <a:pt x="2264" y="14078"/>
                  </a:cubicBezTo>
                  <a:cubicBezTo>
                    <a:pt x="-243" y="17149"/>
                    <a:pt x="-629" y="18537"/>
                    <a:pt x="914" y="19626"/>
                  </a:cubicBezTo>
                  <a:cubicBezTo>
                    <a:pt x="2457" y="20716"/>
                    <a:pt x="5928" y="21509"/>
                    <a:pt x="9592" y="21410"/>
                  </a:cubicBezTo>
                  <a:cubicBezTo>
                    <a:pt x="13257" y="21311"/>
                    <a:pt x="17114" y="20320"/>
                    <a:pt x="20971" y="19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7321067" y="8179789"/>
              <a:ext cx="2773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484" y="21600"/>
                  </a:moveTo>
                  <a:cubicBezTo>
                    <a:pt x="1295" y="20571"/>
                    <a:pt x="106" y="19543"/>
                    <a:pt x="7" y="17486"/>
                  </a:cubicBezTo>
                  <a:cubicBezTo>
                    <a:pt x="-92" y="15428"/>
                    <a:pt x="899" y="12343"/>
                    <a:pt x="4664" y="9257"/>
                  </a:cubicBezTo>
                  <a:cubicBezTo>
                    <a:pt x="8429" y="6171"/>
                    <a:pt x="14969" y="3086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7920443" y="8095454"/>
              <a:ext cx="3833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141"/>
                    <a:pt x="21600" y="12282"/>
                    <a:pt x="21600" y="15882"/>
                  </a:cubicBezTo>
                  <a:cubicBezTo>
                    <a:pt x="21600" y="19482"/>
                    <a:pt x="21600" y="20541"/>
                    <a:pt x="18000" y="21071"/>
                  </a:cubicBezTo>
                  <a:cubicBezTo>
                    <a:pt x="14400" y="21600"/>
                    <a:pt x="72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7912776" y="8076182"/>
              <a:ext cx="254471" cy="30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17" fill="norm" stroke="1" extrusionOk="0">
                  <a:moveTo>
                    <a:pt x="0" y="14983"/>
                  </a:moveTo>
                  <a:cubicBezTo>
                    <a:pt x="648" y="14256"/>
                    <a:pt x="1296" y="13530"/>
                    <a:pt x="2160" y="13258"/>
                  </a:cubicBezTo>
                  <a:cubicBezTo>
                    <a:pt x="3024" y="12986"/>
                    <a:pt x="4104" y="13167"/>
                    <a:pt x="6048" y="12623"/>
                  </a:cubicBezTo>
                  <a:cubicBezTo>
                    <a:pt x="7992" y="12078"/>
                    <a:pt x="10800" y="10808"/>
                    <a:pt x="13392" y="8902"/>
                  </a:cubicBezTo>
                  <a:cubicBezTo>
                    <a:pt x="15984" y="6996"/>
                    <a:pt x="18360" y="4455"/>
                    <a:pt x="19764" y="2730"/>
                  </a:cubicBezTo>
                  <a:cubicBezTo>
                    <a:pt x="21168" y="1006"/>
                    <a:pt x="21600" y="98"/>
                    <a:pt x="21492" y="8"/>
                  </a:cubicBezTo>
                  <a:cubicBezTo>
                    <a:pt x="21384" y="-83"/>
                    <a:pt x="20736" y="643"/>
                    <a:pt x="19440" y="3457"/>
                  </a:cubicBezTo>
                  <a:cubicBezTo>
                    <a:pt x="18144" y="6270"/>
                    <a:pt x="16200" y="11171"/>
                    <a:pt x="15120" y="14075"/>
                  </a:cubicBezTo>
                  <a:cubicBezTo>
                    <a:pt x="14040" y="16979"/>
                    <a:pt x="13824" y="17887"/>
                    <a:pt x="14256" y="18794"/>
                  </a:cubicBezTo>
                  <a:cubicBezTo>
                    <a:pt x="14688" y="19702"/>
                    <a:pt x="15768" y="20609"/>
                    <a:pt x="16848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8127438" y="8279458"/>
              <a:ext cx="114374" cy="1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159" fill="norm" stroke="1" extrusionOk="0">
                  <a:moveTo>
                    <a:pt x="15168" y="6322"/>
                  </a:moveTo>
                  <a:cubicBezTo>
                    <a:pt x="12870" y="6322"/>
                    <a:pt x="10572" y="6322"/>
                    <a:pt x="8274" y="6849"/>
                  </a:cubicBezTo>
                  <a:cubicBezTo>
                    <a:pt x="5976" y="7376"/>
                    <a:pt x="3678" y="8429"/>
                    <a:pt x="2070" y="10800"/>
                  </a:cubicBezTo>
                  <a:cubicBezTo>
                    <a:pt x="461" y="13171"/>
                    <a:pt x="-458" y="16859"/>
                    <a:pt x="231" y="18966"/>
                  </a:cubicBezTo>
                  <a:cubicBezTo>
                    <a:pt x="921" y="21073"/>
                    <a:pt x="3219" y="21600"/>
                    <a:pt x="6665" y="20810"/>
                  </a:cubicBezTo>
                  <a:cubicBezTo>
                    <a:pt x="10112" y="20020"/>
                    <a:pt x="14708" y="17912"/>
                    <a:pt x="17465" y="15015"/>
                  </a:cubicBezTo>
                  <a:cubicBezTo>
                    <a:pt x="20223" y="12117"/>
                    <a:pt x="21142" y="8429"/>
                    <a:pt x="20223" y="5795"/>
                  </a:cubicBezTo>
                  <a:cubicBezTo>
                    <a:pt x="19304" y="3161"/>
                    <a:pt x="16546" y="1581"/>
                    <a:pt x="137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7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46195" y="3985459"/>
              <a:ext cx="1077942" cy="211212"/>
            </a:xfrm>
            <a:prstGeom prst="rect">
              <a:avLst/>
            </a:prstGeom>
            <a:effectLst/>
          </p:spPr>
        </p:pic>
        <p:pic>
          <p:nvPicPr>
            <p:cNvPr id="317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11328" y="3192462"/>
              <a:ext cx="282493" cy="437996"/>
            </a:xfrm>
            <a:prstGeom prst="rect">
              <a:avLst/>
            </a:prstGeom>
            <a:effectLst/>
          </p:spPr>
        </p:pic>
        <p:pic>
          <p:nvPicPr>
            <p:cNvPr id="317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2708" y="3018923"/>
              <a:ext cx="262838" cy="328115"/>
            </a:xfrm>
            <a:prstGeom prst="rect">
              <a:avLst/>
            </a:prstGeom>
            <a:effectLst/>
          </p:spPr>
        </p:pic>
        <p:pic>
          <p:nvPicPr>
            <p:cNvPr id="317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38328" y="3011256"/>
              <a:ext cx="163968" cy="261636"/>
            </a:xfrm>
            <a:prstGeom prst="rect">
              <a:avLst/>
            </a:prstGeom>
            <a:effectLst/>
          </p:spPr>
        </p:pic>
        <p:pic>
          <p:nvPicPr>
            <p:cNvPr id="318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47048" y="2903920"/>
              <a:ext cx="339507" cy="284701"/>
            </a:xfrm>
            <a:prstGeom prst="rect">
              <a:avLst/>
            </a:prstGeom>
            <a:effectLst/>
          </p:spPr>
        </p:pic>
        <p:pic>
          <p:nvPicPr>
            <p:cNvPr id="318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126135" y="2861644"/>
              <a:ext cx="215217" cy="312782"/>
            </a:xfrm>
            <a:prstGeom prst="rect">
              <a:avLst/>
            </a:prstGeom>
            <a:effectLst/>
          </p:spPr>
        </p:pic>
        <p:pic>
          <p:nvPicPr>
            <p:cNvPr id="318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682734" y="2727583"/>
              <a:ext cx="193837" cy="266781"/>
            </a:xfrm>
            <a:prstGeom prst="rect">
              <a:avLst/>
            </a:prstGeom>
            <a:effectLst/>
          </p:spPr>
        </p:pic>
        <p:pic>
          <p:nvPicPr>
            <p:cNvPr id="318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843807" y="2606982"/>
              <a:ext cx="544162" cy="380884"/>
            </a:xfrm>
            <a:prstGeom prst="rect">
              <a:avLst/>
            </a:prstGeom>
            <a:effectLst/>
          </p:spPr>
        </p:pic>
        <p:pic>
          <p:nvPicPr>
            <p:cNvPr id="318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635482" y="2448918"/>
              <a:ext cx="498450" cy="494298"/>
            </a:xfrm>
            <a:prstGeom prst="rect">
              <a:avLst/>
            </a:prstGeom>
            <a:effectLst/>
          </p:spPr>
        </p:pic>
        <p:pic>
          <p:nvPicPr>
            <p:cNvPr id="3191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032097" y="2443910"/>
              <a:ext cx="94169" cy="140170"/>
            </a:xfrm>
            <a:prstGeom prst="rect">
              <a:avLst/>
            </a:prstGeom>
            <a:effectLst/>
          </p:spPr>
        </p:pic>
        <p:pic>
          <p:nvPicPr>
            <p:cNvPr id="3193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015681" y="233657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19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084300" y="2376963"/>
              <a:ext cx="233636" cy="227757"/>
            </a:xfrm>
            <a:prstGeom prst="rect">
              <a:avLst/>
            </a:prstGeom>
            <a:effectLst/>
          </p:spPr>
        </p:pic>
        <p:pic>
          <p:nvPicPr>
            <p:cNvPr id="3197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277875" y="2183238"/>
              <a:ext cx="101396" cy="385508"/>
            </a:xfrm>
            <a:prstGeom prst="rect">
              <a:avLst/>
            </a:prstGeom>
            <a:effectLst/>
          </p:spPr>
        </p:pic>
        <p:pic>
          <p:nvPicPr>
            <p:cNvPr id="3199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282064" y="2367242"/>
              <a:ext cx="212210" cy="187448"/>
            </a:xfrm>
            <a:prstGeom prst="rect">
              <a:avLst/>
            </a:prstGeom>
            <a:effectLst/>
          </p:spPr>
        </p:pic>
        <p:pic>
          <p:nvPicPr>
            <p:cNvPr id="3201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408211" y="2172839"/>
              <a:ext cx="330444" cy="697689"/>
            </a:xfrm>
            <a:prstGeom prst="rect">
              <a:avLst/>
            </a:prstGeom>
            <a:effectLst/>
          </p:spPr>
        </p:pic>
        <p:pic>
          <p:nvPicPr>
            <p:cNvPr id="3203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162347" y="1756525"/>
              <a:ext cx="3167718" cy="1447483"/>
            </a:xfrm>
            <a:prstGeom prst="rect">
              <a:avLst/>
            </a:prstGeom>
            <a:effectLst/>
          </p:spPr>
        </p:pic>
        <p:pic>
          <p:nvPicPr>
            <p:cNvPr id="3205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261667" y="1269521"/>
              <a:ext cx="162560" cy="561752"/>
            </a:xfrm>
            <a:prstGeom prst="rect">
              <a:avLst/>
            </a:prstGeom>
            <a:effectLst/>
          </p:spPr>
        </p:pic>
        <p:pic>
          <p:nvPicPr>
            <p:cNvPr id="3207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468062" y="1434443"/>
              <a:ext cx="262839" cy="244341"/>
            </a:xfrm>
            <a:prstGeom prst="rect">
              <a:avLst/>
            </a:prstGeom>
            <a:effectLst/>
          </p:spPr>
        </p:pic>
        <p:pic>
          <p:nvPicPr>
            <p:cNvPr id="3209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705734" y="1380282"/>
              <a:ext cx="239838" cy="181974"/>
            </a:xfrm>
            <a:prstGeom prst="rect">
              <a:avLst/>
            </a:prstGeom>
            <a:effectLst/>
          </p:spPr>
        </p:pic>
        <p:pic>
          <p:nvPicPr>
            <p:cNvPr id="3211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879466" y="1147904"/>
              <a:ext cx="204109" cy="421924"/>
            </a:xfrm>
            <a:prstGeom prst="rect">
              <a:avLst/>
            </a:prstGeom>
            <a:effectLst/>
          </p:spPr>
        </p:pic>
        <p:pic>
          <p:nvPicPr>
            <p:cNvPr id="3213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089076" y="1339885"/>
              <a:ext cx="78835" cy="131914"/>
            </a:xfrm>
            <a:prstGeom prst="rect">
              <a:avLst/>
            </a:prstGeom>
            <a:effectLst/>
          </p:spPr>
        </p:pic>
        <p:pic>
          <p:nvPicPr>
            <p:cNvPr id="3215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072660" y="127855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217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139209" y="1188609"/>
              <a:ext cx="327708" cy="257942"/>
            </a:xfrm>
            <a:prstGeom prst="rect">
              <a:avLst/>
            </a:prstGeom>
            <a:effectLst/>
          </p:spPr>
        </p:pic>
        <p:pic>
          <p:nvPicPr>
            <p:cNvPr id="3219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481404" y="996623"/>
              <a:ext cx="223185" cy="345757"/>
            </a:xfrm>
            <a:prstGeom prst="rect">
              <a:avLst/>
            </a:prstGeom>
            <a:effectLst/>
          </p:spPr>
        </p:pic>
        <p:pic>
          <p:nvPicPr>
            <p:cNvPr id="3221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678743" y="927966"/>
              <a:ext cx="196837" cy="412948"/>
            </a:xfrm>
            <a:prstGeom prst="rect">
              <a:avLst/>
            </a:prstGeom>
            <a:effectLst/>
          </p:spPr>
        </p:pic>
        <p:pic>
          <p:nvPicPr>
            <p:cNvPr id="3223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886428" y="1178882"/>
              <a:ext cx="71167" cy="163170"/>
            </a:xfrm>
            <a:prstGeom prst="rect">
              <a:avLst/>
            </a:prstGeom>
            <a:effectLst/>
          </p:spPr>
        </p:pic>
        <p:pic>
          <p:nvPicPr>
            <p:cNvPr id="3225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947762" y="895208"/>
              <a:ext cx="197412" cy="400842"/>
            </a:xfrm>
            <a:prstGeom prst="rect">
              <a:avLst/>
            </a:prstGeom>
            <a:effectLst/>
          </p:spPr>
        </p:pic>
        <p:pic>
          <p:nvPicPr>
            <p:cNvPr id="3227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269769" y="941209"/>
              <a:ext cx="247506" cy="140170"/>
            </a:xfrm>
            <a:prstGeom prst="rect">
              <a:avLst/>
            </a:prstGeom>
            <a:effectLst/>
          </p:spPr>
        </p:pic>
        <p:pic>
          <p:nvPicPr>
            <p:cNvPr id="3229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725424" y="1608225"/>
              <a:ext cx="293506" cy="229893"/>
            </a:xfrm>
            <a:prstGeom prst="rect">
              <a:avLst/>
            </a:prstGeom>
            <a:effectLst/>
          </p:spPr>
        </p:pic>
        <p:pic>
          <p:nvPicPr>
            <p:cNvPr id="3231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986096" y="1556303"/>
              <a:ext cx="186171" cy="219945"/>
            </a:xfrm>
            <a:prstGeom prst="rect">
              <a:avLst/>
            </a:prstGeom>
            <a:effectLst/>
          </p:spPr>
        </p:pic>
        <p:pic>
          <p:nvPicPr>
            <p:cNvPr id="3233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110044" y="1277187"/>
              <a:ext cx="215559" cy="493069"/>
            </a:xfrm>
            <a:prstGeom prst="rect">
              <a:avLst/>
            </a:prstGeom>
            <a:effectLst/>
          </p:spPr>
        </p:pic>
        <p:pic>
          <p:nvPicPr>
            <p:cNvPr id="3235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300437" y="1554557"/>
              <a:ext cx="71167" cy="170836"/>
            </a:xfrm>
            <a:prstGeom prst="rect">
              <a:avLst/>
            </a:prstGeom>
            <a:effectLst/>
          </p:spPr>
        </p:pic>
        <p:pic>
          <p:nvPicPr>
            <p:cNvPr id="3237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1297379" y="1421488"/>
              <a:ext cx="97226" cy="158235"/>
            </a:xfrm>
            <a:prstGeom prst="rect">
              <a:avLst/>
            </a:prstGeom>
            <a:effectLst/>
          </p:spPr>
        </p:pic>
        <p:pic>
          <p:nvPicPr>
            <p:cNvPr id="3239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347862" y="1385282"/>
              <a:ext cx="399418" cy="309454"/>
            </a:xfrm>
            <a:prstGeom prst="rect">
              <a:avLst/>
            </a:prstGeom>
            <a:effectLst/>
          </p:spPr>
        </p:pic>
        <p:pic>
          <p:nvPicPr>
            <p:cNvPr id="3241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845925" y="1191264"/>
              <a:ext cx="231029" cy="406731"/>
            </a:xfrm>
            <a:prstGeom prst="rect">
              <a:avLst/>
            </a:prstGeom>
            <a:effectLst/>
          </p:spPr>
        </p:pic>
        <p:pic>
          <p:nvPicPr>
            <p:cNvPr id="3243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2014330" y="1134941"/>
              <a:ext cx="185617" cy="438482"/>
            </a:xfrm>
            <a:prstGeom prst="rect">
              <a:avLst/>
            </a:prstGeom>
            <a:effectLst/>
          </p:spPr>
        </p:pic>
        <p:pic>
          <p:nvPicPr>
            <p:cNvPr id="3245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2151456" y="1408887"/>
              <a:ext cx="239838" cy="181415"/>
            </a:xfrm>
            <a:prstGeom prst="rect">
              <a:avLst/>
            </a:prstGeom>
            <a:effectLst/>
          </p:spPr>
        </p:pic>
        <p:pic>
          <p:nvPicPr>
            <p:cNvPr id="3247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2251125" y="1132881"/>
              <a:ext cx="238184" cy="315369"/>
            </a:xfrm>
            <a:prstGeom prst="rect">
              <a:avLst/>
            </a:prstGeom>
            <a:effectLst/>
          </p:spPr>
        </p:pic>
        <p:pic>
          <p:nvPicPr>
            <p:cNvPr id="3249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2419795" y="841541"/>
              <a:ext cx="170837" cy="715182"/>
            </a:xfrm>
            <a:prstGeom prst="rect">
              <a:avLst/>
            </a:prstGeom>
            <a:effectLst/>
          </p:spPr>
        </p:pic>
        <p:pic>
          <p:nvPicPr>
            <p:cNvPr id="3251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797736" y="2137236"/>
              <a:ext cx="163170" cy="408509"/>
            </a:xfrm>
            <a:prstGeom prst="rect">
              <a:avLst/>
            </a:prstGeom>
            <a:effectLst/>
          </p:spPr>
        </p:pic>
        <p:pic>
          <p:nvPicPr>
            <p:cNvPr id="3253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912739" y="2175571"/>
              <a:ext cx="293506" cy="275358"/>
            </a:xfrm>
            <a:prstGeom prst="rect">
              <a:avLst/>
            </a:prstGeom>
            <a:effectLst/>
          </p:spPr>
        </p:pic>
        <p:pic>
          <p:nvPicPr>
            <p:cNvPr id="3255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058408" y="2129570"/>
              <a:ext cx="117169" cy="431509"/>
            </a:xfrm>
            <a:prstGeom prst="rect">
              <a:avLst/>
            </a:prstGeom>
            <a:effectLst/>
          </p:spPr>
        </p:pic>
        <p:pic>
          <p:nvPicPr>
            <p:cNvPr id="3257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0196412" y="2344241"/>
              <a:ext cx="132503" cy="205446"/>
            </a:xfrm>
            <a:prstGeom prst="rect">
              <a:avLst/>
            </a:prstGeom>
            <a:effectLst/>
          </p:spPr>
        </p:pic>
        <p:pic>
          <p:nvPicPr>
            <p:cNvPr id="3259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372749" y="2198571"/>
              <a:ext cx="224505" cy="124836"/>
            </a:xfrm>
            <a:prstGeom prst="rect">
              <a:avLst/>
            </a:prstGeom>
            <a:effectLst/>
          </p:spPr>
        </p:pic>
        <p:pic>
          <p:nvPicPr>
            <p:cNvPr id="3261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0595087" y="2014567"/>
              <a:ext cx="239839" cy="209171"/>
            </a:xfrm>
            <a:prstGeom prst="rect">
              <a:avLst/>
            </a:prstGeom>
            <a:effectLst/>
          </p:spPr>
        </p:pic>
        <p:pic>
          <p:nvPicPr>
            <p:cNvPr id="3263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776536" y="1968566"/>
              <a:ext cx="73724" cy="331841"/>
            </a:xfrm>
            <a:prstGeom prst="rect">
              <a:avLst/>
            </a:prstGeom>
            <a:effectLst/>
          </p:spPr>
        </p:pic>
        <p:pic>
          <p:nvPicPr>
            <p:cNvPr id="326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901761" y="2144903"/>
              <a:ext cx="117169" cy="178504"/>
            </a:xfrm>
            <a:prstGeom prst="rect">
              <a:avLst/>
            </a:prstGeom>
            <a:effectLst/>
          </p:spPr>
        </p:pic>
        <p:pic>
          <p:nvPicPr>
            <p:cNvPr id="3267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986096" y="1899565"/>
              <a:ext cx="147836" cy="400842"/>
            </a:xfrm>
            <a:prstGeom prst="rect">
              <a:avLst/>
            </a:prstGeom>
            <a:effectLst/>
          </p:spPr>
        </p:pic>
        <p:pic>
          <p:nvPicPr>
            <p:cNvPr id="3269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1614777" y="1884231"/>
              <a:ext cx="250456" cy="299971"/>
            </a:xfrm>
            <a:prstGeom prst="rect">
              <a:avLst/>
            </a:prstGeom>
            <a:effectLst/>
          </p:spPr>
        </p:pic>
        <p:pic>
          <p:nvPicPr>
            <p:cNvPr id="327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1687293" y="1853563"/>
              <a:ext cx="144322" cy="362508"/>
            </a:xfrm>
            <a:prstGeom prst="rect">
              <a:avLst/>
            </a:prstGeom>
            <a:effectLst/>
          </p:spPr>
        </p:pic>
        <p:pic>
          <p:nvPicPr>
            <p:cNvPr id="3273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1844782" y="2060568"/>
              <a:ext cx="94168" cy="186171"/>
            </a:xfrm>
            <a:prstGeom prst="rect">
              <a:avLst/>
            </a:prstGeom>
            <a:effectLst/>
          </p:spPr>
        </p:pic>
        <p:pic>
          <p:nvPicPr>
            <p:cNvPr id="327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1936784" y="1945566"/>
              <a:ext cx="201505" cy="94168"/>
            </a:xfrm>
            <a:prstGeom prst="rect">
              <a:avLst/>
            </a:prstGeom>
            <a:effectLst/>
          </p:spPr>
        </p:pic>
        <p:pic>
          <p:nvPicPr>
            <p:cNvPr id="327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2090121" y="1805904"/>
              <a:ext cx="209171" cy="195496"/>
            </a:xfrm>
            <a:prstGeom prst="rect">
              <a:avLst/>
            </a:prstGeom>
            <a:effectLst/>
          </p:spPr>
        </p:pic>
        <p:pic>
          <p:nvPicPr>
            <p:cNvPr id="3279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2246014" y="1776895"/>
              <a:ext cx="99279" cy="347174"/>
            </a:xfrm>
            <a:prstGeom prst="rect">
              <a:avLst/>
            </a:prstGeom>
            <a:effectLst/>
          </p:spPr>
        </p:pic>
        <p:pic>
          <p:nvPicPr>
            <p:cNvPr id="3281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2327793" y="2029901"/>
              <a:ext cx="86501" cy="216838"/>
            </a:xfrm>
            <a:prstGeom prst="rect">
              <a:avLst/>
            </a:prstGeom>
            <a:effectLst/>
          </p:spPr>
        </p:pic>
        <p:pic>
          <p:nvPicPr>
            <p:cNvPr id="328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2084896" y="4000279"/>
              <a:ext cx="1497199" cy="144328"/>
            </a:xfrm>
            <a:prstGeom prst="rect">
              <a:avLst/>
            </a:prstGeom>
            <a:effectLst/>
          </p:spPr>
        </p:pic>
        <p:pic>
          <p:nvPicPr>
            <p:cNvPr id="3285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398800" y="3163145"/>
              <a:ext cx="190962" cy="356969"/>
            </a:xfrm>
            <a:prstGeom prst="rect">
              <a:avLst/>
            </a:prstGeom>
            <a:effectLst/>
          </p:spPr>
        </p:pic>
        <p:pic>
          <p:nvPicPr>
            <p:cNvPr id="3287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546706" y="3264262"/>
              <a:ext cx="156744" cy="227591"/>
            </a:xfrm>
            <a:prstGeom prst="rect">
              <a:avLst/>
            </a:prstGeom>
            <a:effectLst/>
          </p:spPr>
        </p:pic>
        <p:pic>
          <p:nvPicPr>
            <p:cNvPr id="3289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671931" y="3211198"/>
              <a:ext cx="293507" cy="227799"/>
            </a:xfrm>
            <a:prstGeom prst="rect">
              <a:avLst/>
            </a:prstGeom>
            <a:effectLst/>
          </p:spPr>
        </p:pic>
        <p:pic>
          <p:nvPicPr>
            <p:cNvPr id="3291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3871269" y="3009890"/>
              <a:ext cx="250458" cy="422885"/>
            </a:xfrm>
            <a:prstGeom prst="rect">
              <a:avLst/>
            </a:prstGeom>
            <a:effectLst/>
          </p:spPr>
        </p:pic>
        <p:pic>
          <p:nvPicPr>
            <p:cNvPr id="3293" name="Line Line" descr="Line Lin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4108941" y="3164593"/>
              <a:ext cx="71168" cy="209171"/>
            </a:xfrm>
            <a:prstGeom prst="rect">
              <a:avLst/>
            </a:prstGeom>
            <a:effectLst/>
          </p:spPr>
        </p:pic>
        <p:pic>
          <p:nvPicPr>
            <p:cNvPr id="3295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054191" y="310325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29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4193277" y="2780932"/>
              <a:ext cx="462176" cy="566920"/>
            </a:xfrm>
            <a:prstGeom prst="rect">
              <a:avLst/>
            </a:prstGeom>
            <a:effectLst/>
          </p:spPr>
        </p:pic>
        <p:pic>
          <p:nvPicPr>
            <p:cNvPr id="329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4469283" y="2912026"/>
              <a:ext cx="216837" cy="244791"/>
            </a:xfrm>
            <a:prstGeom prst="rect">
              <a:avLst/>
            </a:prstGeom>
            <a:effectLst/>
          </p:spPr>
        </p:pic>
        <p:pic>
          <p:nvPicPr>
            <p:cNvPr id="330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4669579" y="2942255"/>
              <a:ext cx="130266" cy="210126"/>
            </a:xfrm>
            <a:prstGeom prst="rect">
              <a:avLst/>
            </a:prstGeom>
            <a:effectLst/>
          </p:spPr>
        </p:pic>
        <p:pic>
          <p:nvPicPr>
            <p:cNvPr id="330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4729955" y="2923974"/>
              <a:ext cx="193837" cy="203022"/>
            </a:xfrm>
            <a:prstGeom prst="rect">
              <a:avLst/>
            </a:prstGeom>
            <a:effectLst/>
          </p:spPr>
        </p:pic>
        <p:pic>
          <p:nvPicPr>
            <p:cNvPr id="3305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926574" y="2865586"/>
              <a:ext cx="145160" cy="247505"/>
            </a:xfrm>
            <a:prstGeom prst="rect">
              <a:avLst/>
            </a:prstGeom>
            <a:effectLst/>
          </p:spPr>
        </p:pic>
        <p:pic>
          <p:nvPicPr>
            <p:cNvPr id="330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1737446" y="2214782"/>
              <a:ext cx="822835" cy="296013"/>
            </a:xfrm>
            <a:prstGeom prst="rect">
              <a:avLst/>
            </a:prstGeom>
            <a:effectLst/>
          </p:spPr>
        </p:pic>
        <p:pic>
          <p:nvPicPr>
            <p:cNvPr id="330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954617" y="6581767"/>
              <a:ext cx="2879256" cy="1173347"/>
            </a:xfrm>
            <a:prstGeom prst="rect">
              <a:avLst/>
            </a:prstGeom>
            <a:effectLst/>
          </p:spPr>
        </p:pic>
        <p:pic>
          <p:nvPicPr>
            <p:cNvPr id="331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-31750" y="4116486"/>
              <a:ext cx="485775" cy="2219146"/>
            </a:xfrm>
            <a:prstGeom prst="rect">
              <a:avLst/>
            </a:prstGeom>
            <a:effectLst/>
          </p:spPr>
        </p:pic>
        <p:pic>
          <p:nvPicPr>
            <p:cNvPr id="3313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268993" y="4630106"/>
              <a:ext cx="238700" cy="298889"/>
            </a:xfrm>
            <a:prstGeom prst="rect">
              <a:avLst/>
            </a:prstGeom>
            <a:effectLst/>
          </p:spPr>
        </p:pic>
        <p:pic>
          <p:nvPicPr>
            <p:cNvPr id="331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412060" y="4610869"/>
              <a:ext cx="180297" cy="481633"/>
            </a:xfrm>
            <a:prstGeom prst="rect">
              <a:avLst/>
            </a:prstGeom>
            <a:effectLst/>
          </p:spPr>
        </p:pic>
        <p:pic>
          <p:nvPicPr>
            <p:cNvPr id="331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513193" y="4599889"/>
              <a:ext cx="228652" cy="470268"/>
            </a:xfrm>
            <a:prstGeom prst="rect">
              <a:avLst/>
            </a:prstGeom>
            <a:effectLst/>
          </p:spPr>
        </p:pic>
        <p:pic>
          <p:nvPicPr>
            <p:cNvPr id="3319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658863" y="4521623"/>
              <a:ext cx="247505" cy="265778"/>
            </a:xfrm>
            <a:prstGeom prst="rect">
              <a:avLst/>
            </a:prstGeom>
            <a:effectLst/>
          </p:spPr>
        </p:pic>
        <p:pic>
          <p:nvPicPr>
            <p:cNvPr id="3321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851144" y="4529290"/>
              <a:ext cx="156367" cy="216757"/>
            </a:xfrm>
            <a:prstGeom prst="rect">
              <a:avLst/>
            </a:prstGeom>
            <a:effectLst/>
          </p:spPr>
        </p:pic>
        <p:pic>
          <p:nvPicPr>
            <p:cNvPr id="3323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973204" y="4513957"/>
              <a:ext cx="262839" cy="224504"/>
            </a:xfrm>
            <a:prstGeom prst="rect">
              <a:avLst/>
            </a:prstGeom>
            <a:effectLst/>
          </p:spPr>
        </p:pic>
        <p:pic>
          <p:nvPicPr>
            <p:cNvPr id="3325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095873" y="4421955"/>
              <a:ext cx="124836" cy="385508"/>
            </a:xfrm>
            <a:prstGeom prst="rect">
              <a:avLst/>
            </a:prstGeom>
            <a:effectLst/>
          </p:spPr>
        </p:pic>
        <p:pic>
          <p:nvPicPr>
            <p:cNvPr id="3327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232794" y="458295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329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263914" y="5157971"/>
              <a:ext cx="504451" cy="358782"/>
            </a:xfrm>
            <a:prstGeom prst="rect">
              <a:avLst/>
            </a:prstGeom>
            <a:effectLst/>
          </p:spPr>
        </p:pic>
        <p:pic>
          <p:nvPicPr>
            <p:cNvPr id="3331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36478" y="4938574"/>
              <a:ext cx="192560" cy="487840"/>
            </a:xfrm>
            <a:prstGeom prst="rect">
              <a:avLst/>
            </a:prstGeom>
            <a:effectLst/>
          </p:spPr>
        </p:pic>
        <p:pic>
          <p:nvPicPr>
            <p:cNvPr id="3333" name="Line Line" descr="Line Lin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973204" y="5219306"/>
              <a:ext cx="132502" cy="132503"/>
            </a:xfrm>
            <a:prstGeom prst="rect">
              <a:avLst/>
            </a:prstGeom>
            <a:effectLst/>
          </p:spPr>
        </p:pic>
        <p:pic>
          <p:nvPicPr>
            <p:cNvPr id="3335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026872" y="5042969"/>
              <a:ext cx="132502" cy="86501"/>
            </a:xfrm>
            <a:prstGeom prst="rect">
              <a:avLst/>
            </a:prstGeom>
            <a:effectLst/>
          </p:spPr>
        </p:pic>
        <p:pic>
          <p:nvPicPr>
            <p:cNvPr id="3337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072666" y="5027635"/>
              <a:ext cx="205652" cy="305811"/>
            </a:xfrm>
            <a:prstGeom prst="rect">
              <a:avLst/>
            </a:prstGeom>
            <a:effectLst/>
          </p:spPr>
        </p:pic>
        <p:pic>
          <p:nvPicPr>
            <p:cNvPr id="3339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210876" y="4812963"/>
              <a:ext cx="178503" cy="411065"/>
            </a:xfrm>
            <a:prstGeom prst="rect">
              <a:avLst/>
            </a:prstGeom>
            <a:effectLst/>
          </p:spPr>
        </p:pic>
        <p:pic>
          <p:nvPicPr>
            <p:cNvPr id="3341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189079" y="4920274"/>
              <a:ext cx="345970" cy="214803"/>
            </a:xfrm>
            <a:prstGeom prst="rect">
              <a:avLst/>
            </a:prstGeom>
            <a:effectLst/>
          </p:spPr>
        </p:pic>
        <p:pic>
          <p:nvPicPr>
            <p:cNvPr id="3343" name="Line Line" descr="Line Lin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448548" y="4743962"/>
              <a:ext cx="86501" cy="155503"/>
            </a:xfrm>
            <a:prstGeom prst="rect">
              <a:avLst/>
            </a:prstGeom>
            <a:effectLst/>
          </p:spPr>
        </p:pic>
        <p:pic>
          <p:nvPicPr>
            <p:cNvPr id="3345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514994" y="4483289"/>
              <a:ext cx="464413" cy="583298"/>
            </a:xfrm>
            <a:prstGeom prst="rect">
              <a:avLst/>
            </a:prstGeom>
            <a:effectLst/>
          </p:spPr>
        </p:pic>
        <p:pic>
          <p:nvPicPr>
            <p:cNvPr id="3347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976088" y="4429621"/>
              <a:ext cx="118641" cy="193848"/>
            </a:xfrm>
            <a:prstGeom prst="rect">
              <a:avLst/>
            </a:prstGeom>
            <a:effectLst/>
          </p:spPr>
        </p:pic>
        <p:pic>
          <p:nvPicPr>
            <p:cNvPr id="3349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2079784" y="4296490"/>
              <a:ext cx="221949" cy="23435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4" name="Drawing"/>
          <p:cNvGrpSpPr/>
          <p:nvPr/>
        </p:nvGrpSpPr>
        <p:grpSpPr>
          <a:xfrm>
            <a:off x="1275765" y="773268"/>
            <a:ext cx="11098514" cy="5858549"/>
            <a:chOff x="-31749" y="-31750"/>
            <a:chExt cx="11098513" cy="5858547"/>
          </a:xfrm>
        </p:grpSpPr>
        <p:pic>
          <p:nvPicPr>
            <p:cNvPr id="335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175254"/>
              <a:ext cx="449221" cy="660310"/>
            </a:xfrm>
            <a:prstGeom prst="rect">
              <a:avLst/>
            </a:prstGeom>
            <a:effectLst/>
          </p:spPr>
        </p:pic>
        <p:pic>
          <p:nvPicPr>
            <p:cNvPr id="335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77775" y="-31750"/>
              <a:ext cx="117169" cy="715182"/>
            </a:xfrm>
            <a:prstGeom prst="rect">
              <a:avLst/>
            </a:prstGeom>
            <a:effectLst/>
          </p:spPr>
        </p:pic>
        <p:pic>
          <p:nvPicPr>
            <p:cNvPr id="335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8661" y="591318"/>
              <a:ext cx="174092" cy="260619"/>
            </a:xfrm>
            <a:prstGeom prst="rect">
              <a:avLst/>
            </a:prstGeom>
            <a:effectLst/>
          </p:spPr>
        </p:pic>
        <p:pic>
          <p:nvPicPr>
            <p:cNvPr id="335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5901" y="489516"/>
              <a:ext cx="315965" cy="793503"/>
            </a:xfrm>
            <a:prstGeom prst="rect">
              <a:avLst/>
            </a:prstGeom>
            <a:effectLst/>
          </p:spPr>
        </p:pic>
        <p:pic>
          <p:nvPicPr>
            <p:cNvPr id="336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34144" y="520262"/>
              <a:ext cx="247504" cy="326729"/>
            </a:xfrm>
            <a:prstGeom prst="rect">
              <a:avLst/>
            </a:prstGeom>
            <a:effectLst/>
          </p:spPr>
        </p:pic>
        <p:pic>
          <p:nvPicPr>
            <p:cNvPr id="336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50569" y="533509"/>
              <a:ext cx="209846" cy="245357"/>
            </a:xfrm>
            <a:prstGeom prst="rect">
              <a:avLst/>
            </a:prstGeom>
            <a:effectLst/>
          </p:spPr>
        </p:pic>
        <p:pic>
          <p:nvPicPr>
            <p:cNvPr id="336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40486" y="497261"/>
              <a:ext cx="331840" cy="241912"/>
            </a:xfrm>
            <a:prstGeom prst="rect">
              <a:avLst/>
            </a:prstGeom>
            <a:effectLst/>
          </p:spPr>
        </p:pic>
        <p:pic>
          <p:nvPicPr>
            <p:cNvPr id="336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47159" y="493119"/>
              <a:ext cx="195910" cy="285548"/>
            </a:xfrm>
            <a:prstGeom prst="rect">
              <a:avLst/>
            </a:prstGeom>
            <a:effectLst/>
          </p:spPr>
        </p:pic>
        <p:pic>
          <p:nvPicPr>
            <p:cNvPr id="336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51184" y="588944"/>
              <a:ext cx="193838" cy="268765"/>
            </a:xfrm>
            <a:prstGeom prst="rect">
              <a:avLst/>
            </a:prstGeom>
            <a:effectLst/>
          </p:spPr>
        </p:pic>
        <p:pic>
          <p:nvPicPr>
            <p:cNvPr id="337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065856" y="596723"/>
              <a:ext cx="201504" cy="245948"/>
            </a:xfrm>
            <a:prstGeom prst="rect">
              <a:avLst/>
            </a:prstGeom>
            <a:effectLst/>
          </p:spPr>
        </p:pic>
        <p:pic>
          <p:nvPicPr>
            <p:cNvPr id="337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257527" y="555991"/>
              <a:ext cx="542311" cy="593663"/>
            </a:xfrm>
            <a:prstGeom prst="rect">
              <a:avLst/>
            </a:prstGeom>
            <a:effectLst/>
          </p:spPr>
        </p:pic>
        <p:pic>
          <p:nvPicPr>
            <p:cNvPr id="337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631638" y="555076"/>
              <a:ext cx="639718" cy="584529"/>
            </a:xfrm>
            <a:prstGeom prst="rect">
              <a:avLst/>
            </a:prstGeom>
            <a:effectLst/>
          </p:spPr>
        </p:pic>
        <p:pic>
          <p:nvPicPr>
            <p:cNvPr id="3377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220238" y="483982"/>
              <a:ext cx="109502" cy="92114"/>
            </a:xfrm>
            <a:prstGeom prst="rect">
              <a:avLst/>
            </a:prstGeom>
            <a:effectLst/>
          </p:spPr>
        </p:pic>
        <p:pic>
          <p:nvPicPr>
            <p:cNvPr id="3379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330215" y="536473"/>
              <a:ext cx="229530" cy="268485"/>
            </a:xfrm>
            <a:prstGeom prst="rect">
              <a:avLst/>
            </a:prstGeom>
            <a:effectLst/>
          </p:spPr>
        </p:pic>
        <p:pic>
          <p:nvPicPr>
            <p:cNvPr id="3381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602105" y="268773"/>
              <a:ext cx="95643" cy="552662"/>
            </a:xfrm>
            <a:prstGeom prst="rect">
              <a:avLst/>
            </a:prstGeom>
            <a:effectLst/>
          </p:spPr>
        </p:pic>
        <p:pic>
          <p:nvPicPr>
            <p:cNvPr id="3383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620906" y="320448"/>
              <a:ext cx="492807" cy="832500"/>
            </a:xfrm>
            <a:prstGeom prst="rect">
              <a:avLst/>
            </a:prstGeom>
            <a:effectLst/>
          </p:spPr>
        </p:pic>
        <p:sp>
          <p:nvSpPr>
            <p:cNvPr id="3385" name="Line"/>
            <p:cNvSpPr/>
            <p:nvPr/>
          </p:nvSpPr>
          <p:spPr>
            <a:xfrm>
              <a:off x="449393" y="2208049"/>
              <a:ext cx="382140" cy="3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021" fill="norm" stroke="1" extrusionOk="0">
                  <a:moveTo>
                    <a:pt x="1660" y="4629"/>
                  </a:moveTo>
                  <a:cubicBezTo>
                    <a:pt x="796" y="7714"/>
                    <a:pt x="-68" y="10800"/>
                    <a:pt x="4" y="13886"/>
                  </a:cubicBezTo>
                  <a:cubicBezTo>
                    <a:pt x="76" y="16971"/>
                    <a:pt x="1084" y="20057"/>
                    <a:pt x="3460" y="20829"/>
                  </a:cubicBezTo>
                  <a:cubicBezTo>
                    <a:pt x="5836" y="21600"/>
                    <a:pt x="9580" y="20057"/>
                    <a:pt x="12820" y="16200"/>
                  </a:cubicBezTo>
                  <a:cubicBezTo>
                    <a:pt x="16060" y="12343"/>
                    <a:pt x="18796" y="6171"/>
                    <a:pt x="215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730498" y="2123714"/>
              <a:ext cx="14848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4" h="21600" fill="norm" stroke="1" extrusionOk="0">
                  <a:moveTo>
                    <a:pt x="4438" y="0"/>
                  </a:moveTo>
                  <a:cubicBezTo>
                    <a:pt x="2314" y="0"/>
                    <a:pt x="189" y="0"/>
                    <a:pt x="12" y="372"/>
                  </a:cubicBezTo>
                  <a:cubicBezTo>
                    <a:pt x="-165" y="745"/>
                    <a:pt x="1605" y="1490"/>
                    <a:pt x="5146" y="2483"/>
                  </a:cubicBezTo>
                  <a:cubicBezTo>
                    <a:pt x="8687" y="3476"/>
                    <a:pt x="13999" y="4717"/>
                    <a:pt x="17186" y="5834"/>
                  </a:cubicBezTo>
                  <a:cubicBezTo>
                    <a:pt x="20373" y="6952"/>
                    <a:pt x="21435" y="7945"/>
                    <a:pt x="19842" y="10552"/>
                  </a:cubicBezTo>
                  <a:cubicBezTo>
                    <a:pt x="18248" y="13159"/>
                    <a:pt x="13999" y="17379"/>
                    <a:pt x="97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1288008" y="1824697"/>
              <a:ext cx="356210" cy="57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98" fill="norm" stroke="1" extrusionOk="0">
                  <a:moveTo>
                    <a:pt x="7156" y="6309"/>
                  </a:moveTo>
                  <a:cubicBezTo>
                    <a:pt x="5151" y="6500"/>
                    <a:pt x="3145" y="6691"/>
                    <a:pt x="1911" y="6547"/>
                  </a:cubicBezTo>
                  <a:cubicBezTo>
                    <a:pt x="676" y="6404"/>
                    <a:pt x="214" y="5926"/>
                    <a:pt x="59" y="5066"/>
                  </a:cubicBezTo>
                  <a:cubicBezTo>
                    <a:pt x="-95" y="4206"/>
                    <a:pt x="59" y="2963"/>
                    <a:pt x="445" y="2103"/>
                  </a:cubicBezTo>
                  <a:cubicBezTo>
                    <a:pt x="831" y="1243"/>
                    <a:pt x="1448" y="765"/>
                    <a:pt x="2142" y="431"/>
                  </a:cubicBezTo>
                  <a:cubicBezTo>
                    <a:pt x="2836" y="96"/>
                    <a:pt x="3608" y="-95"/>
                    <a:pt x="4148" y="48"/>
                  </a:cubicBezTo>
                  <a:cubicBezTo>
                    <a:pt x="4688" y="192"/>
                    <a:pt x="4996" y="670"/>
                    <a:pt x="5305" y="2533"/>
                  </a:cubicBezTo>
                  <a:cubicBezTo>
                    <a:pt x="5614" y="4397"/>
                    <a:pt x="5922" y="7647"/>
                    <a:pt x="5845" y="10609"/>
                  </a:cubicBezTo>
                  <a:cubicBezTo>
                    <a:pt x="5768" y="13572"/>
                    <a:pt x="5305" y="16248"/>
                    <a:pt x="4842" y="17921"/>
                  </a:cubicBezTo>
                  <a:cubicBezTo>
                    <a:pt x="4379" y="19593"/>
                    <a:pt x="3916" y="20263"/>
                    <a:pt x="3376" y="20740"/>
                  </a:cubicBezTo>
                  <a:cubicBezTo>
                    <a:pt x="2836" y="21218"/>
                    <a:pt x="2219" y="21505"/>
                    <a:pt x="1911" y="21362"/>
                  </a:cubicBezTo>
                  <a:cubicBezTo>
                    <a:pt x="1602" y="21218"/>
                    <a:pt x="1602" y="20645"/>
                    <a:pt x="2374" y="19259"/>
                  </a:cubicBezTo>
                  <a:cubicBezTo>
                    <a:pt x="3145" y="17873"/>
                    <a:pt x="4688" y="15675"/>
                    <a:pt x="5768" y="14385"/>
                  </a:cubicBezTo>
                  <a:cubicBezTo>
                    <a:pt x="6848" y="13094"/>
                    <a:pt x="7465" y="12712"/>
                    <a:pt x="8159" y="12473"/>
                  </a:cubicBezTo>
                  <a:cubicBezTo>
                    <a:pt x="8854" y="12234"/>
                    <a:pt x="9625" y="12139"/>
                    <a:pt x="10165" y="12521"/>
                  </a:cubicBezTo>
                  <a:cubicBezTo>
                    <a:pt x="10705" y="12903"/>
                    <a:pt x="11014" y="13763"/>
                    <a:pt x="11168" y="14432"/>
                  </a:cubicBezTo>
                  <a:cubicBezTo>
                    <a:pt x="11322" y="15101"/>
                    <a:pt x="11322" y="15579"/>
                    <a:pt x="11168" y="16201"/>
                  </a:cubicBezTo>
                  <a:cubicBezTo>
                    <a:pt x="11014" y="16822"/>
                    <a:pt x="10705" y="17586"/>
                    <a:pt x="10551" y="17682"/>
                  </a:cubicBezTo>
                  <a:cubicBezTo>
                    <a:pt x="10396" y="17778"/>
                    <a:pt x="10396" y="17204"/>
                    <a:pt x="10782" y="16296"/>
                  </a:cubicBezTo>
                  <a:cubicBezTo>
                    <a:pt x="11168" y="15388"/>
                    <a:pt x="11939" y="14146"/>
                    <a:pt x="12634" y="13333"/>
                  </a:cubicBezTo>
                  <a:cubicBezTo>
                    <a:pt x="13328" y="12521"/>
                    <a:pt x="13945" y="12139"/>
                    <a:pt x="14639" y="11900"/>
                  </a:cubicBezTo>
                  <a:cubicBezTo>
                    <a:pt x="15334" y="11661"/>
                    <a:pt x="16105" y="11565"/>
                    <a:pt x="16799" y="11709"/>
                  </a:cubicBezTo>
                  <a:cubicBezTo>
                    <a:pt x="17494" y="11852"/>
                    <a:pt x="18111" y="12234"/>
                    <a:pt x="18574" y="13238"/>
                  </a:cubicBezTo>
                  <a:cubicBezTo>
                    <a:pt x="19036" y="14241"/>
                    <a:pt x="19345" y="15866"/>
                    <a:pt x="19808" y="17156"/>
                  </a:cubicBezTo>
                  <a:cubicBezTo>
                    <a:pt x="20271" y="18447"/>
                    <a:pt x="20888" y="19402"/>
                    <a:pt x="21505" y="20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2339294" y="2081866"/>
              <a:ext cx="130387" cy="57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58" fill="norm" stroke="1" extrusionOk="0">
                  <a:moveTo>
                    <a:pt x="2916" y="6383"/>
                  </a:moveTo>
                  <a:cubicBezTo>
                    <a:pt x="2916" y="9415"/>
                    <a:pt x="2916" y="12446"/>
                    <a:pt x="2916" y="14815"/>
                  </a:cubicBezTo>
                  <a:cubicBezTo>
                    <a:pt x="2916" y="17183"/>
                    <a:pt x="2916" y="18888"/>
                    <a:pt x="2916" y="19978"/>
                  </a:cubicBezTo>
                  <a:cubicBezTo>
                    <a:pt x="2916" y="21067"/>
                    <a:pt x="2916" y="21541"/>
                    <a:pt x="2708" y="21446"/>
                  </a:cubicBezTo>
                  <a:cubicBezTo>
                    <a:pt x="2501" y="21352"/>
                    <a:pt x="2085" y="20688"/>
                    <a:pt x="1670" y="18462"/>
                  </a:cubicBezTo>
                  <a:cubicBezTo>
                    <a:pt x="1255" y="16236"/>
                    <a:pt x="839" y="12446"/>
                    <a:pt x="2085" y="9225"/>
                  </a:cubicBezTo>
                  <a:cubicBezTo>
                    <a:pt x="3331" y="6004"/>
                    <a:pt x="6239" y="3352"/>
                    <a:pt x="8524" y="1883"/>
                  </a:cubicBezTo>
                  <a:cubicBezTo>
                    <a:pt x="10808" y="415"/>
                    <a:pt x="12470" y="130"/>
                    <a:pt x="14339" y="36"/>
                  </a:cubicBezTo>
                  <a:cubicBezTo>
                    <a:pt x="16208" y="-59"/>
                    <a:pt x="18285" y="36"/>
                    <a:pt x="19531" y="320"/>
                  </a:cubicBezTo>
                  <a:cubicBezTo>
                    <a:pt x="20778" y="604"/>
                    <a:pt x="21193" y="1078"/>
                    <a:pt x="21193" y="2167"/>
                  </a:cubicBezTo>
                  <a:cubicBezTo>
                    <a:pt x="21193" y="3257"/>
                    <a:pt x="20778" y="4962"/>
                    <a:pt x="18493" y="6383"/>
                  </a:cubicBezTo>
                  <a:cubicBezTo>
                    <a:pt x="16208" y="7804"/>
                    <a:pt x="12055" y="8941"/>
                    <a:pt x="8731" y="9604"/>
                  </a:cubicBezTo>
                  <a:cubicBezTo>
                    <a:pt x="5408" y="10267"/>
                    <a:pt x="2916" y="10457"/>
                    <a:pt x="1462" y="10267"/>
                  </a:cubicBezTo>
                  <a:cubicBezTo>
                    <a:pt x="8" y="10078"/>
                    <a:pt x="-407" y="9509"/>
                    <a:pt x="424" y="8562"/>
                  </a:cubicBezTo>
                  <a:cubicBezTo>
                    <a:pt x="1255" y="7615"/>
                    <a:pt x="3331" y="6288"/>
                    <a:pt x="5408" y="4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2456902" y="2062379"/>
              <a:ext cx="268341" cy="21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5336"/>
                  </a:moveTo>
                  <a:cubicBezTo>
                    <a:pt x="823" y="4574"/>
                    <a:pt x="1646" y="3812"/>
                    <a:pt x="3086" y="3812"/>
                  </a:cubicBezTo>
                  <a:cubicBezTo>
                    <a:pt x="4526" y="3812"/>
                    <a:pt x="6583" y="4574"/>
                    <a:pt x="8331" y="7115"/>
                  </a:cubicBezTo>
                  <a:cubicBezTo>
                    <a:pt x="10080" y="9656"/>
                    <a:pt x="11520" y="13976"/>
                    <a:pt x="12137" y="16772"/>
                  </a:cubicBezTo>
                  <a:cubicBezTo>
                    <a:pt x="12754" y="19567"/>
                    <a:pt x="12549" y="20838"/>
                    <a:pt x="11931" y="21219"/>
                  </a:cubicBezTo>
                  <a:cubicBezTo>
                    <a:pt x="11314" y="21600"/>
                    <a:pt x="10286" y="21092"/>
                    <a:pt x="9669" y="19186"/>
                  </a:cubicBezTo>
                  <a:cubicBezTo>
                    <a:pt x="9051" y="17280"/>
                    <a:pt x="8846" y="13976"/>
                    <a:pt x="9669" y="10800"/>
                  </a:cubicBezTo>
                  <a:cubicBezTo>
                    <a:pt x="10491" y="7624"/>
                    <a:pt x="12343" y="4574"/>
                    <a:pt x="14503" y="2795"/>
                  </a:cubicBezTo>
                  <a:cubicBezTo>
                    <a:pt x="16663" y="1016"/>
                    <a:pt x="19131" y="5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2699731" y="2093047"/>
              <a:ext cx="209516" cy="13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137" fill="norm" stroke="1" extrusionOk="0">
                  <a:moveTo>
                    <a:pt x="14309" y="0"/>
                  </a:moveTo>
                  <a:cubicBezTo>
                    <a:pt x="11706" y="408"/>
                    <a:pt x="9104" y="815"/>
                    <a:pt x="6762" y="3260"/>
                  </a:cubicBezTo>
                  <a:cubicBezTo>
                    <a:pt x="4419" y="5706"/>
                    <a:pt x="2337" y="10189"/>
                    <a:pt x="1166" y="13653"/>
                  </a:cubicBezTo>
                  <a:cubicBezTo>
                    <a:pt x="-5" y="17117"/>
                    <a:pt x="-265" y="19562"/>
                    <a:pt x="255" y="20581"/>
                  </a:cubicBezTo>
                  <a:cubicBezTo>
                    <a:pt x="776" y="21600"/>
                    <a:pt x="2077" y="21192"/>
                    <a:pt x="3769" y="19562"/>
                  </a:cubicBezTo>
                  <a:cubicBezTo>
                    <a:pt x="5460" y="17932"/>
                    <a:pt x="7542" y="15079"/>
                    <a:pt x="9364" y="12634"/>
                  </a:cubicBezTo>
                  <a:cubicBezTo>
                    <a:pt x="11186" y="10189"/>
                    <a:pt x="12747" y="8151"/>
                    <a:pt x="13528" y="8151"/>
                  </a:cubicBezTo>
                  <a:cubicBezTo>
                    <a:pt x="14309" y="8151"/>
                    <a:pt x="14309" y="10189"/>
                    <a:pt x="14439" y="12226"/>
                  </a:cubicBezTo>
                  <a:cubicBezTo>
                    <a:pt x="14569" y="14264"/>
                    <a:pt x="14829" y="16302"/>
                    <a:pt x="16000" y="16913"/>
                  </a:cubicBezTo>
                  <a:cubicBezTo>
                    <a:pt x="17171" y="17525"/>
                    <a:pt x="19253" y="16709"/>
                    <a:pt x="21335" y="1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2936953" y="2008712"/>
              <a:ext cx="148631" cy="24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363" fill="norm" stroke="1" extrusionOk="0">
                  <a:moveTo>
                    <a:pt x="18777" y="0"/>
                  </a:moveTo>
                  <a:cubicBezTo>
                    <a:pt x="15177" y="220"/>
                    <a:pt x="11577" y="441"/>
                    <a:pt x="8157" y="2645"/>
                  </a:cubicBezTo>
                  <a:cubicBezTo>
                    <a:pt x="4737" y="4849"/>
                    <a:pt x="1497" y="9037"/>
                    <a:pt x="417" y="12453"/>
                  </a:cubicBezTo>
                  <a:cubicBezTo>
                    <a:pt x="-663" y="15869"/>
                    <a:pt x="417" y="18514"/>
                    <a:pt x="2937" y="19947"/>
                  </a:cubicBezTo>
                  <a:cubicBezTo>
                    <a:pt x="5457" y="21380"/>
                    <a:pt x="9417" y="21600"/>
                    <a:pt x="12657" y="21159"/>
                  </a:cubicBezTo>
                  <a:cubicBezTo>
                    <a:pt x="15897" y="20718"/>
                    <a:pt x="18417" y="19616"/>
                    <a:pt x="20937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3182696" y="1799605"/>
              <a:ext cx="185422" cy="39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58" fill="norm" stroke="1" extrusionOk="0">
                  <a:moveTo>
                    <a:pt x="10060" y="951"/>
                  </a:moveTo>
                  <a:cubicBezTo>
                    <a:pt x="9173" y="393"/>
                    <a:pt x="8285" y="-164"/>
                    <a:pt x="7249" y="45"/>
                  </a:cubicBezTo>
                  <a:cubicBezTo>
                    <a:pt x="6214" y="254"/>
                    <a:pt x="5030" y="1230"/>
                    <a:pt x="4142" y="3947"/>
                  </a:cubicBezTo>
                  <a:cubicBezTo>
                    <a:pt x="3255" y="6664"/>
                    <a:pt x="2663" y="11124"/>
                    <a:pt x="2515" y="14050"/>
                  </a:cubicBezTo>
                  <a:cubicBezTo>
                    <a:pt x="2367" y="16977"/>
                    <a:pt x="2663" y="18370"/>
                    <a:pt x="3403" y="19346"/>
                  </a:cubicBezTo>
                  <a:cubicBezTo>
                    <a:pt x="4142" y="20321"/>
                    <a:pt x="5326" y="20879"/>
                    <a:pt x="6658" y="21157"/>
                  </a:cubicBezTo>
                  <a:cubicBezTo>
                    <a:pt x="7989" y="21436"/>
                    <a:pt x="9469" y="21436"/>
                    <a:pt x="10356" y="21088"/>
                  </a:cubicBezTo>
                  <a:cubicBezTo>
                    <a:pt x="11244" y="20739"/>
                    <a:pt x="11540" y="20042"/>
                    <a:pt x="11096" y="18997"/>
                  </a:cubicBezTo>
                  <a:cubicBezTo>
                    <a:pt x="10652" y="17952"/>
                    <a:pt x="9468" y="16559"/>
                    <a:pt x="8285" y="15653"/>
                  </a:cubicBezTo>
                  <a:cubicBezTo>
                    <a:pt x="7101" y="14747"/>
                    <a:pt x="5918" y="14329"/>
                    <a:pt x="4142" y="13911"/>
                  </a:cubicBezTo>
                  <a:cubicBezTo>
                    <a:pt x="2367" y="13493"/>
                    <a:pt x="0" y="13075"/>
                    <a:pt x="0" y="12726"/>
                  </a:cubicBezTo>
                  <a:cubicBezTo>
                    <a:pt x="0" y="12378"/>
                    <a:pt x="2367" y="12099"/>
                    <a:pt x="5030" y="12099"/>
                  </a:cubicBezTo>
                  <a:cubicBezTo>
                    <a:pt x="7693" y="12099"/>
                    <a:pt x="10652" y="12378"/>
                    <a:pt x="13167" y="13144"/>
                  </a:cubicBezTo>
                  <a:cubicBezTo>
                    <a:pt x="15682" y="13911"/>
                    <a:pt x="17753" y="15165"/>
                    <a:pt x="19233" y="16350"/>
                  </a:cubicBezTo>
                  <a:cubicBezTo>
                    <a:pt x="20712" y="17534"/>
                    <a:pt x="21600" y="18649"/>
                    <a:pt x="21452" y="18858"/>
                  </a:cubicBezTo>
                  <a:cubicBezTo>
                    <a:pt x="21304" y="19067"/>
                    <a:pt x="20121" y="18370"/>
                    <a:pt x="19529" y="16280"/>
                  </a:cubicBezTo>
                  <a:cubicBezTo>
                    <a:pt x="18937" y="14190"/>
                    <a:pt x="18937" y="10706"/>
                    <a:pt x="18937" y="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3437500" y="1968511"/>
              <a:ext cx="384101" cy="1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87" fill="norm" stroke="1" extrusionOk="0">
                  <a:moveTo>
                    <a:pt x="6863" y="200"/>
                  </a:moveTo>
                  <a:cubicBezTo>
                    <a:pt x="5869" y="-74"/>
                    <a:pt x="4874" y="-347"/>
                    <a:pt x="3666" y="1430"/>
                  </a:cubicBezTo>
                  <a:cubicBezTo>
                    <a:pt x="2458" y="3207"/>
                    <a:pt x="1037" y="7035"/>
                    <a:pt x="397" y="10590"/>
                  </a:cubicBezTo>
                  <a:cubicBezTo>
                    <a:pt x="-242" y="14144"/>
                    <a:pt x="-100" y="17425"/>
                    <a:pt x="753" y="19202"/>
                  </a:cubicBezTo>
                  <a:cubicBezTo>
                    <a:pt x="1605" y="20980"/>
                    <a:pt x="3169" y="21253"/>
                    <a:pt x="5442" y="18792"/>
                  </a:cubicBezTo>
                  <a:cubicBezTo>
                    <a:pt x="7716" y="16331"/>
                    <a:pt x="10700" y="11137"/>
                    <a:pt x="12334" y="7719"/>
                  </a:cubicBezTo>
                  <a:cubicBezTo>
                    <a:pt x="13969" y="4301"/>
                    <a:pt x="14253" y="2661"/>
                    <a:pt x="14040" y="1567"/>
                  </a:cubicBezTo>
                  <a:cubicBezTo>
                    <a:pt x="13826" y="473"/>
                    <a:pt x="13116" y="-74"/>
                    <a:pt x="12263" y="337"/>
                  </a:cubicBezTo>
                  <a:cubicBezTo>
                    <a:pt x="11411" y="747"/>
                    <a:pt x="10416" y="2114"/>
                    <a:pt x="9705" y="4301"/>
                  </a:cubicBezTo>
                  <a:cubicBezTo>
                    <a:pt x="8995" y="6488"/>
                    <a:pt x="8569" y="9496"/>
                    <a:pt x="9563" y="11820"/>
                  </a:cubicBezTo>
                  <a:cubicBezTo>
                    <a:pt x="10558" y="14144"/>
                    <a:pt x="12974" y="15785"/>
                    <a:pt x="15176" y="16058"/>
                  </a:cubicBezTo>
                  <a:cubicBezTo>
                    <a:pt x="17379" y="16331"/>
                    <a:pt x="19369" y="15238"/>
                    <a:pt x="21358" y="14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4013271" y="2108380"/>
              <a:ext cx="12267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815"/>
                    <a:pt x="10800" y="11631"/>
                    <a:pt x="7200" y="15231"/>
                  </a:cubicBezTo>
                  <a:cubicBezTo>
                    <a:pt x="3600" y="18831"/>
                    <a:pt x="180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4515123" y="2031712"/>
              <a:ext cx="249499" cy="22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66" fill="norm" stroke="1" extrusionOk="0">
                  <a:moveTo>
                    <a:pt x="2342" y="0"/>
                  </a:moveTo>
                  <a:cubicBezTo>
                    <a:pt x="1681" y="2880"/>
                    <a:pt x="1020" y="5760"/>
                    <a:pt x="579" y="8760"/>
                  </a:cubicBezTo>
                  <a:cubicBezTo>
                    <a:pt x="138" y="11760"/>
                    <a:pt x="-82" y="14880"/>
                    <a:pt x="28" y="17040"/>
                  </a:cubicBezTo>
                  <a:cubicBezTo>
                    <a:pt x="138" y="19200"/>
                    <a:pt x="579" y="20400"/>
                    <a:pt x="1351" y="21000"/>
                  </a:cubicBezTo>
                  <a:cubicBezTo>
                    <a:pt x="2122" y="21600"/>
                    <a:pt x="3224" y="21600"/>
                    <a:pt x="4216" y="21120"/>
                  </a:cubicBezTo>
                  <a:cubicBezTo>
                    <a:pt x="5208" y="20640"/>
                    <a:pt x="6089" y="19680"/>
                    <a:pt x="6861" y="18720"/>
                  </a:cubicBezTo>
                  <a:cubicBezTo>
                    <a:pt x="7632" y="17760"/>
                    <a:pt x="8293" y="16800"/>
                    <a:pt x="9726" y="16320"/>
                  </a:cubicBezTo>
                  <a:cubicBezTo>
                    <a:pt x="11159" y="15840"/>
                    <a:pt x="13363" y="15840"/>
                    <a:pt x="15457" y="14040"/>
                  </a:cubicBezTo>
                  <a:cubicBezTo>
                    <a:pt x="17551" y="12240"/>
                    <a:pt x="19534" y="8640"/>
                    <a:pt x="21518" y="5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4822683" y="1996275"/>
              <a:ext cx="217945" cy="20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0856" fill="norm" stroke="1" extrusionOk="0">
                  <a:moveTo>
                    <a:pt x="1807" y="13925"/>
                  </a:moveTo>
                  <a:cubicBezTo>
                    <a:pt x="4290" y="12081"/>
                    <a:pt x="6773" y="10238"/>
                    <a:pt x="8263" y="8525"/>
                  </a:cubicBezTo>
                  <a:cubicBezTo>
                    <a:pt x="9752" y="6813"/>
                    <a:pt x="10249" y="5233"/>
                    <a:pt x="10373" y="3652"/>
                  </a:cubicBezTo>
                  <a:cubicBezTo>
                    <a:pt x="10497" y="2072"/>
                    <a:pt x="10249" y="491"/>
                    <a:pt x="9380" y="96"/>
                  </a:cubicBezTo>
                  <a:cubicBezTo>
                    <a:pt x="8511" y="-299"/>
                    <a:pt x="7021" y="491"/>
                    <a:pt x="5283" y="2994"/>
                  </a:cubicBezTo>
                  <a:cubicBezTo>
                    <a:pt x="3545" y="5496"/>
                    <a:pt x="1559" y="9711"/>
                    <a:pt x="566" y="13135"/>
                  </a:cubicBezTo>
                  <a:cubicBezTo>
                    <a:pt x="-427" y="16560"/>
                    <a:pt x="-427" y="19194"/>
                    <a:pt x="3173" y="20247"/>
                  </a:cubicBezTo>
                  <a:cubicBezTo>
                    <a:pt x="6773" y="21301"/>
                    <a:pt x="13973" y="20774"/>
                    <a:pt x="21173" y="20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5758359" y="2008712"/>
              <a:ext cx="171622" cy="23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39" fill="norm" stroke="1" extrusionOk="0">
                  <a:moveTo>
                    <a:pt x="366" y="6139"/>
                  </a:moveTo>
                  <a:cubicBezTo>
                    <a:pt x="49" y="5002"/>
                    <a:pt x="-269" y="3865"/>
                    <a:pt x="366" y="3297"/>
                  </a:cubicBezTo>
                  <a:cubicBezTo>
                    <a:pt x="1002" y="2728"/>
                    <a:pt x="2590" y="2728"/>
                    <a:pt x="4496" y="3865"/>
                  </a:cubicBezTo>
                  <a:cubicBezTo>
                    <a:pt x="6402" y="5002"/>
                    <a:pt x="8625" y="7276"/>
                    <a:pt x="10055" y="9549"/>
                  </a:cubicBezTo>
                  <a:cubicBezTo>
                    <a:pt x="11484" y="11823"/>
                    <a:pt x="12119" y="14097"/>
                    <a:pt x="12119" y="16143"/>
                  </a:cubicBezTo>
                  <a:cubicBezTo>
                    <a:pt x="12119" y="18189"/>
                    <a:pt x="11484" y="20008"/>
                    <a:pt x="10372" y="20804"/>
                  </a:cubicBezTo>
                  <a:cubicBezTo>
                    <a:pt x="9260" y="21600"/>
                    <a:pt x="7672" y="21373"/>
                    <a:pt x="6402" y="19554"/>
                  </a:cubicBezTo>
                  <a:cubicBezTo>
                    <a:pt x="5131" y="17735"/>
                    <a:pt x="4178" y="14324"/>
                    <a:pt x="4972" y="11027"/>
                  </a:cubicBezTo>
                  <a:cubicBezTo>
                    <a:pt x="5766" y="7731"/>
                    <a:pt x="8307" y="4547"/>
                    <a:pt x="11325" y="2728"/>
                  </a:cubicBezTo>
                  <a:cubicBezTo>
                    <a:pt x="14343" y="909"/>
                    <a:pt x="17837" y="455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5925143" y="2025192"/>
              <a:ext cx="372847" cy="18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24" fill="norm" stroke="1" extrusionOk="0">
                  <a:moveTo>
                    <a:pt x="9976" y="3372"/>
                  </a:moveTo>
                  <a:cubicBezTo>
                    <a:pt x="8653" y="1912"/>
                    <a:pt x="7331" y="453"/>
                    <a:pt x="6008" y="453"/>
                  </a:cubicBezTo>
                  <a:cubicBezTo>
                    <a:pt x="4686" y="453"/>
                    <a:pt x="3364" y="1912"/>
                    <a:pt x="2261" y="5123"/>
                  </a:cubicBezTo>
                  <a:cubicBezTo>
                    <a:pt x="1159" y="8334"/>
                    <a:pt x="278" y="13296"/>
                    <a:pt x="57" y="16361"/>
                  </a:cubicBezTo>
                  <a:cubicBezTo>
                    <a:pt x="-163" y="19426"/>
                    <a:pt x="278" y="20593"/>
                    <a:pt x="866" y="21031"/>
                  </a:cubicBezTo>
                  <a:cubicBezTo>
                    <a:pt x="1453" y="21469"/>
                    <a:pt x="2188" y="21177"/>
                    <a:pt x="3070" y="20010"/>
                  </a:cubicBezTo>
                  <a:cubicBezTo>
                    <a:pt x="3951" y="18842"/>
                    <a:pt x="4980" y="16799"/>
                    <a:pt x="5788" y="15193"/>
                  </a:cubicBezTo>
                  <a:cubicBezTo>
                    <a:pt x="6596" y="13588"/>
                    <a:pt x="7184" y="12420"/>
                    <a:pt x="7478" y="12566"/>
                  </a:cubicBezTo>
                  <a:cubicBezTo>
                    <a:pt x="7772" y="12712"/>
                    <a:pt x="7772" y="14172"/>
                    <a:pt x="7772" y="15631"/>
                  </a:cubicBezTo>
                  <a:cubicBezTo>
                    <a:pt x="7772" y="17091"/>
                    <a:pt x="7772" y="18550"/>
                    <a:pt x="8139" y="19280"/>
                  </a:cubicBezTo>
                  <a:cubicBezTo>
                    <a:pt x="8506" y="20010"/>
                    <a:pt x="9241" y="20010"/>
                    <a:pt x="9976" y="18550"/>
                  </a:cubicBezTo>
                  <a:cubicBezTo>
                    <a:pt x="10710" y="17091"/>
                    <a:pt x="11445" y="14172"/>
                    <a:pt x="12106" y="11545"/>
                  </a:cubicBezTo>
                  <a:cubicBezTo>
                    <a:pt x="12768" y="8918"/>
                    <a:pt x="13355" y="6583"/>
                    <a:pt x="13649" y="6291"/>
                  </a:cubicBezTo>
                  <a:cubicBezTo>
                    <a:pt x="13943" y="5999"/>
                    <a:pt x="13943" y="7750"/>
                    <a:pt x="13870" y="10815"/>
                  </a:cubicBezTo>
                  <a:cubicBezTo>
                    <a:pt x="13796" y="13880"/>
                    <a:pt x="13649" y="18258"/>
                    <a:pt x="14090" y="16945"/>
                  </a:cubicBezTo>
                  <a:cubicBezTo>
                    <a:pt x="14531" y="15631"/>
                    <a:pt x="15559" y="8626"/>
                    <a:pt x="16368" y="4685"/>
                  </a:cubicBezTo>
                  <a:cubicBezTo>
                    <a:pt x="17176" y="745"/>
                    <a:pt x="17764" y="-131"/>
                    <a:pt x="18278" y="15"/>
                  </a:cubicBezTo>
                  <a:cubicBezTo>
                    <a:pt x="18792" y="161"/>
                    <a:pt x="19233" y="1328"/>
                    <a:pt x="19747" y="4393"/>
                  </a:cubicBezTo>
                  <a:cubicBezTo>
                    <a:pt x="20261" y="7458"/>
                    <a:pt x="20849" y="12420"/>
                    <a:pt x="21437" y="17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6360541" y="1688813"/>
              <a:ext cx="330296" cy="52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14" fill="norm" stroke="1" extrusionOk="0">
                  <a:moveTo>
                    <a:pt x="5362" y="15956"/>
                  </a:moveTo>
                  <a:cubicBezTo>
                    <a:pt x="5197" y="15327"/>
                    <a:pt x="5032" y="14697"/>
                    <a:pt x="4538" y="14488"/>
                  </a:cubicBezTo>
                  <a:cubicBezTo>
                    <a:pt x="4043" y="14278"/>
                    <a:pt x="3219" y="14488"/>
                    <a:pt x="2394" y="15117"/>
                  </a:cubicBezTo>
                  <a:cubicBezTo>
                    <a:pt x="1570" y="15746"/>
                    <a:pt x="745" y="16795"/>
                    <a:pt x="333" y="17738"/>
                  </a:cubicBezTo>
                  <a:cubicBezTo>
                    <a:pt x="-79" y="18682"/>
                    <a:pt x="-79" y="19521"/>
                    <a:pt x="168" y="20150"/>
                  </a:cubicBezTo>
                  <a:cubicBezTo>
                    <a:pt x="416" y="20779"/>
                    <a:pt x="910" y="21198"/>
                    <a:pt x="1652" y="21356"/>
                  </a:cubicBezTo>
                  <a:cubicBezTo>
                    <a:pt x="2394" y="21513"/>
                    <a:pt x="3384" y="21408"/>
                    <a:pt x="4950" y="20307"/>
                  </a:cubicBezTo>
                  <a:cubicBezTo>
                    <a:pt x="6516" y="19206"/>
                    <a:pt x="8660" y="17109"/>
                    <a:pt x="9979" y="14488"/>
                  </a:cubicBezTo>
                  <a:cubicBezTo>
                    <a:pt x="11298" y="11866"/>
                    <a:pt x="11793" y="8721"/>
                    <a:pt x="12123" y="6414"/>
                  </a:cubicBezTo>
                  <a:cubicBezTo>
                    <a:pt x="12452" y="4107"/>
                    <a:pt x="12617" y="2639"/>
                    <a:pt x="12452" y="1643"/>
                  </a:cubicBezTo>
                  <a:cubicBezTo>
                    <a:pt x="12287" y="647"/>
                    <a:pt x="11793" y="123"/>
                    <a:pt x="11216" y="18"/>
                  </a:cubicBezTo>
                  <a:cubicBezTo>
                    <a:pt x="10639" y="-87"/>
                    <a:pt x="9979" y="228"/>
                    <a:pt x="9072" y="1748"/>
                  </a:cubicBezTo>
                  <a:cubicBezTo>
                    <a:pt x="8165" y="3268"/>
                    <a:pt x="7011" y="5995"/>
                    <a:pt x="6599" y="8616"/>
                  </a:cubicBezTo>
                  <a:cubicBezTo>
                    <a:pt x="6187" y="11237"/>
                    <a:pt x="6516" y="13754"/>
                    <a:pt x="7258" y="15484"/>
                  </a:cubicBezTo>
                  <a:cubicBezTo>
                    <a:pt x="8000" y="17214"/>
                    <a:pt x="9155" y="18158"/>
                    <a:pt x="10226" y="18630"/>
                  </a:cubicBezTo>
                  <a:cubicBezTo>
                    <a:pt x="11298" y="19101"/>
                    <a:pt x="12287" y="19101"/>
                    <a:pt x="13524" y="18263"/>
                  </a:cubicBezTo>
                  <a:cubicBezTo>
                    <a:pt x="14761" y="17424"/>
                    <a:pt x="16245" y="15746"/>
                    <a:pt x="17069" y="14645"/>
                  </a:cubicBezTo>
                  <a:cubicBezTo>
                    <a:pt x="17894" y="13544"/>
                    <a:pt x="18058" y="13020"/>
                    <a:pt x="17729" y="12915"/>
                  </a:cubicBezTo>
                  <a:cubicBezTo>
                    <a:pt x="17399" y="12810"/>
                    <a:pt x="16574" y="13125"/>
                    <a:pt x="15997" y="13859"/>
                  </a:cubicBezTo>
                  <a:cubicBezTo>
                    <a:pt x="15420" y="14593"/>
                    <a:pt x="15090" y="15746"/>
                    <a:pt x="15008" y="16585"/>
                  </a:cubicBezTo>
                  <a:cubicBezTo>
                    <a:pt x="14926" y="17424"/>
                    <a:pt x="15090" y="17948"/>
                    <a:pt x="15585" y="18210"/>
                  </a:cubicBezTo>
                  <a:cubicBezTo>
                    <a:pt x="16080" y="18472"/>
                    <a:pt x="16904" y="18472"/>
                    <a:pt x="17976" y="17738"/>
                  </a:cubicBezTo>
                  <a:cubicBezTo>
                    <a:pt x="19048" y="17004"/>
                    <a:pt x="20367" y="15536"/>
                    <a:pt x="20944" y="14488"/>
                  </a:cubicBezTo>
                  <a:cubicBezTo>
                    <a:pt x="21521" y="13439"/>
                    <a:pt x="21356" y="12810"/>
                    <a:pt x="20861" y="12391"/>
                  </a:cubicBezTo>
                  <a:cubicBezTo>
                    <a:pt x="20367" y="11971"/>
                    <a:pt x="19542" y="11762"/>
                    <a:pt x="18883" y="11866"/>
                  </a:cubicBezTo>
                  <a:cubicBezTo>
                    <a:pt x="18223" y="11971"/>
                    <a:pt x="17729" y="12391"/>
                    <a:pt x="17234" y="12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6734998" y="1972444"/>
              <a:ext cx="233046" cy="19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70" fill="norm" stroke="1" extrusionOk="0">
                  <a:moveTo>
                    <a:pt x="0" y="623"/>
                  </a:moveTo>
                  <a:cubicBezTo>
                    <a:pt x="235" y="5170"/>
                    <a:pt x="470" y="9717"/>
                    <a:pt x="587" y="12702"/>
                  </a:cubicBezTo>
                  <a:cubicBezTo>
                    <a:pt x="704" y="15686"/>
                    <a:pt x="704" y="17107"/>
                    <a:pt x="587" y="18528"/>
                  </a:cubicBezTo>
                  <a:cubicBezTo>
                    <a:pt x="470" y="19949"/>
                    <a:pt x="235" y="21370"/>
                    <a:pt x="117" y="21370"/>
                  </a:cubicBezTo>
                  <a:cubicBezTo>
                    <a:pt x="0" y="21370"/>
                    <a:pt x="0" y="19949"/>
                    <a:pt x="704" y="16965"/>
                  </a:cubicBezTo>
                  <a:cubicBezTo>
                    <a:pt x="1409" y="13981"/>
                    <a:pt x="2817" y="9433"/>
                    <a:pt x="3991" y="6733"/>
                  </a:cubicBezTo>
                  <a:cubicBezTo>
                    <a:pt x="5165" y="4033"/>
                    <a:pt x="6104" y="3181"/>
                    <a:pt x="7044" y="3323"/>
                  </a:cubicBezTo>
                  <a:cubicBezTo>
                    <a:pt x="7983" y="3465"/>
                    <a:pt x="8922" y="4602"/>
                    <a:pt x="9391" y="6875"/>
                  </a:cubicBezTo>
                  <a:cubicBezTo>
                    <a:pt x="9861" y="9149"/>
                    <a:pt x="9861" y="12559"/>
                    <a:pt x="10330" y="12559"/>
                  </a:cubicBezTo>
                  <a:cubicBezTo>
                    <a:pt x="10800" y="12559"/>
                    <a:pt x="11739" y="9149"/>
                    <a:pt x="13030" y="6449"/>
                  </a:cubicBezTo>
                  <a:cubicBezTo>
                    <a:pt x="14322" y="3749"/>
                    <a:pt x="15965" y="1759"/>
                    <a:pt x="17374" y="765"/>
                  </a:cubicBezTo>
                  <a:cubicBezTo>
                    <a:pt x="18783" y="-230"/>
                    <a:pt x="19957" y="-230"/>
                    <a:pt x="20661" y="623"/>
                  </a:cubicBezTo>
                  <a:cubicBezTo>
                    <a:pt x="21365" y="1475"/>
                    <a:pt x="21600" y="3181"/>
                    <a:pt x="21248" y="6165"/>
                  </a:cubicBezTo>
                  <a:cubicBezTo>
                    <a:pt x="20896" y="9149"/>
                    <a:pt x="19957" y="13412"/>
                    <a:pt x="19017" y="17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7045825" y="1700674"/>
              <a:ext cx="221605" cy="67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94" fill="norm" stroke="1" extrusionOk="0">
                  <a:moveTo>
                    <a:pt x="3283" y="1014"/>
                  </a:moveTo>
                  <a:cubicBezTo>
                    <a:pt x="4020" y="528"/>
                    <a:pt x="4756" y="43"/>
                    <a:pt x="5247" y="2"/>
                  </a:cubicBezTo>
                  <a:cubicBezTo>
                    <a:pt x="5738" y="-38"/>
                    <a:pt x="5983" y="366"/>
                    <a:pt x="5370" y="1540"/>
                  </a:cubicBezTo>
                  <a:cubicBezTo>
                    <a:pt x="4756" y="2713"/>
                    <a:pt x="3283" y="4654"/>
                    <a:pt x="2179" y="6272"/>
                  </a:cubicBezTo>
                  <a:cubicBezTo>
                    <a:pt x="1074" y="7890"/>
                    <a:pt x="338" y="9184"/>
                    <a:pt x="92" y="10034"/>
                  </a:cubicBezTo>
                  <a:cubicBezTo>
                    <a:pt x="-153" y="10883"/>
                    <a:pt x="92" y="11288"/>
                    <a:pt x="829" y="11450"/>
                  </a:cubicBezTo>
                  <a:cubicBezTo>
                    <a:pt x="1565" y="11611"/>
                    <a:pt x="2792" y="11531"/>
                    <a:pt x="3774" y="11247"/>
                  </a:cubicBezTo>
                  <a:cubicBezTo>
                    <a:pt x="4756" y="10964"/>
                    <a:pt x="5492" y="10479"/>
                    <a:pt x="6106" y="10034"/>
                  </a:cubicBezTo>
                  <a:cubicBezTo>
                    <a:pt x="6720" y="9589"/>
                    <a:pt x="7211" y="9184"/>
                    <a:pt x="7456" y="9184"/>
                  </a:cubicBezTo>
                  <a:cubicBezTo>
                    <a:pt x="7702" y="9184"/>
                    <a:pt x="7702" y="9589"/>
                    <a:pt x="7947" y="9993"/>
                  </a:cubicBezTo>
                  <a:cubicBezTo>
                    <a:pt x="8192" y="10398"/>
                    <a:pt x="8683" y="10802"/>
                    <a:pt x="9542" y="11086"/>
                  </a:cubicBezTo>
                  <a:cubicBezTo>
                    <a:pt x="10402" y="11369"/>
                    <a:pt x="11629" y="11531"/>
                    <a:pt x="12979" y="11490"/>
                  </a:cubicBezTo>
                  <a:cubicBezTo>
                    <a:pt x="14329" y="11450"/>
                    <a:pt x="15802" y="11207"/>
                    <a:pt x="16906" y="10843"/>
                  </a:cubicBezTo>
                  <a:cubicBezTo>
                    <a:pt x="18011" y="10479"/>
                    <a:pt x="18747" y="9993"/>
                    <a:pt x="19115" y="9953"/>
                  </a:cubicBezTo>
                  <a:cubicBezTo>
                    <a:pt x="19483" y="9913"/>
                    <a:pt x="19483" y="10317"/>
                    <a:pt x="19852" y="11773"/>
                  </a:cubicBezTo>
                  <a:cubicBezTo>
                    <a:pt x="20220" y="13229"/>
                    <a:pt x="20956" y="15737"/>
                    <a:pt x="21202" y="17436"/>
                  </a:cubicBezTo>
                  <a:cubicBezTo>
                    <a:pt x="21447" y="19135"/>
                    <a:pt x="21202" y="20025"/>
                    <a:pt x="19729" y="20632"/>
                  </a:cubicBezTo>
                  <a:cubicBezTo>
                    <a:pt x="18256" y="21238"/>
                    <a:pt x="15556" y="21562"/>
                    <a:pt x="13347" y="21481"/>
                  </a:cubicBezTo>
                  <a:cubicBezTo>
                    <a:pt x="11138" y="21400"/>
                    <a:pt x="9420" y="20915"/>
                    <a:pt x="7702" y="20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8069061" y="1894147"/>
              <a:ext cx="778461" cy="52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16" fill="norm" stroke="1" extrusionOk="0">
                  <a:moveTo>
                    <a:pt x="2964" y="292"/>
                  </a:moveTo>
                  <a:cubicBezTo>
                    <a:pt x="2611" y="86"/>
                    <a:pt x="2258" y="-121"/>
                    <a:pt x="1800" y="86"/>
                  </a:cubicBezTo>
                  <a:cubicBezTo>
                    <a:pt x="1341" y="292"/>
                    <a:pt x="776" y="912"/>
                    <a:pt x="423" y="1946"/>
                  </a:cubicBezTo>
                  <a:cubicBezTo>
                    <a:pt x="70" y="2979"/>
                    <a:pt x="-71" y="4426"/>
                    <a:pt x="35" y="5357"/>
                  </a:cubicBezTo>
                  <a:cubicBezTo>
                    <a:pt x="141" y="6287"/>
                    <a:pt x="494" y="6700"/>
                    <a:pt x="953" y="7268"/>
                  </a:cubicBezTo>
                  <a:cubicBezTo>
                    <a:pt x="1411" y="7837"/>
                    <a:pt x="1976" y="8560"/>
                    <a:pt x="2294" y="9284"/>
                  </a:cubicBezTo>
                  <a:cubicBezTo>
                    <a:pt x="2611" y="10007"/>
                    <a:pt x="2682" y="10731"/>
                    <a:pt x="2541" y="11247"/>
                  </a:cubicBezTo>
                  <a:cubicBezTo>
                    <a:pt x="2400" y="11764"/>
                    <a:pt x="2047" y="12074"/>
                    <a:pt x="1623" y="12229"/>
                  </a:cubicBezTo>
                  <a:cubicBezTo>
                    <a:pt x="1200" y="12384"/>
                    <a:pt x="705" y="12384"/>
                    <a:pt x="388" y="12074"/>
                  </a:cubicBezTo>
                  <a:cubicBezTo>
                    <a:pt x="70" y="11764"/>
                    <a:pt x="-71" y="11144"/>
                    <a:pt x="105" y="10317"/>
                  </a:cubicBezTo>
                  <a:cubicBezTo>
                    <a:pt x="282" y="9490"/>
                    <a:pt x="776" y="8457"/>
                    <a:pt x="1729" y="7268"/>
                  </a:cubicBezTo>
                  <a:cubicBezTo>
                    <a:pt x="2682" y="6080"/>
                    <a:pt x="4094" y="4736"/>
                    <a:pt x="4905" y="3858"/>
                  </a:cubicBezTo>
                  <a:cubicBezTo>
                    <a:pt x="5717" y="2979"/>
                    <a:pt x="5929" y="2566"/>
                    <a:pt x="5823" y="2514"/>
                  </a:cubicBezTo>
                  <a:cubicBezTo>
                    <a:pt x="5717" y="2463"/>
                    <a:pt x="5294" y="2773"/>
                    <a:pt x="4870" y="3393"/>
                  </a:cubicBezTo>
                  <a:cubicBezTo>
                    <a:pt x="4447" y="4013"/>
                    <a:pt x="4023" y="4943"/>
                    <a:pt x="3705" y="5822"/>
                  </a:cubicBezTo>
                  <a:cubicBezTo>
                    <a:pt x="3388" y="6700"/>
                    <a:pt x="3176" y="7527"/>
                    <a:pt x="3105" y="8199"/>
                  </a:cubicBezTo>
                  <a:cubicBezTo>
                    <a:pt x="3035" y="8870"/>
                    <a:pt x="3105" y="9387"/>
                    <a:pt x="3353" y="9542"/>
                  </a:cubicBezTo>
                  <a:cubicBezTo>
                    <a:pt x="3600" y="9697"/>
                    <a:pt x="4023" y="9490"/>
                    <a:pt x="4517" y="8767"/>
                  </a:cubicBezTo>
                  <a:cubicBezTo>
                    <a:pt x="5011" y="8044"/>
                    <a:pt x="5576" y="6803"/>
                    <a:pt x="5894" y="5925"/>
                  </a:cubicBezTo>
                  <a:cubicBezTo>
                    <a:pt x="6211" y="5046"/>
                    <a:pt x="6282" y="4530"/>
                    <a:pt x="6282" y="4581"/>
                  </a:cubicBezTo>
                  <a:cubicBezTo>
                    <a:pt x="6282" y="4633"/>
                    <a:pt x="6211" y="5253"/>
                    <a:pt x="6141" y="5873"/>
                  </a:cubicBezTo>
                  <a:cubicBezTo>
                    <a:pt x="6070" y="6493"/>
                    <a:pt x="6000" y="7113"/>
                    <a:pt x="5929" y="7837"/>
                  </a:cubicBezTo>
                  <a:cubicBezTo>
                    <a:pt x="5858" y="8560"/>
                    <a:pt x="5788" y="9387"/>
                    <a:pt x="5929" y="9852"/>
                  </a:cubicBezTo>
                  <a:cubicBezTo>
                    <a:pt x="6070" y="10317"/>
                    <a:pt x="6423" y="10421"/>
                    <a:pt x="6847" y="9852"/>
                  </a:cubicBezTo>
                  <a:cubicBezTo>
                    <a:pt x="7270" y="9284"/>
                    <a:pt x="7764" y="8044"/>
                    <a:pt x="8258" y="6907"/>
                  </a:cubicBezTo>
                  <a:cubicBezTo>
                    <a:pt x="8753" y="5770"/>
                    <a:pt x="9247" y="4736"/>
                    <a:pt x="9635" y="4065"/>
                  </a:cubicBezTo>
                  <a:cubicBezTo>
                    <a:pt x="10023" y="3393"/>
                    <a:pt x="10305" y="3083"/>
                    <a:pt x="10482" y="3238"/>
                  </a:cubicBezTo>
                  <a:cubicBezTo>
                    <a:pt x="10658" y="3393"/>
                    <a:pt x="10729" y="4013"/>
                    <a:pt x="10764" y="4581"/>
                  </a:cubicBezTo>
                  <a:cubicBezTo>
                    <a:pt x="10800" y="5150"/>
                    <a:pt x="10800" y="5667"/>
                    <a:pt x="10658" y="6390"/>
                  </a:cubicBezTo>
                  <a:cubicBezTo>
                    <a:pt x="10517" y="7113"/>
                    <a:pt x="10235" y="8044"/>
                    <a:pt x="10164" y="8250"/>
                  </a:cubicBezTo>
                  <a:cubicBezTo>
                    <a:pt x="10094" y="8457"/>
                    <a:pt x="10235" y="7940"/>
                    <a:pt x="10517" y="7268"/>
                  </a:cubicBezTo>
                  <a:cubicBezTo>
                    <a:pt x="10800" y="6597"/>
                    <a:pt x="11223" y="5770"/>
                    <a:pt x="11576" y="5201"/>
                  </a:cubicBezTo>
                  <a:cubicBezTo>
                    <a:pt x="11929" y="4633"/>
                    <a:pt x="12211" y="4323"/>
                    <a:pt x="12423" y="4426"/>
                  </a:cubicBezTo>
                  <a:cubicBezTo>
                    <a:pt x="12635" y="4530"/>
                    <a:pt x="12776" y="5046"/>
                    <a:pt x="12847" y="5563"/>
                  </a:cubicBezTo>
                  <a:cubicBezTo>
                    <a:pt x="12917" y="6080"/>
                    <a:pt x="12917" y="6597"/>
                    <a:pt x="12882" y="7113"/>
                  </a:cubicBezTo>
                  <a:cubicBezTo>
                    <a:pt x="12847" y="7630"/>
                    <a:pt x="12776" y="8147"/>
                    <a:pt x="12847" y="8199"/>
                  </a:cubicBezTo>
                  <a:cubicBezTo>
                    <a:pt x="12917" y="8250"/>
                    <a:pt x="13129" y="7837"/>
                    <a:pt x="13376" y="7268"/>
                  </a:cubicBezTo>
                  <a:cubicBezTo>
                    <a:pt x="13623" y="6700"/>
                    <a:pt x="13905" y="5977"/>
                    <a:pt x="14153" y="5822"/>
                  </a:cubicBezTo>
                  <a:cubicBezTo>
                    <a:pt x="14400" y="5667"/>
                    <a:pt x="14611" y="6080"/>
                    <a:pt x="14753" y="6545"/>
                  </a:cubicBezTo>
                  <a:cubicBezTo>
                    <a:pt x="14894" y="7010"/>
                    <a:pt x="14964" y="7527"/>
                    <a:pt x="15070" y="8044"/>
                  </a:cubicBezTo>
                  <a:cubicBezTo>
                    <a:pt x="15176" y="8560"/>
                    <a:pt x="15317" y="9077"/>
                    <a:pt x="15529" y="9180"/>
                  </a:cubicBezTo>
                  <a:cubicBezTo>
                    <a:pt x="15741" y="9284"/>
                    <a:pt x="16023" y="8974"/>
                    <a:pt x="16447" y="8250"/>
                  </a:cubicBezTo>
                  <a:cubicBezTo>
                    <a:pt x="16870" y="7527"/>
                    <a:pt x="17435" y="6390"/>
                    <a:pt x="17823" y="5563"/>
                  </a:cubicBezTo>
                  <a:cubicBezTo>
                    <a:pt x="18211" y="4736"/>
                    <a:pt x="18423" y="4220"/>
                    <a:pt x="18635" y="4168"/>
                  </a:cubicBezTo>
                  <a:cubicBezTo>
                    <a:pt x="18847" y="4116"/>
                    <a:pt x="19058" y="4530"/>
                    <a:pt x="18988" y="5977"/>
                  </a:cubicBezTo>
                  <a:cubicBezTo>
                    <a:pt x="18917" y="7423"/>
                    <a:pt x="18564" y="9904"/>
                    <a:pt x="18211" y="12281"/>
                  </a:cubicBezTo>
                  <a:cubicBezTo>
                    <a:pt x="17858" y="14658"/>
                    <a:pt x="17505" y="16932"/>
                    <a:pt x="17258" y="18534"/>
                  </a:cubicBezTo>
                  <a:cubicBezTo>
                    <a:pt x="17011" y="20135"/>
                    <a:pt x="16870" y="21066"/>
                    <a:pt x="16800" y="21272"/>
                  </a:cubicBezTo>
                  <a:cubicBezTo>
                    <a:pt x="16729" y="21479"/>
                    <a:pt x="16729" y="20962"/>
                    <a:pt x="16905" y="19412"/>
                  </a:cubicBezTo>
                  <a:cubicBezTo>
                    <a:pt x="17082" y="17862"/>
                    <a:pt x="17435" y="15278"/>
                    <a:pt x="17858" y="12281"/>
                  </a:cubicBezTo>
                  <a:cubicBezTo>
                    <a:pt x="18282" y="9284"/>
                    <a:pt x="18776" y="5873"/>
                    <a:pt x="19164" y="3961"/>
                  </a:cubicBezTo>
                  <a:cubicBezTo>
                    <a:pt x="19553" y="2049"/>
                    <a:pt x="19835" y="1636"/>
                    <a:pt x="20153" y="1378"/>
                  </a:cubicBezTo>
                  <a:cubicBezTo>
                    <a:pt x="20470" y="1119"/>
                    <a:pt x="20823" y="1016"/>
                    <a:pt x="21070" y="1223"/>
                  </a:cubicBezTo>
                  <a:cubicBezTo>
                    <a:pt x="21317" y="1429"/>
                    <a:pt x="21458" y="1946"/>
                    <a:pt x="21494" y="3031"/>
                  </a:cubicBezTo>
                  <a:cubicBezTo>
                    <a:pt x="21529" y="4116"/>
                    <a:pt x="21458" y="5770"/>
                    <a:pt x="21211" y="6958"/>
                  </a:cubicBezTo>
                  <a:cubicBezTo>
                    <a:pt x="20964" y="8147"/>
                    <a:pt x="20541" y="8870"/>
                    <a:pt x="20117" y="9335"/>
                  </a:cubicBezTo>
                  <a:cubicBezTo>
                    <a:pt x="19694" y="9801"/>
                    <a:pt x="19270" y="10007"/>
                    <a:pt x="19058" y="9801"/>
                  </a:cubicBezTo>
                  <a:cubicBezTo>
                    <a:pt x="18847" y="9594"/>
                    <a:pt x="18847" y="8974"/>
                    <a:pt x="18953" y="7992"/>
                  </a:cubicBezTo>
                  <a:cubicBezTo>
                    <a:pt x="19058" y="7010"/>
                    <a:pt x="19270" y="5667"/>
                    <a:pt x="19482" y="4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8902291" y="1679037"/>
              <a:ext cx="255430" cy="42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6" fill="norm" stroke="1" extrusionOk="0">
                  <a:moveTo>
                    <a:pt x="7260" y="0"/>
                  </a:moveTo>
                  <a:cubicBezTo>
                    <a:pt x="8116" y="390"/>
                    <a:pt x="8971" y="781"/>
                    <a:pt x="8971" y="1822"/>
                  </a:cubicBezTo>
                  <a:cubicBezTo>
                    <a:pt x="8971" y="2863"/>
                    <a:pt x="8116" y="4554"/>
                    <a:pt x="6939" y="6896"/>
                  </a:cubicBezTo>
                  <a:cubicBezTo>
                    <a:pt x="5763" y="9239"/>
                    <a:pt x="4266" y="12231"/>
                    <a:pt x="3090" y="14443"/>
                  </a:cubicBezTo>
                  <a:cubicBezTo>
                    <a:pt x="1914" y="16655"/>
                    <a:pt x="1058" y="18087"/>
                    <a:pt x="524" y="19258"/>
                  </a:cubicBezTo>
                  <a:cubicBezTo>
                    <a:pt x="-11" y="20429"/>
                    <a:pt x="-225" y="21340"/>
                    <a:pt x="310" y="21470"/>
                  </a:cubicBezTo>
                  <a:cubicBezTo>
                    <a:pt x="844" y="21600"/>
                    <a:pt x="2127" y="20949"/>
                    <a:pt x="3838" y="19778"/>
                  </a:cubicBezTo>
                  <a:cubicBezTo>
                    <a:pt x="5549" y="18607"/>
                    <a:pt x="7688" y="16916"/>
                    <a:pt x="9292" y="15549"/>
                  </a:cubicBezTo>
                  <a:cubicBezTo>
                    <a:pt x="10896" y="14183"/>
                    <a:pt x="11965" y="13142"/>
                    <a:pt x="12072" y="13077"/>
                  </a:cubicBezTo>
                  <a:cubicBezTo>
                    <a:pt x="12179" y="13012"/>
                    <a:pt x="11323" y="13923"/>
                    <a:pt x="10361" y="14964"/>
                  </a:cubicBezTo>
                  <a:cubicBezTo>
                    <a:pt x="9399" y="16005"/>
                    <a:pt x="8329" y="17176"/>
                    <a:pt x="7688" y="18087"/>
                  </a:cubicBezTo>
                  <a:cubicBezTo>
                    <a:pt x="7046" y="18998"/>
                    <a:pt x="6832" y="19648"/>
                    <a:pt x="7260" y="20104"/>
                  </a:cubicBezTo>
                  <a:cubicBezTo>
                    <a:pt x="7688" y="20559"/>
                    <a:pt x="8757" y="20819"/>
                    <a:pt x="11217" y="20754"/>
                  </a:cubicBezTo>
                  <a:cubicBezTo>
                    <a:pt x="13676" y="20689"/>
                    <a:pt x="17526" y="20299"/>
                    <a:pt x="21375" y="19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9561403" y="1944437"/>
              <a:ext cx="255666" cy="15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624" fill="norm" stroke="1" extrusionOk="0">
                  <a:moveTo>
                    <a:pt x="11771" y="8623"/>
                  </a:moveTo>
                  <a:cubicBezTo>
                    <a:pt x="11985" y="5880"/>
                    <a:pt x="12199" y="3138"/>
                    <a:pt x="11771" y="1595"/>
                  </a:cubicBezTo>
                  <a:cubicBezTo>
                    <a:pt x="11343" y="52"/>
                    <a:pt x="10274" y="-291"/>
                    <a:pt x="8777" y="223"/>
                  </a:cubicBezTo>
                  <a:cubicBezTo>
                    <a:pt x="7280" y="738"/>
                    <a:pt x="5355" y="2109"/>
                    <a:pt x="3858" y="4680"/>
                  </a:cubicBezTo>
                  <a:cubicBezTo>
                    <a:pt x="2361" y="7252"/>
                    <a:pt x="1292" y="11023"/>
                    <a:pt x="650" y="13766"/>
                  </a:cubicBezTo>
                  <a:cubicBezTo>
                    <a:pt x="9" y="16509"/>
                    <a:pt x="-205" y="18223"/>
                    <a:pt x="223" y="19423"/>
                  </a:cubicBezTo>
                  <a:cubicBezTo>
                    <a:pt x="650" y="20623"/>
                    <a:pt x="1720" y="21309"/>
                    <a:pt x="3965" y="19595"/>
                  </a:cubicBezTo>
                  <a:cubicBezTo>
                    <a:pt x="6211" y="17880"/>
                    <a:pt x="9633" y="13766"/>
                    <a:pt x="11664" y="10852"/>
                  </a:cubicBezTo>
                  <a:cubicBezTo>
                    <a:pt x="13696" y="7938"/>
                    <a:pt x="14338" y="6223"/>
                    <a:pt x="14444" y="6223"/>
                  </a:cubicBezTo>
                  <a:cubicBezTo>
                    <a:pt x="14551" y="6223"/>
                    <a:pt x="14124" y="7938"/>
                    <a:pt x="14017" y="9652"/>
                  </a:cubicBezTo>
                  <a:cubicBezTo>
                    <a:pt x="13910" y="11366"/>
                    <a:pt x="14124" y="13080"/>
                    <a:pt x="15407" y="14623"/>
                  </a:cubicBezTo>
                  <a:cubicBezTo>
                    <a:pt x="16690" y="16166"/>
                    <a:pt x="19043" y="17538"/>
                    <a:pt x="21395" y="18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10060318" y="1860486"/>
              <a:ext cx="445666" cy="27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74" fill="norm" stroke="1" extrusionOk="0">
                  <a:moveTo>
                    <a:pt x="6728" y="8000"/>
                  </a:moveTo>
                  <a:cubicBezTo>
                    <a:pt x="5623" y="6800"/>
                    <a:pt x="4519" y="5600"/>
                    <a:pt x="3414" y="5000"/>
                  </a:cubicBezTo>
                  <a:cubicBezTo>
                    <a:pt x="2310" y="4400"/>
                    <a:pt x="1205" y="4400"/>
                    <a:pt x="591" y="4900"/>
                  </a:cubicBezTo>
                  <a:cubicBezTo>
                    <a:pt x="-22" y="5400"/>
                    <a:pt x="-145" y="6400"/>
                    <a:pt x="162" y="7700"/>
                  </a:cubicBezTo>
                  <a:cubicBezTo>
                    <a:pt x="469" y="9000"/>
                    <a:pt x="1205" y="10600"/>
                    <a:pt x="1941" y="12300"/>
                  </a:cubicBezTo>
                  <a:cubicBezTo>
                    <a:pt x="2678" y="14000"/>
                    <a:pt x="3414" y="15800"/>
                    <a:pt x="3782" y="17300"/>
                  </a:cubicBezTo>
                  <a:cubicBezTo>
                    <a:pt x="4150" y="18800"/>
                    <a:pt x="4150" y="20000"/>
                    <a:pt x="3844" y="20700"/>
                  </a:cubicBezTo>
                  <a:cubicBezTo>
                    <a:pt x="3537" y="21400"/>
                    <a:pt x="2923" y="21600"/>
                    <a:pt x="2371" y="21400"/>
                  </a:cubicBezTo>
                  <a:cubicBezTo>
                    <a:pt x="1819" y="21200"/>
                    <a:pt x="1328" y="20600"/>
                    <a:pt x="1573" y="18700"/>
                  </a:cubicBezTo>
                  <a:cubicBezTo>
                    <a:pt x="1819" y="16800"/>
                    <a:pt x="2800" y="13600"/>
                    <a:pt x="3905" y="11500"/>
                  </a:cubicBezTo>
                  <a:cubicBezTo>
                    <a:pt x="5010" y="9400"/>
                    <a:pt x="6237" y="8400"/>
                    <a:pt x="7157" y="7900"/>
                  </a:cubicBezTo>
                  <a:cubicBezTo>
                    <a:pt x="8078" y="7400"/>
                    <a:pt x="8691" y="7400"/>
                    <a:pt x="8998" y="8400"/>
                  </a:cubicBezTo>
                  <a:cubicBezTo>
                    <a:pt x="9305" y="9400"/>
                    <a:pt x="9305" y="11400"/>
                    <a:pt x="9182" y="12900"/>
                  </a:cubicBezTo>
                  <a:cubicBezTo>
                    <a:pt x="9060" y="14400"/>
                    <a:pt x="8814" y="15400"/>
                    <a:pt x="8569" y="16500"/>
                  </a:cubicBezTo>
                  <a:cubicBezTo>
                    <a:pt x="8323" y="17600"/>
                    <a:pt x="8078" y="18800"/>
                    <a:pt x="8262" y="19400"/>
                  </a:cubicBezTo>
                  <a:cubicBezTo>
                    <a:pt x="8446" y="20000"/>
                    <a:pt x="9060" y="20000"/>
                    <a:pt x="10103" y="18700"/>
                  </a:cubicBezTo>
                  <a:cubicBezTo>
                    <a:pt x="11146" y="17400"/>
                    <a:pt x="12619" y="14800"/>
                    <a:pt x="13846" y="12900"/>
                  </a:cubicBezTo>
                  <a:cubicBezTo>
                    <a:pt x="15073" y="11000"/>
                    <a:pt x="16055" y="9800"/>
                    <a:pt x="17037" y="8500"/>
                  </a:cubicBezTo>
                  <a:cubicBezTo>
                    <a:pt x="18019" y="7200"/>
                    <a:pt x="19000" y="5800"/>
                    <a:pt x="19737" y="4700"/>
                  </a:cubicBezTo>
                  <a:cubicBezTo>
                    <a:pt x="20473" y="3600"/>
                    <a:pt x="20964" y="2800"/>
                    <a:pt x="21210" y="1900"/>
                  </a:cubicBezTo>
                  <a:cubicBezTo>
                    <a:pt x="21455" y="1000"/>
                    <a:pt x="21455" y="0"/>
                    <a:pt x="21271" y="0"/>
                  </a:cubicBezTo>
                  <a:cubicBezTo>
                    <a:pt x="21087" y="0"/>
                    <a:pt x="20719" y="1000"/>
                    <a:pt x="20228" y="3000"/>
                  </a:cubicBezTo>
                  <a:cubicBezTo>
                    <a:pt x="19737" y="5000"/>
                    <a:pt x="19123" y="8000"/>
                    <a:pt x="18510" y="1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10384414" y="2016378"/>
              <a:ext cx="38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10477597" y="1725038"/>
              <a:ext cx="110303" cy="40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66" fill="norm" stroke="1" extrusionOk="0">
                  <a:moveTo>
                    <a:pt x="8609" y="0"/>
                  </a:moveTo>
                  <a:cubicBezTo>
                    <a:pt x="7628" y="3105"/>
                    <a:pt x="6646" y="6210"/>
                    <a:pt x="5664" y="9247"/>
                  </a:cubicBezTo>
                  <a:cubicBezTo>
                    <a:pt x="4682" y="12285"/>
                    <a:pt x="3700" y="15255"/>
                    <a:pt x="2718" y="17078"/>
                  </a:cubicBezTo>
                  <a:cubicBezTo>
                    <a:pt x="1737" y="18900"/>
                    <a:pt x="755" y="19575"/>
                    <a:pt x="264" y="19508"/>
                  </a:cubicBezTo>
                  <a:cubicBezTo>
                    <a:pt x="-227" y="19440"/>
                    <a:pt x="-227" y="18630"/>
                    <a:pt x="1982" y="17415"/>
                  </a:cubicBezTo>
                  <a:cubicBezTo>
                    <a:pt x="4191" y="16200"/>
                    <a:pt x="8609" y="14580"/>
                    <a:pt x="12046" y="13703"/>
                  </a:cubicBezTo>
                  <a:cubicBezTo>
                    <a:pt x="15482" y="12825"/>
                    <a:pt x="17937" y="12690"/>
                    <a:pt x="19409" y="13028"/>
                  </a:cubicBezTo>
                  <a:cubicBezTo>
                    <a:pt x="20882" y="13365"/>
                    <a:pt x="21373" y="14175"/>
                    <a:pt x="21128" y="15323"/>
                  </a:cubicBezTo>
                  <a:cubicBezTo>
                    <a:pt x="20882" y="16470"/>
                    <a:pt x="19900" y="17955"/>
                    <a:pt x="18182" y="18968"/>
                  </a:cubicBezTo>
                  <a:cubicBezTo>
                    <a:pt x="16464" y="19980"/>
                    <a:pt x="14009" y="20520"/>
                    <a:pt x="11555" y="20925"/>
                  </a:cubicBezTo>
                  <a:cubicBezTo>
                    <a:pt x="9100" y="21330"/>
                    <a:pt x="6646" y="21600"/>
                    <a:pt x="5909" y="21398"/>
                  </a:cubicBezTo>
                  <a:cubicBezTo>
                    <a:pt x="5173" y="21195"/>
                    <a:pt x="6155" y="20520"/>
                    <a:pt x="7873" y="19778"/>
                  </a:cubicBezTo>
                  <a:cubicBezTo>
                    <a:pt x="9591" y="19035"/>
                    <a:pt x="12046" y="18225"/>
                    <a:pt x="14500" y="1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0626802" y="1919523"/>
              <a:ext cx="69398" cy="17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065" fill="norm" stroke="1" extrusionOk="0">
                  <a:moveTo>
                    <a:pt x="14777" y="4170"/>
                  </a:moveTo>
                  <a:cubicBezTo>
                    <a:pt x="17862" y="3270"/>
                    <a:pt x="20948" y="2370"/>
                    <a:pt x="20948" y="1470"/>
                  </a:cubicBezTo>
                  <a:cubicBezTo>
                    <a:pt x="20948" y="570"/>
                    <a:pt x="17862" y="-330"/>
                    <a:pt x="14391" y="120"/>
                  </a:cubicBezTo>
                  <a:cubicBezTo>
                    <a:pt x="10919" y="570"/>
                    <a:pt x="7062" y="2370"/>
                    <a:pt x="5905" y="5220"/>
                  </a:cubicBezTo>
                  <a:cubicBezTo>
                    <a:pt x="4748" y="8070"/>
                    <a:pt x="6291" y="11970"/>
                    <a:pt x="7448" y="14820"/>
                  </a:cubicBezTo>
                  <a:cubicBezTo>
                    <a:pt x="8605" y="17670"/>
                    <a:pt x="9377" y="19470"/>
                    <a:pt x="7834" y="20370"/>
                  </a:cubicBezTo>
                  <a:cubicBezTo>
                    <a:pt x="6291" y="21270"/>
                    <a:pt x="2434" y="21270"/>
                    <a:pt x="891" y="20520"/>
                  </a:cubicBezTo>
                  <a:cubicBezTo>
                    <a:pt x="-652" y="19770"/>
                    <a:pt x="119" y="18270"/>
                    <a:pt x="891" y="16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10715230" y="1736436"/>
              <a:ext cx="307009" cy="4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43" fill="norm" stroke="1" extrusionOk="0">
                  <a:moveTo>
                    <a:pt x="3133" y="11736"/>
                  </a:moveTo>
                  <a:cubicBezTo>
                    <a:pt x="4026" y="11736"/>
                    <a:pt x="4918" y="11736"/>
                    <a:pt x="5900" y="11364"/>
                  </a:cubicBezTo>
                  <a:cubicBezTo>
                    <a:pt x="6882" y="10991"/>
                    <a:pt x="7953" y="10246"/>
                    <a:pt x="8042" y="9812"/>
                  </a:cubicBezTo>
                  <a:cubicBezTo>
                    <a:pt x="8132" y="9377"/>
                    <a:pt x="7239" y="9253"/>
                    <a:pt x="5989" y="9750"/>
                  </a:cubicBezTo>
                  <a:cubicBezTo>
                    <a:pt x="4740" y="10246"/>
                    <a:pt x="3133" y="11364"/>
                    <a:pt x="1973" y="12853"/>
                  </a:cubicBezTo>
                  <a:cubicBezTo>
                    <a:pt x="813" y="14343"/>
                    <a:pt x="99" y="16205"/>
                    <a:pt x="9" y="17384"/>
                  </a:cubicBezTo>
                  <a:cubicBezTo>
                    <a:pt x="-80" y="18564"/>
                    <a:pt x="456" y="19060"/>
                    <a:pt x="1794" y="19122"/>
                  </a:cubicBezTo>
                  <a:cubicBezTo>
                    <a:pt x="3133" y="19184"/>
                    <a:pt x="5275" y="18812"/>
                    <a:pt x="7328" y="17819"/>
                  </a:cubicBezTo>
                  <a:cubicBezTo>
                    <a:pt x="9381" y="16826"/>
                    <a:pt x="11345" y="15212"/>
                    <a:pt x="13398" y="12729"/>
                  </a:cubicBezTo>
                  <a:cubicBezTo>
                    <a:pt x="15451" y="10246"/>
                    <a:pt x="17593" y="6895"/>
                    <a:pt x="18842" y="4846"/>
                  </a:cubicBezTo>
                  <a:cubicBezTo>
                    <a:pt x="20092" y="2798"/>
                    <a:pt x="20449" y="2053"/>
                    <a:pt x="20806" y="1371"/>
                  </a:cubicBezTo>
                  <a:cubicBezTo>
                    <a:pt x="21163" y="688"/>
                    <a:pt x="21520" y="67"/>
                    <a:pt x="21431" y="5"/>
                  </a:cubicBezTo>
                  <a:cubicBezTo>
                    <a:pt x="21341" y="-57"/>
                    <a:pt x="20806" y="440"/>
                    <a:pt x="19467" y="2674"/>
                  </a:cubicBezTo>
                  <a:cubicBezTo>
                    <a:pt x="18128" y="4909"/>
                    <a:pt x="15986" y="8881"/>
                    <a:pt x="15004" y="12109"/>
                  </a:cubicBezTo>
                  <a:cubicBezTo>
                    <a:pt x="14022" y="15336"/>
                    <a:pt x="14201" y="17819"/>
                    <a:pt x="14647" y="19371"/>
                  </a:cubicBezTo>
                  <a:cubicBezTo>
                    <a:pt x="15094" y="20922"/>
                    <a:pt x="15808" y="21543"/>
                    <a:pt x="16343" y="21543"/>
                  </a:cubicBezTo>
                  <a:cubicBezTo>
                    <a:pt x="16879" y="21543"/>
                    <a:pt x="17236" y="20922"/>
                    <a:pt x="17593" y="20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10881920" y="1901376"/>
              <a:ext cx="18484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600" fill="norm" stroke="1" extrusionOk="0">
                  <a:moveTo>
                    <a:pt x="2723" y="21600"/>
                  </a:moveTo>
                  <a:cubicBezTo>
                    <a:pt x="1847" y="19385"/>
                    <a:pt x="971" y="17169"/>
                    <a:pt x="388" y="14677"/>
                  </a:cubicBezTo>
                  <a:cubicBezTo>
                    <a:pt x="-196" y="12185"/>
                    <a:pt x="-488" y="9415"/>
                    <a:pt x="2285" y="7200"/>
                  </a:cubicBezTo>
                  <a:cubicBezTo>
                    <a:pt x="5058" y="4985"/>
                    <a:pt x="10896" y="3323"/>
                    <a:pt x="14544" y="2215"/>
                  </a:cubicBezTo>
                  <a:cubicBezTo>
                    <a:pt x="18193" y="1108"/>
                    <a:pt x="19653" y="554"/>
                    <a:pt x="211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1524103" y="2754474"/>
              <a:ext cx="442122" cy="86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5119" y="9123"/>
                  </a:moveTo>
                  <a:cubicBezTo>
                    <a:pt x="4869" y="8741"/>
                    <a:pt x="4620" y="8359"/>
                    <a:pt x="4183" y="8231"/>
                  </a:cubicBezTo>
                  <a:cubicBezTo>
                    <a:pt x="3746" y="8104"/>
                    <a:pt x="3121" y="8231"/>
                    <a:pt x="2435" y="8836"/>
                  </a:cubicBezTo>
                  <a:cubicBezTo>
                    <a:pt x="1748" y="9442"/>
                    <a:pt x="999" y="10525"/>
                    <a:pt x="562" y="11290"/>
                  </a:cubicBezTo>
                  <a:cubicBezTo>
                    <a:pt x="125" y="12054"/>
                    <a:pt x="0" y="12500"/>
                    <a:pt x="0" y="12914"/>
                  </a:cubicBezTo>
                  <a:cubicBezTo>
                    <a:pt x="0" y="13329"/>
                    <a:pt x="125" y="13711"/>
                    <a:pt x="499" y="13902"/>
                  </a:cubicBezTo>
                  <a:cubicBezTo>
                    <a:pt x="874" y="14093"/>
                    <a:pt x="1498" y="14093"/>
                    <a:pt x="2435" y="13520"/>
                  </a:cubicBezTo>
                  <a:cubicBezTo>
                    <a:pt x="3371" y="12946"/>
                    <a:pt x="4620" y="11799"/>
                    <a:pt x="5244" y="10334"/>
                  </a:cubicBezTo>
                  <a:cubicBezTo>
                    <a:pt x="5868" y="8868"/>
                    <a:pt x="5868" y="7084"/>
                    <a:pt x="5868" y="5746"/>
                  </a:cubicBezTo>
                  <a:cubicBezTo>
                    <a:pt x="5868" y="4408"/>
                    <a:pt x="5868" y="3516"/>
                    <a:pt x="6430" y="2688"/>
                  </a:cubicBezTo>
                  <a:cubicBezTo>
                    <a:pt x="6992" y="1859"/>
                    <a:pt x="8116" y="1095"/>
                    <a:pt x="8990" y="617"/>
                  </a:cubicBezTo>
                  <a:cubicBezTo>
                    <a:pt x="9864" y="139"/>
                    <a:pt x="10488" y="-52"/>
                    <a:pt x="10987" y="12"/>
                  </a:cubicBezTo>
                  <a:cubicBezTo>
                    <a:pt x="11487" y="75"/>
                    <a:pt x="11861" y="394"/>
                    <a:pt x="11861" y="1573"/>
                  </a:cubicBezTo>
                  <a:cubicBezTo>
                    <a:pt x="11861" y="2752"/>
                    <a:pt x="11487" y="4790"/>
                    <a:pt x="10862" y="6893"/>
                  </a:cubicBezTo>
                  <a:cubicBezTo>
                    <a:pt x="10238" y="8996"/>
                    <a:pt x="9364" y="11162"/>
                    <a:pt x="8740" y="13169"/>
                  </a:cubicBezTo>
                  <a:cubicBezTo>
                    <a:pt x="8116" y="15176"/>
                    <a:pt x="7741" y="17024"/>
                    <a:pt x="7679" y="18298"/>
                  </a:cubicBezTo>
                  <a:cubicBezTo>
                    <a:pt x="7616" y="19573"/>
                    <a:pt x="7866" y="20274"/>
                    <a:pt x="8303" y="20752"/>
                  </a:cubicBezTo>
                  <a:cubicBezTo>
                    <a:pt x="8740" y="21229"/>
                    <a:pt x="9364" y="21484"/>
                    <a:pt x="10363" y="21516"/>
                  </a:cubicBezTo>
                  <a:cubicBezTo>
                    <a:pt x="11362" y="21548"/>
                    <a:pt x="12735" y="21357"/>
                    <a:pt x="13921" y="20465"/>
                  </a:cubicBezTo>
                  <a:cubicBezTo>
                    <a:pt x="15108" y="19573"/>
                    <a:pt x="16106" y="17980"/>
                    <a:pt x="16356" y="16769"/>
                  </a:cubicBezTo>
                  <a:cubicBezTo>
                    <a:pt x="16606" y="15559"/>
                    <a:pt x="16106" y="14730"/>
                    <a:pt x="15607" y="14221"/>
                  </a:cubicBezTo>
                  <a:cubicBezTo>
                    <a:pt x="15108" y="13711"/>
                    <a:pt x="14608" y="13520"/>
                    <a:pt x="14046" y="13424"/>
                  </a:cubicBezTo>
                  <a:cubicBezTo>
                    <a:pt x="13484" y="13329"/>
                    <a:pt x="12860" y="13329"/>
                    <a:pt x="12798" y="13201"/>
                  </a:cubicBezTo>
                  <a:cubicBezTo>
                    <a:pt x="12735" y="13074"/>
                    <a:pt x="13235" y="12819"/>
                    <a:pt x="14795" y="12373"/>
                  </a:cubicBezTo>
                  <a:cubicBezTo>
                    <a:pt x="16356" y="11927"/>
                    <a:pt x="18978" y="11290"/>
                    <a:pt x="21600" y="10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2895116" y="2968468"/>
              <a:ext cx="122134" cy="28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0962" fill="norm" stroke="1" extrusionOk="0">
                  <a:moveTo>
                    <a:pt x="20533" y="4483"/>
                  </a:moveTo>
                  <a:cubicBezTo>
                    <a:pt x="20101" y="3527"/>
                    <a:pt x="19669" y="2571"/>
                    <a:pt x="17293" y="1616"/>
                  </a:cubicBezTo>
                  <a:cubicBezTo>
                    <a:pt x="14917" y="660"/>
                    <a:pt x="10597" y="-296"/>
                    <a:pt x="6925" y="86"/>
                  </a:cubicBezTo>
                  <a:cubicBezTo>
                    <a:pt x="3253" y="469"/>
                    <a:pt x="229" y="2189"/>
                    <a:pt x="13" y="4483"/>
                  </a:cubicBezTo>
                  <a:cubicBezTo>
                    <a:pt x="-203" y="6777"/>
                    <a:pt x="2389" y="9644"/>
                    <a:pt x="6277" y="11938"/>
                  </a:cubicBezTo>
                  <a:cubicBezTo>
                    <a:pt x="10165" y="14231"/>
                    <a:pt x="15349" y="15952"/>
                    <a:pt x="18157" y="17290"/>
                  </a:cubicBezTo>
                  <a:cubicBezTo>
                    <a:pt x="20965" y="18628"/>
                    <a:pt x="21397" y="19584"/>
                    <a:pt x="19453" y="20253"/>
                  </a:cubicBezTo>
                  <a:cubicBezTo>
                    <a:pt x="17509" y="20922"/>
                    <a:pt x="13189" y="21304"/>
                    <a:pt x="9949" y="20539"/>
                  </a:cubicBezTo>
                  <a:cubicBezTo>
                    <a:pt x="6709" y="19775"/>
                    <a:pt x="4549" y="17863"/>
                    <a:pt x="2389" y="15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3055354" y="2928732"/>
              <a:ext cx="53230" cy="29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74" fill="norm" stroke="1" extrusionOk="0">
                  <a:moveTo>
                    <a:pt x="2910" y="12081"/>
                  </a:moveTo>
                  <a:cubicBezTo>
                    <a:pt x="5995" y="14644"/>
                    <a:pt x="9081" y="17207"/>
                    <a:pt x="9595" y="18946"/>
                  </a:cubicBezTo>
                  <a:cubicBezTo>
                    <a:pt x="10110" y="20685"/>
                    <a:pt x="8053" y="21600"/>
                    <a:pt x="5995" y="21325"/>
                  </a:cubicBezTo>
                  <a:cubicBezTo>
                    <a:pt x="3938" y="21051"/>
                    <a:pt x="1881" y="19586"/>
                    <a:pt x="853" y="16475"/>
                  </a:cubicBezTo>
                  <a:cubicBezTo>
                    <a:pt x="-176" y="13363"/>
                    <a:pt x="-176" y="8603"/>
                    <a:pt x="338" y="5766"/>
                  </a:cubicBezTo>
                  <a:cubicBezTo>
                    <a:pt x="853" y="2929"/>
                    <a:pt x="1881" y="2014"/>
                    <a:pt x="5481" y="1373"/>
                  </a:cubicBezTo>
                  <a:cubicBezTo>
                    <a:pt x="9081" y="732"/>
                    <a:pt x="15253" y="366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3146918" y="3018448"/>
              <a:ext cx="125532" cy="47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04" fill="norm" stroke="1" extrusionOk="0">
                  <a:moveTo>
                    <a:pt x="1296" y="103"/>
                  </a:moveTo>
                  <a:cubicBezTo>
                    <a:pt x="3456" y="-12"/>
                    <a:pt x="5616" y="-127"/>
                    <a:pt x="9072" y="333"/>
                  </a:cubicBezTo>
                  <a:cubicBezTo>
                    <a:pt x="12528" y="792"/>
                    <a:pt x="17280" y="1826"/>
                    <a:pt x="19224" y="2975"/>
                  </a:cubicBezTo>
                  <a:cubicBezTo>
                    <a:pt x="21168" y="4124"/>
                    <a:pt x="20304" y="5388"/>
                    <a:pt x="17928" y="6767"/>
                  </a:cubicBezTo>
                  <a:cubicBezTo>
                    <a:pt x="15552" y="8145"/>
                    <a:pt x="11664" y="9639"/>
                    <a:pt x="9504" y="10673"/>
                  </a:cubicBezTo>
                  <a:cubicBezTo>
                    <a:pt x="7344" y="11707"/>
                    <a:pt x="6912" y="12282"/>
                    <a:pt x="8640" y="13201"/>
                  </a:cubicBezTo>
                  <a:cubicBezTo>
                    <a:pt x="10368" y="14120"/>
                    <a:pt x="14256" y="15384"/>
                    <a:pt x="16632" y="16360"/>
                  </a:cubicBezTo>
                  <a:cubicBezTo>
                    <a:pt x="19008" y="17337"/>
                    <a:pt x="19872" y="18026"/>
                    <a:pt x="20520" y="18716"/>
                  </a:cubicBezTo>
                  <a:cubicBezTo>
                    <a:pt x="21168" y="19405"/>
                    <a:pt x="21600" y="20094"/>
                    <a:pt x="20736" y="20554"/>
                  </a:cubicBezTo>
                  <a:cubicBezTo>
                    <a:pt x="19872" y="21013"/>
                    <a:pt x="17712" y="21243"/>
                    <a:pt x="15552" y="21358"/>
                  </a:cubicBezTo>
                  <a:cubicBezTo>
                    <a:pt x="13392" y="21473"/>
                    <a:pt x="11232" y="21473"/>
                    <a:pt x="8640" y="20152"/>
                  </a:cubicBezTo>
                  <a:cubicBezTo>
                    <a:pt x="6048" y="18830"/>
                    <a:pt x="3024" y="16188"/>
                    <a:pt x="0" y="1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3304008" y="2988417"/>
              <a:ext cx="203252" cy="23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094" fill="norm" stroke="1" extrusionOk="0">
                  <a:moveTo>
                    <a:pt x="1208" y="9800"/>
                  </a:moveTo>
                  <a:cubicBezTo>
                    <a:pt x="2541" y="10029"/>
                    <a:pt x="3875" y="10259"/>
                    <a:pt x="5608" y="9225"/>
                  </a:cubicBezTo>
                  <a:cubicBezTo>
                    <a:pt x="7341" y="8191"/>
                    <a:pt x="9475" y="5893"/>
                    <a:pt x="10541" y="4055"/>
                  </a:cubicBezTo>
                  <a:cubicBezTo>
                    <a:pt x="11608" y="2217"/>
                    <a:pt x="11608" y="838"/>
                    <a:pt x="10941" y="263"/>
                  </a:cubicBezTo>
                  <a:cubicBezTo>
                    <a:pt x="10275" y="-311"/>
                    <a:pt x="8941" y="-81"/>
                    <a:pt x="6941" y="2332"/>
                  </a:cubicBezTo>
                  <a:cubicBezTo>
                    <a:pt x="4941" y="4744"/>
                    <a:pt x="2275" y="9340"/>
                    <a:pt x="941" y="12557"/>
                  </a:cubicBezTo>
                  <a:cubicBezTo>
                    <a:pt x="-392" y="15774"/>
                    <a:pt x="-392" y="17612"/>
                    <a:pt x="1475" y="18991"/>
                  </a:cubicBezTo>
                  <a:cubicBezTo>
                    <a:pt x="3341" y="20370"/>
                    <a:pt x="7075" y="21289"/>
                    <a:pt x="10675" y="21059"/>
                  </a:cubicBezTo>
                  <a:cubicBezTo>
                    <a:pt x="14275" y="20829"/>
                    <a:pt x="17741" y="19451"/>
                    <a:pt x="21208" y="18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4319519" y="2899436"/>
              <a:ext cx="155208" cy="300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321" fill="norm" stroke="1" extrusionOk="0">
                  <a:moveTo>
                    <a:pt x="16256" y="3170"/>
                  </a:moveTo>
                  <a:cubicBezTo>
                    <a:pt x="15918" y="2262"/>
                    <a:pt x="15581" y="1355"/>
                    <a:pt x="14400" y="719"/>
                  </a:cubicBezTo>
                  <a:cubicBezTo>
                    <a:pt x="13218" y="84"/>
                    <a:pt x="11194" y="-279"/>
                    <a:pt x="8494" y="266"/>
                  </a:cubicBezTo>
                  <a:cubicBezTo>
                    <a:pt x="5794" y="810"/>
                    <a:pt x="2419" y="2262"/>
                    <a:pt x="900" y="3987"/>
                  </a:cubicBezTo>
                  <a:cubicBezTo>
                    <a:pt x="-619" y="5711"/>
                    <a:pt x="-281" y="7708"/>
                    <a:pt x="2419" y="9523"/>
                  </a:cubicBezTo>
                  <a:cubicBezTo>
                    <a:pt x="5119" y="11338"/>
                    <a:pt x="10181" y="12971"/>
                    <a:pt x="13556" y="14151"/>
                  </a:cubicBezTo>
                  <a:cubicBezTo>
                    <a:pt x="16931" y="15331"/>
                    <a:pt x="18619" y="16057"/>
                    <a:pt x="19631" y="16874"/>
                  </a:cubicBezTo>
                  <a:cubicBezTo>
                    <a:pt x="20644" y="17691"/>
                    <a:pt x="20981" y="18598"/>
                    <a:pt x="19462" y="19506"/>
                  </a:cubicBezTo>
                  <a:cubicBezTo>
                    <a:pt x="17943" y="20413"/>
                    <a:pt x="14569" y="21321"/>
                    <a:pt x="11362" y="21321"/>
                  </a:cubicBezTo>
                  <a:cubicBezTo>
                    <a:pt x="8156" y="21321"/>
                    <a:pt x="5119" y="20413"/>
                    <a:pt x="2081" y="19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5070002" y="2957161"/>
              <a:ext cx="172307" cy="22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118" fill="norm" stroke="1" extrusionOk="0">
                  <a:moveTo>
                    <a:pt x="18670" y="3056"/>
                  </a:moveTo>
                  <a:cubicBezTo>
                    <a:pt x="17745" y="1869"/>
                    <a:pt x="16819" y="682"/>
                    <a:pt x="15430" y="208"/>
                  </a:cubicBezTo>
                  <a:cubicBezTo>
                    <a:pt x="14042" y="-267"/>
                    <a:pt x="12190" y="-30"/>
                    <a:pt x="9876" y="1988"/>
                  </a:cubicBezTo>
                  <a:cubicBezTo>
                    <a:pt x="7562" y="4006"/>
                    <a:pt x="4785" y="7803"/>
                    <a:pt x="3088" y="10533"/>
                  </a:cubicBezTo>
                  <a:cubicBezTo>
                    <a:pt x="1390" y="13263"/>
                    <a:pt x="773" y="14924"/>
                    <a:pt x="310" y="16823"/>
                  </a:cubicBezTo>
                  <a:cubicBezTo>
                    <a:pt x="-152" y="18722"/>
                    <a:pt x="-461" y="20858"/>
                    <a:pt x="2162" y="21096"/>
                  </a:cubicBezTo>
                  <a:cubicBezTo>
                    <a:pt x="4785" y="21333"/>
                    <a:pt x="10339" y="19671"/>
                    <a:pt x="14042" y="16823"/>
                  </a:cubicBezTo>
                  <a:cubicBezTo>
                    <a:pt x="17745" y="13975"/>
                    <a:pt x="19596" y="9940"/>
                    <a:pt x="20368" y="7210"/>
                  </a:cubicBezTo>
                  <a:cubicBezTo>
                    <a:pt x="21139" y="4480"/>
                    <a:pt x="20830" y="3056"/>
                    <a:pt x="19905" y="2225"/>
                  </a:cubicBezTo>
                  <a:cubicBezTo>
                    <a:pt x="18979" y="1395"/>
                    <a:pt x="17436" y="1157"/>
                    <a:pt x="15893" y="1276"/>
                  </a:cubicBezTo>
                  <a:cubicBezTo>
                    <a:pt x="14350" y="1395"/>
                    <a:pt x="12808" y="1869"/>
                    <a:pt x="11573" y="2700"/>
                  </a:cubicBezTo>
                  <a:cubicBezTo>
                    <a:pt x="10339" y="3531"/>
                    <a:pt x="9413" y="4718"/>
                    <a:pt x="9413" y="5786"/>
                  </a:cubicBezTo>
                  <a:cubicBezTo>
                    <a:pt x="9413" y="6854"/>
                    <a:pt x="10339" y="7803"/>
                    <a:pt x="11265" y="8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5264515" y="2763831"/>
              <a:ext cx="389460" cy="41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79" fill="norm" stroke="1" extrusionOk="0">
                  <a:moveTo>
                    <a:pt x="2455" y="11659"/>
                  </a:moveTo>
                  <a:cubicBezTo>
                    <a:pt x="1608" y="13898"/>
                    <a:pt x="761" y="16137"/>
                    <a:pt x="338" y="17652"/>
                  </a:cubicBezTo>
                  <a:cubicBezTo>
                    <a:pt x="-86" y="19166"/>
                    <a:pt x="-86" y="19957"/>
                    <a:pt x="196" y="20549"/>
                  </a:cubicBezTo>
                  <a:cubicBezTo>
                    <a:pt x="479" y="21142"/>
                    <a:pt x="1043" y="21537"/>
                    <a:pt x="1961" y="21471"/>
                  </a:cubicBezTo>
                  <a:cubicBezTo>
                    <a:pt x="2879" y="21405"/>
                    <a:pt x="4149" y="20878"/>
                    <a:pt x="5067" y="20352"/>
                  </a:cubicBezTo>
                  <a:cubicBezTo>
                    <a:pt x="5985" y="19825"/>
                    <a:pt x="6549" y="19298"/>
                    <a:pt x="7114" y="19232"/>
                  </a:cubicBezTo>
                  <a:cubicBezTo>
                    <a:pt x="7679" y="19166"/>
                    <a:pt x="8243" y="19561"/>
                    <a:pt x="8808" y="19561"/>
                  </a:cubicBezTo>
                  <a:cubicBezTo>
                    <a:pt x="9373" y="19561"/>
                    <a:pt x="9938" y="19166"/>
                    <a:pt x="11138" y="17652"/>
                  </a:cubicBezTo>
                  <a:cubicBezTo>
                    <a:pt x="12338" y="16137"/>
                    <a:pt x="14173" y="13503"/>
                    <a:pt x="15796" y="10671"/>
                  </a:cubicBezTo>
                  <a:cubicBezTo>
                    <a:pt x="17420" y="7839"/>
                    <a:pt x="18832" y="4810"/>
                    <a:pt x="19608" y="2835"/>
                  </a:cubicBezTo>
                  <a:cubicBezTo>
                    <a:pt x="20385" y="859"/>
                    <a:pt x="20526" y="-63"/>
                    <a:pt x="20385" y="3"/>
                  </a:cubicBezTo>
                  <a:cubicBezTo>
                    <a:pt x="20243" y="69"/>
                    <a:pt x="19820" y="1122"/>
                    <a:pt x="19185" y="3822"/>
                  </a:cubicBezTo>
                  <a:cubicBezTo>
                    <a:pt x="18549" y="6522"/>
                    <a:pt x="17702" y="10869"/>
                    <a:pt x="17279" y="13371"/>
                  </a:cubicBezTo>
                  <a:cubicBezTo>
                    <a:pt x="16855" y="15874"/>
                    <a:pt x="16855" y="16532"/>
                    <a:pt x="16855" y="17191"/>
                  </a:cubicBezTo>
                  <a:cubicBezTo>
                    <a:pt x="16855" y="17849"/>
                    <a:pt x="16855" y="18508"/>
                    <a:pt x="17208" y="18969"/>
                  </a:cubicBezTo>
                  <a:cubicBezTo>
                    <a:pt x="17561" y="19430"/>
                    <a:pt x="18267" y="19693"/>
                    <a:pt x="19043" y="19364"/>
                  </a:cubicBezTo>
                  <a:cubicBezTo>
                    <a:pt x="19820" y="19035"/>
                    <a:pt x="20667" y="18113"/>
                    <a:pt x="21514" y="17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5469970" y="2928732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5402246" y="3028401"/>
              <a:ext cx="2939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1080"/>
                    <a:pt x="6300" y="2160"/>
                    <a:pt x="2700" y="4500"/>
                  </a:cubicBezTo>
                  <a:cubicBezTo>
                    <a:pt x="-900" y="6840"/>
                    <a:pt x="-900" y="10440"/>
                    <a:pt x="2700" y="13500"/>
                  </a:cubicBezTo>
                  <a:cubicBezTo>
                    <a:pt x="6300" y="16560"/>
                    <a:pt x="13500" y="1908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5964375" y="2742260"/>
              <a:ext cx="463951" cy="66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76" fill="norm" stroke="1" extrusionOk="0">
                  <a:moveTo>
                    <a:pt x="7660" y="8769"/>
                  </a:moveTo>
                  <a:cubicBezTo>
                    <a:pt x="7304" y="8438"/>
                    <a:pt x="6948" y="8107"/>
                    <a:pt x="5821" y="8148"/>
                  </a:cubicBezTo>
                  <a:cubicBezTo>
                    <a:pt x="4693" y="8190"/>
                    <a:pt x="2794" y="8604"/>
                    <a:pt x="1608" y="9224"/>
                  </a:cubicBezTo>
                  <a:cubicBezTo>
                    <a:pt x="421" y="9845"/>
                    <a:pt x="-54" y="10673"/>
                    <a:pt x="5" y="11417"/>
                  </a:cubicBezTo>
                  <a:cubicBezTo>
                    <a:pt x="65" y="12162"/>
                    <a:pt x="658" y="12824"/>
                    <a:pt x="1726" y="12948"/>
                  </a:cubicBezTo>
                  <a:cubicBezTo>
                    <a:pt x="2794" y="13073"/>
                    <a:pt x="4337" y="12659"/>
                    <a:pt x="4990" y="11955"/>
                  </a:cubicBezTo>
                  <a:cubicBezTo>
                    <a:pt x="5643" y="11252"/>
                    <a:pt x="5405" y="10259"/>
                    <a:pt x="4753" y="9431"/>
                  </a:cubicBezTo>
                  <a:cubicBezTo>
                    <a:pt x="4100" y="8604"/>
                    <a:pt x="3032" y="7942"/>
                    <a:pt x="2201" y="7486"/>
                  </a:cubicBezTo>
                  <a:cubicBezTo>
                    <a:pt x="1370" y="7031"/>
                    <a:pt x="777" y="6783"/>
                    <a:pt x="658" y="6452"/>
                  </a:cubicBezTo>
                  <a:cubicBezTo>
                    <a:pt x="539" y="6121"/>
                    <a:pt x="895" y="5707"/>
                    <a:pt x="2082" y="5004"/>
                  </a:cubicBezTo>
                  <a:cubicBezTo>
                    <a:pt x="3269" y="4300"/>
                    <a:pt x="5287" y="3307"/>
                    <a:pt x="7364" y="2438"/>
                  </a:cubicBezTo>
                  <a:cubicBezTo>
                    <a:pt x="9441" y="1569"/>
                    <a:pt x="11577" y="824"/>
                    <a:pt x="13060" y="411"/>
                  </a:cubicBezTo>
                  <a:cubicBezTo>
                    <a:pt x="14544" y="-3"/>
                    <a:pt x="15375" y="-86"/>
                    <a:pt x="15849" y="80"/>
                  </a:cubicBezTo>
                  <a:cubicBezTo>
                    <a:pt x="16324" y="245"/>
                    <a:pt x="16443" y="659"/>
                    <a:pt x="15671" y="1817"/>
                  </a:cubicBezTo>
                  <a:cubicBezTo>
                    <a:pt x="14900" y="2976"/>
                    <a:pt x="13238" y="4880"/>
                    <a:pt x="11517" y="7197"/>
                  </a:cubicBezTo>
                  <a:cubicBezTo>
                    <a:pt x="9797" y="9514"/>
                    <a:pt x="8016" y="12245"/>
                    <a:pt x="7067" y="14521"/>
                  </a:cubicBezTo>
                  <a:cubicBezTo>
                    <a:pt x="6117" y="16797"/>
                    <a:pt x="5999" y="18617"/>
                    <a:pt x="6533" y="19776"/>
                  </a:cubicBezTo>
                  <a:cubicBezTo>
                    <a:pt x="7067" y="20935"/>
                    <a:pt x="8254" y="21431"/>
                    <a:pt x="9559" y="21473"/>
                  </a:cubicBezTo>
                  <a:cubicBezTo>
                    <a:pt x="10865" y="21514"/>
                    <a:pt x="12289" y="21100"/>
                    <a:pt x="13179" y="20107"/>
                  </a:cubicBezTo>
                  <a:cubicBezTo>
                    <a:pt x="14069" y="19114"/>
                    <a:pt x="14425" y="17542"/>
                    <a:pt x="14366" y="16507"/>
                  </a:cubicBezTo>
                  <a:cubicBezTo>
                    <a:pt x="14306" y="15473"/>
                    <a:pt x="13832" y="14976"/>
                    <a:pt x="13060" y="14604"/>
                  </a:cubicBezTo>
                  <a:cubicBezTo>
                    <a:pt x="12289" y="14231"/>
                    <a:pt x="11221" y="13983"/>
                    <a:pt x="11043" y="13776"/>
                  </a:cubicBezTo>
                  <a:cubicBezTo>
                    <a:pt x="10865" y="13569"/>
                    <a:pt x="11577" y="13404"/>
                    <a:pt x="13476" y="13073"/>
                  </a:cubicBezTo>
                  <a:cubicBezTo>
                    <a:pt x="15375" y="12742"/>
                    <a:pt x="18460" y="12245"/>
                    <a:pt x="21546" y="11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6950407" y="2718367"/>
              <a:ext cx="535943" cy="39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238" fill="norm" stroke="1" extrusionOk="0">
                  <a:moveTo>
                    <a:pt x="5524" y="19046"/>
                  </a:moveTo>
                  <a:cubicBezTo>
                    <a:pt x="5936" y="17679"/>
                    <a:pt x="6347" y="16312"/>
                    <a:pt x="6553" y="15013"/>
                  </a:cubicBezTo>
                  <a:cubicBezTo>
                    <a:pt x="6759" y="13714"/>
                    <a:pt x="6759" y="12484"/>
                    <a:pt x="6450" y="11869"/>
                  </a:cubicBezTo>
                  <a:cubicBezTo>
                    <a:pt x="6141" y="11254"/>
                    <a:pt x="5524" y="11254"/>
                    <a:pt x="4444" y="12210"/>
                  </a:cubicBezTo>
                  <a:cubicBezTo>
                    <a:pt x="3364" y="13167"/>
                    <a:pt x="1821" y="15081"/>
                    <a:pt x="999" y="16448"/>
                  </a:cubicBezTo>
                  <a:cubicBezTo>
                    <a:pt x="176" y="17816"/>
                    <a:pt x="73" y="18636"/>
                    <a:pt x="21" y="19388"/>
                  </a:cubicBezTo>
                  <a:cubicBezTo>
                    <a:pt x="-30" y="20140"/>
                    <a:pt x="-30" y="20823"/>
                    <a:pt x="484" y="21097"/>
                  </a:cubicBezTo>
                  <a:cubicBezTo>
                    <a:pt x="999" y="21370"/>
                    <a:pt x="2027" y="21233"/>
                    <a:pt x="2747" y="20823"/>
                  </a:cubicBezTo>
                  <a:cubicBezTo>
                    <a:pt x="3467" y="20413"/>
                    <a:pt x="3879" y="19729"/>
                    <a:pt x="4239" y="19046"/>
                  </a:cubicBezTo>
                  <a:cubicBezTo>
                    <a:pt x="4599" y="18362"/>
                    <a:pt x="4907" y="17679"/>
                    <a:pt x="5010" y="17884"/>
                  </a:cubicBezTo>
                  <a:cubicBezTo>
                    <a:pt x="5113" y="18089"/>
                    <a:pt x="5010" y="19183"/>
                    <a:pt x="5267" y="19661"/>
                  </a:cubicBezTo>
                  <a:cubicBezTo>
                    <a:pt x="5524" y="20140"/>
                    <a:pt x="6141" y="20003"/>
                    <a:pt x="7273" y="18704"/>
                  </a:cubicBezTo>
                  <a:cubicBezTo>
                    <a:pt x="8404" y="17405"/>
                    <a:pt x="10050" y="14945"/>
                    <a:pt x="11387" y="12074"/>
                  </a:cubicBezTo>
                  <a:cubicBezTo>
                    <a:pt x="12724" y="9203"/>
                    <a:pt x="13753" y="5922"/>
                    <a:pt x="14267" y="3735"/>
                  </a:cubicBezTo>
                  <a:cubicBezTo>
                    <a:pt x="14781" y="1547"/>
                    <a:pt x="14781" y="454"/>
                    <a:pt x="14524" y="112"/>
                  </a:cubicBezTo>
                  <a:cubicBezTo>
                    <a:pt x="14267" y="-230"/>
                    <a:pt x="13753" y="180"/>
                    <a:pt x="12981" y="1821"/>
                  </a:cubicBezTo>
                  <a:cubicBezTo>
                    <a:pt x="12210" y="3461"/>
                    <a:pt x="11181" y="6332"/>
                    <a:pt x="10410" y="9545"/>
                  </a:cubicBezTo>
                  <a:cubicBezTo>
                    <a:pt x="9639" y="12757"/>
                    <a:pt x="9124" y="16312"/>
                    <a:pt x="9073" y="18362"/>
                  </a:cubicBezTo>
                  <a:cubicBezTo>
                    <a:pt x="9021" y="20413"/>
                    <a:pt x="9433" y="20960"/>
                    <a:pt x="10513" y="20892"/>
                  </a:cubicBezTo>
                  <a:cubicBezTo>
                    <a:pt x="11593" y="20823"/>
                    <a:pt x="13341" y="20140"/>
                    <a:pt x="14987" y="18431"/>
                  </a:cubicBezTo>
                  <a:cubicBezTo>
                    <a:pt x="16633" y="16722"/>
                    <a:pt x="18176" y="13988"/>
                    <a:pt x="19101" y="11527"/>
                  </a:cubicBezTo>
                  <a:cubicBezTo>
                    <a:pt x="20027" y="9066"/>
                    <a:pt x="20336" y="6879"/>
                    <a:pt x="20490" y="5238"/>
                  </a:cubicBezTo>
                  <a:cubicBezTo>
                    <a:pt x="20644" y="3598"/>
                    <a:pt x="20644" y="2504"/>
                    <a:pt x="20439" y="2231"/>
                  </a:cubicBezTo>
                  <a:cubicBezTo>
                    <a:pt x="20233" y="1957"/>
                    <a:pt x="19821" y="2504"/>
                    <a:pt x="19410" y="4281"/>
                  </a:cubicBezTo>
                  <a:cubicBezTo>
                    <a:pt x="18999" y="6059"/>
                    <a:pt x="18587" y="9066"/>
                    <a:pt x="18947" y="11390"/>
                  </a:cubicBezTo>
                  <a:cubicBezTo>
                    <a:pt x="19307" y="13714"/>
                    <a:pt x="20439" y="15355"/>
                    <a:pt x="21570" y="16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8008653" y="2752395"/>
              <a:ext cx="29804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7685" y="5400"/>
                  </a:moveTo>
                  <a:cubicBezTo>
                    <a:pt x="6023" y="9386"/>
                    <a:pt x="4362" y="13371"/>
                    <a:pt x="3346" y="15686"/>
                  </a:cubicBezTo>
                  <a:cubicBezTo>
                    <a:pt x="2331" y="18000"/>
                    <a:pt x="1962" y="18643"/>
                    <a:pt x="1500" y="19543"/>
                  </a:cubicBezTo>
                  <a:cubicBezTo>
                    <a:pt x="1039" y="20443"/>
                    <a:pt x="485" y="21600"/>
                    <a:pt x="208" y="21600"/>
                  </a:cubicBezTo>
                  <a:cubicBezTo>
                    <a:pt x="-69" y="21600"/>
                    <a:pt x="-69" y="20443"/>
                    <a:pt x="208" y="17679"/>
                  </a:cubicBezTo>
                  <a:cubicBezTo>
                    <a:pt x="485" y="14914"/>
                    <a:pt x="1039" y="10543"/>
                    <a:pt x="1685" y="7907"/>
                  </a:cubicBezTo>
                  <a:cubicBezTo>
                    <a:pt x="2331" y="5271"/>
                    <a:pt x="3069" y="4371"/>
                    <a:pt x="3716" y="4371"/>
                  </a:cubicBezTo>
                  <a:cubicBezTo>
                    <a:pt x="4362" y="4371"/>
                    <a:pt x="4916" y="5271"/>
                    <a:pt x="5562" y="7264"/>
                  </a:cubicBezTo>
                  <a:cubicBezTo>
                    <a:pt x="6208" y="9257"/>
                    <a:pt x="6946" y="12343"/>
                    <a:pt x="7500" y="14207"/>
                  </a:cubicBezTo>
                  <a:cubicBezTo>
                    <a:pt x="8054" y="16071"/>
                    <a:pt x="8423" y="16714"/>
                    <a:pt x="8977" y="17293"/>
                  </a:cubicBezTo>
                  <a:cubicBezTo>
                    <a:pt x="9531" y="17871"/>
                    <a:pt x="10269" y="18386"/>
                    <a:pt x="11008" y="18386"/>
                  </a:cubicBezTo>
                  <a:cubicBezTo>
                    <a:pt x="11746" y="18386"/>
                    <a:pt x="12485" y="17871"/>
                    <a:pt x="13685" y="15879"/>
                  </a:cubicBezTo>
                  <a:cubicBezTo>
                    <a:pt x="14885" y="13886"/>
                    <a:pt x="16546" y="10414"/>
                    <a:pt x="17931" y="7521"/>
                  </a:cubicBezTo>
                  <a:cubicBezTo>
                    <a:pt x="19316" y="4629"/>
                    <a:pt x="20423" y="2314"/>
                    <a:pt x="215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8383369" y="2668060"/>
              <a:ext cx="7666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075"/>
                    <a:pt x="11520" y="8151"/>
                    <a:pt x="7920" y="11751"/>
                  </a:cubicBezTo>
                  <a:cubicBezTo>
                    <a:pt x="4320" y="15351"/>
                    <a:pt x="2160" y="18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8356428" y="3097403"/>
              <a:ext cx="94947" cy="12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2" h="21406" fill="norm" stroke="1" extrusionOk="0">
                  <a:moveTo>
                    <a:pt x="5693" y="16200"/>
                  </a:moveTo>
                  <a:cubicBezTo>
                    <a:pt x="2993" y="16200"/>
                    <a:pt x="293" y="16200"/>
                    <a:pt x="23" y="17100"/>
                  </a:cubicBezTo>
                  <a:cubicBezTo>
                    <a:pt x="-247" y="18000"/>
                    <a:pt x="1913" y="19800"/>
                    <a:pt x="5153" y="20700"/>
                  </a:cubicBezTo>
                  <a:cubicBezTo>
                    <a:pt x="8393" y="21600"/>
                    <a:pt x="12713" y="21600"/>
                    <a:pt x="15953" y="20925"/>
                  </a:cubicBezTo>
                  <a:cubicBezTo>
                    <a:pt x="19193" y="20250"/>
                    <a:pt x="21353" y="18900"/>
                    <a:pt x="19193" y="15300"/>
                  </a:cubicBezTo>
                  <a:cubicBezTo>
                    <a:pt x="17033" y="11700"/>
                    <a:pt x="10553" y="5850"/>
                    <a:pt x="40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9120486" y="2974907"/>
              <a:ext cx="144046" cy="46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24" fill="norm" stroke="1" extrusionOk="0">
                  <a:moveTo>
                    <a:pt x="11012" y="1734"/>
                  </a:moveTo>
                  <a:cubicBezTo>
                    <a:pt x="9523" y="5102"/>
                    <a:pt x="8033" y="8470"/>
                    <a:pt x="6730" y="11315"/>
                  </a:cubicBezTo>
                  <a:cubicBezTo>
                    <a:pt x="5426" y="14160"/>
                    <a:pt x="4309" y="16482"/>
                    <a:pt x="3192" y="18224"/>
                  </a:cubicBezTo>
                  <a:cubicBezTo>
                    <a:pt x="2075" y="19966"/>
                    <a:pt x="957" y="21128"/>
                    <a:pt x="399" y="21302"/>
                  </a:cubicBezTo>
                  <a:cubicBezTo>
                    <a:pt x="-160" y="21476"/>
                    <a:pt x="-160" y="20663"/>
                    <a:pt x="585" y="18282"/>
                  </a:cubicBezTo>
                  <a:cubicBezTo>
                    <a:pt x="1330" y="15902"/>
                    <a:pt x="2819" y="11953"/>
                    <a:pt x="5240" y="8702"/>
                  </a:cubicBezTo>
                  <a:cubicBezTo>
                    <a:pt x="7661" y="5450"/>
                    <a:pt x="11012" y="2895"/>
                    <a:pt x="13619" y="1502"/>
                  </a:cubicBezTo>
                  <a:cubicBezTo>
                    <a:pt x="16226" y="108"/>
                    <a:pt x="18088" y="-124"/>
                    <a:pt x="19392" y="50"/>
                  </a:cubicBezTo>
                  <a:cubicBezTo>
                    <a:pt x="20695" y="224"/>
                    <a:pt x="21440" y="805"/>
                    <a:pt x="20695" y="2199"/>
                  </a:cubicBezTo>
                  <a:cubicBezTo>
                    <a:pt x="19950" y="3592"/>
                    <a:pt x="17716" y="5799"/>
                    <a:pt x="14737" y="7134"/>
                  </a:cubicBezTo>
                  <a:cubicBezTo>
                    <a:pt x="11757" y="8470"/>
                    <a:pt x="8033" y="8934"/>
                    <a:pt x="4309" y="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9282379" y="2961903"/>
              <a:ext cx="128348" cy="17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154" fill="norm" stroke="1" extrusionOk="0">
                  <a:moveTo>
                    <a:pt x="6023" y="8145"/>
                  </a:moveTo>
                  <a:cubicBezTo>
                    <a:pt x="8141" y="7832"/>
                    <a:pt x="10258" y="7519"/>
                    <a:pt x="12376" y="6893"/>
                  </a:cubicBezTo>
                  <a:cubicBezTo>
                    <a:pt x="14493" y="6267"/>
                    <a:pt x="16611" y="5328"/>
                    <a:pt x="17882" y="4076"/>
                  </a:cubicBezTo>
                  <a:cubicBezTo>
                    <a:pt x="19152" y="2823"/>
                    <a:pt x="19576" y="1258"/>
                    <a:pt x="18729" y="476"/>
                  </a:cubicBezTo>
                  <a:cubicBezTo>
                    <a:pt x="17882" y="-307"/>
                    <a:pt x="15764" y="-307"/>
                    <a:pt x="12376" y="1884"/>
                  </a:cubicBezTo>
                  <a:cubicBezTo>
                    <a:pt x="8988" y="4076"/>
                    <a:pt x="4329" y="8458"/>
                    <a:pt x="1999" y="11745"/>
                  </a:cubicBezTo>
                  <a:cubicBezTo>
                    <a:pt x="-330" y="15032"/>
                    <a:pt x="-330" y="17223"/>
                    <a:pt x="517" y="18789"/>
                  </a:cubicBezTo>
                  <a:cubicBezTo>
                    <a:pt x="1364" y="20354"/>
                    <a:pt x="3058" y="21293"/>
                    <a:pt x="6658" y="21136"/>
                  </a:cubicBezTo>
                  <a:cubicBezTo>
                    <a:pt x="10258" y="20980"/>
                    <a:pt x="15764" y="19728"/>
                    <a:pt x="21270" y="18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9487394" y="2686306"/>
              <a:ext cx="1165361" cy="42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14510"/>
                  </a:moveTo>
                  <a:cubicBezTo>
                    <a:pt x="284" y="15667"/>
                    <a:pt x="568" y="16824"/>
                    <a:pt x="758" y="17724"/>
                  </a:cubicBezTo>
                  <a:cubicBezTo>
                    <a:pt x="947" y="18624"/>
                    <a:pt x="1042" y="19267"/>
                    <a:pt x="1089" y="19910"/>
                  </a:cubicBezTo>
                  <a:cubicBezTo>
                    <a:pt x="1137" y="20553"/>
                    <a:pt x="1137" y="21196"/>
                    <a:pt x="1042" y="21324"/>
                  </a:cubicBezTo>
                  <a:cubicBezTo>
                    <a:pt x="947" y="21453"/>
                    <a:pt x="758" y="21067"/>
                    <a:pt x="711" y="20167"/>
                  </a:cubicBezTo>
                  <a:cubicBezTo>
                    <a:pt x="663" y="19267"/>
                    <a:pt x="758" y="17853"/>
                    <a:pt x="1113" y="16310"/>
                  </a:cubicBezTo>
                  <a:cubicBezTo>
                    <a:pt x="1468" y="14767"/>
                    <a:pt x="2084" y="13096"/>
                    <a:pt x="2534" y="12196"/>
                  </a:cubicBezTo>
                  <a:cubicBezTo>
                    <a:pt x="2984" y="11296"/>
                    <a:pt x="3268" y="11167"/>
                    <a:pt x="3411" y="11553"/>
                  </a:cubicBezTo>
                  <a:cubicBezTo>
                    <a:pt x="3553" y="11939"/>
                    <a:pt x="3553" y="12839"/>
                    <a:pt x="3529" y="13932"/>
                  </a:cubicBezTo>
                  <a:cubicBezTo>
                    <a:pt x="3505" y="15024"/>
                    <a:pt x="3458" y="16310"/>
                    <a:pt x="3411" y="17274"/>
                  </a:cubicBezTo>
                  <a:cubicBezTo>
                    <a:pt x="3363" y="18239"/>
                    <a:pt x="3316" y="18882"/>
                    <a:pt x="3316" y="18882"/>
                  </a:cubicBezTo>
                  <a:cubicBezTo>
                    <a:pt x="3316" y="18882"/>
                    <a:pt x="3363" y="18239"/>
                    <a:pt x="3529" y="17210"/>
                  </a:cubicBezTo>
                  <a:cubicBezTo>
                    <a:pt x="3695" y="16182"/>
                    <a:pt x="3979" y="14767"/>
                    <a:pt x="4239" y="13932"/>
                  </a:cubicBezTo>
                  <a:cubicBezTo>
                    <a:pt x="4500" y="13096"/>
                    <a:pt x="4737" y="12839"/>
                    <a:pt x="4879" y="13032"/>
                  </a:cubicBezTo>
                  <a:cubicBezTo>
                    <a:pt x="5021" y="13224"/>
                    <a:pt x="5068" y="13867"/>
                    <a:pt x="5092" y="14510"/>
                  </a:cubicBezTo>
                  <a:cubicBezTo>
                    <a:pt x="5116" y="15153"/>
                    <a:pt x="5116" y="15796"/>
                    <a:pt x="5234" y="15924"/>
                  </a:cubicBezTo>
                  <a:cubicBezTo>
                    <a:pt x="5353" y="16053"/>
                    <a:pt x="5589" y="15667"/>
                    <a:pt x="5779" y="15217"/>
                  </a:cubicBezTo>
                  <a:cubicBezTo>
                    <a:pt x="5968" y="14767"/>
                    <a:pt x="6111" y="14253"/>
                    <a:pt x="6182" y="14382"/>
                  </a:cubicBezTo>
                  <a:cubicBezTo>
                    <a:pt x="6253" y="14510"/>
                    <a:pt x="6253" y="15282"/>
                    <a:pt x="6276" y="16246"/>
                  </a:cubicBezTo>
                  <a:cubicBezTo>
                    <a:pt x="6300" y="17210"/>
                    <a:pt x="6347" y="18367"/>
                    <a:pt x="6489" y="18753"/>
                  </a:cubicBezTo>
                  <a:cubicBezTo>
                    <a:pt x="6632" y="19139"/>
                    <a:pt x="6868" y="18753"/>
                    <a:pt x="7082" y="18110"/>
                  </a:cubicBezTo>
                  <a:cubicBezTo>
                    <a:pt x="7295" y="17467"/>
                    <a:pt x="7484" y="16567"/>
                    <a:pt x="7650" y="15732"/>
                  </a:cubicBezTo>
                  <a:cubicBezTo>
                    <a:pt x="7816" y="14896"/>
                    <a:pt x="7958" y="14124"/>
                    <a:pt x="7958" y="14060"/>
                  </a:cubicBezTo>
                  <a:cubicBezTo>
                    <a:pt x="7958" y="13996"/>
                    <a:pt x="7816" y="14639"/>
                    <a:pt x="7839" y="15153"/>
                  </a:cubicBezTo>
                  <a:cubicBezTo>
                    <a:pt x="7863" y="15667"/>
                    <a:pt x="8053" y="16053"/>
                    <a:pt x="8266" y="16117"/>
                  </a:cubicBezTo>
                  <a:cubicBezTo>
                    <a:pt x="8479" y="16182"/>
                    <a:pt x="8716" y="15924"/>
                    <a:pt x="8882" y="16117"/>
                  </a:cubicBezTo>
                  <a:cubicBezTo>
                    <a:pt x="9047" y="16310"/>
                    <a:pt x="9142" y="16953"/>
                    <a:pt x="9308" y="17403"/>
                  </a:cubicBezTo>
                  <a:cubicBezTo>
                    <a:pt x="9474" y="17853"/>
                    <a:pt x="9711" y="18110"/>
                    <a:pt x="9924" y="18046"/>
                  </a:cubicBezTo>
                  <a:cubicBezTo>
                    <a:pt x="10137" y="17982"/>
                    <a:pt x="10326" y="17596"/>
                    <a:pt x="10729" y="16246"/>
                  </a:cubicBezTo>
                  <a:cubicBezTo>
                    <a:pt x="11132" y="14896"/>
                    <a:pt x="11747" y="12582"/>
                    <a:pt x="12221" y="10460"/>
                  </a:cubicBezTo>
                  <a:cubicBezTo>
                    <a:pt x="12695" y="8339"/>
                    <a:pt x="13026" y="6410"/>
                    <a:pt x="13287" y="4610"/>
                  </a:cubicBezTo>
                  <a:cubicBezTo>
                    <a:pt x="13547" y="2810"/>
                    <a:pt x="13737" y="1139"/>
                    <a:pt x="13713" y="624"/>
                  </a:cubicBezTo>
                  <a:cubicBezTo>
                    <a:pt x="13689" y="110"/>
                    <a:pt x="13453" y="753"/>
                    <a:pt x="13121" y="2874"/>
                  </a:cubicBezTo>
                  <a:cubicBezTo>
                    <a:pt x="12789" y="4996"/>
                    <a:pt x="12363" y="8596"/>
                    <a:pt x="12150" y="11103"/>
                  </a:cubicBezTo>
                  <a:cubicBezTo>
                    <a:pt x="11937" y="13610"/>
                    <a:pt x="11937" y="15024"/>
                    <a:pt x="11937" y="16053"/>
                  </a:cubicBezTo>
                  <a:cubicBezTo>
                    <a:pt x="11937" y="17082"/>
                    <a:pt x="11937" y="17724"/>
                    <a:pt x="12055" y="17917"/>
                  </a:cubicBezTo>
                  <a:cubicBezTo>
                    <a:pt x="12174" y="18110"/>
                    <a:pt x="12411" y="17853"/>
                    <a:pt x="12529" y="17403"/>
                  </a:cubicBezTo>
                  <a:cubicBezTo>
                    <a:pt x="12647" y="16953"/>
                    <a:pt x="12647" y="16310"/>
                    <a:pt x="12553" y="15346"/>
                  </a:cubicBezTo>
                  <a:cubicBezTo>
                    <a:pt x="12458" y="14382"/>
                    <a:pt x="12268" y="13096"/>
                    <a:pt x="12079" y="12260"/>
                  </a:cubicBezTo>
                  <a:cubicBezTo>
                    <a:pt x="11889" y="11424"/>
                    <a:pt x="11700" y="11039"/>
                    <a:pt x="11487" y="10782"/>
                  </a:cubicBezTo>
                  <a:cubicBezTo>
                    <a:pt x="11274" y="10524"/>
                    <a:pt x="11037" y="10396"/>
                    <a:pt x="11037" y="10396"/>
                  </a:cubicBezTo>
                  <a:cubicBezTo>
                    <a:pt x="11037" y="10396"/>
                    <a:pt x="11274" y="10524"/>
                    <a:pt x="11937" y="10910"/>
                  </a:cubicBezTo>
                  <a:cubicBezTo>
                    <a:pt x="12600" y="11296"/>
                    <a:pt x="13689" y="11939"/>
                    <a:pt x="14424" y="12132"/>
                  </a:cubicBezTo>
                  <a:cubicBezTo>
                    <a:pt x="15158" y="12324"/>
                    <a:pt x="15537" y="12067"/>
                    <a:pt x="15561" y="11939"/>
                  </a:cubicBezTo>
                  <a:cubicBezTo>
                    <a:pt x="15584" y="11810"/>
                    <a:pt x="15253" y="11810"/>
                    <a:pt x="14945" y="11939"/>
                  </a:cubicBezTo>
                  <a:cubicBezTo>
                    <a:pt x="14637" y="12067"/>
                    <a:pt x="14353" y="12324"/>
                    <a:pt x="14139" y="12774"/>
                  </a:cubicBezTo>
                  <a:cubicBezTo>
                    <a:pt x="13926" y="13224"/>
                    <a:pt x="13784" y="13867"/>
                    <a:pt x="13784" y="14446"/>
                  </a:cubicBezTo>
                  <a:cubicBezTo>
                    <a:pt x="13784" y="15024"/>
                    <a:pt x="13926" y="15539"/>
                    <a:pt x="14116" y="15667"/>
                  </a:cubicBezTo>
                  <a:cubicBezTo>
                    <a:pt x="14305" y="15796"/>
                    <a:pt x="14542" y="15539"/>
                    <a:pt x="14755" y="15217"/>
                  </a:cubicBezTo>
                  <a:cubicBezTo>
                    <a:pt x="14968" y="14896"/>
                    <a:pt x="15158" y="14510"/>
                    <a:pt x="15229" y="14639"/>
                  </a:cubicBezTo>
                  <a:cubicBezTo>
                    <a:pt x="15300" y="14767"/>
                    <a:pt x="15253" y="15410"/>
                    <a:pt x="15371" y="15732"/>
                  </a:cubicBezTo>
                  <a:cubicBezTo>
                    <a:pt x="15489" y="16053"/>
                    <a:pt x="15774" y="16053"/>
                    <a:pt x="16247" y="15217"/>
                  </a:cubicBezTo>
                  <a:cubicBezTo>
                    <a:pt x="16721" y="14382"/>
                    <a:pt x="17384" y="12710"/>
                    <a:pt x="18047" y="10332"/>
                  </a:cubicBezTo>
                  <a:cubicBezTo>
                    <a:pt x="18711" y="7953"/>
                    <a:pt x="19374" y="4867"/>
                    <a:pt x="19753" y="2939"/>
                  </a:cubicBezTo>
                  <a:cubicBezTo>
                    <a:pt x="20132" y="1010"/>
                    <a:pt x="20226" y="239"/>
                    <a:pt x="20179" y="46"/>
                  </a:cubicBezTo>
                  <a:cubicBezTo>
                    <a:pt x="20132" y="-147"/>
                    <a:pt x="19942" y="239"/>
                    <a:pt x="19587" y="1653"/>
                  </a:cubicBezTo>
                  <a:cubicBezTo>
                    <a:pt x="19232" y="3067"/>
                    <a:pt x="18711" y="5510"/>
                    <a:pt x="18379" y="7632"/>
                  </a:cubicBezTo>
                  <a:cubicBezTo>
                    <a:pt x="18047" y="9753"/>
                    <a:pt x="17905" y="11553"/>
                    <a:pt x="17834" y="12774"/>
                  </a:cubicBezTo>
                  <a:cubicBezTo>
                    <a:pt x="17763" y="13996"/>
                    <a:pt x="17763" y="14639"/>
                    <a:pt x="17858" y="15217"/>
                  </a:cubicBezTo>
                  <a:cubicBezTo>
                    <a:pt x="17953" y="15796"/>
                    <a:pt x="18142" y="16310"/>
                    <a:pt x="18261" y="16246"/>
                  </a:cubicBezTo>
                  <a:cubicBezTo>
                    <a:pt x="18379" y="16182"/>
                    <a:pt x="18426" y="15539"/>
                    <a:pt x="18332" y="14574"/>
                  </a:cubicBezTo>
                  <a:cubicBezTo>
                    <a:pt x="18237" y="13610"/>
                    <a:pt x="18000" y="12324"/>
                    <a:pt x="17811" y="11424"/>
                  </a:cubicBezTo>
                  <a:cubicBezTo>
                    <a:pt x="17621" y="10524"/>
                    <a:pt x="17479" y="10010"/>
                    <a:pt x="17503" y="9560"/>
                  </a:cubicBezTo>
                  <a:cubicBezTo>
                    <a:pt x="17526" y="9110"/>
                    <a:pt x="17716" y="8724"/>
                    <a:pt x="17953" y="8596"/>
                  </a:cubicBezTo>
                  <a:cubicBezTo>
                    <a:pt x="18189" y="8467"/>
                    <a:pt x="18474" y="8596"/>
                    <a:pt x="18758" y="8789"/>
                  </a:cubicBezTo>
                  <a:cubicBezTo>
                    <a:pt x="19042" y="8982"/>
                    <a:pt x="19326" y="9239"/>
                    <a:pt x="19539" y="9624"/>
                  </a:cubicBezTo>
                  <a:cubicBezTo>
                    <a:pt x="19753" y="10010"/>
                    <a:pt x="19895" y="10524"/>
                    <a:pt x="19966" y="11103"/>
                  </a:cubicBezTo>
                  <a:cubicBezTo>
                    <a:pt x="20037" y="11682"/>
                    <a:pt x="20037" y="12324"/>
                    <a:pt x="19966" y="12967"/>
                  </a:cubicBezTo>
                  <a:cubicBezTo>
                    <a:pt x="19895" y="13610"/>
                    <a:pt x="19753" y="14253"/>
                    <a:pt x="19705" y="14253"/>
                  </a:cubicBezTo>
                  <a:cubicBezTo>
                    <a:pt x="19658" y="14253"/>
                    <a:pt x="19705" y="13610"/>
                    <a:pt x="20037" y="12517"/>
                  </a:cubicBezTo>
                  <a:cubicBezTo>
                    <a:pt x="20368" y="11424"/>
                    <a:pt x="20984" y="9882"/>
                    <a:pt x="21600" y="8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10600683" y="2875064"/>
              <a:ext cx="121073" cy="11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107" fill="norm" stroke="1" extrusionOk="0">
                  <a:moveTo>
                    <a:pt x="21319" y="0"/>
                  </a:moveTo>
                  <a:cubicBezTo>
                    <a:pt x="16369" y="1800"/>
                    <a:pt x="11419" y="3600"/>
                    <a:pt x="7819" y="5850"/>
                  </a:cubicBezTo>
                  <a:cubicBezTo>
                    <a:pt x="4219" y="8100"/>
                    <a:pt x="1969" y="10800"/>
                    <a:pt x="844" y="13500"/>
                  </a:cubicBezTo>
                  <a:cubicBezTo>
                    <a:pt x="-281" y="16200"/>
                    <a:pt x="-281" y="18900"/>
                    <a:pt x="844" y="20250"/>
                  </a:cubicBezTo>
                  <a:cubicBezTo>
                    <a:pt x="1969" y="21600"/>
                    <a:pt x="4219" y="21600"/>
                    <a:pt x="7594" y="18450"/>
                  </a:cubicBezTo>
                  <a:cubicBezTo>
                    <a:pt x="10969" y="15300"/>
                    <a:pt x="15469" y="9000"/>
                    <a:pt x="19969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10737089" y="2875064"/>
              <a:ext cx="221201" cy="1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079" fill="norm" stroke="1" extrusionOk="0">
                  <a:moveTo>
                    <a:pt x="0" y="0"/>
                  </a:moveTo>
                  <a:cubicBezTo>
                    <a:pt x="745" y="1465"/>
                    <a:pt x="1490" y="2929"/>
                    <a:pt x="1862" y="4759"/>
                  </a:cubicBezTo>
                  <a:cubicBezTo>
                    <a:pt x="2234" y="6590"/>
                    <a:pt x="2234" y="8787"/>
                    <a:pt x="2110" y="11166"/>
                  </a:cubicBezTo>
                  <a:cubicBezTo>
                    <a:pt x="1986" y="13546"/>
                    <a:pt x="1738" y="16109"/>
                    <a:pt x="1614" y="16292"/>
                  </a:cubicBezTo>
                  <a:cubicBezTo>
                    <a:pt x="1490" y="16475"/>
                    <a:pt x="1490" y="14278"/>
                    <a:pt x="2234" y="11349"/>
                  </a:cubicBezTo>
                  <a:cubicBezTo>
                    <a:pt x="2979" y="8420"/>
                    <a:pt x="4469" y="4759"/>
                    <a:pt x="5834" y="2563"/>
                  </a:cubicBezTo>
                  <a:cubicBezTo>
                    <a:pt x="7200" y="366"/>
                    <a:pt x="8441" y="-366"/>
                    <a:pt x="9186" y="366"/>
                  </a:cubicBezTo>
                  <a:cubicBezTo>
                    <a:pt x="9931" y="1098"/>
                    <a:pt x="10179" y="3295"/>
                    <a:pt x="10179" y="5309"/>
                  </a:cubicBezTo>
                  <a:cubicBezTo>
                    <a:pt x="10179" y="7322"/>
                    <a:pt x="9931" y="9153"/>
                    <a:pt x="9807" y="11166"/>
                  </a:cubicBezTo>
                  <a:cubicBezTo>
                    <a:pt x="9683" y="13180"/>
                    <a:pt x="9683" y="15376"/>
                    <a:pt x="10303" y="16292"/>
                  </a:cubicBezTo>
                  <a:cubicBezTo>
                    <a:pt x="10924" y="17207"/>
                    <a:pt x="12166" y="16841"/>
                    <a:pt x="13779" y="15193"/>
                  </a:cubicBezTo>
                  <a:cubicBezTo>
                    <a:pt x="15393" y="13546"/>
                    <a:pt x="17379" y="10617"/>
                    <a:pt x="18869" y="8420"/>
                  </a:cubicBezTo>
                  <a:cubicBezTo>
                    <a:pt x="20359" y="6224"/>
                    <a:pt x="21352" y="4759"/>
                    <a:pt x="21476" y="3295"/>
                  </a:cubicBezTo>
                  <a:cubicBezTo>
                    <a:pt x="21600" y="1831"/>
                    <a:pt x="20855" y="366"/>
                    <a:pt x="19986" y="183"/>
                  </a:cubicBezTo>
                  <a:cubicBezTo>
                    <a:pt x="19117" y="0"/>
                    <a:pt x="18124" y="1098"/>
                    <a:pt x="17628" y="2563"/>
                  </a:cubicBezTo>
                  <a:cubicBezTo>
                    <a:pt x="17131" y="4027"/>
                    <a:pt x="17131" y="5858"/>
                    <a:pt x="17379" y="7688"/>
                  </a:cubicBezTo>
                  <a:cubicBezTo>
                    <a:pt x="17628" y="9519"/>
                    <a:pt x="18124" y="11349"/>
                    <a:pt x="18745" y="13180"/>
                  </a:cubicBezTo>
                  <a:cubicBezTo>
                    <a:pt x="19366" y="15010"/>
                    <a:pt x="20110" y="16841"/>
                    <a:pt x="19986" y="18305"/>
                  </a:cubicBezTo>
                  <a:cubicBezTo>
                    <a:pt x="19862" y="19770"/>
                    <a:pt x="18869" y="20868"/>
                    <a:pt x="17752" y="21051"/>
                  </a:cubicBezTo>
                  <a:cubicBezTo>
                    <a:pt x="16634" y="21234"/>
                    <a:pt x="15393" y="20502"/>
                    <a:pt x="14152" y="19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11036096" y="2990067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3029506" y="4624704"/>
              <a:ext cx="151027" cy="523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85" fill="norm" stroke="1" extrusionOk="0">
                  <a:moveTo>
                    <a:pt x="2459" y="7484"/>
                  </a:moveTo>
                  <a:cubicBezTo>
                    <a:pt x="2813" y="11049"/>
                    <a:pt x="3167" y="14614"/>
                    <a:pt x="3344" y="16711"/>
                  </a:cubicBezTo>
                  <a:cubicBezTo>
                    <a:pt x="3521" y="18808"/>
                    <a:pt x="3521" y="19437"/>
                    <a:pt x="3344" y="20118"/>
                  </a:cubicBezTo>
                  <a:cubicBezTo>
                    <a:pt x="3167" y="20800"/>
                    <a:pt x="2813" y="21534"/>
                    <a:pt x="2282" y="21482"/>
                  </a:cubicBezTo>
                  <a:cubicBezTo>
                    <a:pt x="1751" y="21429"/>
                    <a:pt x="1042" y="20590"/>
                    <a:pt x="511" y="18388"/>
                  </a:cubicBezTo>
                  <a:cubicBezTo>
                    <a:pt x="-20" y="16186"/>
                    <a:pt x="-374" y="12621"/>
                    <a:pt x="688" y="9476"/>
                  </a:cubicBezTo>
                  <a:cubicBezTo>
                    <a:pt x="1751" y="6330"/>
                    <a:pt x="4229" y="3604"/>
                    <a:pt x="6177" y="2084"/>
                  </a:cubicBezTo>
                  <a:cubicBezTo>
                    <a:pt x="8124" y="563"/>
                    <a:pt x="9541" y="249"/>
                    <a:pt x="11134" y="91"/>
                  </a:cubicBezTo>
                  <a:cubicBezTo>
                    <a:pt x="12728" y="-66"/>
                    <a:pt x="14498" y="-66"/>
                    <a:pt x="16446" y="458"/>
                  </a:cubicBezTo>
                  <a:cubicBezTo>
                    <a:pt x="18393" y="983"/>
                    <a:pt x="20518" y="2031"/>
                    <a:pt x="20872" y="3394"/>
                  </a:cubicBezTo>
                  <a:cubicBezTo>
                    <a:pt x="21226" y="4757"/>
                    <a:pt x="19810" y="6435"/>
                    <a:pt x="17685" y="7641"/>
                  </a:cubicBezTo>
                  <a:cubicBezTo>
                    <a:pt x="15560" y="8847"/>
                    <a:pt x="12728" y="9581"/>
                    <a:pt x="10426" y="9895"/>
                  </a:cubicBezTo>
                  <a:cubicBezTo>
                    <a:pt x="8124" y="10210"/>
                    <a:pt x="6354" y="10105"/>
                    <a:pt x="5823" y="9738"/>
                  </a:cubicBezTo>
                  <a:cubicBezTo>
                    <a:pt x="5292" y="9371"/>
                    <a:pt x="6000" y="8742"/>
                    <a:pt x="6708" y="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3139251" y="4684439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5200"/>
                    <a:pt x="9067" y="8800"/>
                    <a:pt x="12667" y="5200"/>
                  </a:cubicBezTo>
                  <a:cubicBezTo>
                    <a:pt x="16267" y="1600"/>
                    <a:pt x="18933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3369256" y="4404018"/>
              <a:ext cx="828020" cy="36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12323"/>
                  </a:moveTo>
                  <a:cubicBezTo>
                    <a:pt x="267" y="14856"/>
                    <a:pt x="533" y="17388"/>
                    <a:pt x="800" y="19027"/>
                  </a:cubicBezTo>
                  <a:cubicBezTo>
                    <a:pt x="1067" y="20665"/>
                    <a:pt x="1333" y="21410"/>
                    <a:pt x="1533" y="21410"/>
                  </a:cubicBezTo>
                  <a:cubicBezTo>
                    <a:pt x="1733" y="21410"/>
                    <a:pt x="1867" y="20665"/>
                    <a:pt x="1967" y="19473"/>
                  </a:cubicBezTo>
                  <a:cubicBezTo>
                    <a:pt x="2067" y="18282"/>
                    <a:pt x="2133" y="16643"/>
                    <a:pt x="2267" y="15526"/>
                  </a:cubicBezTo>
                  <a:cubicBezTo>
                    <a:pt x="2400" y="14409"/>
                    <a:pt x="2600" y="13813"/>
                    <a:pt x="3033" y="13515"/>
                  </a:cubicBezTo>
                  <a:cubicBezTo>
                    <a:pt x="3467" y="13217"/>
                    <a:pt x="4133" y="13217"/>
                    <a:pt x="4633" y="13068"/>
                  </a:cubicBezTo>
                  <a:cubicBezTo>
                    <a:pt x="5133" y="12919"/>
                    <a:pt x="5467" y="12621"/>
                    <a:pt x="5467" y="12621"/>
                  </a:cubicBezTo>
                  <a:cubicBezTo>
                    <a:pt x="5467" y="12621"/>
                    <a:pt x="5133" y="12919"/>
                    <a:pt x="4833" y="13738"/>
                  </a:cubicBezTo>
                  <a:cubicBezTo>
                    <a:pt x="4533" y="14558"/>
                    <a:pt x="4267" y="15898"/>
                    <a:pt x="4133" y="16941"/>
                  </a:cubicBezTo>
                  <a:cubicBezTo>
                    <a:pt x="4000" y="17984"/>
                    <a:pt x="4000" y="18729"/>
                    <a:pt x="4167" y="18952"/>
                  </a:cubicBezTo>
                  <a:cubicBezTo>
                    <a:pt x="4333" y="19176"/>
                    <a:pt x="4667" y="18878"/>
                    <a:pt x="4933" y="18356"/>
                  </a:cubicBezTo>
                  <a:cubicBezTo>
                    <a:pt x="5200" y="17835"/>
                    <a:pt x="5400" y="17090"/>
                    <a:pt x="5533" y="16345"/>
                  </a:cubicBezTo>
                  <a:cubicBezTo>
                    <a:pt x="5667" y="15600"/>
                    <a:pt x="5733" y="14856"/>
                    <a:pt x="5767" y="14856"/>
                  </a:cubicBezTo>
                  <a:cubicBezTo>
                    <a:pt x="5800" y="14856"/>
                    <a:pt x="5800" y="15600"/>
                    <a:pt x="5800" y="16345"/>
                  </a:cubicBezTo>
                  <a:cubicBezTo>
                    <a:pt x="5800" y="17090"/>
                    <a:pt x="5800" y="17835"/>
                    <a:pt x="5967" y="18058"/>
                  </a:cubicBezTo>
                  <a:cubicBezTo>
                    <a:pt x="6133" y="18282"/>
                    <a:pt x="6467" y="17984"/>
                    <a:pt x="6933" y="16420"/>
                  </a:cubicBezTo>
                  <a:cubicBezTo>
                    <a:pt x="7400" y="14856"/>
                    <a:pt x="8000" y="12025"/>
                    <a:pt x="8433" y="9344"/>
                  </a:cubicBezTo>
                  <a:cubicBezTo>
                    <a:pt x="8867" y="6662"/>
                    <a:pt x="9133" y="4130"/>
                    <a:pt x="9267" y="2417"/>
                  </a:cubicBezTo>
                  <a:cubicBezTo>
                    <a:pt x="9400" y="704"/>
                    <a:pt x="9400" y="-190"/>
                    <a:pt x="9300" y="33"/>
                  </a:cubicBezTo>
                  <a:cubicBezTo>
                    <a:pt x="9200" y="257"/>
                    <a:pt x="9000" y="1598"/>
                    <a:pt x="8800" y="4130"/>
                  </a:cubicBezTo>
                  <a:cubicBezTo>
                    <a:pt x="8600" y="6662"/>
                    <a:pt x="8400" y="10387"/>
                    <a:pt x="8367" y="12696"/>
                  </a:cubicBezTo>
                  <a:cubicBezTo>
                    <a:pt x="8333" y="15004"/>
                    <a:pt x="8467" y="15898"/>
                    <a:pt x="8667" y="16569"/>
                  </a:cubicBezTo>
                  <a:cubicBezTo>
                    <a:pt x="8867" y="17239"/>
                    <a:pt x="9133" y="17686"/>
                    <a:pt x="9433" y="17760"/>
                  </a:cubicBezTo>
                  <a:cubicBezTo>
                    <a:pt x="9733" y="17835"/>
                    <a:pt x="10067" y="17537"/>
                    <a:pt x="10367" y="16569"/>
                  </a:cubicBezTo>
                  <a:cubicBezTo>
                    <a:pt x="10667" y="15600"/>
                    <a:pt x="10933" y="13962"/>
                    <a:pt x="11100" y="12770"/>
                  </a:cubicBezTo>
                  <a:cubicBezTo>
                    <a:pt x="11267" y="11578"/>
                    <a:pt x="11333" y="10833"/>
                    <a:pt x="11333" y="10833"/>
                  </a:cubicBezTo>
                  <a:cubicBezTo>
                    <a:pt x="11333" y="10833"/>
                    <a:pt x="11267" y="11578"/>
                    <a:pt x="11200" y="12472"/>
                  </a:cubicBezTo>
                  <a:cubicBezTo>
                    <a:pt x="11133" y="13366"/>
                    <a:pt x="11067" y="14409"/>
                    <a:pt x="11067" y="15302"/>
                  </a:cubicBezTo>
                  <a:cubicBezTo>
                    <a:pt x="11067" y="16196"/>
                    <a:pt x="11133" y="16941"/>
                    <a:pt x="11267" y="17611"/>
                  </a:cubicBezTo>
                  <a:cubicBezTo>
                    <a:pt x="11400" y="18282"/>
                    <a:pt x="11600" y="18878"/>
                    <a:pt x="11867" y="19101"/>
                  </a:cubicBezTo>
                  <a:cubicBezTo>
                    <a:pt x="12133" y="19324"/>
                    <a:pt x="12467" y="19176"/>
                    <a:pt x="12833" y="18431"/>
                  </a:cubicBezTo>
                  <a:cubicBezTo>
                    <a:pt x="13200" y="17686"/>
                    <a:pt x="13600" y="16345"/>
                    <a:pt x="13933" y="15228"/>
                  </a:cubicBezTo>
                  <a:cubicBezTo>
                    <a:pt x="14267" y="14111"/>
                    <a:pt x="14533" y="13217"/>
                    <a:pt x="14700" y="12398"/>
                  </a:cubicBezTo>
                  <a:cubicBezTo>
                    <a:pt x="14867" y="11578"/>
                    <a:pt x="14933" y="10833"/>
                    <a:pt x="14900" y="10833"/>
                  </a:cubicBezTo>
                  <a:cubicBezTo>
                    <a:pt x="14867" y="10833"/>
                    <a:pt x="14733" y="11578"/>
                    <a:pt x="14700" y="12844"/>
                  </a:cubicBezTo>
                  <a:cubicBezTo>
                    <a:pt x="14667" y="14111"/>
                    <a:pt x="14733" y="15898"/>
                    <a:pt x="14867" y="17164"/>
                  </a:cubicBezTo>
                  <a:cubicBezTo>
                    <a:pt x="15000" y="18431"/>
                    <a:pt x="15200" y="19176"/>
                    <a:pt x="15467" y="19622"/>
                  </a:cubicBezTo>
                  <a:cubicBezTo>
                    <a:pt x="15733" y="20069"/>
                    <a:pt x="16067" y="20218"/>
                    <a:pt x="16533" y="19473"/>
                  </a:cubicBezTo>
                  <a:cubicBezTo>
                    <a:pt x="17000" y="18729"/>
                    <a:pt x="17600" y="17090"/>
                    <a:pt x="18067" y="15526"/>
                  </a:cubicBezTo>
                  <a:cubicBezTo>
                    <a:pt x="18533" y="13962"/>
                    <a:pt x="18867" y="12472"/>
                    <a:pt x="19033" y="11355"/>
                  </a:cubicBezTo>
                  <a:cubicBezTo>
                    <a:pt x="19200" y="10238"/>
                    <a:pt x="19200" y="9493"/>
                    <a:pt x="19033" y="9269"/>
                  </a:cubicBezTo>
                  <a:cubicBezTo>
                    <a:pt x="18867" y="9046"/>
                    <a:pt x="18533" y="9344"/>
                    <a:pt x="18267" y="10312"/>
                  </a:cubicBezTo>
                  <a:cubicBezTo>
                    <a:pt x="18000" y="11280"/>
                    <a:pt x="17800" y="12919"/>
                    <a:pt x="17700" y="14111"/>
                  </a:cubicBezTo>
                  <a:cubicBezTo>
                    <a:pt x="17600" y="15302"/>
                    <a:pt x="17600" y="16047"/>
                    <a:pt x="17933" y="16718"/>
                  </a:cubicBezTo>
                  <a:cubicBezTo>
                    <a:pt x="18267" y="17388"/>
                    <a:pt x="18933" y="17984"/>
                    <a:pt x="19600" y="18058"/>
                  </a:cubicBezTo>
                  <a:cubicBezTo>
                    <a:pt x="20267" y="18133"/>
                    <a:pt x="20933" y="17686"/>
                    <a:pt x="21600" y="17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4649618" y="4561769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7280"/>
                    <a:pt x="7579" y="12960"/>
                    <a:pt x="11179" y="9360"/>
                  </a:cubicBezTo>
                  <a:cubicBezTo>
                    <a:pt x="14779" y="5760"/>
                    <a:pt x="1818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4672619" y="4707439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5421501" y="4363220"/>
              <a:ext cx="393478" cy="4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62" fill="norm" stroke="1" extrusionOk="0">
                  <a:moveTo>
                    <a:pt x="16857" y="1878"/>
                  </a:moveTo>
                  <a:cubicBezTo>
                    <a:pt x="17136" y="1111"/>
                    <a:pt x="17415" y="344"/>
                    <a:pt x="17206" y="89"/>
                  </a:cubicBezTo>
                  <a:cubicBezTo>
                    <a:pt x="16997" y="-167"/>
                    <a:pt x="16300" y="89"/>
                    <a:pt x="14001" y="1431"/>
                  </a:cubicBezTo>
                  <a:cubicBezTo>
                    <a:pt x="11701" y="2773"/>
                    <a:pt x="7799" y="5201"/>
                    <a:pt x="5221" y="7054"/>
                  </a:cubicBezTo>
                  <a:cubicBezTo>
                    <a:pt x="2643" y="8908"/>
                    <a:pt x="1389" y="10186"/>
                    <a:pt x="692" y="11144"/>
                  </a:cubicBezTo>
                  <a:cubicBezTo>
                    <a:pt x="-5" y="12103"/>
                    <a:pt x="-144" y="12742"/>
                    <a:pt x="135" y="13125"/>
                  </a:cubicBezTo>
                  <a:cubicBezTo>
                    <a:pt x="413" y="13509"/>
                    <a:pt x="1110" y="13637"/>
                    <a:pt x="2782" y="13700"/>
                  </a:cubicBezTo>
                  <a:cubicBezTo>
                    <a:pt x="4455" y="13764"/>
                    <a:pt x="7102" y="13764"/>
                    <a:pt x="8844" y="13828"/>
                  </a:cubicBezTo>
                  <a:cubicBezTo>
                    <a:pt x="10586" y="13892"/>
                    <a:pt x="11422" y="14020"/>
                    <a:pt x="12050" y="14340"/>
                  </a:cubicBezTo>
                  <a:cubicBezTo>
                    <a:pt x="12677" y="14659"/>
                    <a:pt x="13095" y="15170"/>
                    <a:pt x="12955" y="15618"/>
                  </a:cubicBezTo>
                  <a:cubicBezTo>
                    <a:pt x="12816" y="16065"/>
                    <a:pt x="12119" y="16448"/>
                    <a:pt x="10726" y="17087"/>
                  </a:cubicBezTo>
                  <a:cubicBezTo>
                    <a:pt x="9332" y="17726"/>
                    <a:pt x="7242" y="18621"/>
                    <a:pt x="5848" y="19388"/>
                  </a:cubicBezTo>
                  <a:cubicBezTo>
                    <a:pt x="4455" y="20155"/>
                    <a:pt x="3758" y="20794"/>
                    <a:pt x="3758" y="21113"/>
                  </a:cubicBezTo>
                  <a:cubicBezTo>
                    <a:pt x="3758" y="21433"/>
                    <a:pt x="4455" y="21433"/>
                    <a:pt x="6684" y="21177"/>
                  </a:cubicBezTo>
                  <a:cubicBezTo>
                    <a:pt x="8914" y="20922"/>
                    <a:pt x="12677" y="20411"/>
                    <a:pt x="15394" y="20347"/>
                  </a:cubicBezTo>
                  <a:cubicBezTo>
                    <a:pt x="18111" y="20283"/>
                    <a:pt x="19784" y="20666"/>
                    <a:pt x="21456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5446969" y="5075447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5454636" y="4968112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5538971" y="5037113"/>
              <a:ext cx="61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0"/>
                    <a:pt x="9000" y="0"/>
                    <a:pt x="12600" y="3600"/>
                  </a:cubicBezTo>
                  <a:cubicBezTo>
                    <a:pt x="16200" y="7200"/>
                    <a:pt x="189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5551352" y="5098448"/>
              <a:ext cx="133291" cy="3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373" fill="norm" stroke="1" extrusionOk="0">
                  <a:moveTo>
                    <a:pt x="2916" y="4629"/>
                  </a:moveTo>
                  <a:cubicBezTo>
                    <a:pt x="1286" y="10800"/>
                    <a:pt x="-344" y="16971"/>
                    <a:pt x="64" y="19286"/>
                  </a:cubicBezTo>
                  <a:cubicBezTo>
                    <a:pt x="471" y="21600"/>
                    <a:pt x="2916" y="20057"/>
                    <a:pt x="6788" y="16200"/>
                  </a:cubicBezTo>
                  <a:cubicBezTo>
                    <a:pt x="10660" y="12343"/>
                    <a:pt x="15958" y="6171"/>
                    <a:pt x="212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5799644" y="4983445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5478332" y="4126599"/>
              <a:ext cx="106961" cy="22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9" h="21421" fill="norm" stroke="1" extrusionOk="0">
                  <a:moveTo>
                    <a:pt x="15709" y="6524"/>
                  </a:moveTo>
                  <a:cubicBezTo>
                    <a:pt x="16669" y="5283"/>
                    <a:pt x="17629" y="4042"/>
                    <a:pt x="17389" y="2924"/>
                  </a:cubicBezTo>
                  <a:cubicBezTo>
                    <a:pt x="17149" y="1807"/>
                    <a:pt x="15709" y="814"/>
                    <a:pt x="13789" y="318"/>
                  </a:cubicBezTo>
                  <a:cubicBezTo>
                    <a:pt x="11869" y="-179"/>
                    <a:pt x="9469" y="-179"/>
                    <a:pt x="6829" y="938"/>
                  </a:cubicBezTo>
                  <a:cubicBezTo>
                    <a:pt x="4189" y="2055"/>
                    <a:pt x="1309" y="4290"/>
                    <a:pt x="349" y="6028"/>
                  </a:cubicBezTo>
                  <a:cubicBezTo>
                    <a:pt x="-611" y="7766"/>
                    <a:pt x="349" y="9007"/>
                    <a:pt x="3949" y="10373"/>
                  </a:cubicBezTo>
                  <a:cubicBezTo>
                    <a:pt x="7549" y="11738"/>
                    <a:pt x="13789" y="13228"/>
                    <a:pt x="17149" y="14593"/>
                  </a:cubicBezTo>
                  <a:cubicBezTo>
                    <a:pt x="20509" y="15959"/>
                    <a:pt x="20989" y="17200"/>
                    <a:pt x="18589" y="18318"/>
                  </a:cubicBezTo>
                  <a:cubicBezTo>
                    <a:pt x="16189" y="19435"/>
                    <a:pt x="10909" y="20428"/>
                    <a:pt x="5629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6320990" y="4337630"/>
              <a:ext cx="15334" cy="3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10799" y="2003"/>
                  </a:moveTo>
                  <a:cubicBezTo>
                    <a:pt x="14400" y="900"/>
                    <a:pt x="18000" y="-204"/>
                    <a:pt x="19800" y="32"/>
                  </a:cubicBezTo>
                  <a:cubicBezTo>
                    <a:pt x="21600" y="269"/>
                    <a:pt x="21600" y="1846"/>
                    <a:pt x="21600" y="5235"/>
                  </a:cubicBezTo>
                  <a:cubicBezTo>
                    <a:pt x="21600" y="8625"/>
                    <a:pt x="21600" y="13828"/>
                    <a:pt x="18000" y="16824"/>
                  </a:cubicBezTo>
                  <a:cubicBezTo>
                    <a:pt x="14400" y="19819"/>
                    <a:pt x="7200" y="20608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6188098" y="4335284"/>
              <a:ext cx="270896" cy="5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193" fill="norm" stroke="1" extrusionOk="0">
                  <a:moveTo>
                    <a:pt x="202" y="17953"/>
                  </a:moveTo>
                  <a:cubicBezTo>
                    <a:pt x="0" y="12553"/>
                    <a:pt x="-202" y="7153"/>
                    <a:pt x="404" y="3913"/>
                  </a:cubicBezTo>
                  <a:cubicBezTo>
                    <a:pt x="1009" y="673"/>
                    <a:pt x="2422" y="-407"/>
                    <a:pt x="5248" y="133"/>
                  </a:cubicBezTo>
                  <a:cubicBezTo>
                    <a:pt x="8075" y="673"/>
                    <a:pt x="12314" y="2833"/>
                    <a:pt x="15241" y="6613"/>
                  </a:cubicBezTo>
                  <a:cubicBezTo>
                    <a:pt x="18168" y="10393"/>
                    <a:pt x="19783" y="15793"/>
                    <a:pt x="21398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6182986" y="4684439"/>
              <a:ext cx="283674" cy="4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8" fill="norm" stroke="1" extrusionOk="0">
                  <a:moveTo>
                    <a:pt x="0" y="12960"/>
                  </a:moveTo>
                  <a:cubicBezTo>
                    <a:pt x="778" y="17280"/>
                    <a:pt x="1557" y="21600"/>
                    <a:pt x="4670" y="20520"/>
                  </a:cubicBezTo>
                  <a:cubicBezTo>
                    <a:pt x="7784" y="19440"/>
                    <a:pt x="13232" y="12960"/>
                    <a:pt x="16443" y="8640"/>
                  </a:cubicBezTo>
                  <a:cubicBezTo>
                    <a:pt x="19654" y="4320"/>
                    <a:pt x="2062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6639648" y="4352691"/>
              <a:ext cx="179687" cy="33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404" fill="norm" stroke="1" extrusionOk="0">
                  <a:moveTo>
                    <a:pt x="20193" y="2607"/>
                  </a:moveTo>
                  <a:cubicBezTo>
                    <a:pt x="19893" y="1783"/>
                    <a:pt x="19593" y="958"/>
                    <a:pt x="18693" y="464"/>
                  </a:cubicBezTo>
                  <a:cubicBezTo>
                    <a:pt x="17793" y="-31"/>
                    <a:pt x="16293" y="-196"/>
                    <a:pt x="14043" y="299"/>
                  </a:cubicBezTo>
                  <a:cubicBezTo>
                    <a:pt x="11793" y="793"/>
                    <a:pt x="8793" y="1948"/>
                    <a:pt x="6093" y="4586"/>
                  </a:cubicBezTo>
                  <a:cubicBezTo>
                    <a:pt x="3393" y="7224"/>
                    <a:pt x="993" y="11346"/>
                    <a:pt x="243" y="14231"/>
                  </a:cubicBezTo>
                  <a:cubicBezTo>
                    <a:pt x="-507" y="17117"/>
                    <a:pt x="393" y="18766"/>
                    <a:pt x="4143" y="19755"/>
                  </a:cubicBezTo>
                  <a:cubicBezTo>
                    <a:pt x="7893" y="20744"/>
                    <a:pt x="14493" y="21074"/>
                    <a:pt x="21093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7069608" y="4416099"/>
              <a:ext cx="41067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3688"/>
                    <a:pt x="5170" y="7376"/>
                    <a:pt x="1993" y="10976"/>
                  </a:cubicBezTo>
                  <a:cubicBezTo>
                    <a:pt x="-1183" y="14576"/>
                    <a:pt x="88" y="18088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6891149" y="4354764"/>
              <a:ext cx="39586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679" y="21600"/>
                  </a:moveTo>
                  <a:cubicBezTo>
                    <a:pt x="263" y="19800"/>
                    <a:pt x="-152" y="18000"/>
                    <a:pt x="56" y="16200"/>
                  </a:cubicBezTo>
                  <a:cubicBezTo>
                    <a:pt x="263" y="14400"/>
                    <a:pt x="1094" y="12600"/>
                    <a:pt x="3586" y="9900"/>
                  </a:cubicBezTo>
                  <a:cubicBezTo>
                    <a:pt x="6079" y="7200"/>
                    <a:pt x="10233" y="3600"/>
                    <a:pt x="13486" y="1800"/>
                  </a:cubicBezTo>
                  <a:cubicBezTo>
                    <a:pt x="16740" y="0"/>
                    <a:pt x="19094" y="0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7179675" y="4684439"/>
              <a:ext cx="7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7206401" y="4538769"/>
              <a:ext cx="81256" cy="8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121" fill="norm" stroke="1" extrusionOk="0">
                  <a:moveTo>
                    <a:pt x="6900" y="19800"/>
                  </a:moveTo>
                  <a:cubicBezTo>
                    <a:pt x="3627" y="19200"/>
                    <a:pt x="355" y="18600"/>
                    <a:pt x="27" y="19200"/>
                  </a:cubicBezTo>
                  <a:cubicBezTo>
                    <a:pt x="-300" y="19800"/>
                    <a:pt x="2318" y="21600"/>
                    <a:pt x="5918" y="21000"/>
                  </a:cubicBezTo>
                  <a:cubicBezTo>
                    <a:pt x="9518" y="20400"/>
                    <a:pt x="14100" y="17400"/>
                    <a:pt x="17045" y="14400"/>
                  </a:cubicBezTo>
                  <a:cubicBezTo>
                    <a:pt x="19991" y="11400"/>
                    <a:pt x="21300" y="8400"/>
                    <a:pt x="20645" y="6000"/>
                  </a:cubicBezTo>
                  <a:cubicBezTo>
                    <a:pt x="19991" y="3600"/>
                    <a:pt x="17373" y="1800"/>
                    <a:pt x="14427" y="900"/>
                  </a:cubicBezTo>
                  <a:cubicBezTo>
                    <a:pt x="11482" y="0"/>
                    <a:pt x="8209" y="0"/>
                    <a:pt x="49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7184391" y="4560297"/>
              <a:ext cx="71953" cy="4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118" fill="norm" stroke="1" extrusionOk="0">
                  <a:moveTo>
                    <a:pt x="20970" y="7476"/>
                  </a:moveTo>
                  <a:cubicBezTo>
                    <a:pt x="17246" y="4065"/>
                    <a:pt x="13522" y="655"/>
                    <a:pt x="9798" y="86"/>
                  </a:cubicBezTo>
                  <a:cubicBezTo>
                    <a:pt x="6073" y="-482"/>
                    <a:pt x="2349" y="1792"/>
                    <a:pt x="860" y="5771"/>
                  </a:cubicBezTo>
                  <a:cubicBezTo>
                    <a:pt x="-630" y="9750"/>
                    <a:pt x="115" y="15434"/>
                    <a:pt x="86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7731688" y="4408432"/>
              <a:ext cx="212117" cy="2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0"/>
                  </a:moveTo>
                  <a:cubicBezTo>
                    <a:pt x="6506" y="3522"/>
                    <a:pt x="13012" y="7043"/>
                    <a:pt x="16786" y="9157"/>
                  </a:cubicBezTo>
                  <a:cubicBezTo>
                    <a:pt x="20559" y="11270"/>
                    <a:pt x="21600" y="11974"/>
                    <a:pt x="21600" y="12678"/>
                  </a:cubicBezTo>
                  <a:cubicBezTo>
                    <a:pt x="21600" y="13383"/>
                    <a:pt x="20559" y="14087"/>
                    <a:pt x="18087" y="15143"/>
                  </a:cubicBezTo>
                  <a:cubicBezTo>
                    <a:pt x="15614" y="16200"/>
                    <a:pt x="11711" y="17609"/>
                    <a:pt x="9108" y="18783"/>
                  </a:cubicBezTo>
                  <a:cubicBezTo>
                    <a:pt x="6506" y="19957"/>
                    <a:pt x="5205" y="20896"/>
                    <a:pt x="5595" y="21248"/>
                  </a:cubicBezTo>
                  <a:cubicBezTo>
                    <a:pt x="5986" y="21600"/>
                    <a:pt x="8067" y="21365"/>
                    <a:pt x="10149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8159556" y="4428877"/>
              <a:ext cx="24476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600" fill="norm" stroke="1" extrusionOk="0">
                  <a:moveTo>
                    <a:pt x="7727" y="2038"/>
                  </a:moveTo>
                  <a:cubicBezTo>
                    <a:pt x="14207" y="1019"/>
                    <a:pt x="20687" y="0"/>
                    <a:pt x="20687" y="0"/>
                  </a:cubicBezTo>
                  <a:cubicBezTo>
                    <a:pt x="20687" y="0"/>
                    <a:pt x="14207" y="1019"/>
                    <a:pt x="8807" y="3770"/>
                  </a:cubicBezTo>
                  <a:cubicBezTo>
                    <a:pt x="3407" y="6521"/>
                    <a:pt x="-913" y="11004"/>
                    <a:pt x="167" y="14264"/>
                  </a:cubicBezTo>
                  <a:cubicBezTo>
                    <a:pt x="1247" y="17525"/>
                    <a:pt x="7727" y="19562"/>
                    <a:pt x="142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8017471" y="4409570"/>
              <a:ext cx="296898" cy="9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33" fill="norm" stroke="1" extrusionOk="0">
                  <a:moveTo>
                    <a:pt x="2063" y="21333"/>
                  </a:moveTo>
                  <a:cubicBezTo>
                    <a:pt x="1140" y="18333"/>
                    <a:pt x="217" y="15333"/>
                    <a:pt x="33" y="12633"/>
                  </a:cubicBezTo>
                  <a:cubicBezTo>
                    <a:pt x="-152" y="9933"/>
                    <a:pt x="402" y="7533"/>
                    <a:pt x="3171" y="5133"/>
                  </a:cubicBezTo>
                  <a:cubicBezTo>
                    <a:pt x="5940" y="2733"/>
                    <a:pt x="10925" y="333"/>
                    <a:pt x="14340" y="33"/>
                  </a:cubicBezTo>
                  <a:cubicBezTo>
                    <a:pt x="17756" y="-267"/>
                    <a:pt x="19602" y="1533"/>
                    <a:pt x="21448" y="3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8230023" y="4669105"/>
              <a:ext cx="94783" cy="1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412" fill="norm" stroke="1" extrusionOk="0">
                  <a:moveTo>
                    <a:pt x="9722" y="4418"/>
                  </a:moveTo>
                  <a:cubicBezTo>
                    <a:pt x="7022" y="5891"/>
                    <a:pt x="4322" y="7364"/>
                    <a:pt x="2432" y="9818"/>
                  </a:cubicBezTo>
                  <a:cubicBezTo>
                    <a:pt x="542" y="12273"/>
                    <a:pt x="-538" y="15709"/>
                    <a:pt x="272" y="17918"/>
                  </a:cubicBezTo>
                  <a:cubicBezTo>
                    <a:pt x="1082" y="20127"/>
                    <a:pt x="3782" y="21109"/>
                    <a:pt x="6482" y="21355"/>
                  </a:cubicBezTo>
                  <a:cubicBezTo>
                    <a:pt x="9182" y="21600"/>
                    <a:pt x="11882" y="21109"/>
                    <a:pt x="14852" y="18900"/>
                  </a:cubicBezTo>
                  <a:cubicBezTo>
                    <a:pt x="17822" y="16691"/>
                    <a:pt x="21062" y="12764"/>
                    <a:pt x="19712" y="9327"/>
                  </a:cubicBezTo>
                  <a:cubicBezTo>
                    <a:pt x="18362" y="5891"/>
                    <a:pt x="12422" y="2945"/>
                    <a:pt x="6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8427297" y="4477434"/>
              <a:ext cx="9152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fill="norm" stroke="1" extrusionOk="0">
                  <a:moveTo>
                    <a:pt x="9230" y="0"/>
                  </a:moveTo>
                  <a:cubicBezTo>
                    <a:pt x="6311" y="5000"/>
                    <a:pt x="3392" y="10000"/>
                    <a:pt x="1641" y="13100"/>
                  </a:cubicBezTo>
                  <a:cubicBezTo>
                    <a:pt x="-110" y="16200"/>
                    <a:pt x="-694" y="17400"/>
                    <a:pt x="1057" y="17300"/>
                  </a:cubicBezTo>
                  <a:cubicBezTo>
                    <a:pt x="2809" y="17200"/>
                    <a:pt x="6895" y="15800"/>
                    <a:pt x="10398" y="15000"/>
                  </a:cubicBezTo>
                  <a:cubicBezTo>
                    <a:pt x="13901" y="14200"/>
                    <a:pt x="16820" y="14000"/>
                    <a:pt x="18571" y="14400"/>
                  </a:cubicBezTo>
                  <a:cubicBezTo>
                    <a:pt x="20322" y="14800"/>
                    <a:pt x="20906" y="15800"/>
                    <a:pt x="20906" y="16900"/>
                  </a:cubicBezTo>
                  <a:cubicBezTo>
                    <a:pt x="20906" y="18000"/>
                    <a:pt x="20322" y="19200"/>
                    <a:pt x="18863" y="20100"/>
                  </a:cubicBezTo>
                  <a:cubicBezTo>
                    <a:pt x="17403" y="21000"/>
                    <a:pt x="15068" y="21600"/>
                    <a:pt x="12733" y="21600"/>
                  </a:cubicBezTo>
                  <a:cubicBezTo>
                    <a:pt x="10398" y="21600"/>
                    <a:pt x="8063" y="21000"/>
                    <a:pt x="5728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8590374" y="4593654"/>
              <a:ext cx="76171" cy="1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2" fill="norm" stroke="1" extrusionOk="0">
                  <a:moveTo>
                    <a:pt x="10452" y="7817"/>
                  </a:moveTo>
                  <a:cubicBezTo>
                    <a:pt x="13239" y="6820"/>
                    <a:pt x="16026" y="5824"/>
                    <a:pt x="18116" y="4494"/>
                  </a:cubicBezTo>
                  <a:cubicBezTo>
                    <a:pt x="20206" y="3165"/>
                    <a:pt x="21600" y="1504"/>
                    <a:pt x="20206" y="673"/>
                  </a:cubicBezTo>
                  <a:cubicBezTo>
                    <a:pt x="18813" y="-158"/>
                    <a:pt x="14632" y="-158"/>
                    <a:pt x="11148" y="340"/>
                  </a:cubicBezTo>
                  <a:cubicBezTo>
                    <a:pt x="7664" y="839"/>
                    <a:pt x="4877" y="1836"/>
                    <a:pt x="3484" y="3165"/>
                  </a:cubicBezTo>
                  <a:cubicBezTo>
                    <a:pt x="2090" y="4494"/>
                    <a:pt x="2090" y="6156"/>
                    <a:pt x="4529" y="8316"/>
                  </a:cubicBezTo>
                  <a:cubicBezTo>
                    <a:pt x="6968" y="10476"/>
                    <a:pt x="11845" y="13134"/>
                    <a:pt x="14284" y="15294"/>
                  </a:cubicBezTo>
                  <a:cubicBezTo>
                    <a:pt x="16723" y="17454"/>
                    <a:pt x="16723" y="19116"/>
                    <a:pt x="14981" y="20113"/>
                  </a:cubicBezTo>
                  <a:cubicBezTo>
                    <a:pt x="13239" y="21110"/>
                    <a:pt x="9755" y="21442"/>
                    <a:pt x="6968" y="20944"/>
                  </a:cubicBezTo>
                  <a:cubicBezTo>
                    <a:pt x="4181" y="20445"/>
                    <a:pt x="2090" y="19116"/>
                    <a:pt x="0" y="17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8628708" y="4375355"/>
              <a:ext cx="279366" cy="50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86" fill="norm" stroke="1" extrusionOk="0">
                  <a:moveTo>
                    <a:pt x="13307" y="102"/>
                  </a:moveTo>
                  <a:cubicBezTo>
                    <a:pt x="14464" y="-6"/>
                    <a:pt x="15621" y="-114"/>
                    <a:pt x="16875" y="264"/>
                  </a:cubicBezTo>
                  <a:cubicBezTo>
                    <a:pt x="18129" y="642"/>
                    <a:pt x="19479" y="1506"/>
                    <a:pt x="20346" y="3342"/>
                  </a:cubicBezTo>
                  <a:cubicBezTo>
                    <a:pt x="21214" y="5178"/>
                    <a:pt x="21600" y="7986"/>
                    <a:pt x="19864" y="10740"/>
                  </a:cubicBezTo>
                  <a:cubicBezTo>
                    <a:pt x="18129" y="13494"/>
                    <a:pt x="14271" y="16194"/>
                    <a:pt x="10607" y="17976"/>
                  </a:cubicBezTo>
                  <a:cubicBezTo>
                    <a:pt x="6943" y="19758"/>
                    <a:pt x="3471" y="20622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5492970" y="5239007"/>
              <a:ext cx="3143406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" y="20724"/>
                    <a:pt x="1194" y="19849"/>
                    <a:pt x="1835" y="18973"/>
                  </a:cubicBezTo>
                  <a:cubicBezTo>
                    <a:pt x="2476" y="18097"/>
                    <a:pt x="3161" y="17222"/>
                    <a:pt x="3846" y="16492"/>
                  </a:cubicBezTo>
                  <a:cubicBezTo>
                    <a:pt x="4531" y="15762"/>
                    <a:pt x="5216" y="15178"/>
                    <a:pt x="5936" y="14449"/>
                  </a:cubicBezTo>
                  <a:cubicBezTo>
                    <a:pt x="6656" y="13719"/>
                    <a:pt x="7411" y="12843"/>
                    <a:pt x="8175" y="11968"/>
                  </a:cubicBezTo>
                  <a:cubicBezTo>
                    <a:pt x="8939" y="11092"/>
                    <a:pt x="9711" y="10216"/>
                    <a:pt x="10370" y="9341"/>
                  </a:cubicBezTo>
                  <a:cubicBezTo>
                    <a:pt x="11028" y="8465"/>
                    <a:pt x="11573" y="7589"/>
                    <a:pt x="12117" y="6859"/>
                  </a:cubicBezTo>
                  <a:cubicBezTo>
                    <a:pt x="12661" y="6130"/>
                    <a:pt x="13206" y="5546"/>
                    <a:pt x="13847" y="4816"/>
                  </a:cubicBezTo>
                  <a:cubicBezTo>
                    <a:pt x="14488" y="4086"/>
                    <a:pt x="15225" y="3211"/>
                    <a:pt x="15910" y="2481"/>
                  </a:cubicBezTo>
                  <a:cubicBezTo>
                    <a:pt x="16595" y="1751"/>
                    <a:pt x="17227" y="1168"/>
                    <a:pt x="17912" y="730"/>
                  </a:cubicBezTo>
                  <a:cubicBezTo>
                    <a:pt x="18597" y="292"/>
                    <a:pt x="19335" y="0"/>
                    <a:pt x="19958" y="0"/>
                  </a:cubicBezTo>
                  <a:cubicBezTo>
                    <a:pt x="20581" y="0"/>
                    <a:pt x="21091" y="292"/>
                    <a:pt x="21600" y="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7003338" y="5539183"/>
              <a:ext cx="220233" cy="28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13" fill="norm" stroke="1" extrusionOk="0">
                  <a:moveTo>
                    <a:pt x="19366" y="1442"/>
                  </a:moveTo>
                  <a:cubicBezTo>
                    <a:pt x="18621" y="678"/>
                    <a:pt x="17876" y="-87"/>
                    <a:pt x="14897" y="9"/>
                  </a:cubicBezTo>
                  <a:cubicBezTo>
                    <a:pt x="11917" y="104"/>
                    <a:pt x="6703" y="1060"/>
                    <a:pt x="3724" y="2016"/>
                  </a:cubicBezTo>
                  <a:cubicBezTo>
                    <a:pt x="745" y="2971"/>
                    <a:pt x="0" y="3927"/>
                    <a:pt x="0" y="4787"/>
                  </a:cubicBezTo>
                  <a:cubicBezTo>
                    <a:pt x="0" y="5648"/>
                    <a:pt x="745" y="6412"/>
                    <a:pt x="3972" y="7941"/>
                  </a:cubicBezTo>
                  <a:cubicBezTo>
                    <a:pt x="7200" y="9471"/>
                    <a:pt x="12910" y="11764"/>
                    <a:pt x="16386" y="13389"/>
                  </a:cubicBezTo>
                  <a:cubicBezTo>
                    <a:pt x="19862" y="15014"/>
                    <a:pt x="21103" y="15970"/>
                    <a:pt x="21352" y="16830"/>
                  </a:cubicBezTo>
                  <a:cubicBezTo>
                    <a:pt x="21600" y="17690"/>
                    <a:pt x="20855" y="18455"/>
                    <a:pt x="17379" y="19219"/>
                  </a:cubicBezTo>
                  <a:cubicBezTo>
                    <a:pt x="13903" y="19984"/>
                    <a:pt x="7697" y="20748"/>
                    <a:pt x="149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5523638" y="2376720"/>
              <a:ext cx="309451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0" y="21600"/>
                  </a:moveTo>
                  <a:cubicBezTo>
                    <a:pt x="285" y="19200"/>
                    <a:pt x="570" y="16800"/>
                    <a:pt x="953" y="15000"/>
                  </a:cubicBezTo>
                  <a:cubicBezTo>
                    <a:pt x="1336" y="13200"/>
                    <a:pt x="1816" y="12000"/>
                    <a:pt x="2377" y="10800"/>
                  </a:cubicBezTo>
                  <a:cubicBezTo>
                    <a:pt x="2938" y="9600"/>
                    <a:pt x="3579" y="8400"/>
                    <a:pt x="4229" y="7500"/>
                  </a:cubicBezTo>
                  <a:cubicBezTo>
                    <a:pt x="4879" y="6600"/>
                    <a:pt x="5538" y="6000"/>
                    <a:pt x="6197" y="5400"/>
                  </a:cubicBezTo>
                  <a:cubicBezTo>
                    <a:pt x="6856" y="4800"/>
                    <a:pt x="7515" y="4200"/>
                    <a:pt x="8200" y="3900"/>
                  </a:cubicBezTo>
                  <a:cubicBezTo>
                    <a:pt x="8886" y="3600"/>
                    <a:pt x="9598" y="3600"/>
                    <a:pt x="10319" y="3900"/>
                  </a:cubicBezTo>
                  <a:cubicBezTo>
                    <a:pt x="11040" y="4200"/>
                    <a:pt x="11770" y="4800"/>
                    <a:pt x="12474" y="5400"/>
                  </a:cubicBezTo>
                  <a:cubicBezTo>
                    <a:pt x="13177" y="6000"/>
                    <a:pt x="13854" y="6600"/>
                    <a:pt x="14531" y="6900"/>
                  </a:cubicBezTo>
                  <a:cubicBezTo>
                    <a:pt x="15207" y="7200"/>
                    <a:pt x="15884" y="7200"/>
                    <a:pt x="16507" y="6900"/>
                  </a:cubicBezTo>
                  <a:cubicBezTo>
                    <a:pt x="17130" y="6600"/>
                    <a:pt x="17700" y="6000"/>
                    <a:pt x="18332" y="4800"/>
                  </a:cubicBezTo>
                  <a:cubicBezTo>
                    <a:pt x="18965" y="3600"/>
                    <a:pt x="19659" y="1800"/>
                    <a:pt x="20131" y="900"/>
                  </a:cubicBezTo>
                  <a:cubicBezTo>
                    <a:pt x="20603" y="0"/>
                    <a:pt x="20852" y="0"/>
                    <a:pt x="21075" y="0"/>
                  </a:cubicBezTo>
                  <a:cubicBezTo>
                    <a:pt x="21297" y="0"/>
                    <a:pt x="21493" y="0"/>
                    <a:pt x="21547" y="900"/>
                  </a:cubicBezTo>
                  <a:cubicBezTo>
                    <a:pt x="21600" y="1800"/>
                    <a:pt x="21511" y="3600"/>
                    <a:pt x="21342" y="5400"/>
                  </a:cubicBezTo>
                  <a:cubicBezTo>
                    <a:pt x="21173" y="7200"/>
                    <a:pt x="20923" y="9000"/>
                    <a:pt x="20674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5655463" y="2499389"/>
              <a:ext cx="299624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652" y="8100"/>
                  </a:moveTo>
                  <a:cubicBezTo>
                    <a:pt x="560" y="8100"/>
                    <a:pt x="468" y="8100"/>
                    <a:pt x="339" y="8550"/>
                  </a:cubicBezTo>
                  <a:cubicBezTo>
                    <a:pt x="210" y="9000"/>
                    <a:pt x="45" y="9900"/>
                    <a:pt x="8" y="11250"/>
                  </a:cubicBezTo>
                  <a:cubicBezTo>
                    <a:pt x="-29" y="12600"/>
                    <a:pt x="63" y="14400"/>
                    <a:pt x="357" y="14850"/>
                  </a:cubicBezTo>
                  <a:cubicBezTo>
                    <a:pt x="652" y="15300"/>
                    <a:pt x="1149" y="14400"/>
                    <a:pt x="1700" y="13050"/>
                  </a:cubicBezTo>
                  <a:cubicBezTo>
                    <a:pt x="2252" y="11700"/>
                    <a:pt x="2860" y="9900"/>
                    <a:pt x="3485" y="8100"/>
                  </a:cubicBezTo>
                  <a:cubicBezTo>
                    <a:pt x="4111" y="6300"/>
                    <a:pt x="4755" y="4500"/>
                    <a:pt x="5445" y="3150"/>
                  </a:cubicBezTo>
                  <a:cubicBezTo>
                    <a:pt x="6135" y="1800"/>
                    <a:pt x="6870" y="900"/>
                    <a:pt x="7625" y="450"/>
                  </a:cubicBezTo>
                  <a:cubicBezTo>
                    <a:pt x="8379" y="0"/>
                    <a:pt x="9152" y="0"/>
                    <a:pt x="9888" y="0"/>
                  </a:cubicBezTo>
                  <a:cubicBezTo>
                    <a:pt x="10624" y="0"/>
                    <a:pt x="11323" y="0"/>
                    <a:pt x="12013" y="0"/>
                  </a:cubicBezTo>
                  <a:cubicBezTo>
                    <a:pt x="12703" y="0"/>
                    <a:pt x="13384" y="0"/>
                    <a:pt x="14138" y="0"/>
                  </a:cubicBezTo>
                  <a:cubicBezTo>
                    <a:pt x="14892" y="0"/>
                    <a:pt x="15720" y="0"/>
                    <a:pt x="16511" y="0"/>
                  </a:cubicBezTo>
                  <a:cubicBezTo>
                    <a:pt x="17303" y="0"/>
                    <a:pt x="18057" y="0"/>
                    <a:pt x="18756" y="900"/>
                  </a:cubicBezTo>
                  <a:cubicBezTo>
                    <a:pt x="19455" y="1800"/>
                    <a:pt x="20099" y="3600"/>
                    <a:pt x="20559" y="7200"/>
                  </a:cubicBezTo>
                  <a:cubicBezTo>
                    <a:pt x="21019" y="10800"/>
                    <a:pt x="21295" y="16200"/>
                    <a:pt x="215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7525327" y="1959786"/>
              <a:ext cx="168028" cy="24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08" fill="norm" stroke="1" extrusionOk="0">
                  <a:moveTo>
                    <a:pt x="5808" y="13083"/>
                  </a:moveTo>
                  <a:cubicBezTo>
                    <a:pt x="4499" y="13758"/>
                    <a:pt x="3190" y="14433"/>
                    <a:pt x="2372" y="15446"/>
                  </a:cubicBezTo>
                  <a:cubicBezTo>
                    <a:pt x="1553" y="16458"/>
                    <a:pt x="1226" y="17808"/>
                    <a:pt x="899" y="19045"/>
                  </a:cubicBezTo>
                  <a:cubicBezTo>
                    <a:pt x="572" y="20283"/>
                    <a:pt x="244" y="21408"/>
                    <a:pt x="81" y="21408"/>
                  </a:cubicBezTo>
                  <a:cubicBezTo>
                    <a:pt x="-83" y="21408"/>
                    <a:pt x="-83" y="20283"/>
                    <a:pt x="899" y="16795"/>
                  </a:cubicBezTo>
                  <a:cubicBezTo>
                    <a:pt x="1881" y="13308"/>
                    <a:pt x="3844" y="7458"/>
                    <a:pt x="5317" y="4083"/>
                  </a:cubicBezTo>
                  <a:cubicBezTo>
                    <a:pt x="6790" y="708"/>
                    <a:pt x="7772" y="-192"/>
                    <a:pt x="8917" y="33"/>
                  </a:cubicBezTo>
                  <a:cubicBezTo>
                    <a:pt x="10062" y="258"/>
                    <a:pt x="11372" y="1608"/>
                    <a:pt x="12844" y="3971"/>
                  </a:cubicBezTo>
                  <a:cubicBezTo>
                    <a:pt x="14317" y="6333"/>
                    <a:pt x="15953" y="9708"/>
                    <a:pt x="17262" y="11846"/>
                  </a:cubicBezTo>
                  <a:cubicBezTo>
                    <a:pt x="18572" y="13983"/>
                    <a:pt x="19553" y="14883"/>
                    <a:pt x="20208" y="15333"/>
                  </a:cubicBezTo>
                  <a:cubicBezTo>
                    <a:pt x="20862" y="15783"/>
                    <a:pt x="21190" y="15783"/>
                    <a:pt x="21517" y="15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7530875" y="1548701"/>
              <a:ext cx="107388" cy="22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11" fill="norm" stroke="1" extrusionOk="0">
                  <a:moveTo>
                    <a:pt x="3304" y="0"/>
                  </a:moveTo>
                  <a:cubicBezTo>
                    <a:pt x="1797" y="2455"/>
                    <a:pt x="290" y="4909"/>
                    <a:pt x="39" y="8100"/>
                  </a:cubicBezTo>
                  <a:cubicBezTo>
                    <a:pt x="-212" y="11291"/>
                    <a:pt x="793" y="15218"/>
                    <a:pt x="2048" y="17673"/>
                  </a:cubicBezTo>
                  <a:cubicBezTo>
                    <a:pt x="3304" y="20127"/>
                    <a:pt x="4811" y="21109"/>
                    <a:pt x="6821" y="21355"/>
                  </a:cubicBezTo>
                  <a:cubicBezTo>
                    <a:pt x="8830" y="21600"/>
                    <a:pt x="11342" y="21109"/>
                    <a:pt x="13853" y="18655"/>
                  </a:cubicBezTo>
                  <a:cubicBezTo>
                    <a:pt x="16365" y="16200"/>
                    <a:pt x="18876" y="11782"/>
                    <a:pt x="20132" y="8959"/>
                  </a:cubicBezTo>
                  <a:cubicBezTo>
                    <a:pt x="21388" y="6136"/>
                    <a:pt x="21388" y="4909"/>
                    <a:pt x="20383" y="3927"/>
                  </a:cubicBezTo>
                  <a:cubicBezTo>
                    <a:pt x="19379" y="2945"/>
                    <a:pt x="17369" y="2209"/>
                    <a:pt x="15360" y="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7685687" y="1519180"/>
              <a:ext cx="115003" cy="213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1428"/>
                  </a:moveTo>
                  <a:cubicBezTo>
                    <a:pt x="2400" y="5285"/>
                    <a:pt x="4800" y="9142"/>
                    <a:pt x="6000" y="11714"/>
                  </a:cubicBezTo>
                  <a:cubicBezTo>
                    <a:pt x="7200" y="14285"/>
                    <a:pt x="7200" y="15571"/>
                    <a:pt x="7200" y="17242"/>
                  </a:cubicBezTo>
                  <a:cubicBezTo>
                    <a:pt x="7200" y="18914"/>
                    <a:pt x="7200" y="20971"/>
                    <a:pt x="6720" y="21228"/>
                  </a:cubicBezTo>
                  <a:cubicBezTo>
                    <a:pt x="6240" y="21485"/>
                    <a:pt x="5280" y="19942"/>
                    <a:pt x="5040" y="16342"/>
                  </a:cubicBezTo>
                  <a:cubicBezTo>
                    <a:pt x="4800" y="12742"/>
                    <a:pt x="5280" y="7085"/>
                    <a:pt x="6720" y="3871"/>
                  </a:cubicBezTo>
                  <a:cubicBezTo>
                    <a:pt x="8160" y="656"/>
                    <a:pt x="10560" y="-115"/>
                    <a:pt x="12480" y="14"/>
                  </a:cubicBezTo>
                  <a:cubicBezTo>
                    <a:pt x="14400" y="142"/>
                    <a:pt x="15840" y="1171"/>
                    <a:pt x="17040" y="4256"/>
                  </a:cubicBezTo>
                  <a:cubicBezTo>
                    <a:pt x="18240" y="7342"/>
                    <a:pt x="19200" y="12485"/>
                    <a:pt x="19920" y="15699"/>
                  </a:cubicBezTo>
                  <a:cubicBezTo>
                    <a:pt x="20640" y="18914"/>
                    <a:pt x="21120" y="20199"/>
                    <a:pt x="216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7839023" y="1518034"/>
              <a:ext cx="46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7892691" y="1357030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8010403" y="1193741"/>
              <a:ext cx="112295" cy="44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64" fill="norm" stroke="1" extrusionOk="0">
                  <a:moveTo>
                    <a:pt x="21091" y="109"/>
                  </a:moveTo>
                  <a:cubicBezTo>
                    <a:pt x="17731" y="-13"/>
                    <a:pt x="14371" y="-136"/>
                    <a:pt x="10771" y="355"/>
                  </a:cubicBezTo>
                  <a:cubicBezTo>
                    <a:pt x="7171" y="846"/>
                    <a:pt x="3331" y="1950"/>
                    <a:pt x="1411" y="4282"/>
                  </a:cubicBezTo>
                  <a:cubicBezTo>
                    <a:pt x="-509" y="6614"/>
                    <a:pt x="-509" y="10173"/>
                    <a:pt x="1651" y="13241"/>
                  </a:cubicBezTo>
                  <a:cubicBezTo>
                    <a:pt x="3811" y="16309"/>
                    <a:pt x="8131" y="18887"/>
                    <a:pt x="12451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7969299" y="1441365"/>
              <a:ext cx="264676" cy="13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943" fill="norm" stroke="1" extrusionOk="0">
                  <a:moveTo>
                    <a:pt x="622" y="18514"/>
                  </a:moveTo>
                  <a:cubicBezTo>
                    <a:pt x="210" y="16586"/>
                    <a:pt x="-201" y="14657"/>
                    <a:pt x="108" y="13114"/>
                  </a:cubicBezTo>
                  <a:cubicBezTo>
                    <a:pt x="416" y="11571"/>
                    <a:pt x="1445" y="10414"/>
                    <a:pt x="3708" y="9064"/>
                  </a:cubicBezTo>
                  <a:cubicBezTo>
                    <a:pt x="5970" y="7714"/>
                    <a:pt x="9468" y="6171"/>
                    <a:pt x="11730" y="5207"/>
                  </a:cubicBezTo>
                  <a:cubicBezTo>
                    <a:pt x="13993" y="4243"/>
                    <a:pt x="15022" y="3857"/>
                    <a:pt x="16050" y="3279"/>
                  </a:cubicBezTo>
                  <a:cubicBezTo>
                    <a:pt x="17079" y="2700"/>
                    <a:pt x="18108" y="1929"/>
                    <a:pt x="18108" y="1929"/>
                  </a:cubicBezTo>
                  <a:cubicBezTo>
                    <a:pt x="18108" y="1929"/>
                    <a:pt x="17079" y="2700"/>
                    <a:pt x="16153" y="3857"/>
                  </a:cubicBezTo>
                  <a:cubicBezTo>
                    <a:pt x="15228" y="5014"/>
                    <a:pt x="14405" y="6557"/>
                    <a:pt x="14096" y="9450"/>
                  </a:cubicBezTo>
                  <a:cubicBezTo>
                    <a:pt x="13788" y="12343"/>
                    <a:pt x="13993" y="16586"/>
                    <a:pt x="14919" y="18900"/>
                  </a:cubicBezTo>
                  <a:cubicBezTo>
                    <a:pt x="15845" y="21214"/>
                    <a:pt x="17490" y="21600"/>
                    <a:pt x="18828" y="19864"/>
                  </a:cubicBezTo>
                  <a:cubicBezTo>
                    <a:pt x="20165" y="18129"/>
                    <a:pt x="21193" y="14271"/>
                    <a:pt x="21296" y="10607"/>
                  </a:cubicBezTo>
                  <a:cubicBezTo>
                    <a:pt x="21399" y="6943"/>
                    <a:pt x="20576" y="3471"/>
                    <a:pt x="197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8222366" y="1380031"/>
              <a:ext cx="153337" cy="19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4263"/>
                  </a:moveTo>
                  <a:cubicBezTo>
                    <a:pt x="1440" y="3411"/>
                    <a:pt x="2880" y="2558"/>
                    <a:pt x="4500" y="2416"/>
                  </a:cubicBezTo>
                  <a:cubicBezTo>
                    <a:pt x="6120" y="2274"/>
                    <a:pt x="7920" y="2842"/>
                    <a:pt x="10620" y="5400"/>
                  </a:cubicBezTo>
                  <a:cubicBezTo>
                    <a:pt x="13320" y="7958"/>
                    <a:pt x="16920" y="12505"/>
                    <a:pt x="18720" y="15632"/>
                  </a:cubicBezTo>
                  <a:cubicBezTo>
                    <a:pt x="20520" y="18758"/>
                    <a:pt x="20520" y="20463"/>
                    <a:pt x="19620" y="21032"/>
                  </a:cubicBezTo>
                  <a:cubicBezTo>
                    <a:pt x="18720" y="21600"/>
                    <a:pt x="16920" y="21032"/>
                    <a:pt x="15840" y="18758"/>
                  </a:cubicBezTo>
                  <a:cubicBezTo>
                    <a:pt x="14760" y="16484"/>
                    <a:pt x="14400" y="12505"/>
                    <a:pt x="15480" y="9095"/>
                  </a:cubicBezTo>
                  <a:cubicBezTo>
                    <a:pt x="16560" y="5684"/>
                    <a:pt x="19080" y="28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8444704" y="1307717"/>
              <a:ext cx="253007" cy="220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7770"/>
                  </a:moveTo>
                  <a:cubicBezTo>
                    <a:pt x="873" y="7025"/>
                    <a:pt x="1745" y="6280"/>
                    <a:pt x="2509" y="6528"/>
                  </a:cubicBezTo>
                  <a:cubicBezTo>
                    <a:pt x="3273" y="6777"/>
                    <a:pt x="3927" y="8018"/>
                    <a:pt x="4255" y="10253"/>
                  </a:cubicBezTo>
                  <a:cubicBezTo>
                    <a:pt x="4582" y="12487"/>
                    <a:pt x="4582" y="15715"/>
                    <a:pt x="4582" y="17949"/>
                  </a:cubicBezTo>
                  <a:cubicBezTo>
                    <a:pt x="4582" y="20184"/>
                    <a:pt x="4582" y="21425"/>
                    <a:pt x="4582" y="21425"/>
                  </a:cubicBezTo>
                  <a:cubicBezTo>
                    <a:pt x="4582" y="21425"/>
                    <a:pt x="4582" y="20184"/>
                    <a:pt x="4800" y="17949"/>
                  </a:cubicBezTo>
                  <a:cubicBezTo>
                    <a:pt x="5018" y="15715"/>
                    <a:pt x="5455" y="12487"/>
                    <a:pt x="5891" y="10253"/>
                  </a:cubicBezTo>
                  <a:cubicBezTo>
                    <a:pt x="6327" y="8018"/>
                    <a:pt x="6764" y="6777"/>
                    <a:pt x="7418" y="6528"/>
                  </a:cubicBezTo>
                  <a:cubicBezTo>
                    <a:pt x="8073" y="6280"/>
                    <a:pt x="8945" y="7025"/>
                    <a:pt x="9382" y="8515"/>
                  </a:cubicBezTo>
                  <a:cubicBezTo>
                    <a:pt x="9818" y="10004"/>
                    <a:pt x="9818" y="12239"/>
                    <a:pt x="10036" y="12735"/>
                  </a:cubicBezTo>
                  <a:cubicBezTo>
                    <a:pt x="10255" y="13232"/>
                    <a:pt x="10691" y="11991"/>
                    <a:pt x="11455" y="9880"/>
                  </a:cubicBezTo>
                  <a:cubicBezTo>
                    <a:pt x="12218" y="7770"/>
                    <a:pt x="13309" y="4791"/>
                    <a:pt x="14291" y="2928"/>
                  </a:cubicBezTo>
                  <a:cubicBezTo>
                    <a:pt x="15273" y="1066"/>
                    <a:pt x="16145" y="322"/>
                    <a:pt x="17127" y="73"/>
                  </a:cubicBezTo>
                  <a:cubicBezTo>
                    <a:pt x="18109" y="-175"/>
                    <a:pt x="19200" y="73"/>
                    <a:pt x="19964" y="2928"/>
                  </a:cubicBezTo>
                  <a:cubicBezTo>
                    <a:pt x="20727" y="5784"/>
                    <a:pt x="21164" y="11246"/>
                    <a:pt x="21600" y="16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8751378" y="1034714"/>
              <a:ext cx="250298" cy="751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36" fill="norm" stroke="1" extrusionOk="0">
                  <a:moveTo>
                    <a:pt x="0" y="1108"/>
                  </a:moveTo>
                  <a:cubicBezTo>
                    <a:pt x="655" y="595"/>
                    <a:pt x="1309" y="82"/>
                    <a:pt x="1855" y="9"/>
                  </a:cubicBezTo>
                  <a:cubicBezTo>
                    <a:pt x="2400" y="-64"/>
                    <a:pt x="2836" y="302"/>
                    <a:pt x="2945" y="1657"/>
                  </a:cubicBezTo>
                  <a:cubicBezTo>
                    <a:pt x="3055" y="3011"/>
                    <a:pt x="2836" y="5354"/>
                    <a:pt x="2836" y="7185"/>
                  </a:cubicBezTo>
                  <a:cubicBezTo>
                    <a:pt x="2836" y="9015"/>
                    <a:pt x="3055" y="10333"/>
                    <a:pt x="3273" y="11175"/>
                  </a:cubicBezTo>
                  <a:cubicBezTo>
                    <a:pt x="3491" y="12017"/>
                    <a:pt x="3709" y="12383"/>
                    <a:pt x="4036" y="12383"/>
                  </a:cubicBezTo>
                  <a:cubicBezTo>
                    <a:pt x="4364" y="12383"/>
                    <a:pt x="4800" y="12017"/>
                    <a:pt x="5236" y="11395"/>
                  </a:cubicBezTo>
                  <a:cubicBezTo>
                    <a:pt x="5673" y="10773"/>
                    <a:pt x="6109" y="9894"/>
                    <a:pt x="6545" y="9162"/>
                  </a:cubicBezTo>
                  <a:cubicBezTo>
                    <a:pt x="6982" y="8430"/>
                    <a:pt x="7418" y="7844"/>
                    <a:pt x="7855" y="7771"/>
                  </a:cubicBezTo>
                  <a:cubicBezTo>
                    <a:pt x="8291" y="7697"/>
                    <a:pt x="8727" y="8137"/>
                    <a:pt x="9273" y="8503"/>
                  </a:cubicBezTo>
                  <a:cubicBezTo>
                    <a:pt x="9818" y="8869"/>
                    <a:pt x="10473" y="9162"/>
                    <a:pt x="11564" y="9162"/>
                  </a:cubicBezTo>
                  <a:cubicBezTo>
                    <a:pt x="12655" y="9162"/>
                    <a:pt x="14182" y="8869"/>
                    <a:pt x="15055" y="9052"/>
                  </a:cubicBezTo>
                  <a:cubicBezTo>
                    <a:pt x="15927" y="9235"/>
                    <a:pt x="16145" y="9894"/>
                    <a:pt x="17127" y="11395"/>
                  </a:cubicBezTo>
                  <a:cubicBezTo>
                    <a:pt x="18109" y="12896"/>
                    <a:pt x="19855" y="15239"/>
                    <a:pt x="20727" y="16923"/>
                  </a:cubicBezTo>
                  <a:cubicBezTo>
                    <a:pt x="21600" y="18607"/>
                    <a:pt x="21600" y="19632"/>
                    <a:pt x="20618" y="20364"/>
                  </a:cubicBezTo>
                  <a:cubicBezTo>
                    <a:pt x="19636" y="21097"/>
                    <a:pt x="17673" y="21536"/>
                    <a:pt x="15491" y="21536"/>
                  </a:cubicBezTo>
                  <a:cubicBezTo>
                    <a:pt x="13309" y="21536"/>
                    <a:pt x="10909" y="21097"/>
                    <a:pt x="9382" y="20255"/>
                  </a:cubicBezTo>
                  <a:cubicBezTo>
                    <a:pt x="7855" y="19413"/>
                    <a:pt x="7200" y="18168"/>
                    <a:pt x="6545" y="16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3" name="Drawing"/>
          <p:cNvGrpSpPr/>
          <p:nvPr/>
        </p:nvGrpSpPr>
        <p:grpSpPr>
          <a:xfrm>
            <a:off x="360341" y="274536"/>
            <a:ext cx="12428230" cy="9543872"/>
            <a:chOff x="0" y="0"/>
            <a:chExt cx="12428229" cy="9543870"/>
          </a:xfrm>
        </p:grpSpPr>
        <p:sp>
          <p:nvSpPr>
            <p:cNvPr id="3476" name="Line"/>
            <p:cNvSpPr/>
            <p:nvPr/>
          </p:nvSpPr>
          <p:spPr>
            <a:xfrm>
              <a:off x="2042872" y="0"/>
              <a:ext cx="249514" cy="55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78" fill="norm" stroke="1" extrusionOk="0">
                  <a:moveTo>
                    <a:pt x="1021" y="5358"/>
                  </a:moveTo>
                  <a:cubicBezTo>
                    <a:pt x="580" y="7223"/>
                    <a:pt x="139" y="9089"/>
                    <a:pt x="29" y="11003"/>
                  </a:cubicBezTo>
                  <a:cubicBezTo>
                    <a:pt x="-81" y="12918"/>
                    <a:pt x="139" y="14882"/>
                    <a:pt x="360" y="16305"/>
                  </a:cubicBezTo>
                  <a:cubicBezTo>
                    <a:pt x="580" y="17729"/>
                    <a:pt x="801" y="18613"/>
                    <a:pt x="911" y="18809"/>
                  </a:cubicBezTo>
                  <a:cubicBezTo>
                    <a:pt x="1021" y="19005"/>
                    <a:pt x="1021" y="18514"/>
                    <a:pt x="1241" y="16502"/>
                  </a:cubicBezTo>
                  <a:cubicBezTo>
                    <a:pt x="1462" y="14489"/>
                    <a:pt x="1903" y="10954"/>
                    <a:pt x="2343" y="8353"/>
                  </a:cubicBezTo>
                  <a:cubicBezTo>
                    <a:pt x="2784" y="5751"/>
                    <a:pt x="3225" y="4082"/>
                    <a:pt x="3776" y="2903"/>
                  </a:cubicBezTo>
                  <a:cubicBezTo>
                    <a:pt x="4327" y="1725"/>
                    <a:pt x="4988" y="1038"/>
                    <a:pt x="5870" y="596"/>
                  </a:cubicBezTo>
                  <a:cubicBezTo>
                    <a:pt x="6752" y="154"/>
                    <a:pt x="7854" y="-42"/>
                    <a:pt x="8846" y="7"/>
                  </a:cubicBezTo>
                  <a:cubicBezTo>
                    <a:pt x="9837" y="56"/>
                    <a:pt x="10719" y="351"/>
                    <a:pt x="12372" y="1529"/>
                  </a:cubicBezTo>
                  <a:cubicBezTo>
                    <a:pt x="14025" y="2707"/>
                    <a:pt x="16450" y="4769"/>
                    <a:pt x="18323" y="7322"/>
                  </a:cubicBezTo>
                  <a:cubicBezTo>
                    <a:pt x="20197" y="9874"/>
                    <a:pt x="21519" y="12918"/>
                    <a:pt x="21519" y="15274"/>
                  </a:cubicBezTo>
                  <a:cubicBezTo>
                    <a:pt x="21519" y="17631"/>
                    <a:pt x="20197" y="19300"/>
                    <a:pt x="17552" y="20282"/>
                  </a:cubicBezTo>
                  <a:cubicBezTo>
                    <a:pt x="14907" y="21263"/>
                    <a:pt x="10939" y="21558"/>
                    <a:pt x="7964" y="21460"/>
                  </a:cubicBezTo>
                  <a:cubicBezTo>
                    <a:pt x="4988" y="21362"/>
                    <a:pt x="3005" y="20871"/>
                    <a:pt x="1903" y="20380"/>
                  </a:cubicBezTo>
                  <a:cubicBezTo>
                    <a:pt x="801" y="19889"/>
                    <a:pt x="580" y="19398"/>
                    <a:pt x="1241" y="19054"/>
                  </a:cubicBezTo>
                  <a:cubicBezTo>
                    <a:pt x="1903" y="18711"/>
                    <a:pt x="3446" y="18514"/>
                    <a:pt x="4988" y="18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2499389" y="430812"/>
              <a:ext cx="7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2729394" y="277475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2760062" y="423145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3337238" y="11196"/>
              <a:ext cx="174175" cy="49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01" fill="norm" stroke="1" extrusionOk="0">
                  <a:moveTo>
                    <a:pt x="21030" y="2237"/>
                  </a:moveTo>
                  <a:cubicBezTo>
                    <a:pt x="20721" y="1683"/>
                    <a:pt x="20413" y="1129"/>
                    <a:pt x="18099" y="686"/>
                  </a:cubicBezTo>
                  <a:cubicBezTo>
                    <a:pt x="15784" y="243"/>
                    <a:pt x="11464" y="-89"/>
                    <a:pt x="8224" y="22"/>
                  </a:cubicBezTo>
                  <a:cubicBezTo>
                    <a:pt x="4984" y="133"/>
                    <a:pt x="2824" y="686"/>
                    <a:pt x="1436" y="1240"/>
                  </a:cubicBezTo>
                  <a:cubicBezTo>
                    <a:pt x="47" y="1794"/>
                    <a:pt x="-570" y="2348"/>
                    <a:pt x="664" y="2902"/>
                  </a:cubicBezTo>
                  <a:cubicBezTo>
                    <a:pt x="1899" y="3456"/>
                    <a:pt x="4984" y="4009"/>
                    <a:pt x="7916" y="4785"/>
                  </a:cubicBezTo>
                  <a:cubicBezTo>
                    <a:pt x="10847" y="5560"/>
                    <a:pt x="13624" y="6557"/>
                    <a:pt x="14550" y="7609"/>
                  </a:cubicBezTo>
                  <a:cubicBezTo>
                    <a:pt x="15476" y="8662"/>
                    <a:pt x="14550" y="9769"/>
                    <a:pt x="13316" y="10489"/>
                  </a:cubicBezTo>
                  <a:cubicBezTo>
                    <a:pt x="12081" y="11209"/>
                    <a:pt x="10539" y="11542"/>
                    <a:pt x="8841" y="11763"/>
                  </a:cubicBezTo>
                  <a:cubicBezTo>
                    <a:pt x="7144" y="11985"/>
                    <a:pt x="5293" y="12096"/>
                    <a:pt x="4830" y="11929"/>
                  </a:cubicBezTo>
                  <a:cubicBezTo>
                    <a:pt x="4367" y="11763"/>
                    <a:pt x="5293" y="11320"/>
                    <a:pt x="6681" y="11154"/>
                  </a:cubicBezTo>
                  <a:cubicBezTo>
                    <a:pt x="8070" y="10988"/>
                    <a:pt x="9921" y="11099"/>
                    <a:pt x="11156" y="11431"/>
                  </a:cubicBezTo>
                  <a:cubicBezTo>
                    <a:pt x="12390" y="11763"/>
                    <a:pt x="13007" y="12317"/>
                    <a:pt x="12081" y="13369"/>
                  </a:cubicBezTo>
                  <a:cubicBezTo>
                    <a:pt x="11156" y="14422"/>
                    <a:pt x="8687" y="15973"/>
                    <a:pt x="6990" y="17025"/>
                  </a:cubicBezTo>
                  <a:cubicBezTo>
                    <a:pt x="5293" y="18077"/>
                    <a:pt x="4367" y="18631"/>
                    <a:pt x="3441" y="19296"/>
                  </a:cubicBezTo>
                  <a:cubicBezTo>
                    <a:pt x="2516" y="19960"/>
                    <a:pt x="1590" y="20736"/>
                    <a:pt x="2053" y="21123"/>
                  </a:cubicBezTo>
                  <a:cubicBezTo>
                    <a:pt x="2516" y="21511"/>
                    <a:pt x="4367" y="21511"/>
                    <a:pt x="7761" y="21013"/>
                  </a:cubicBezTo>
                  <a:cubicBezTo>
                    <a:pt x="11156" y="20514"/>
                    <a:pt x="16093" y="19517"/>
                    <a:pt x="21030" y="18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3680082" y="139472"/>
              <a:ext cx="2300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640"/>
                    <a:pt x="4800" y="9280"/>
                    <a:pt x="8400" y="12880"/>
                  </a:cubicBezTo>
                  <a:cubicBezTo>
                    <a:pt x="12000" y="16480"/>
                    <a:pt x="16800" y="190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3802752" y="415478"/>
              <a:ext cx="7137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8" h="21600" fill="norm" stroke="1" extrusionOk="0">
                  <a:moveTo>
                    <a:pt x="17280" y="0"/>
                  </a:moveTo>
                  <a:cubicBezTo>
                    <a:pt x="19440" y="1440"/>
                    <a:pt x="21600" y="2880"/>
                    <a:pt x="18720" y="6480"/>
                  </a:cubicBezTo>
                  <a:cubicBezTo>
                    <a:pt x="15840" y="10080"/>
                    <a:pt x="792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4186094" y="102687"/>
              <a:ext cx="219364" cy="38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13" fill="norm" stroke="1" extrusionOk="0">
                  <a:moveTo>
                    <a:pt x="0" y="1641"/>
                  </a:moveTo>
                  <a:cubicBezTo>
                    <a:pt x="3972" y="1065"/>
                    <a:pt x="7945" y="489"/>
                    <a:pt x="11545" y="201"/>
                  </a:cubicBezTo>
                  <a:cubicBezTo>
                    <a:pt x="15145" y="-87"/>
                    <a:pt x="18372" y="-87"/>
                    <a:pt x="19986" y="345"/>
                  </a:cubicBezTo>
                  <a:cubicBezTo>
                    <a:pt x="21600" y="777"/>
                    <a:pt x="21600" y="1641"/>
                    <a:pt x="20731" y="3729"/>
                  </a:cubicBezTo>
                  <a:cubicBezTo>
                    <a:pt x="19862" y="5817"/>
                    <a:pt x="18124" y="9129"/>
                    <a:pt x="16386" y="12297"/>
                  </a:cubicBezTo>
                  <a:cubicBezTo>
                    <a:pt x="14648" y="15465"/>
                    <a:pt x="12910" y="18489"/>
                    <a:pt x="11172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4224428" y="262142"/>
              <a:ext cx="21467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" y="19200"/>
                    <a:pt x="514" y="16800"/>
                    <a:pt x="4114" y="13200"/>
                  </a:cubicBezTo>
                  <a:cubicBezTo>
                    <a:pt x="7714" y="9600"/>
                    <a:pt x="146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4515768" y="32746"/>
              <a:ext cx="149770" cy="56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77" fill="norm" stroke="1" extrusionOk="0">
                  <a:moveTo>
                    <a:pt x="0" y="1728"/>
                  </a:moveTo>
                  <a:cubicBezTo>
                    <a:pt x="360" y="1242"/>
                    <a:pt x="720" y="755"/>
                    <a:pt x="1800" y="463"/>
                  </a:cubicBezTo>
                  <a:cubicBezTo>
                    <a:pt x="2880" y="172"/>
                    <a:pt x="4680" y="74"/>
                    <a:pt x="6840" y="26"/>
                  </a:cubicBezTo>
                  <a:cubicBezTo>
                    <a:pt x="9000" y="-23"/>
                    <a:pt x="11520" y="-23"/>
                    <a:pt x="12780" y="220"/>
                  </a:cubicBezTo>
                  <a:cubicBezTo>
                    <a:pt x="14040" y="463"/>
                    <a:pt x="14040" y="950"/>
                    <a:pt x="12960" y="2020"/>
                  </a:cubicBezTo>
                  <a:cubicBezTo>
                    <a:pt x="11880" y="3091"/>
                    <a:pt x="9720" y="4745"/>
                    <a:pt x="8280" y="5815"/>
                  </a:cubicBezTo>
                  <a:cubicBezTo>
                    <a:pt x="6840" y="6885"/>
                    <a:pt x="6120" y="7372"/>
                    <a:pt x="5940" y="7858"/>
                  </a:cubicBezTo>
                  <a:cubicBezTo>
                    <a:pt x="5760" y="8345"/>
                    <a:pt x="6120" y="8831"/>
                    <a:pt x="8460" y="10047"/>
                  </a:cubicBezTo>
                  <a:cubicBezTo>
                    <a:pt x="10800" y="11263"/>
                    <a:pt x="15120" y="13209"/>
                    <a:pt x="17820" y="14766"/>
                  </a:cubicBezTo>
                  <a:cubicBezTo>
                    <a:pt x="20520" y="16323"/>
                    <a:pt x="21600" y="17491"/>
                    <a:pt x="20880" y="18561"/>
                  </a:cubicBezTo>
                  <a:cubicBezTo>
                    <a:pt x="20160" y="19631"/>
                    <a:pt x="17640" y="20604"/>
                    <a:pt x="15300" y="21091"/>
                  </a:cubicBezTo>
                  <a:cubicBezTo>
                    <a:pt x="12960" y="21577"/>
                    <a:pt x="10800" y="21577"/>
                    <a:pt x="8640" y="2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666114" y="1569513"/>
              <a:ext cx="210329" cy="39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991" fill="norm" stroke="1" extrusionOk="0">
                  <a:moveTo>
                    <a:pt x="16861" y="606"/>
                  </a:moveTo>
                  <a:cubicBezTo>
                    <a:pt x="15845" y="196"/>
                    <a:pt x="14828" y="-214"/>
                    <a:pt x="12033" y="128"/>
                  </a:cubicBezTo>
                  <a:cubicBezTo>
                    <a:pt x="9237" y="470"/>
                    <a:pt x="4663" y="1563"/>
                    <a:pt x="2249" y="2452"/>
                  </a:cubicBezTo>
                  <a:cubicBezTo>
                    <a:pt x="-165" y="3340"/>
                    <a:pt x="-419" y="4024"/>
                    <a:pt x="470" y="4981"/>
                  </a:cubicBezTo>
                  <a:cubicBezTo>
                    <a:pt x="1360" y="5938"/>
                    <a:pt x="3393" y="7168"/>
                    <a:pt x="6442" y="8535"/>
                  </a:cubicBezTo>
                  <a:cubicBezTo>
                    <a:pt x="9492" y="9902"/>
                    <a:pt x="13557" y="11406"/>
                    <a:pt x="16099" y="12432"/>
                  </a:cubicBezTo>
                  <a:cubicBezTo>
                    <a:pt x="18640" y="13457"/>
                    <a:pt x="19656" y="14004"/>
                    <a:pt x="20292" y="14687"/>
                  </a:cubicBezTo>
                  <a:cubicBezTo>
                    <a:pt x="20927" y="15371"/>
                    <a:pt x="21181" y="16191"/>
                    <a:pt x="20546" y="17148"/>
                  </a:cubicBezTo>
                  <a:cubicBezTo>
                    <a:pt x="19910" y="18105"/>
                    <a:pt x="18386" y="19199"/>
                    <a:pt x="15972" y="20019"/>
                  </a:cubicBezTo>
                  <a:cubicBezTo>
                    <a:pt x="13557" y="20839"/>
                    <a:pt x="10254" y="21386"/>
                    <a:pt x="8221" y="20634"/>
                  </a:cubicBezTo>
                  <a:cubicBezTo>
                    <a:pt x="6188" y="19882"/>
                    <a:pt x="5426" y="17832"/>
                    <a:pt x="4663" y="15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941655" y="1573171"/>
              <a:ext cx="385037" cy="54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02" fill="norm" stroke="1" extrusionOk="0">
                  <a:moveTo>
                    <a:pt x="2634" y="0"/>
                  </a:moveTo>
                  <a:cubicBezTo>
                    <a:pt x="1923" y="2713"/>
                    <a:pt x="1213" y="5425"/>
                    <a:pt x="929" y="7635"/>
                  </a:cubicBezTo>
                  <a:cubicBezTo>
                    <a:pt x="645" y="9846"/>
                    <a:pt x="787" y="11553"/>
                    <a:pt x="1000" y="12659"/>
                  </a:cubicBezTo>
                  <a:cubicBezTo>
                    <a:pt x="1213" y="13764"/>
                    <a:pt x="1497" y="14266"/>
                    <a:pt x="1995" y="14718"/>
                  </a:cubicBezTo>
                  <a:cubicBezTo>
                    <a:pt x="2492" y="15170"/>
                    <a:pt x="3202" y="15572"/>
                    <a:pt x="3771" y="15522"/>
                  </a:cubicBezTo>
                  <a:cubicBezTo>
                    <a:pt x="4339" y="15472"/>
                    <a:pt x="4766" y="14969"/>
                    <a:pt x="4766" y="14266"/>
                  </a:cubicBezTo>
                  <a:cubicBezTo>
                    <a:pt x="4766" y="13563"/>
                    <a:pt x="4339" y="12659"/>
                    <a:pt x="3700" y="12106"/>
                  </a:cubicBezTo>
                  <a:cubicBezTo>
                    <a:pt x="3060" y="11553"/>
                    <a:pt x="2208" y="11353"/>
                    <a:pt x="1426" y="11202"/>
                  </a:cubicBezTo>
                  <a:cubicBezTo>
                    <a:pt x="645" y="11051"/>
                    <a:pt x="-66" y="10951"/>
                    <a:pt x="5" y="10850"/>
                  </a:cubicBezTo>
                  <a:cubicBezTo>
                    <a:pt x="76" y="10750"/>
                    <a:pt x="929" y="10649"/>
                    <a:pt x="2137" y="10499"/>
                  </a:cubicBezTo>
                  <a:cubicBezTo>
                    <a:pt x="3345" y="10348"/>
                    <a:pt x="4908" y="10147"/>
                    <a:pt x="6329" y="9896"/>
                  </a:cubicBezTo>
                  <a:cubicBezTo>
                    <a:pt x="7750" y="9645"/>
                    <a:pt x="9029" y="9343"/>
                    <a:pt x="9242" y="9243"/>
                  </a:cubicBezTo>
                  <a:cubicBezTo>
                    <a:pt x="9455" y="9142"/>
                    <a:pt x="8602" y="9243"/>
                    <a:pt x="7892" y="9846"/>
                  </a:cubicBezTo>
                  <a:cubicBezTo>
                    <a:pt x="7181" y="10448"/>
                    <a:pt x="6613" y="11553"/>
                    <a:pt x="6329" y="12357"/>
                  </a:cubicBezTo>
                  <a:cubicBezTo>
                    <a:pt x="6045" y="13161"/>
                    <a:pt x="6045" y="13663"/>
                    <a:pt x="6400" y="14065"/>
                  </a:cubicBezTo>
                  <a:cubicBezTo>
                    <a:pt x="6755" y="14467"/>
                    <a:pt x="7466" y="14768"/>
                    <a:pt x="8247" y="14919"/>
                  </a:cubicBezTo>
                  <a:cubicBezTo>
                    <a:pt x="9029" y="15070"/>
                    <a:pt x="9881" y="15070"/>
                    <a:pt x="10592" y="14919"/>
                  </a:cubicBezTo>
                  <a:cubicBezTo>
                    <a:pt x="11302" y="14768"/>
                    <a:pt x="11871" y="14467"/>
                    <a:pt x="12723" y="13965"/>
                  </a:cubicBezTo>
                  <a:cubicBezTo>
                    <a:pt x="13576" y="13462"/>
                    <a:pt x="14713" y="12759"/>
                    <a:pt x="15210" y="12960"/>
                  </a:cubicBezTo>
                  <a:cubicBezTo>
                    <a:pt x="15708" y="13161"/>
                    <a:pt x="15566" y="14266"/>
                    <a:pt x="15495" y="16376"/>
                  </a:cubicBezTo>
                  <a:cubicBezTo>
                    <a:pt x="15423" y="18486"/>
                    <a:pt x="15423" y="21600"/>
                    <a:pt x="15352" y="21500"/>
                  </a:cubicBezTo>
                  <a:cubicBezTo>
                    <a:pt x="15281" y="21399"/>
                    <a:pt x="15139" y="18084"/>
                    <a:pt x="15068" y="15472"/>
                  </a:cubicBezTo>
                  <a:cubicBezTo>
                    <a:pt x="14997" y="12860"/>
                    <a:pt x="14997" y="10951"/>
                    <a:pt x="15139" y="9745"/>
                  </a:cubicBezTo>
                  <a:cubicBezTo>
                    <a:pt x="15281" y="8540"/>
                    <a:pt x="15566" y="8037"/>
                    <a:pt x="15992" y="7585"/>
                  </a:cubicBezTo>
                  <a:cubicBezTo>
                    <a:pt x="16418" y="7133"/>
                    <a:pt x="16987" y="6731"/>
                    <a:pt x="17697" y="6580"/>
                  </a:cubicBezTo>
                  <a:cubicBezTo>
                    <a:pt x="18408" y="6430"/>
                    <a:pt x="19260" y="6530"/>
                    <a:pt x="20042" y="7233"/>
                  </a:cubicBezTo>
                  <a:cubicBezTo>
                    <a:pt x="20823" y="7937"/>
                    <a:pt x="21534" y="9243"/>
                    <a:pt x="21392" y="10649"/>
                  </a:cubicBezTo>
                  <a:cubicBezTo>
                    <a:pt x="21250" y="12056"/>
                    <a:pt x="20255" y="13563"/>
                    <a:pt x="18976" y="14467"/>
                  </a:cubicBezTo>
                  <a:cubicBezTo>
                    <a:pt x="17697" y="15371"/>
                    <a:pt x="16134" y="15673"/>
                    <a:pt x="14571" y="15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1839709" y="1734175"/>
              <a:ext cx="300665" cy="21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333" fill="norm" stroke="1" extrusionOk="0">
                  <a:moveTo>
                    <a:pt x="6928" y="0"/>
                  </a:moveTo>
                  <a:cubicBezTo>
                    <a:pt x="6043" y="0"/>
                    <a:pt x="5158" y="0"/>
                    <a:pt x="3918" y="3049"/>
                  </a:cubicBezTo>
                  <a:cubicBezTo>
                    <a:pt x="2679" y="6099"/>
                    <a:pt x="1085" y="12198"/>
                    <a:pt x="377" y="15882"/>
                  </a:cubicBezTo>
                  <a:cubicBezTo>
                    <a:pt x="-331" y="19567"/>
                    <a:pt x="-154" y="20838"/>
                    <a:pt x="1882" y="21219"/>
                  </a:cubicBezTo>
                  <a:cubicBezTo>
                    <a:pt x="3918" y="21600"/>
                    <a:pt x="7813" y="21092"/>
                    <a:pt x="11354" y="18678"/>
                  </a:cubicBezTo>
                  <a:cubicBezTo>
                    <a:pt x="14895" y="16264"/>
                    <a:pt x="18082" y="11944"/>
                    <a:pt x="19676" y="8386"/>
                  </a:cubicBezTo>
                  <a:cubicBezTo>
                    <a:pt x="21269" y="4828"/>
                    <a:pt x="21269" y="2033"/>
                    <a:pt x="19321" y="1016"/>
                  </a:cubicBezTo>
                  <a:cubicBezTo>
                    <a:pt x="17374" y="0"/>
                    <a:pt x="13479" y="762"/>
                    <a:pt x="11000" y="1525"/>
                  </a:cubicBezTo>
                  <a:cubicBezTo>
                    <a:pt x="8521" y="2287"/>
                    <a:pt x="7459" y="3049"/>
                    <a:pt x="6397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1050357" y="1948846"/>
              <a:ext cx="111169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41" y="21000"/>
                    <a:pt x="2681" y="20400"/>
                    <a:pt x="4246" y="19650"/>
                  </a:cubicBezTo>
                  <a:cubicBezTo>
                    <a:pt x="5810" y="18900"/>
                    <a:pt x="7597" y="18000"/>
                    <a:pt x="9534" y="16350"/>
                  </a:cubicBezTo>
                  <a:cubicBezTo>
                    <a:pt x="11470" y="14700"/>
                    <a:pt x="13556" y="12300"/>
                    <a:pt x="15592" y="9450"/>
                  </a:cubicBezTo>
                  <a:cubicBezTo>
                    <a:pt x="17628" y="6600"/>
                    <a:pt x="19614" y="3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2530057" y="1734175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2514723" y="1910512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3345297" y="1713459"/>
              <a:ext cx="242785" cy="38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1819" y="6309"/>
                  </a:moveTo>
                  <a:cubicBezTo>
                    <a:pt x="1364" y="10314"/>
                    <a:pt x="909" y="14320"/>
                    <a:pt x="682" y="16680"/>
                  </a:cubicBezTo>
                  <a:cubicBezTo>
                    <a:pt x="455" y="19040"/>
                    <a:pt x="455" y="19755"/>
                    <a:pt x="341" y="19684"/>
                  </a:cubicBezTo>
                  <a:cubicBezTo>
                    <a:pt x="227" y="19612"/>
                    <a:pt x="0" y="18754"/>
                    <a:pt x="0" y="15750"/>
                  </a:cubicBezTo>
                  <a:cubicBezTo>
                    <a:pt x="0" y="12746"/>
                    <a:pt x="227" y="7596"/>
                    <a:pt x="682" y="4449"/>
                  </a:cubicBezTo>
                  <a:cubicBezTo>
                    <a:pt x="1137" y="1302"/>
                    <a:pt x="1819" y="158"/>
                    <a:pt x="2501" y="15"/>
                  </a:cubicBezTo>
                  <a:cubicBezTo>
                    <a:pt x="3183" y="-128"/>
                    <a:pt x="3865" y="730"/>
                    <a:pt x="5229" y="3019"/>
                  </a:cubicBezTo>
                  <a:cubicBezTo>
                    <a:pt x="6594" y="5308"/>
                    <a:pt x="8640" y="9027"/>
                    <a:pt x="10118" y="11959"/>
                  </a:cubicBezTo>
                  <a:cubicBezTo>
                    <a:pt x="11596" y="14892"/>
                    <a:pt x="12505" y="17038"/>
                    <a:pt x="13301" y="18611"/>
                  </a:cubicBezTo>
                  <a:cubicBezTo>
                    <a:pt x="14097" y="20185"/>
                    <a:pt x="14779" y="21186"/>
                    <a:pt x="15461" y="21329"/>
                  </a:cubicBezTo>
                  <a:cubicBezTo>
                    <a:pt x="16143" y="21472"/>
                    <a:pt x="16825" y="20757"/>
                    <a:pt x="17621" y="18397"/>
                  </a:cubicBezTo>
                  <a:cubicBezTo>
                    <a:pt x="18417" y="16036"/>
                    <a:pt x="19326" y="12031"/>
                    <a:pt x="20008" y="8741"/>
                  </a:cubicBezTo>
                  <a:cubicBezTo>
                    <a:pt x="20691" y="5451"/>
                    <a:pt x="21145" y="2876"/>
                    <a:pt x="21600" y="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3764418" y="1879845"/>
              <a:ext cx="99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3787418" y="2033181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4324097" y="1757175"/>
              <a:ext cx="766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37"/>
                    <a:pt x="7200" y="10873"/>
                    <a:pt x="3600" y="14473"/>
                  </a:cubicBezTo>
                  <a:cubicBezTo>
                    <a:pt x="0" y="18073"/>
                    <a:pt x="0" y="198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4416538" y="1745596"/>
              <a:ext cx="127815" cy="33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854" fill="norm" stroke="1" extrusionOk="0">
                  <a:moveTo>
                    <a:pt x="2468" y="8951"/>
                  </a:moveTo>
                  <a:cubicBezTo>
                    <a:pt x="1621" y="12498"/>
                    <a:pt x="774" y="16044"/>
                    <a:pt x="351" y="18220"/>
                  </a:cubicBezTo>
                  <a:cubicBezTo>
                    <a:pt x="-73" y="20396"/>
                    <a:pt x="-73" y="21202"/>
                    <a:pt x="139" y="20718"/>
                  </a:cubicBezTo>
                  <a:cubicBezTo>
                    <a:pt x="351" y="20235"/>
                    <a:pt x="774" y="18462"/>
                    <a:pt x="1833" y="15480"/>
                  </a:cubicBezTo>
                  <a:cubicBezTo>
                    <a:pt x="2892" y="12498"/>
                    <a:pt x="4586" y="8306"/>
                    <a:pt x="6068" y="5566"/>
                  </a:cubicBezTo>
                  <a:cubicBezTo>
                    <a:pt x="7551" y="2826"/>
                    <a:pt x="8821" y="1536"/>
                    <a:pt x="10515" y="730"/>
                  </a:cubicBezTo>
                  <a:cubicBezTo>
                    <a:pt x="12209" y="-76"/>
                    <a:pt x="14327" y="-398"/>
                    <a:pt x="16445" y="730"/>
                  </a:cubicBezTo>
                  <a:cubicBezTo>
                    <a:pt x="18562" y="1859"/>
                    <a:pt x="20680" y="4438"/>
                    <a:pt x="21103" y="7017"/>
                  </a:cubicBezTo>
                  <a:cubicBezTo>
                    <a:pt x="21527" y="9596"/>
                    <a:pt x="20256" y="12175"/>
                    <a:pt x="16656" y="14271"/>
                  </a:cubicBezTo>
                  <a:cubicBezTo>
                    <a:pt x="13056" y="16366"/>
                    <a:pt x="7127" y="17978"/>
                    <a:pt x="1198" y="19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4600103" y="2040848"/>
              <a:ext cx="30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4761107" y="1749508"/>
              <a:ext cx="23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856"/>
                    <a:pt x="16800" y="9712"/>
                    <a:pt x="13200" y="13312"/>
                  </a:cubicBezTo>
                  <a:cubicBezTo>
                    <a:pt x="9600" y="16912"/>
                    <a:pt x="4800" y="192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4960445" y="1941119"/>
              <a:ext cx="20700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33" y="11670"/>
                    <a:pt x="1067" y="3363"/>
                    <a:pt x="4667" y="870"/>
                  </a:cubicBezTo>
                  <a:cubicBezTo>
                    <a:pt x="8267" y="-1622"/>
                    <a:pt x="1493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5094506" y="1841511"/>
              <a:ext cx="2694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5000"/>
                    <a:pt x="1066" y="10000"/>
                    <a:pt x="84" y="13600"/>
                  </a:cubicBezTo>
                  <a:cubicBezTo>
                    <a:pt x="-898" y="17200"/>
                    <a:pt x="6957" y="19400"/>
                    <a:pt x="148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5374454" y="1726508"/>
              <a:ext cx="23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186"/>
                    <a:pt x="12000" y="8372"/>
                    <a:pt x="8400" y="11972"/>
                  </a:cubicBezTo>
                  <a:cubicBezTo>
                    <a:pt x="4800" y="15572"/>
                    <a:pt x="2400" y="185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5458789" y="1716873"/>
              <a:ext cx="129134" cy="32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92" fill="norm" stroke="1" extrusionOk="0">
                  <a:moveTo>
                    <a:pt x="6353" y="7217"/>
                  </a:moveTo>
                  <a:cubicBezTo>
                    <a:pt x="5082" y="12786"/>
                    <a:pt x="3812" y="18354"/>
                    <a:pt x="3388" y="18439"/>
                  </a:cubicBezTo>
                  <a:cubicBezTo>
                    <a:pt x="2965" y="18523"/>
                    <a:pt x="3388" y="13123"/>
                    <a:pt x="3812" y="9495"/>
                  </a:cubicBezTo>
                  <a:cubicBezTo>
                    <a:pt x="4235" y="5867"/>
                    <a:pt x="4659" y="4011"/>
                    <a:pt x="5506" y="2661"/>
                  </a:cubicBezTo>
                  <a:cubicBezTo>
                    <a:pt x="6353" y="1311"/>
                    <a:pt x="7624" y="467"/>
                    <a:pt x="9318" y="129"/>
                  </a:cubicBezTo>
                  <a:cubicBezTo>
                    <a:pt x="11012" y="-208"/>
                    <a:pt x="13129" y="-39"/>
                    <a:pt x="15671" y="2492"/>
                  </a:cubicBezTo>
                  <a:cubicBezTo>
                    <a:pt x="18212" y="5023"/>
                    <a:pt x="21176" y="9917"/>
                    <a:pt x="21388" y="13208"/>
                  </a:cubicBezTo>
                  <a:cubicBezTo>
                    <a:pt x="21600" y="16498"/>
                    <a:pt x="19059" y="18186"/>
                    <a:pt x="15035" y="19283"/>
                  </a:cubicBezTo>
                  <a:cubicBezTo>
                    <a:pt x="11012" y="20379"/>
                    <a:pt x="5506" y="20886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5681128" y="1938140"/>
              <a:ext cx="115003" cy="15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0" y="3493"/>
                  </a:moveTo>
                  <a:cubicBezTo>
                    <a:pt x="1440" y="2122"/>
                    <a:pt x="2880" y="751"/>
                    <a:pt x="4800" y="236"/>
                  </a:cubicBezTo>
                  <a:cubicBezTo>
                    <a:pt x="6720" y="-278"/>
                    <a:pt x="9120" y="65"/>
                    <a:pt x="10560" y="1093"/>
                  </a:cubicBezTo>
                  <a:cubicBezTo>
                    <a:pt x="12000" y="2122"/>
                    <a:pt x="12480" y="3836"/>
                    <a:pt x="11520" y="6236"/>
                  </a:cubicBezTo>
                  <a:cubicBezTo>
                    <a:pt x="10560" y="8636"/>
                    <a:pt x="8160" y="11722"/>
                    <a:pt x="6000" y="13779"/>
                  </a:cubicBezTo>
                  <a:cubicBezTo>
                    <a:pt x="3840" y="15836"/>
                    <a:pt x="1920" y="16865"/>
                    <a:pt x="1680" y="18065"/>
                  </a:cubicBezTo>
                  <a:cubicBezTo>
                    <a:pt x="1440" y="19265"/>
                    <a:pt x="2880" y="20636"/>
                    <a:pt x="6480" y="20979"/>
                  </a:cubicBezTo>
                  <a:cubicBezTo>
                    <a:pt x="10080" y="21322"/>
                    <a:pt x="15840" y="20636"/>
                    <a:pt x="21600" y="19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5826797" y="1718841"/>
              <a:ext cx="9967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3456"/>
                    <a:pt x="12738" y="6912"/>
                    <a:pt x="9138" y="10512"/>
                  </a:cubicBezTo>
                  <a:cubicBezTo>
                    <a:pt x="5538" y="14112"/>
                    <a:pt x="2769" y="178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6409477" y="1872117"/>
              <a:ext cx="122671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5024"/>
                  </a:moveTo>
                  <a:cubicBezTo>
                    <a:pt x="2250" y="1701"/>
                    <a:pt x="4500" y="-1622"/>
                    <a:pt x="8100" y="870"/>
                  </a:cubicBezTo>
                  <a:cubicBezTo>
                    <a:pt x="11700" y="3363"/>
                    <a:pt x="16650" y="11670"/>
                    <a:pt x="2160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6417144" y="2017848"/>
              <a:ext cx="168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600" y="17280"/>
                    <a:pt x="7200" y="21600"/>
                    <a:pt x="10800" y="19440"/>
                  </a:cubicBezTo>
                  <a:cubicBezTo>
                    <a:pt x="14400" y="17280"/>
                    <a:pt x="18000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6842548" y="1758356"/>
              <a:ext cx="134276" cy="308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48" fill="norm" stroke="1" extrusionOk="0">
                  <a:moveTo>
                    <a:pt x="1851" y="3636"/>
                  </a:moveTo>
                  <a:cubicBezTo>
                    <a:pt x="1851" y="2751"/>
                    <a:pt x="1851" y="1866"/>
                    <a:pt x="2870" y="1246"/>
                  </a:cubicBezTo>
                  <a:cubicBezTo>
                    <a:pt x="3889" y="626"/>
                    <a:pt x="5926" y="272"/>
                    <a:pt x="8168" y="95"/>
                  </a:cubicBezTo>
                  <a:cubicBezTo>
                    <a:pt x="10409" y="-82"/>
                    <a:pt x="12855" y="-82"/>
                    <a:pt x="15096" y="715"/>
                  </a:cubicBezTo>
                  <a:cubicBezTo>
                    <a:pt x="17338" y="1511"/>
                    <a:pt x="19375" y="3105"/>
                    <a:pt x="17338" y="6292"/>
                  </a:cubicBezTo>
                  <a:cubicBezTo>
                    <a:pt x="15300" y="9479"/>
                    <a:pt x="9187" y="14259"/>
                    <a:pt x="5315" y="17092"/>
                  </a:cubicBezTo>
                  <a:cubicBezTo>
                    <a:pt x="1443" y="19925"/>
                    <a:pt x="-187" y="20810"/>
                    <a:pt x="17" y="21164"/>
                  </a:cubicBezTo>
                  <a:cubicBezTo>
                    <a:pt x="221" y="21518"/>
                    <a:pt x="2258" y="21341"/>
                    <a:pt x="6130" y="20810"/>
                  </a:cubicBezTo>
                  <a:cubicBezTo>
                    <a:pt x="10002" y="20279"/>
                    <a:pt x="15707" y="19393"/>
                    <a:pt x="21413" y="18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7191495" y="1902845"/>
              <a:ext cx="207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67" y="15840"/>
                    <a:pt x="2133" y="10080"/>
                    <a:pt x="5733" y="6480"/>
                  </a:cubicBezTo>
                  <a:cubicBezTo>
                    <a:pt x="9333" y="2880"/>
                    <a:pt x="154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7297354" y="1803176"/>
              <a:ext cx="1681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281"/>
                    <a:pt x="-1303" y="8562"/>
                    <a:pt x="240" y="12162"/>
                  </a:cubicBezTo>
                  <a:cubicBezTo>
                    <a:pt x="1783" y="15762"/>
                    <a:pt x="11040" y="18681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7467501" y="1741842"/>
              <a:ext cx="30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800"/>
                    <a:pt x="10800" y="11600"/>
                    <a:pt x="7200" y="15200"/>
                  </a:cubicBezTo>
                  <a:cubicBezTo>
                    <a:pt x="3600" y="18800"/>
                    <a:pt x="1800" y="20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7889178" y="1818510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7942845" y="1964180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8287853" y="1713730"/>
              <a:ext cx="149285" cy="33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7560" y="2803"/>
                  </a:moveTo>
                  <a:cubicBezTo>
                    <a:pt x="7920" y="1979"/>
                    <a:pt x="8280" y="1154"/>
                    <a:pt x="9360" y="660"/>
                  </a:cubicBezTo>
                  <a:cubicBezTo>
                    <a:pt x="10440" y="165"/>
                    <a:pt x="12240" y="0"/>
                    <a:pt x="14040" y="0"/>
                  </a:cubicBezTo>
                  <a:cubicBezTo>
                    <a:pt x="15840" y="0"/>
                    <a:pt x="17640" y="165"/>
                    <a:pt x="19080" y="989"/>
                  </a:cubicBezTo>
                  <a:cubicBezTo>
                    <a:pt x="20520" y="1814"/>
                    <a:pt x="21600" y="3298"/>
                    <a:pt x="20700" y="4782"/>
                  </a:cubicBezTo>
                  <a:cubicBezTo>
                    <a:pt x="19800" y="6266"/>
                    <a:pt x="16920" y="7750"/>
                    <a:pt x="14580" y="8739"/>
                  </a:cubicBezTo>
                  <a:cubicBezTo>
                    <a:pt x="12240" y="9728"/>
                    <a:pt x="10440" y="10223"/>
                    <a:pt x="10800" y="10800"/>
                  </a:cubicBezTo>
                  <a:cubicBezTo>
                    <a:pt x="11160" y="11377"/>
                    <a:pt x="13680" y="12037"/>
                    <a:pt x="15660" y="12696"/>
                  </a:cubicBezTo>
                  <a:cubicBezTo>
                    <a:pt x="17640" y="13356"/>
                    <a:pt x="19080" y="14015"/>
                    <a:pt x="19980" y="15005"/>
                  </a:cubicBezTo>
                  <a:cubicBezTo>
                    <a:pt x="20880" y="15994"/>
                    <a:pt x="21240" y="17313"/>
                    <a:pt x="17820" y="18467"/>
                  </a:cubicBezTo>
                  <a:cubicBezTo>
                    <a:pt x="14400" y="19621"/>
                    <a:pt x="7200" y="206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661624" y="2910693"/>
              <a:ext cx="144487" cy="38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212" fill="norm" stroke="1" extrusionOk="0">
                  <a:moveTo>
                    <a:pt x="20199" y="4069"/>
                  </a:moveTo>
                  <a:cubicBezTo>
                    <a:pt x="17679" y="2648"/>
                    <a:pt x="15159" y="1227"/>
                    <a:pt x="12459" y="517"/>
                  </a:cubicBezTo>
                  <a:cubicBezTo>
                    <a:pt x="9759" y="-194"/>
                    <a:pt x="6879" y="-194"/>
                    <a:pt x="4359" y="659"/>
                  </a:cubicBezTo>
                  <a:cubicBezTo>
                    <a:pt x="1839" y="1511"/>
                    <a:pt x="-321" y="3217"/>
                    <a:pt x="39" y="4780"/>
                  </a:cubicBezTo>
                  <a:cubicBezTo>
                    <a:pt x="399" y="6343"/>
                    <a:pt x="3279" y="7764"/>
                    <a:pt x="7419" y="9540"/>
                  </a:cubicBezTo>
                  <a:cubicBezTo>
                    <a:pt x="11559" y="11317"/>
                    <a:pt x="16959" y="13448"/>
                    <a:pt x="19119" y="15224"/>
                  </a:cubicBezTo>
                  <a:cubicBezTo>
                    <a:pt x="21279" y="17001"/>
                    <a:pt x="20199" y="18422"/>
                    <a:pt x="18939" y="19345"/>
                  </a:cubicBezTo>
                  <a:cubicBezTo>
                    <a:pt x="17679" y="20269"/>
                    <a:pt x="16239" y="20695"/>
                    <a:pt x="14259" y="20980"/>
                  </a:cubicBezTo>
                  <a:cubicBezTo>
                    <a:pt x="12279" y="21264"/>
                    <a:pt x="9759" y="21406"/>
                    <a:pt x="8139" y="20695"/>
                  </a:cubicBezTo>
                  <a:cubicBezTo>
                    <a:pt x="6519" y="19985"/>
                    <a:pt x="5799" y="18422"/>
                    <a:pt x="5079" y="16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959779" y="2845866"/>
              <a:ext cx="113579" cy="434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57" fill="norm" stroke="1" extrusionOk="0">
                  <a:moveTo>
                    <a:pt x="8373" y="0"/>
                  </a:moveTo>
                  <a:cubicBezTo>
                    <a:pt x="7413" y="2888"/>
                    <a:pt x="6453" y="5777"/>
                    <a:pt x="5013" y="8916"/>
                  </a:cubicBezTo>
                  <a:cubicBezTo>
                    <a:pt x="3573" y="12056"/>
                    <a:pt x="1653" y="15447"/>
                    <a:pt x="693" y="17519"/>
                  </a:cubicBezTo>
                  <a:cubicBezTo>
                    <a:pt x="-267" y="19591"/>
                    <a:pt x="-267" y="20344"/>
                    <a:pt x="933" y="20847"/>
                  </a:cubicBezTo>
                  <a:cubicBezTo>
                    <a:pt x="2133" y="21349"/>
                    <a:pt x="4533" y="21600"/>
                    <a:pt x="8133" y="21035"/>
                  </a:cubicBezTo>
                  <a:cubicBezTo>
                    <a:pt x="11733" y="20470"/>
                    <a:pt x="16533" y="19088"/>
                    <a:pt x="21333" y="17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943021" y="3091205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1048415" y="3068205"/>
              <a:ext cx="317649" cy="48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47" fill="norm" stroke="1" extrusionOk="0">
                  <a:moveTo>
                    <a:pt x="6301" y="0"/>
                  </a:moveTo>
                  <a:cubicBezTo>
                    <a:pt x="4244" y="568"/>
                    <a:pt x="2187" y="1137"/>
                    <a:pt x="1073" y="1705"/>
                  </a:cubicBezTo>
                  <a:cubicBezTo>
                    <a:pt x="-42" y="2274"/>
                    <a:pt x="-213" y="2842"/>
                    <a:pt x="216" y="3581"/>
                  </a:cubicBezTo>
                  <a:cubicBezTo>
                    <a:pt x="644" y="4320"/>
                    <a:pt x="1673" y="5229"/>
                    <a:pt x="3216" y="5684"/>
                  </a:cubicBezTo>
                  <a:cubicBezTo>
                    <a:pt x="4758" y="6139"/>
                    <a:pt x="6816" y="6139"/>
                    <a:pt x="8530" y="5741"/>
                  </a:cubicBezTo>
                  <a:cubicBezTo>
                    <a:pt x="10244" y="5343"/>
                    <a:pt x="11616" y="4547"/>
                    <a:pt x="12473" y="3752"/>
                  </a:cubicBezTo>
                  <a:cubicBezTo>
                    <a:pt x="13330" y="2956"/>
                    <a:pt x="13673" y="2160"/>
                    <a:pt x="13844" y="2046"/>
                  </a:cubicBezTo>
                  <a:cubicBezTo>
                    <a:pt x="14016" y="1933"/>
                    <a:pt x="14016" y="2501"/>
                    <a:pt x="13758" y="4377"/>
                  </a:cubicBezTo>
                  <a:cubicBezTo>
                    <a:pt x="13501" y="6253"/>
                    <a:pt x="12987" y="9436"/>
                    <a:pt x="12644" y="12278"/>
                  </a:cubicBezTo>
                  <a:cubicBezTo>
                    <a:pt x="12301" y="15120"/>
                    <a:pt x="12130" y="17621"/>
                    <a:pt x="11958" y="19213"/>
                  </a:cubicBezTo>
                  <a:cubicBezTo>
                    <a:pt x="11787" y="20804"/>
                    <a:pt x="11616" y="21486"/>
                    <a:pt x="11530" y="21543"/>
                  </a:cubicBezTo>
                  <a:cubicBezTo>
                    <a:pt x="11444" y="21600"/>
                    <a:pt x="11444" y="21032"/>
                    <a:pt x="11530" y="18985"/>
                  </a:cubicBezTo>
                  <a:cubicBezTo>
                    <a:pt x="11616" y="16939"/>
                    <a:pt x="11787" y="13415"/>
                    <a:pt x="12301" y="10232"/>
                  </a:cubicBezTo>
                  <a:cubicBezTo>
                    <a:pt x="12816" y="7048"/>
                    <a:pt x="13673" y="4206"/>
                    <a:pt x="14444" y="2558"/>
                  </a:cubicBezTo>
                  <a:cubicBezTo>
                    <a:pt x="15216" y="909"/>
                    <a:pt x="15901" y="455"/>
                    <a:pt x="16673" y="341"/>
                  </a:cubicBezTo>
                  <a:cubicBezTo>
                    <a:pt x="17444" y="227"/>
                    <a:pt x="18301" y="455"/>
                    <a:pt x="19244" y="1535"/>
                  </a:cubicBezTo>
                  <a:cubicBezTo>
                    <a:pt x="20187" y="2615"/>
                    <a:pt x="21216" y="4547"/>
                    <a:pt x="21301" y="6025"/>
                  </a:cubicBezTo>
                  <a:cubicBezTo>
                    <a:pt x="21387" y="7503"/>
                    <a:pt x="20530" y="8526"/>
                    <a:pt x="19501" y="9152"/>
                  </a:cubicBezTo>
                  <a:cubicBezTo>
                    <a:pt x="18473" y="9777"/>
                    <a:pt x="17273" y="10004"/>
                    <a:pt x="16416" y="9777"/>
                  </a:cubicBezTo>
                  <a:cubicBezTo>
                    <a:pt x="15558" y="9549"/>
                    <a:pt x="15044" y="8867"/>
                    <a:pt x="14530" y="8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1656037" y="2922535"/>
              <a:ext cx="7666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08"/>
                    <a:pt x="7200" y="8816"/>
                    <a:pt x="3600" y="12416"/>
                  </a:cubicBezTo>
                  <a:cubicBezTo>
                    <a:pt x="0" y="16016"/>
                    <a:pt x="0" y="188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797351" y="3298210"/>
              <a:ext cx="101202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45" y="19200"/>
                    <a:pt x="3491" y="16800"/>
                    <a:pt x="5318" y="15000"/>
                  </a:cubicBezTo>
                  <a:cubicBezTo>
                    <a:pt x="7145" y="13200"/>
                    <a:pt x="9055" y="12000"/>
                    <a:pt x="10991" y="10600"/>
                  </a:cubicBezTo>
                  <a:cubicBezTo>
                    <a:pt x="12927" y="9200"/>
                    <a:pt x="14891" y="7600"/>
                    <a:pt x="16664" y="5800"/>
                  </a:cubicBezTo>
                  <a:cubicBezTo>
                    <a:pt x="18436" y="4000"/>
                    <a:pt x="20018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2008712" y="3060538"/>
              <a:ext cx="76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2008712" y="324454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3243073" y="2991536"/>
              <a:ext cx="4600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5067"/>
                    <a:pt x="19200" y="10133"/>
                    <a:pt x="18000" y="13533"/>
                  </a:cubicBezTo>
                  <a:cubicBezTo>
                    <a:pt x="16800" y="16933"/>
                    <a:pt x="15600" y="18667"/>
                    <a:pt x="12600" y="19733"/>
                  </a:cubicBezTo>
                  <a:cubicBezTo>
                    <a:pt x="9600" y="20800"/>
                    <a:pt x="4800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3059008" y="2960869"/>
              <a:ext cx="46007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360" y="21600"/>
                  </a:moveTo>
                  <a:cubicBezTo>
                    <a:pt x="122" y="19872"/>
                    <a:pt x="-117" y="18144"/>
                    <a:pt x="62" y="16848"/>
                  </a:cubicBezTo>
                  <a:cubicBezTo>
                    <a:pt x="241" y="15552"/>
                    <a:pt x="838" y="14688"/>
                    <a:pt x="3284" y="12240"/>
                  </a:cubicBezTo>
                  <a:cubicBezTo>
                    <a:pt x="5731" y="9792"/>
                    <a:pt x="10027" y="5760"/>
                    <a:pt x="13368" y="3456"/>
                  </a:cubicBezTo>
                  <a:cubicBezTo>
                    <a:pt x="16710" y="1152"/>
                    <a:pt x="19096" y="576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3361600" y="3313544"/>
              <a:ext cx="107949" cy="1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16" fill="norm" stroke="1" extrusionOk="0">
                  <a:moveTo>
                    <a:pt x="9856" y="7336"/>
                  </a:moveTo>
                  <a:cubicBezTo>
                    <a:pt x="7344" y="7743"/>
                    <a:pt x="4832" y="8151"/>
                    <a:pt x="3074" y="9374"/>
                  </a:cubicBezTo>
                  <a:cubicBezTo>
                    <a:pt x="1316" y="10596"/>
                    <a:pt x="311" y="12634"/>
                    <a:pt x="60" y="14672"/>
                  </a:cubicBezTo>
                  <a:cubicBezTo>
                    <a:pt x="-191" y="16709"/>
                    <a:pt x="311" y="18747"/>
                    <a:pt x="2069" y="19970"/>
                  </a:cubicBezTo>
                  <a:cubicBezTo>
                    <a:pt x="3828" y="21192"/>
                    <a:pt x="6842" y="21600"/>
                    <a:pt x="10107" y="20377"/>
                  </a:cubicBezTo>
                  <a:cubicBezTo>
                    <a:pt x="13372" y="19155"/>
                    <a:pt x="16888" y="16302"/>
                    <a:pt x="18897" y="13857"/>
                  </a:cubicBezTo>
                  <a:cubicBezTo>
                    <a:pt x="20907" y="11411"/>
                    <a:pt x="21409" y="9374"/>
                    <a:pt x="21158" y="7336"/>
                  </a:cubicBezTo>
                  <a:cubicBezTo>
                    <a:pt x="20907" y="5298"/>
                    <a:pt x="19902" y="3260"/>
                    <a:pt x="16888" y="2038"/>
                  </a:cubicBezTo>
                  <a:cubicBezTo>
                    <a:pt x="13874" y="815"/>
                    <a:pt x="8851" y="408"/>
                    <a:pt x="38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3503745" y="3114206"/>
              <a:ext cx="11390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1520" y="0"/>
                  </a:moveTo>
                  <a:cubicBezTo>
                    <a:pt x="10080" y="3161"/>
                    <a:pt x="8640" y="6322"/>
                    <a:pt x="7680" y="9307"/>
                  </a:cubicBezTo>
                  <a:cubicBezTo>
                    <a:pt x="6720" y="12293"/>
                    <a:pt x="6240" y="15102"/>
                    <a:pt x="6000" y="17034"/>
                  </a:cubicBezTo>
                  <a:cubicBezTo>
                    <a:pt x="5760" y="18966"/>
                    <a:pt x="5760" y="20020"/>
                    <a:pt x="6000" y="20107"/>
                  </a:cubicBezTo>
                  <a:cubicBezTo>
                    <a:pt x="6240" y="20195"/>
                    <a:pt x="6720" y="19317"/>
                    <a:pt x="7440" y="18439"/>
                  </a:cubicBezTo>
                  <a:cubicBezTo>
                    <a:pt x="8160" y="17561"/>
                    <a:pt x="9120" y="16683"/>
                    <a:pt x="10560" y="15805"/>
                  </a:cubicBezTo>
                  <a:cubicBezTo>
                    <a:pt x="12000" y="14927"/>
                    <a:pt x="13920" y="14049"/>
                    <a:pt x="15840" y="13873"/>
                  </a:cubicBezTo>
                  <a:cubicBezTo>
                    <a:pt x="17760" y="13698"/>
                    <a:pt x="19680" y="14224"/>
                    <a:pt x="20640" y="14927"/>
                  </a:cubicBezTo>
                  <a:cubicBezTo>
                    <a:pt x="21600" y="15629"/>
                    <a:pt x="21600" y="16507"/>
                    <a:pt x="20880" y="17298"/>
                  </a:cubicBezTo>
                  <a:cubicBezTo>
                    <a:pt x="20160" y="18088"/>
                    <a:pt x="18720" y="18790"/>
                    <a:pt x="15120" y="19493"/>
                  </a:cubicBezTo>
                  <a:cubicBezTo>
                    <a:pt x="11520" y="20195"/>
                    <a:pt x="5760" y="20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3641748" y="3287311"/>
              <a:ext cx="111277" cy="14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08" fill="norm" stroke="1" extrusionOk="0">
                  <a:moveTo>
                    <a:pt x="16200" y="471"/>
                  </a:moveTo>
                  <a:cubicBezTo>
                    <a:pt x="13745" y="98"/>
                    <a:pt x="11291" y="-274"/>
                    <a:pt x="9327" y="285"/>
                  </a:cubicBezTo>
                  <a:cubicBezTo>
                    <a:pt x="7364" y="843"/>
                    <a:pt x="5891" y="2333"/>
                    <a:pt x="5891" y="4195"/>
                  </a:cubicBezTo>
                  <a:cubicBezTo>
                    <a:pt x="5891" y="6057"/>
                    <a:pt x="7364" y="8292"/>
                    <a:pt x="9327" y="9967"/>
                  </a:cubicBezTo>
                  <a:cubicBezTo>
                    <a:pt x="11291" y="11643"/>
                    <a:pt x="13745" y="12761"/>
                    <a:pt x="16200" y="14064"/>
                  </a:cubicBezTo>
                  <a:cubicBezTo>
                    <a:pt x="18655" y="15367"/>
                    <a:pt x="21109" y="16857"/>
                    <a:pt x="21355" y="18160"/>
                  </a:cubicBezTo>
                  <a:cubicBezTo>
                    <a:pt x="21600" y="19464"/>
                    <a:pt x="19636" y="20581"/>
                    <a:pt x="15709" y="20954"/>
                  </a:cubicBezTo>
                  <a:cubicBezTo>
                    <a:pt x="11782" y="21326"/>
                    <a:pt x="5891" y="20954"/>
                    <a:pt x="0" y="20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4446767" y="3137206"/>
              <a:ext cx="115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4492768" y="3252209"/>
              <a:ext cx="138003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0" y="10800"/>
                    <a:pt x="8800" y="21600"/>
                    <a:pt x="12400" y="21600"/>
                  </a:cubicBezTo>
                  <a:cubicBezTo>
                    <a:pt x="16000" y="21600"/>
                    <a:pt x="188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5087607" y="2963688"/>
              <a:ext cx="26176" cy="42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0690" fill="norm" stroke="1" extrusionOk="0">
                  <a:moveTo>
                    <a:pt x="14221" y="980"/>
                  </a:moveTo>
                  <a:cubicBezTo>
                    <a:pt x="14221" y="111"/>
                    <a:pt x="14221" y="-758"/>
                    <a:pt x="14221" y="1104"/>
                  </a:cubicBezTo>
                  <a:cubicBezTo>
                    <a:pt x="14221" y="2966"/>
                    <a:pt x="14221" y="7559"/>
                    <a:pt x="12257" y="10911"/>
                  </a:cubicBezTo>
                  <a:cubicBezTo>
                    <a:pt x="10294" y="14263"/>
                    <a:pt x="6367" y="16373"/>
                    <a:pt x="3421" y="17925"/>
                  </a:cubicBezTo>
                  <a:cubicBezTo>
                    <a:pt x="476" y="19476"/>
                    <a:pt x="-1488" y="20470"/>
                    <a:pt x="1457" y="20656"/>
                  </a:cubicBezTo>
                  <a:cubicBezTo>
                    <a:pt x="4403" y="20842"/>
                    <a:pt x="12257" y="20221"/>
                    <a:pt x="20112" y="19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5242638" y="3022661"/>
              <a:ext cx="170151" cy="3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49" fill="norm" stroke="1" extrusionOk="0">
                  <a:moveTo>
                    <a:pt x="1154" y="4807"/>
                  </a:moveTo>
                  <a:cubicBezTo>
                    <a:pt x="1154" y="9643"/>
                    <a:pt x="1154" y="14479"/>
                    <a:pt x="1154" y="17380"/>
                  </a:cubicBezTo>
                  <a:cubicBezTo>
                    <a:pt x="1154" y="20282"/>
                    <a:pt x="1154" y="21249"/>
                    <a:pt x="831" y="21249"/>
                  </a:cubicBezTo>
                  <a:cubicBezTo>
                    <a:pt x="509" y="21249"/>
                    <a:pt x="-136" y="20282"/>
                    <a:pt x="25" y="17461"/>
                  </a:cubicBezTo>
                  <a:cubicBezTo>
                    <a:pt x="186" y="14640"/>
                    <a:pt x="1154" y="9965"/>
                    <a:pt x="2604" y="6661"/>
                  </a:cubicBezTo>
                  <a:cubicBezTo>
                    <a:pt x="4055" y="3356"/>
                    <a:pt x="5989" y="1422"/>
                    <a:pt x="8568" y="536"/>
                  </a:cubicBezTo>
                  <a:cubicBezTo>
                    <a:pt x="11148" y="-351"/>
                    <a:pt x="14371" y="-190"/>
                    <a:pt x="16951" y="1422"/>
                  </a:cubicBezTo>
                  <a:cubicBezTo>
                    <a:pt x="19530" y="3034"/>
                    <a:pt x="21464" y="6097"/>
                    <a:pt x="21464" y="8837"/>
                  </a:cubicBezTo>
                  <a:cubicBezTo>
                    <a:pt x="21464" y="11577"/>
                    <a:pt x="19530" y="13995"/>
                    <a:pt x="16145" y="15607"/>
                  </a:cubicBezTo>
                  <a:cubicBezTo>
                    <a:pt x="12760" y="17219"/>
                    <a:pt x="7924" y="18025"/>
                    <a:pt x="3088" y="1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5474123" y="3267543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5274785" y="2930202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5949467" y="3175541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9200"/>
                    <a:pt x="11733" y="16800"/>
                    <a:pt x="15333" y="13200"/>
                  </a:cubicBezTo>
                  <a:cubicBezTo>
                    <a:pt x="18933" y="9600"/>
                    <a:pt x="2026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6355809" y="2945535"/>
              <a:ext cx="175136" cy="4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77" fill="norm" stroke="1" extrusionOk="0">
                  <a:moveTo>
                    <a:pt x="3757" y="4860"/>
                  </a:moveTo>
                  <a:cubicBezTo>
                    <a:pt x="2504" y="8370"/>
                    <a:pt x="1252" y="11880"/>
                    <a:pt x="626" y="13972"/>
                  </a:cubicBezTo>
                  <a:cubicBezTo>
                    <a:pt x="0" y="16065"/>
                    <a:pt x="0" y="16740"/>
                    <a:pt x="0" y="17415"/>
                  </a:cubicBezTo>
                  <a:cubicBezTo>
                    <a:pt x="0" y="18090"/>
                    <a:pt x="0" y="18765"/>
                    <a:pt x="157" y="19643"/>
                  </a:cubicBezTo>
                  <a:cubicBezTo>
                    <a:pt x="313" y="20520"/>
                    <a:pt x="626" y="21600"/>
                    <a:pt x="783" y="21465"/>
                  </a:cubicBezTo>
                  <a:cubicBezTo>
                    <a:pt x="939" y="21330"/>
                    <a:pt x="939" y="19980"/>
                    <a:pt x="1565" y="17280"/>
                  </a:cubicBezTo>
                  <a:cubicBezTo>
                    <a:pt x="2191" y="14580"/>
                    <a:pt x="3443" y="10530"/>
                    <a:pt x="4852" y="7560"/>
                  </a:cubicBezTo>
                  <a:cubicBezTo>
                    <a:pt x="6261" y="4590"/>
                    <a:pt x="7826" y="2700"/>
                    <a:pt x="9391" y="1552"/>
                  </a:cubicBezTo>
                  <a:cubicBezTo>
                    <a:pt x="10957" y="405"/>
                    <a:pt x="12522" y="0"/>
                    <a:pt x="13930" y="0"/>
                  </a:cubicBezTo>
                  <a:cubicBezTo>
                    <a:pt x="15339" y="0"/>
                    <a:pt x="16591" y="405"/>
                    <a:pt x="18157" y="2025"/>
                  </a:cubicBezTo>
                  <a:cubicBezTo>
                    <a:pt x="19722" y="3645"/>
                    <a:pt x="21600" y="6480"/>
                    <a:pt x="21443" y="8910"/>
                  </a:cubicBezTo>
                  <a:cubicBezTo>
                    <a:pt x="21287" y="11340"/>
                    <a:pt x="19096" y="13365"/>
                    <a:pt x="15339" y="14917"/>
                  </a:cubicBezTo>
                  <a:cubicBezTo>
                    <a:pt x="11583" y="16470"/>
                    <a:pt x="6261" y="17550"/>
                    <a:pt x="939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6532147" y="3243066"/>
              <a:ext cx="130337" cy="12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1577"/>
                  </a:moveTo>
                  <a:cubicBezTo>
                    <a:pt x="2118" y="696"/>
                    <a:pt x="4235" y="-186"/>
                    <a:pt x="6141" y="34"/>
                  </a:cubicBezTo>
                  <a:cubicBezTo>
                    <a:pt x="8047" y="255"/>
                    <a:pt x="9741" y="1577"/>
                    <a:pt x="10377" y="3781"/>
                  </a:cubicBezTo>
                  <a:cubicBezTo>
                    <a:pt x="11012" y="5985"/>
                    <a:pt x="10588" y="9071"/>
                    <a:pt x="9529" y="11275"/>
                  </a:cubicBezTo>
                  <a:cubicBezTo>
                    <a:pt x="8471" y="13479"/>
                    <a:pt x="6777" y="14802"/>
                    <a:pt x="5082" y="16345"/>
                  </a:cubicBezTo>
                  <a:cubicBezTo>
                    <a:pt x="3388" y="17887"/>
                    <a:pt x="1694" y="19651"/>
                    <a:pt x="1906" y="20532"/>
                  </a:cubicBezTo>
                  <a:cubicBezTo>
                    <a:pt x="2118" y="21414"/>
                    <a:pt x="4235" y="21414"/>
                    <a:pt x="7835" y="20753"/>
                  </a:cubicBezTo>
                  <a:cubicBezTo>
                    <a:pt x="11435" y="20092"/>
                    <a:pt x="16518" y="18769"/>
                    <a:pt x="21600" y="17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6355809" y="2876534"/>
              <a:ext cx="237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18000"/>
                    <a:pt x="1394" y="14400"/>
                    <a:pt x="4994" y="10800"/>
                  </a:cubicBezTo>
                  <a:cubicBezTo>
                    <a:pt x="8594" y="7200"/>
                    <a:pt x="150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6815820" y="2884201"/>
              <a:ext cx="7668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358"/>
                    <a:pt x="21600" y="8716"/>
                    <a:pt x="18000" y="12316"/>
                  </a:cubicBezTo>
                  <a:cubicBezTo>
                    <a:pt x="14400" y="15916"/>
                    <a:pt x="7200" y="18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7222163" y="3151860"/>
              <a:ext cx="161004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143" y="11375"/>
                    <a:pt x="10286" y="2735"/>
                    <a:pt x="13886" y="575"/>
                  </a:cubicBezTo>
                  <a:cubicBezTo>
                    <a:pt x="17486" y="-1585"/>
                    <a:pt x="1954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7199162" y="3298210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7981180" y="2883891"/>
              <a:ext cx="37897" cy="65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26" fill="norm" stroke="1" extrusionOk="0">
                  <a:moveTo>
                    <a:pt x="17280" y="1276"/>
                  </a:moveTo>
                  <a:cubicBezTo>
                    <a:pt x="18720" y="685"/>
                    <a:pt x="20160" y="95"/>
                    <a:pt x="20880" y="10"/>
                  </a:cubicBezTo>
                  <a:cubicBezTo>
                    <a:pt x="21600" y="-74"/>
                    <a:pt x="21600" y="348"/>
                    <a:pt x="20160" y="1867"/>
                  </a:cubicBezTo>
                  <a:cubicBezTo>
                    <a:pt x="18720" y="3385"/>
                    <a:pt x="15840" y="6001"/>
                    <a:pt x="12960" y="8743"/>
                  </a:cubicBezTo>
                  <a:cubicBezTo>
                    <a:pt x="10080" y="11485"/>
                    <a:pt x="7200" y="14354"/>
                    <a:pt x="5040" y="16506"/>
                  </a:cubicBezTo>
                  <a:cubicBezTo>
                    <a:pt x="2880" y="18657"/>
                    <a:pt x="1440" y="20092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8218851" y="2907201"/>
              <a:ext cx="8433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1646"/>
                    <a:pt x="9818" y="3291"/>
                    <a:pt x="6218" y="6891"/>
                  </a:cubicBezTo>
                  <a:cubicBezTo>
                    <a:pt x="2618" y="10491"/>
                    <a:pt x="1309" y="16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8349188" y="3002928"/>
              <a:ext cx="176338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1252" y="10884"/>
                    <a:pt x="2504" y="1066"/>
                    <a:pt x="6104" y="84"/>
                  </a:cubicBezTo>
                  <a:cubicBezTo>
                    <a:pt x="9704" y="-898"/>
                    <a:pt x="15652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8438634" y="2937869"/>
              <a:ext cx="4855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5867"/>
                    <a:pt x="5400" y="11733"/>
                    <a:pt x="2160" y="15333"/>
                  </a:cubicBezTo>
                  <a:cubicBezTo>
                    <a:pt x="-1080" y="18933"/>
                    <a:pt x="0" y="20267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8625194" y="2900309"/>
              <a:ext cx="147023" cy="26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538" fill="norm" stroke="1" extrusionOk="0">
                  <a:moveTo>
                    <a:pt x="0" y="1172"/>
                  </a:moveTo>
                  <a:cubicBezTo>
                    <a:pt x="4393" y="761"/>
                    <a:pt x="8786" y="349"/>
                    <a:pt x="11898" y="144"/>
                  </a:cubicBezTo>
                  <a:cubicBezTo>
                    <a:pt x="15010" y="-62"/>
                    <a:pt x="16841" y="-62"/>
                    <a:pt x="18488" y="247"/>
                  </a:cubicBezTo>
                  <a:cubicBezTo>
                    <a:pt x="20136" y="555"/>
                    <a:pt x="21600" y="1172"/>
                    <a:pt x="20868" y="4258"/>
                  </a:cubicBezTo>
                  <a:cubicBezTo>
                    <a:pt x="20136" y="7344"/>
                    <a:pt x="17207" y="12898"/>
                    <a:pt x="15559" y="16189"/>
                  </a:cubicBezTo>
                  <a:cubicBezTo>
                    <a:pt x="13912" y="19481"/>
                    <a:pt x="13546" y="20509"/>
                    <a:pt x="13180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8686529" y="3068205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8326188" y="3198541"/>
              <a:ext cx="39867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6" y="17280"/>
                    <a:pt x="9692" y="12960"/>
                    <a:pt x="13292" y="9360"/>
                  </a:cubicBezTo>
                  <a:cubicBezTo>
                    <a:pt x="16892" y="5760"/>
                    <a:pt x="1924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8563859" y="3299062"/>
              <a:ext cx="253007" cy="18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789"/>
                  </a:moveTo>
                  <a:cubicBezTo>
                    <a:pt x="1091" y="197"/>
                    <a:pt x="2182" y="-395"/>
                    <a:pt x="3709" y="345"/>
                  </a:cubicBezTo>
                  <a:cubicBezTo>
                    <a:pt x="5236" y="1084"/>
                    <a:pt x="7200" y="3156"/>
                    <a:pt x="7636" y="6410"/>
                  </a:cubicBezTo>
                  <a:cubicBezTo>
                    <a:pt x="8073" y="9665"/>
                    <a:pt x="6982" y="14104"/>
                    <a:pt x="6000" y="16767"/>
                  </a:cubicBezTo>
                  <a:cubicBezTo>
                    <a:pt x="5018" y="19430"/>
                    <a:pt x="4145" y="20317"/>
                    <a:pt x="4255" y="20761"/>
                  </a:cubicBezTo>
                  <a:cubicBezTo>
                    <a:pt x="4364" y="21205"/>
                    <a:pt x="5455" y="21205"/>
                    <a:pt x="8509" y="20317"/>
                  </a:cubicBezTo>
                  <a:cubicBezTo>
                    <a:pt x="11564" y="19430"/>
                    <a:pt x="16582" y="17654"/>
                    <a:pt x="21600" y="15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9154206" y="3160207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9591826" y="2953202"/>
              <a:ext cx="152728" cy="26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91" fill="norm" stroke="1" extrusionOk="0">
                  <a:moveTo>
                    <a:pt x="21514" y="0"/>
                  </a:moveTo>
                  <a:cubicBezTo>
                    <a:pt x="16114" y="210"/>
                    <a:pt x="10714" y="419"/>
                    <a:pt x="7114" y="524"/>
                  </a:cubicBezTo>
                  <a:cubicBezTo>
                    <a:pt x="3514" y="629"/>
                    <a:pt x="1714" y="629"/>
                    <a:pt x="814" y="1153"/>
                  </a:cubicBezTo>
                  <a:cubicBezTo>
                    <a:pt x="-86" y="1678"/>
                    <a:pt x="-86" y="2726"/>
                    <a:pt x="94" y="3775"/>
                  </a:cubicBezTo>
                  <a:cubicBezTo>
                    <a:pt x="274" y="4823"/>
                    <a:pt x="634" y="5872"/>
                    <a:pt x="634" y="6920"/>
                  </a:cubicBezTo>
                  <a:cubicBezTo>
                    <a:pt x="634" y="7969"/>
                    <a:pt x="274" y="9017"/>
                    <a:pt x="994" y="9647"/>
                  </a:cubicBezTo>
                  <a:cubicBezTo>
                    <a:pt x="1714" y="10276"/>
                    <a:pt x="3514" y="10485"/>
                    <a:pt x="5854" y="10905"/>
                  </a:cubicBezTo>
                  <a:cubicBezTo>
                    <a:pt x="8194" y="11324"/>
                    <a:pt x="11074" y="11953"/>
                    <a:pt x="12874" y="13317"/>
                  </a:cubicBezTo>
                  <a:cubicBezTo>
                    <a:pt x="14674" y="14680"/>
                    <a:pt x="15394" y="16777"/>
                    <a:pt x="14314" y="18350"/>
                  </a:cubicBezTo>
                  <a:cubicBezTo>
                    <a:pt x="13234" y="19922"/>
                    <a:pt x="10354" y="20971"/>
                    <a:pt x="7654" y="21285"/>
                  </a:cubicBezTo>
                  <a:cubicBezTo>
                    <a:pt x="4954" y="21600"/>
                    <a:pt x="2434" y="21181"/>
                    <a:pt x="1894" y="20447"/>
                  </a:cubicBezTo>
                  <a:cubicBezTo>
                    <a:pt x="1354" y="19713"/>
                    <a:pt x="2794" y="18664"/>
                    <a:pt x="4234" y="17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9920890" y="2861200"/>
              <a:ext cx="92003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2160"/>
                    <a:pt x="15600" y="4320"/>
                    <a:pt x="13200" y="6880"/>
                  </a:cubicBezTo>
                  <a:cubicBezTo>
                    <a:pt x="10800" y="9440"/>
                    <a:pt x="9000" y="12400"/>
                    <a:pt x="6900" y="14920"/>
                  </a:cubicBezTo>
                  <a:cubicBezTo>
                    <a:pt x="4800" y="17440"/>
                    <a:pt x="2400" y="19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10472902" y="3114206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10503570" y="3259876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10925246" y="2945535"/>
              <a:ext cx="3066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659"/>
                    <a:pt x="14400" y="9318"/>
                    <a:pt x="10800" y="12918"/>
                  </a:cubicBezTo>
                  <a:cubicBezTo>
                    <a:pt x="7200" y="16518"/>
                    <a:pt x="36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11023808" y="3045204"/>
              <a:ext cx="12005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600" fill="norm" stroke="1" extrusionOk="0">
                  <a:moveTo>
                    <a:pt x="13415" y="0"/>
                  </a:moveTo>
                  <a:cubicBezTo>
                    <a:pt x="9007" y="2769"/>
                    <a:pt x="4599" y="5538"/>
                    <a:pt x="2174" y="7385"/>
                  </a:cubicBezTo>
                  <a:cubicBezTo>
                    <a:pt x="-250" y="9231"/>
                    <a:pt x="-691" y="10154"/>
                    <a:pt x="1072" y="10338"/>
                  </a:cubicBezTo>
                  <a:cubicBezTo>
                    <a:pt x="2836" y="10523"/>
                    <a:pt x="6803" y="9969"/>
                    <a:pt x="9668" y="9415"/>
                  </a:cubicBezTo>
                  <a:cubicBezTo>
                    <a:pt x="12533" y="8862"/>
                    <a:pt x="14297" y="8308"/>
                    <a:pt x="16280" y="7938"/>
                  </a:cubicBezTo>
                  <a:cubicBezTo>
                    <a:pt x="18264" y="7569"/>
                    <a:pt x="20468" y="7385"/>
                    <a:pt x="20689" y="8215"/>
                  </a:cubicBezTo>
                  <a:cubicBezTo>
                    <a:pt x="20909" y="9046"/>
                    <a:pt x="19146" y="10892"/>
                    <a:pt x="17823" y="13292"/>
                  </a:cubicBezTo>
                  <a:cubicBezTo>
                    <a:pt x="16501" y="15692"/>
                    <a:pt x="15619" y="18646"/>
                    <a:pt x="147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11231919" y="3206208"/>
              <a:ext cx="145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11517142" y="3095640"/>
              <a:ext cx="90454" cy="21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409" fill="norm" stroke="1" extrusionOk="0">
                  <a:moveTo>
                    <a:pt x="20662" y="329"/>
                  </a:moveTo>
                  <a:cubicBezTo>
                    <a:pt x="17743" y="69"/>
                    <a:pt x="14824" y="-191"/>
                    <a:pt x="11029" y="199"/>
                  </a:cubicBezTo>
                  <a:cubicBezTo>
                    <a:pt x="7235" y="590"/>
                    <a:pt x="2565" y="1631"/>
                    <a:pt x="813" y="2802"/>
                  </a:cubicBezTo>
                  <a:cubicBezTo>
                    <a:pt x="-938" y="3973"/>
                    <a:pt x="230" y="5274"/>
                    <a:pt x="3440" y="7616"/>
                  </a:cubicBezTo>
                  <a:cubicBezTo>
                    <a:pt x="6651" y="9958"/>
                    <a:pt x="11905" y="13342"/>
                    <a:pt x="13948" y="15814"/>
                  </a:cubicBezTo>
                  <a:cubicBezTo>
                    <a:pt x="15992" y="18286"/>
                    <a:pt x="14824" y="19848"/>
                    <a:pt x="12489" y="20628"/>
                  </a:cubicBezTo>
                  <a:cubicBezTo>
                    <a:pt x="10154" y="21409"/>
                    <a:pt x="6651" y="21409"/>
                    <a:pt x="3148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11530926" y="3075872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11765866" y="2983870"/>
              <a:ext cx="48734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600" fill="norm" stroke="1" extrusionOk="0">
                  <a:moveTo>
                    <a:pt x="20595" y="0"/>
                  </a:moveTo>
                  <a:cubicBezTo>
                    <a:pt x="19515" y="3671"/>
                    <a:pt x="18435" y="7341"/>
                    <a:pt x="14655" y="10588"/>
                  </a:cubicBezTo>
                  <a:cubicBezTo>
                    <a:pt x="10875" y="13835"/>
                    <a:pt x="4395" y="16659"/>
                    <a:pt x="1695" y="18424"/>
                  </a:cubicBezTo>
                  <a:cubicBezTo>
                    <a:pt x="-1005" y="20188"/>
                    <a:pt x="75" y="20894"/>
                    <a:pt x="11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11937269" y="3151860"/>
              <a:ext cx="145671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516" y="11375"/>
                    <a:pt x="3032" y="2735"/>
                    <a:pt x="6632" y="575"/>
                  </a:cubicBezTo>
                  <a:cubicBezTo>
                    <a:pt x="10232" y="-1585"/>
                    <a:pt x="1591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11967936" y="3229209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12328277" y="3045204"/>
              <a:ext cx="5366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476"/>
                    <a:pt x="9257" y="8951"/>
                    <a:pt x="5657" y="12551"/>
                  </a:cubicBezTo>
                  <a:cubicBezTo>
                    <a:pt x="2057" y="16151"/>
                    <a:pt x="1029" y="18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0" y="4427791"/>
              <a:ext cx="11952603" cy="45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672"/>
                  </a:moveTo>
                  <a:cubicBezTo>
                    <a:pt x="139" y="5189"/>
                    <a:pt x="277" y="4706"/>
                    <a:pt x="430" y="4284"/>
                  </a:cubicBezTo>
                  <a:cubicBezTo>
                    <a:pt x="582" y="3861"/>
                    <a:pt x="748" y="3499"/>
                    <a:pt x="914" y="3258"/>
                  </a:cubicBezTo>
                  <a:cubicBezTo>
                    <a:pt x="1081" y="3017"/>
                    <a:pt x="1247" y="2896"/>
                    <a:pt x="1413" y="2775"/>
                  </a:cubicBezTo>
                  <a:cubicBezTo>
                    <a:pt x="1579" y="2655"/>
                    <a:pt x="1746" y="2534"/>
                    <a:pt x="1924" y="2413"/>
                  </a:cubicBezTo>
                  <a:cubicBezTo>
                    <a:pt x="2101" y="2293"/>
                    <a:pt x="2291" y="2172"/>
                    <a:pt x="2471" y="2051"/>
                  </a:cubicBezTo>
                  <a:cubicBezTo>
                    <a:pt x="2651" y="1931"/>
                    <a:pt x="2822" y="1810"/>
                    <a:pt x="2995" y="1689"/>
                  </a:cubicBezTo>
                  <a:cubicBezTo>
                    <a:pt x="3168" y="1569"/>
                    <a:pt x="3344" y="1448"/>
                    <a:pt x="3526" y="1267"/>
                  </a:cubicBezTo>
                  <a:cubicBezTo>
                    <a:pt x="3709" y="1086"/>
                    <a:pt x="3898" y="845"/>
                    <a:pt x="4073" y="724"/>
                  </a:cubicBezTo>
                  <a:cubicBezTo>
                    <a:pt x="4249" y="603"/>
                    <a:pt x="4411" y="603"/>
                    <a:pt x="4577" y="543"/>
                  </a:cubicBezTo>
                  <a:cubicBezTo>
                    <a:pt x="4743" y="483"/>
                    <a:pt x="4914" y="362"/>
                    <a:pt x="5082" y="302"/>
                  </a:cubicBezTo>
                  <a:cubicBezTo>
                    <a:pt x="5251" y="241"/>
                    <a:pt x="5417" y="241"/>
                    <a:pt x="5621" y="181"/>
                  </a:cubicBezTo>
                  <a:cubicBezTo>
                    <a:pt x="5824" y="121"/>
                    <a:pt x="6064" y="0"/>
                    <a:pt x="6267" y="0"/>
                  </a:cubicBezTo>
                  <a:cubicBezTo>
                    <a:pt x="6470" y="0"/>
                    <a:pt x="6637" y="121"/>
                    <a:pt x="6805" y="181"/>
                  </a:cubicBezTo>
                  <a:cubicBezTo>
                    <a:pt x="6974" y="241"/>
                    <a:pt x="7145" y="241"/>
                    <a:pt x="7311" y="362"/>
                  </a:cubicBezTo>
                  <a:cubicBezTo>
                    <a:pt x="7477" y="483"/>
                    <a:pt x="7639" y="724"/>
                    <a:pt x="7805" y="905"/>
                  </a:cubicBezTo>
                  <a:cubicBezTo>
                    <a:pt x="7971" y="1086"/>
                    <a:pt x="8142" y="1207"/>
                    <a:pt x="8313" y="1327"/>
                  </a:cubicBezTo>
                  <a:cubicBezTo>
                    <a:pt x="8484" y="1448"/>
                    <a:pt x="8655" y="1569"/>
                    <a:pt x="8830" y="1750"/>
                  </a:cubicBezTo>
                  <a:cubicBezTo>
                    <a:pt x="9006" y="1931"/>
                    <a:pt x="9186" y="2172"/>
                    <a:pt x="9364" y="2353"/>
                  </a:cubicBezTo>
                  <a:cubicBezTo>
                    <a:pt x="9542" y="2534"/>
                    <a:pt x="9717" y="2655"/>
                    <a:pt x="9895" y="2775"/>
                  </a:cubicBezTo>
                  <a:cubicBezTo>
                    <a:pt x="10073" y="2896"/>
                    <a:pt x="10253" y="3017"/>
                    <a:pt x="10433" y="3077"/>
                  </a:cubicBezTo>
                  <a:cubicBezTo>
                    <a:pt x="10613" y="3137"/>
                    <a:pt x="10793" y="3137"/>
                    <a:pt x="10980" y="3198"/>
                  </a:cubicBezTo>
                  <a:cubicBezTo>
                    <a:pt x="11167" y="3258"/>
                    <a:pt x="11361" y="3379"/>
                    <a:pt x="11548" y="3439"/>
                  </a:cubicBezTo>
                  <a:cubicBezTo>
                    <a:pt x="11735" y="3499"/>
                    <a:pt x="11915" y="3499"/>
                    <a:pt x="12100" y="3560"/>
                  </a:cubicBezTo>
                  <a:cubicBezTo>
                    <a:pt x="12285" y="3620"/>
                    <a:pt x="12474" y="3741"/>
                    <a:pt x="12659" y="3801"/>
                  </a:cubicBezTo>
                  <a:cubicBezTo>
                    <a:pt x="12844" y="3861"/>
                    <a:pt x="13024" y="3861"/>
                    <a:pt x="13208" y="3982"/>
                  </a:cubicBezTo>
                  <a:cubicBezTo>
                    <a:pt x="13393" y="4103"/>
                    <a:pt x="13583" y="4344"/>
                    <a:pt x="13770" y="4525"/>
                  </a:cubicBezTo>
                  <a:cubicBezTo>
                    <a:pt x="13957" y="4706"/>
                    <a:pt x="14141" y="4827"/>
                    <a:pt x="14328" y="4947"/>
                  </a:cubicBezTo>
                  <a:cubicBezTo>
                    <a:pt x="14515" y="5068"/>
                    <a:pt x="14705" y="5189"/>
                    <a:pt x="14894" y="5370"/>
                  </a:cubicBezTo>
                  <a:cubicBezTo>
                    <a:pt x="15084" y="5551"/>
                    <a:pt x="15273" y="5792"/>
                    <a:pt x="15462" y="6034"/>
                  </a:cubicBezTo>
                  <a:cubicBezTo>
                    <a:pt x="15652" y="6275"/>
                    <a:pt x="15841" y="6516"/>
                    <a:pt x="16030" y="6758"/>
                  </a:cubicBezTo>
                  <a:cubicBezTo>
                    <a:pt x="16220" y="6999"/>
                    <a:pt x="16409" y="7240"/>
                    <a:pt x="16601" y="7482"/>
                  </a:cubicBezTo>
                  <a:cubicBezTo>
                    <a:pt x="16792" y="7723"/>
                    <a:pt x="16986" y="7964"/>
                    <a:pt x="17183" y="8266"/>
                  </a:cubicBezTo>
                  <a:cubicBezTo>
                    <a:pt x="17379" y="8568"/>
                    <a:pt x="17577" y="8930"/>
                    <a:pt x="17767" y="9231"/>
                  </a:cubicBezTo>
                  <a:cubicBezTo>
                    <a:pt x="17956" y="9533"/>
                    <a:pt x="18136" y="9774"/>
                    <a:pt x="18316" y="10076"/>
                  </a:cubicBezTo>
                  <a:cubicBezTo>
                    <a:pt x="18496" y="10378"/>
                    <a:pt x="18677" y="10740"/>
                    <a:pt x="18850" y="11102"/>
                  </a:cubicBezTo>
                  <a:cubicBezTo>
                    <a:pt x="19023" y="11464"/>
                    <a:pt x="19189" y="11826"/>
                    <a:pt x="19374" y="12248"/>
                  </a:cubicBezTo>
                  <a:cubicBezTo>
                    <a:pt x="19559" y="12670"/>
                    <a:pt x="19762" y="13153"/>
                    <a:pt x="19951" y="13636"/>
                  </a:cubicBezTo>
                  <a:cubicBezTo>
                    <a:pt x="20141" y="14118"/>
                    <a:pt x="20316" y="14601"/>
                    <a:pt x="20499" y="15204"/>
                  </a:cubicBezTo>
                  <a:cubicBezTo>
                    <a:pt x="20681" y="15808"/>
                    <a:pt x="20870" y="16532"/>
                    <a:pt x="21046" y="17437"/>
                  </a:cubicBezTo>
                  <a:cubicBezTo>
                    <a:pt x="21221" y="18342"/>
                    <a:pt x="21383" y="19428"/>
                    <a:pt x="21473" y="20152"/>
                  </a:cubicBezTo>
                  <a:cubicBezTo>
                    <a:pt x="21563" y="20876"/>
                    <a:pt x="21582" y="212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23000" y="5697931"/>
              <a:ext cx="1208294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8"/>
                  </a:moveTo>
                  <a:cubicBezTo>
                    <a:pt x="91" y="232"/>
                    <a:pt x="183" y="116"/>
                    <a:pt x="290" y="174"/>
                  </a:cubicBezTo>
                  <a:cubicBezTo>
                    <a:pt x="397" y="232"/>
                    <a:pt x="521" y="465"/>
                    <a:pt x="662" y="639"/>
                  </a:cubicBezTo>
                  <a:cubicBezTo>
                    <a:pt x="804" y="813"/>
                    <a:pt x="964" y="929"/>
                    <a:pt x="1140" y="987"/>
                  </a:cubicBezTo>
                  <a:cubicBezTo>
                    <a:pt x="1316" y="1045"/>
                    <a:pt x="1508" y="1045"/>
                    <a:pt x="1686" y="987"/>
                  </a:cubicBezTo>
                  <a:cubicBezTo>
                    <a:pt x="1864" y="929"/>
                    <a:pt x="2028" y="813"/>
                    <a:pt x="2204" y="755"/>
                  </a:cubicBezTo>
                  <a:cubicBezTo>
                    <a:pt x="2380" y="697"/>
                    <a:pt x="2568" y="697"/>
                    <a:pt x="2743" y="639"/>
                  </a:cubicBezTo>
                  <a:cubicBezTo>
                    <a:pt x="2919" y="581"/>
                    <a:pt x="3084" y="465"/>
                    <a:pt x="3257" y="348"/>
                  </a:cubicBezTo>
                  <a:cubicBezTo>
                    <a:pt x="3431" y="232"/>
                    <a:pt x="3614" y="116"/>
                    <a:pt x="3794" y="58"/>
                  </a:cubicBezTo>
                  <a:cubicBezTo>
                    <a:pt x="3975" y="0"/>
                    <a:pt x="4153" y="0"/>
                    <a:pt x="4340" y="0"/>
                  </a:cubicBezTo>
                  <a:cubicBezTo>
                    <a:pt x="4527" y="0"/>
                    <a:pt x="4724" y="0"/>
                    <a:pt x="4897" y="58"/>
                  </a:cubicBezTo>
                  <a:cubicBezTo>
                    <a:pt x="5071" y="116"/>
                    <a:pt x="5222" y="232"/>
                    <a:pt x="5382" y="290"/>
                  </a:cubicBezTo>
                  <a:cubicBezTo>
                    <a:pt x="5542" y="348"/>
                    <a:pt x="5711" y="348"/>
                    <a:pt x="5882" y="406"/>
                  </a:cubicBezTo>
                  <a:cubicBezTo>
                    <a:pt x="6053" y="465"/>
                    <a:pt x="6227" y="581"/>
                    <a:pt x="6401" y="639"/>
                  </a:cubicBezTo>
                  <a:cubicBezTo>
                    <a:pt x="6574" y="697"/>
                    <a:pt x="6748" y="697"/>
                    <a:pt x="6926" y="755"/>
                  </a:cubicBezTo>
                  <a:cubicBezTo>
                    <a:pt x="7104" y="813"/>
                    <a:pt x="7287" y="929"/>
                    <a:pt x="7470" y="987"/>
                  </a:cubicBezTo>
                  <a:cubicBezTo>
                    <a:pt x="7652" y="1045"/>
                    <a:pt x="7835" y="1045"/>
                    <a:pt x="8022" y="1045"/>
                  </a:cubicBezTo>
                  <a:cubicBezTo>
                    <a:pt x="8210" y="1045"/>
                    <a:pt x="8402" y="1045"/>
                    <a:pt x="8591" y="1045"/>
                  </a:cubicBezTo>
                  <a:cubicBezTo>
                    <a:pt x="8781" y="1045"/>
                    <a:pt x="8968" y="1045"/>
                    <a:pt x="9160" y="1045"/>
                  </a:cubicBezTo>
                  <a:cubicBezTo>
                    <a:pt x="9352" y="1045"/>
                    <a:pt x="9548" y="1045"/>
                    <a:pt x="9749" y="1045"/>
                  </a:cubicBezTo>
                  <a:cubicBezTo>
                    <a:pt x="9950" y="1045"/>
                    <a:pt x="10156" y="1045"/>
                    <a:pt x="10327" y="1045"/>
                  </a:cubicBezTo>
                  <a:cubicBezTo>
                    <a:pt x="10498" y="1045"/>
                    <a:pt x="10636" y="1045"/>
                    <a:pt x="10775" y="1103"/>
                  </a:cubicBezTo>
                  <a:cubicBezTo>
                    <a:pt x="10914" y="1161"/>
                    <a:pt x="11056" y="1277"/>
                    <a:pt x="11200" y="1394"/>
                  </a:cubicBezTo>
                  <a:cubicBezTo>
                    <a:pt x="11344" y="1510"/>
                    <a:pt x="11490" y="1626"/>
                    <a:pt x="11641" y="1800"/>
                  </a:cubicBezTo>
                  <a:cubicBezTo>
                    <a:pt x="11791" y="1974"/>
                    <a:pt x="11947" y="2206"/>
                    <a:pt x="12100" y="2439"/>
                  </a:cubicBezTo>
                  <a:cubicBezTo>
                    <a:pt x="12253" y="2671"/>
                    <a:pt x="12404" y="2903"/>
                    <a:pt x="12550" y="3194"/>
                  </a:cubicBezTo>
                  <a:cubicBezTo>
                    <a:pt x="12696" y="3484"/>
                    <a:pt x="12838" y="3832"/>
                    <a:pt x="12984" y="4123"/>
                  </a:cubicBezTo>
                  <a:cubicBezTo>
                    <a:pt x="13130" y="4413"/>
                    <a:pt x="13281" y="4645"/>
                    <a:pt x="13470" y="4877"/>
                  </a:cubicBezTo>
                  <a:cubicBezTo>
                    <a:pt x="13660" y="5110"/>
                    <a:pt x="13888" y="5342"/>
                    <a:pt x="14087" y="5574"/>
                  </a:cubicBezTo>
                  <a:cubicBezTo>
                    <a:pt x="14286" y="5806"/>
                    <a:pt x="14455" y="6039"/>
                    <a:pt x="14612" y="6213"/>
                  </a:cubicBezTo>
                  <a:cubicBezTo>
                    <a:pt x="14770" y="6387"/>
                    <a:pt x="14916" y="6503"/>
                    <a:pt x="15076" y="6677"/>
                  </a:cubicBezTo>
                  <a:cubicBezTo>
                    <a:pt x="15236" y="6852"/>
                    <a:pt x="15410" y="7084"/>
                    <a:pt x="15576" y="7374"/>
                  </a:cubicBezTo>
                  <a:cubicBezTo>
                    <a:pt x="15743" y="7665"/>
                    <a:pt x="15903" y="8013"/>
                    <a:pt x="16065" y="8303"/>
                  </a:cubicBezTo>
                  <a:cubicBezTo>
                    <a:pt x="16227" y="8594"/>
                    <a:pt x="16392" y="8826"/>
                    <a:pt x="16549" y="9116"/>
                  </a:cubicBezTo>
                  <a:cubicBezTo>
                    <a:pt x="16707" y="9406"/>
                    <a:pt x="16858" y="9755"/>
                    <a:pt x="17018" y="10103"/>
                  </a:cubicBezTo>
                  <a:cubicBezTo>
                    <a:pt x="17178" y="10452"/>
                    <a:pt x="17347" y="10800"/>
                    <a:pt x="17509" y="11090"/>
                  </a:cubicBezTo>
                  <a:cubicBezTo>
                    <a:pt x="17671" y="11381"/>
                    <a:pt x="17826" y="11613"/>
                    <a:pt x="17991" y="11903"/>
                  </a:cubicBezTo>
                  <a:cubicBezTo>
                    <a:pt x="18155" y="12194"/>
                    <a:pt x="18329" y="12542"/>
                    <a:pt x="18498" y="12890"/>
                  </a:cubicBezTo>
                  <a:cubicBezTo>
                    <a:pt x="18667" y="13239"/>
                    <a:pt x="18831" y="13587"/>
                    <a:pt x="18996" y="13994"/>
                  </a:cubicBezTo>
                  <a:cubicBezTo>
                    <a:pt x="19160" y="14400"/>
                    <a:pt x="19325" y="14865"/>
                    <a:pt x="19524" y="15329"/>
                  </a:cubicBezTo>
                  <a:cubicBezTo>
                    <a:pt x="19722" y="15794"/>
                    <a:pt x="19955" y="16258"/>
                    <a:pt x="20181" y="16839"/>
                  </a:cubicBezTo>
                  <a:cubicBezTo>
                    <a:pt x="20408" y="17419"/>
                    <a:pt x="20627" y="18116"/>
                    <a:pt x="20832" y="18813"/>
                  </a:cubicBezTo>
                  <a:cubicBezTo>
                    <a:pt x="21038" y="19510"/>
                    <a:pt x="21230" y="20206"/>
                    <a:pt x="21356" y="20671"/>
                  </a:cubicBezTo>
                  <a:cubicBezTo>
                    <a:pt x="21481" y="21135"/>
                    <a:pt x="21541" y="21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345007" y="5207253"/>
              <a:ext cx="46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431"/>
                    <a:pt x="2400" y="8862"/>
                    <a:pt x="6000" y="12462"/>
                  </a:cubicBezTo>
                  <a:cubicBezTo>
                    <a:pt x="9600" y="16062"/>
                    <a:pt x="15600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275996" y="4999591"/>
              <a:ext cx="116770" cy="8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1" h="20505" fill="norm" stroke="1" extrusionOk="0">
                  <a:moveTo>
                    <a:pt x="12152" y="7354"/>
                  </a:moveTo>
                  <a:cubicBezTo>
                    <a:pt x="9902" y="6154"/>
                    <a:pt x="7652" y="4954"/>
                    <a:pt x="5402" y="5554"/>
                  </a:cubicBezTo>
                  <a:cubicBezTo>
                    <a:pt x="3152" y="6154"/>
                    <a:pt x="902" y="8554"/>
                    <a:pt x="227" y="11254"/>
                  </a:cubicBezTo>
                  <a:cubicBezTo>
                    <a:pt x="-448" y="13954"/>
                    <a:pt x="452" y="16954"/>
                    <a:pt x="2027" y="18754"/>
                  </a:cubicBezTo>
                  <a:cubicBezTo>
                    <a:pt x="3602" y="20554"/>
                    <a:pt x="5852" y="21154"/>
                    <a:pt x="9002" y="19654"/>
                  </a:cubicBezTo>
                  <a:cubicBezTo>
                    <a:pt x="12152" y="18154"/>
                    <a:pt x="16202" y="14554"/>
                    <a:pt x="18452" y="11254"/>
                  </a:cubicBezTo>
                  <a:cubicBezTo>
                    <a:pt x="20702" y="7954"/>
                    <a:pt x="21152" y="4954"/>
                    <a:pt x="19802" y="2854"/>
                  </a:cubicBezTo>
                  <a:cubicBezTo>
                    <a:pt x="18452" y="754"/>
                    <a:pt x="15302" y="-446"/>
                    <a:pt x="13052" y="154"/>
                  </a:cubicBezTo>
                  <a:cubicBezTo>
                    <a:pt x="10802" y="754"/>
                    <a:pt x="9452" y="3154"/>
                    <a:pt x="8102" y="5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801403" y="4478903"/>
              <a:ext cx="233621" cy="506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88" fill="norm" stroke="1" extrusionOk="0">
                  <a:moveTo>
                    <a:pt x="1740" y="0"/>
                  </a:moveTo>
                  <a:cubicBezTo>
                    <a:pt x="1505" y="327"/>
                    <a:pt x="1271" y="654"/>
                    <a:pt x="1036" y="980"/>
                  </a:cubicBezTo>
                  <a:cubicBezTo>
                    <a:pt x="801" y="1307"/>
                    <a:pt x="566" y="1634"/>
                    <a:pt x="332" y="2026"/>
                  </a:cubicBezTo>
                  <a:cubicBezTo>
                    <a:pt x="97" y="2418"/>
                    <a:pt x="-138" y="2876"/>
                    <a:pt x="97" y="3290"/>
                  </a:cubicBezTo>
                  <a:cubicBezTo>
                    <a:pt x="332" y="3703"/>
                    <a:pt x="1036" y="4074"/>
                    <a:pt x="1858" y="4444"/>
                  </a:cubicBezTo>
                  <a:cubicBezTo>
                    <a:pt x="2679" y="4815"/>
                    <a:pt x="3619" y="5185"/>
                    <a:pt x="4440" y="5566"/>
                  </a:cubicBezTo>
                  <a:cubicBezTo>
                    <a:pt x="5262" y="5947"/>
                    <a:pt x="5966" y="6339"/>
                    <a:pt x="6553" y="6737"/>
                  </a:cubicBezTo>
                  <a:cubicBezTo>
                    <a:pt x="7140" y="7135"/>
                    <a:pt x="7610" y="7538"/>
                    <a:pt x="8197" y="7946"/>
                  </a:cubicBezTo>
                  <a:cubicBezTo>
                    <a:pt x="8784" y="8355"/>
                    <a:pt x="9488" y="8769"/>
                    <a:pt x="10075" y="9172"/>
                  </a:cubicBezTo>
                  <a:cubicBezTo>
                    <a:pt x="10662" y="9575"/>
                    <a:pt x="11132" y="9967"/>
                    <a:pt x="11719" y="10375"/>
                  </a:cubicBezTo>
                  <a:cubicBezTo>
                    <a:pt x="12305" y="10784"/>
                    <a:pt x="13010" y="11208"/>
                    <a:pt x="13714" y="11617"/>
                  </a:cubicBezTo>
                  <a:cubicBezTo>
                    <a:pt x="14419" y="12025"/>
                    <a:pt x="15123" y="12418"/>
                    <a:pt x="15827" y="12815"/>
                  </a:cubicBezTo>
                  <a:cubicBezTo>
                    <a:pt x="16532" y="13213"/>
                    <a:pt x="17236" y="13616"/>
                    <a:pt x="17823" y="14002"/>
                  </a:cubicBezTo>
                  <a:cubicBezTo>
                    <a:pt x="18410" y="14389"/>
                    <a:pt x="18879" y="14759"/>
                    <a:pt x="19349" y="15152"/>
                  </a:cubicBezTo>
                  <a:cubicBezTo>
                    <a:pt x="19819" y="15544"/>
                    <a:pt x="20288" y="15958"/>
                    <a:pt x="20523" y="16399"/>
                  </a:cubicBezTo>
                  <a:cubicBezTo>
                    <a:pt x="20758" y="16840"/>
                    <a:pt x="20758" y="17308"/>
                    <a:pt x="20640" y="17766"/>
                  </a:cubicBezTo>
                  <a:cubicBezTo>
                    <a:pt x="20523" y="18223"/>
                    <a:pt x="20288" y="18670"/>
                    <a:pt x="19819" y="19062"/>
                  </a:cubicBezTo>
                  <a:cubicBezTo>
                    <a:pt x="19349" y="19454"/>
                    <a:pt x="18645" y="19792"/>
                    <a:pt x="18058" y="20130"/>
                  </a:cubicBezTo>
                  <a:cubicBezTo>
                    <a:pt x="17471" y="20467"/>
                    <a:pt x="17001" y="20805"/>
                    <a:pt x="16766" y="21023"/>
                  </a:cubicBezTo>
                  <a:cubicBezTo>
                    <a:pt x="16532" y="21241"/>
                    <a:pt x="16532" y="21339"/>
                    <a:pt x="16649" y="21420"/>
                  </a:cubicBezTo>
                  <a:cubicBezTo>
                    <a:pt x="16766" y="21502"/>
                    <a:pt x="17001" y="21567"/>
                    <a:pt x="17823" y="21584"/>
                  </a:cubicBezTo>
                  <a:cubicBezTo>
                    <a:pt x="18645" y="21600"/>
                    <a:pt x="20053" y="21567"/>
                    <a:pt x="21462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1223461" y="4913773"/>
              <a:ext cx="226206" cy="52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479" fill="norm" stroke="1" extrusionOk="0">
                  <a:moveTo>
                    <a:pt x="297" y="1966"/>
                  </a:moveTo>
                  <a:cubicBezTo>
                    <a:pt x="62" y="4053"/>
                    <a:pt x="-173" y="6140"/>
                    <a:pt x="179" y="8957"/>
                  </a:cubicBezTo>
                  <a:cubicBezTo>
                    <a:pt x="531" y="11775"/>
                    <a:pt x="1470" y="15322"/>
                    <a:pt x="2057" y="17357"/>
                  </a:cubicBezTo>
                  <a:cubicBezTo>
                    <a:pt x="2644" y="19392"/>
                    <a:pt x="2879" y="19914"/>
                    <a:pt x="2997" y="20436"/>
                  </a:cubicBezTo>
                  <a:cubicBezTo>
                    <a:pt x="3114" y="20957"/>
                    <a:pt x="3114" y="21479"/>
                    <a:pt x="2879" y="21479"/>
                  </a:cubicBezTo>
                  <a:cubicBezTo>
                    <a:pt x="2644" y="21479"/>
                    <a:pt x="2175" y="20957"/>
                    <a:pt x="1705" y="18766"/>
                  </a:cubicBezTo>
                  <a:cubicBezTo>
                    <a:pt x="1236" y="16575"/>
                    <a:pt x="766" y="12714"/>
                    <a:pt x="766" y="9531"/>
                  </a:cubicBezTo>
                  <a:cubicBezTo>
                    <a:pt x="766" y="6349"/>
                    <a:pt x="1236" y="3844"/>
                    <a:pt x="1940" y="2331"/>
                  </a:cubicBezTo>
                  <a:cubicBezTo>
                    <a:pt x="2644" y="818"/>
                    <a:pt x="3584" y="296"/>
                    <a:pt x="4640" y="88"/>
                  </a:cubicBezTo>
                  <a:cubicBezTo>
                    <a:pt x="5697" y="-121"/>
                    <a:pt x="6870" y="-17"/>
                    <a:pt x="9218" y="1079"/>
                  </a:cubicBezTo>
                  <a:cubicBezTo>
                    <a:pt x="11566" y="2175"/>
                    <a:pt x="15088" y="4262"/>
                    <a:pt x="17553" y="6714"/>
                  </a:cubicBezTo>
                  <a:cubicBezTo>
                    <a:pt x="20018" y="9166"/>
                    <a:pt x="21427" y="11983"/>
                    <a:pt x="20488" y="14227"/>
                  </a:cubicBezTo>
                  <a:cubicBezTo>
                    <a:pt x="19549" y="16470"/>
                    <a:pt x="16262" y="18140"/>
                    <a:pt x="13327" y="19027"/>
                  </a:cubicBezTo>
                  <a:cubicBezTo>
                    <a:pt x="10392" y="19914"/>
                    <a:pt x="7810" y="20018"/>
                    <a:pt x="5931" y="20018"/>
                  </a:cubicBezTo>
                  <a:cubicBezTo>
                    <a:pt x="4053" y="20018"/>
                    <a:pt x="2879" y="19914"/>
                    <a:pt x="2879" y="19705"/>
                  </a:cubicBezTo>
                  <a:cubicBezTo>
                    <a:pt x="2879" y="19496"/>
                    <a:pt x="4053" y="19183"/>
                    <a:pt x="5227" y="1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1571702" y="5314589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1556368" y="4839245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1556368" y="4744833"/>
              <a:ext cx="55035" cy="4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18764" fill="norm" stroke="1" extrusionOk="0">
                  <a:moveTo>
                    <a:pt x="0" y="13978"/>
                  </a:moveTo>
                  <a:cubicBezTo>
                    <a:pt x="3927" y="17218"/>
                    <a:pt x="7855" y="20458"/>
                    <a:pt x="12273" y="17758"/>
                  </a:cubicBezTo>
                  <a:cubicBezTo>
                    <a:pt x="16691" y="15058"/>
                    <a:pt x="21600" y="6418"/>
                    <a:pt x="21109" y="2638"/>
                  </a:cubicBezTo>
                  <a:cubicBezTo>
                    <a:pt x="20618" y="-1142"/>
                    <a:pt x="14727" y="-62"/>
                    <a:pt x="8836" y="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4406960" y="4524904"/>
              <a:ext cx="177811" cy="494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21469" y="0"/>
                  </a:moveTo>
                  <a:cubicBezTo>
                    <a:pt x="20852" y="257"/>
                    <a:pt x="20235" y="513"/>
                    <a:pt x="19309" y="804"/>
                  </a:cubicBezTo>
                  <a:cubicBezTo>
                    <a:pt x="18383" y="1094"/>
                    <a:pt x="17149" y="1418"/>
                    <a:pt x="16223" y="1769"/>
                  </a:cubicBezTo>
                  <a:cubicBezTo>
                    <a:pt x="15298" y="2121"/>
                    <a:pt x="14680" y="2500"/>
                    <a:pt x="14218" y="2897"/>
                  </a:cubicBezTo>
                  <a:cubicBezTo>
                    <a:pt x="13755" y="3293"/>
                    <a:pt x="13446" y="3706"/>
                    <a:pt x="13446" y="4113"/>
                  </a:cubicBezTo>
                  <a:cubicBezTo>
                    <a:pt x="13446" y="4521"/>
                    <a:pt x="13755" y="4923"/>
                    <a:pt x="14218" y="5308"/>
                  </a:cubicBezTo>
                  <a:cubicBezTo>
                    <a:pt x="14680" y="5693"/>
                    <a:pt x="15298" y="6061"/>
                    <a:pt x="16069" y="6435"/>
                  </a:cubicBezTo>
                  <a:cubicBezTo>
                    <a:pt x="16840" y="6809"/>
                    <a:pt x="17766" y="7189"/>
                    <a:pt x="18383" y="7619"/>
                  </a:cubicBezTo>
                  <a:cubicBezTo>
                    <a:pt x="19000" y="8048"/>
                    <a:pt x="19309" y="8528"/>
                    <a:pt x="19155" y="8969"/>
                  </a:cubicBezTo>
                  <a:cubicBezTo>
                    <a:pt x="19000" y="9410"/>
                    <a:pt x="18383" y="9812"/>
                    <a:pt x="17612" y="10220"/>
                  </a:cubicBezTo>
                  <a:cubicBezTo>
                    <a:pt x="16840" y="10627"/>
                    <a:pt x="15915" y="11040"/>
                    <a:pt x="15143" y="11442"/>
                  </a:cubicBezTo>
                  <a:cubicBezTo>
                    <a:pt x="14372" y="11844"/>
                    <a:pt x="13755" y="12234"/>
                    <a:pt x="13138" y="12647"/>
                  </a:cubicBezTo>
                  <a:cubicBezTo>
                    <a:pt x="12520" y="13060"/>
                    <a:pt x="11903" y="13496"/>
                    <a:pt x="11286" y="13926"/>
                  </a:cubicBezTo>
                  <a:cubicBezTo>
                    <a:pt x="10669" y="14355"/>
                    <a:pt x="10052" y="14780"/>
                    <a:pt x="9589" y="15209"/>
                  </a:cubicBezTo>
                  <a:cubicBezTo>
                    <a:pt x="9126" y="15639"/>
                    <a:pt x="8818" y="16074"/>
                    <a:pt x="8509" y="16493"/>
                  </a:cubicBezTo>
                  <a:cubicBezTo>
                    <a:pt x="8200" y="16912"/>
                    <a:pt x="7892" y="17313"/>
                    <a:pt x="7429" y="17732"/>
                  </a:cubicBezTo>
                  <a:cubicBezTo>
                    <a:pt x="6966" y="18151"/>
                    <a:pt x="6349" y="18586"/>
                    <a:pt x="5269" y="18999"/>
                  </a:cubicBezTo>
                  <a:cubicBezTo>
                    <a:pt x="4189" y="19412"/>
                    <a:pt x="2646" y="19803"/>
                    <a:pt x="1566" y="20177"/>
                  </a:cubicBezTo>
                  <a:cubicBezTo>
                    <a:pt x="486" y="20551"/>
                    <a:pt x="-131" y="20908"/>
                    <a:pt x="23" y="21142"/>
                  </a:cubicBezTo>
                  <a:cubicBezTo>
                    <a:pt x="178" y="21377"/>
                    <a:pt x="1103" y="21488"/>
                    <a:pt x="2338" y="21544"/>
                  </a:cubicBezTo>
                  <a:cubicBezTo>
                    <a:pt x="3572" y="21600"/>
                    <a:pt x="5115" y="21600"/>
                    <a:pt x="66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5006446" y="4860967"/>
              <a:ext cx="212606" cy="55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406" fill="norm" stroke="1" extrusionOk="0">
                  <a:moveTo>
                    <a:pt x="4521" y="4784"/>
                  </a:moveTo>
                  <a:cubicBezTo>
                    <a:pt x="4521" y="8926"/>
                    <a:pt x="4521" y="13068"/>
                    <a:pt x="4521" y="15682"/>
                  </a:cubicBezTo>
                  <a:cubicBezTo>
                    <a:pt x="4521" y="18296"/>
                    <a:pt x="4521" y="19381"/>
                    <a:pt x="4395" y="20170"/>
                  </a:cubicBezTo>
                  <a:cubicBezTo>
                    <a:pt x="4270" y="20959"/>
                    <a:pt x="4019" y="21452"/>
                    <a:pt x="3767" y="21403"/>
                  </a:cubicBezTo>
                  <a:cubicBezTo>
                    <a:pt x="3516" y="21353"/>
                    <a:pt x="3265" y="20762"/>
                    <a:pt x="3014" y="18493"/>
                  </a:cubicBezTo>
                  <a:cubicBezTo>
                    <a:pt x="2763" y="16225"/>
                    <a:pt x="2512" y="12279"/>
                    <a:pt x="2637" y="9173"/>
                  </a:cubicBezTo>
                  <a:cubicBezTo>
                    <a:pt x="2763" y="6066"/>
                    <a:pt x="3265" y="3797"/>
                    <a:pt x="3767" y="2416"/>
                  </a:cubicBezTo>
                  <a:cubicBezTo>
                    <a:pt x="4270" y="1036"/>
                    <a:pt x="4772" y="542"/>
                    <a:pt x="5777" y="247"/>
                  </a:cubicBezTo>
                  <a:cubicBezTo>
                    <a:pt x="6781" y="-49"/>
                    <a:pt x="8288" y="-148"/>
                    <a:pt x="10674" y="345"/>
                  </a:cubicBezTo>
                  <a:cubicBezTo>
                    <a:pt x="13060" y="838"/>
                    <a:pt x="16326" y="1923"/>
                    <a:pt x="18460" y="3600"/>
                  </a:cubicBezTo>
                  <a:cubicBezTo>
                    <a:pt x="20595" y="5277"/>
                    <a:pt x="21600" y="7545"/>
                    <a:pt x="20344" y="9863"/>
                  </a:cubicBezTo>
                  <a:cubicBezTo>
                    <a:pt x="19088" y="12181"/>
                    <a:pt x="15572" y="14548"/>
                    <a:pt x="11805" y="16175"/>
                  </a:cubicBezTo>
                  <a:cubicBezTo>
                    <a:pt x="8037" y="17803"/>
                    <a:pt x="4019" y="18690"/>
                    <a:pt x="0" y="19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5228784" y="5267971"/>
              <a:ext cx="168672" cy="217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2295"/>
                  </a:moveTo>
                  <a:cubicBezTo>
                    <a:pt x="982" y="1302"/>
                    <a:pt x="1964" y="309"/>
                    <a:pt x="3273" y="60"/>
                  </a:cubicBezTo>
                  <a:cubicBezTo>
                    <a:pt x="4582" y="-188"/>
                    <a:pt x="6218" y="309"/>
                    <a:pt x="7527" y="2046"/>
                  </a:cubicBezTo>
                  <a:cubicBezTo>
                    <a:pt x="8836" y="3784"/>
                    <a:pt x="9818" y="6764"/>
                    <a:pt x="9327" y="9371"/>
                  </a:cubicBezTo>
                  <a:cubicBezTo>
                    <a:pt x="8836" y="11978"/>
                    <a:pt x="6873" y="14212"/>
                    <a:pt x="5073" y="16198"/>
                  </a:cubicBezTo>
                  <a:cubicBezTo>
                    <a:pt x="3273" y="18184"/>
                    <a:pt x="1636" y="19922"/>
                    <a:pt x="1800" y="20667"/>
                  </a:cubicBezTo>
                  <a:cubicBezTo>
                    <a:pt x="1964" y="21412"/>
                    <a:pt x="3927" y="21164"/>
                    <a:pt x="7527" y="20046"/>
                  </a:cubicBezTo>
                  <a:cubicBezTo>
                    <a:pt x="11127" y="18929"/>
                    <a:pt x="16364" y="16943"/>
                    <a:pt x="21600" y="14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5458789" y="4708909"/>
              <a:ext cx="15335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5451122" y="4560063"/>
              <a:ext cx="52298" cy="5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1" h="20018" fill="norm" stroke="1" extrusionOk="0">
                  <a:moveTo>
                    <a:pt x="2945" y="20018"/>
                  </a:moveTo>
                  <a:cubicBezTo>
                    <a:pt x="7855" y="20018"/>
                    <a:pt x="12764" y="20018"/>
                    <a:pt x="16200" y="15968"/>
                  </a:cubicBezTo>
                  <a:cubicBezTo>
                    <a:pt x="19636" y="11918"/>
                    <a:pt x="21600" y="3818"/>
                    <a:pt x="18655" y="1118"/>
                  </a:cubicBezTo>
                  <a:cubicBezTo>
                    <a:pt x="15709" y="-1582"/>
                    <a:pt x="7855" y="1118"/>
                    <a:pt x="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6930822" y="4609239"/>
              <a:ext cx="705351" cy="469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65" y="305"/>
                    <a:pt x="21130" y="611"/>
                    <a:pt x="20739" y="981"/>
                  </a:cubicBezTo>
                  <a:cubicBezTo>
                    <a:pt x="20348" y="1351"/>
                    <a:pt x="19800" y="1785"/>
                    <a:pt x="19409" y="2179"/>
                  </a:cubicBezTo>
                  <a:cubicBezTo>
                    <a:pt x="19017" y="2572"/>
                    <a:pt x="18783" y="2925"/>
                    <a:pt x="18430" y="3318"/>
                  </a:cubicBezTo>
                  <a:cubicBezTo>
                    <a:pt x="18078" y="3712"/>
                    <a:pt x="17609" y="4146"/>
                    <a:pt x="17139" y="4575"/>
                  </a:cubicBezTo>
                  <a:cubicBezTo>
                    <a:pt x="16670" y="5004"/>
                    <a:pt x="16200" y="5426"/>
                    <a:pt x="15770" y="5843"/>
                  </a:cubicBezTo>
                  <a:cubicBezTo>
                    <a:pt x="15339" y="6260"/>
                    <a:pt x="14948" y="6671"/>
                    <a:pt x="14674" y="7088"/>
                  </a:cubicBezTo>
                  <a:cubicBezTo>
                    <a:pt x="14400" y="7505"/>
                    <a:pt x="14243" y="7928"/>
                    <a:pt x="14048" y="8363"/>
                  </a:cubicBezTo>
                  <a:cubicBezTo>
                    <a:pt x="13852" y="8797"/>
                    <a:pt x="13617" y="9244"/>
                    <a:pt x="13343" y="9696"/>
                  </a:cubicBezTo>
                  <a:cubicBezTo>
                    <a:pt x="13070" y="10148"/>
                    <a:pt x="12757" y="10606"/>
                    <a:pt x="12404" y="11076"/>
                  </a:cubicBezTo>
                  <a:cubicBezTo>
                    <a:pt x="12052" y="11546"/>
                    <a:pt x="11661" y="12027"/>
                    <a:pt x="11230" y="12509"/>
                  </a:cubicBezTo>
                  <a:cubicBezTo>
                    <a:pt x="10800" y="12991"/>
                    <a:pt x="10330" y="13472"/>
                    <a:pt x="9900" y="13960"/>
                  </a:cubicBezTo>
                  <a:cubicBezTo>
                    <a:pt x="9470" y="14447"/>
                    <a:pt x="9078" y="14940"/>
                    <a:pt x="8648" y="15434"/>
                  </a:cubicBezTo>
                  <a:cubicBezTo>
                    <a:pt x="8217" y="15927"/>
                    <a:pt x="7748" y="16420"/>
                    <a:pt x="7239" y="16878"/>
                  </a:cubicBezTo>
                  <a:cubicBezTo>
                    <a:pt x="6730" y="17336"/>
                    <a:pt x="6183" y="17759"/>
                    <a:pt x="5596" y="18164"/>
                  </a:cubicBezTo>
                  <a:cubicBezTo>
                    <a:pt x="5009" y="18570"/>
                    <a:pt x="4383" y="18957"/>
                    <a:pt x="3796" y="19339"/>
                  </a:cubicBezTo>
                  <a:cubicBezTo>
                    <a:pt x="3209" y="19721"/>
                    <a:pt x="2661" y="20097"/>
                    <a:pt x="2270" y="20414"/>
                  </a:cubicBezTo>
                  <a:cubicBezTo>
                    <a:pt x="1878" y="20731"/>
                    <a:pt x="1643" y="20989"/>
                    <a:pt x="1291" y="21177"/>
                  </a:cubicBezTo>
                  <a:cubicBezTo>
                    <a:pt x="939" y="21365"/>
                    <a:pt x="470" y="214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8019514" y="5053916"/>
              <a:ext cx="61335" cy="44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0"/>
                  </a:moveTo>
                  <a:cubicBezTo>
                    <a:pt x="20700" y="4320"/>
                    <a:pt x="19800" y="8640"/>
                    <a:pt x="18900" y="11787"/>
                  </a:cubicBezTo>
                  <a:cubicBezTo>
                    <a:pt x="18000" y="14935"/>
                    <a:pt x="17100" y="16910"/>
                    <a:pt x="15300" y="18453"/>
                  </a:cubicBezTo>
                  <a:cubicBezTo>
                    <a:pt x="13500" y="19995"/>
                    <a:pt x="10800" y="21106"/>
                    <a:pt x="8550" y="21353"/>
                  </a:cubicBezTo>
                  <a:cubicBezTo>
                    <a:pt x="6300" y="21600"/>
                    <a:pt x="4500" y="20983"/>
                    <a:pt x="3150" y="20304"/>
                  </a:cubicBezTo>
                  <a:cubicBezTo>
                    <a:pt x="1800" y="19625"/>
                    <a:pt x="900" y="18885"/>
                    <a:pt x="0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7827843" y="5030855"/>
              <a:ext cx="429344" cy="12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21170"/>
                  </a:moveTo>
                  <a:cubicBezTo>
                    <a:pt x="129" y="18966"/>
                    <a:pt x="257" y="16762"/>
                    <a:pt x="1479" y="14117"/>
                  </a:cubicBezTo>
                  <a:cubicBezTo>
                    <a:pt x="2700" y="11472"/>
                    <a:pt x="5014" y="8386"/>
                    <a:pt x="8036" y="5741"/>
                  </a:cubicBezTo>
                  <a:cubicBezTo>
                    <a:pt x="11057" y="3097"/>
                    <a:pt x="14786" y="892"/>
                    <a:pt x="17164" y="231"/>
                  </a:cubicBezTo>
                  <a:cubicBezTo>
                    <a:pt x="19543" y="-430"/>
                    <a:pt x="20571" y="452"/>
                    <a:pt x="21600" y="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8134516" y="5483259"/>
              <a:ext cx="1533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8179838" y="5345256"/>
              <a:ext cx="45464" cy="7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1279" fill="norm" stroke="1" extrusionOk="0">
                  <a:moveTo>
                    <a:pt x="3713" y="6480"/>
                  </a:moveTo>
                  <a:cubicBezTo>
                    <a:pt x="1440" y="10080"/>
                    <a:pt x="-834" y="13680"/>
                    <a:pt x="303" y="16560"/>
                  </a:cubicBezTo>
                  <a:cubicBezTo>
                    <a:pt x="1440" y="19440"/>
                    <a:pt x="5987" y="21600"/>
                    <a:pt x="9966" y="21240"/>
                  </a:cubicBezTo>
                  <a:cubicBezTo>
                    <a:pt x="13945" y="20880"/>
                    <a:pt x="17355" y="18000"/>
                    <a:pt x="19061" y="14400"/>
                  </a:cubicBezTo>
                  <a:cubicBezTo>
                    <a:pt x="20766" y="10800"/>
                    <a:pt x="20766" y="6480"/>
                    <a:pt x="17924" y="3960"/>
                  </a:cubicBezTo>
                  <a:cubicBezTo>
                    <a:pt x="15082" y="1440"/>
                    <a:pt x="9398" y="720"/>
                    <a:pt x="37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8372189" y="5306922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8356855" y="5398924"/>
              <a:ext cx="12267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8621041" y="5107584"/>
              <a:ext cx="57822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21248" y="0"/>
                  </a:moveTo>
                  <a:cubicBezTo>
                    <a:pt x="18431" y="4108"/>
                    <a:pt x="15613" y="8216"/>
                    <a:pt x="12326" y="11595"/>
                  </a:cubicBezTo>
                  <a:cubicBezTo>
                    <a:pt x="9039" y="14974"/>
                    <a:pt x="5283" y="17625"/>
                    <a:pt x="2935" y="19281"/>
                  </a:cubicBezTo>
                  <a:cubicBezTo>
                    <a:pt x="587" y="20937"/>
                    <a:pt x="-352" y="21600"/>
                    <a:pt x="118" y="21600"/>
                  </a:cubicBezTo>
                  <a:cubicBezTo>
                    <a:pt x="587" y="21600"/>
                    <a:pt x="2465" y="20937"/>
                    <a:pt x="4344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8696250" y="5191919"/>
              <a:ext cx="137891" cy="341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1536" fill="norm" stroke="1" extrusionOk="0">
                  <a:moveTo>
                    <a:pt x="7522" y="6287"/>
                  </a:moveTo>
                  <a:cubicBezTo>
                    <a:pt x="7149" y="9672"/>
                    <a:pt x="6777" y="13057"/>
                    <a:pt x="6218" y="15233"/>
                  </a:cubicBezTo>
                  <a:cubicBezTo>
                    <a:pt x="5660" y="17409"/>
                    <a:pt x="4915" y="18376"/>
                    <a:pt x="4356" y="18457"/>
                  </a:cubicBezTo>
                  <a:cubicBezTo>
                    <a:pt x="3798" y="18537"/>
                    <a:pt x="3425" y="17731"/>
                    <a:pt x="3611" y="15313"/>
                  </a:cubicBezTo>
                  <a:cubicBezTo>
                    <a:pt x="3798" y="12896"/>
                    <a:pt x="4542" y="8866"/>
                    <a:pt x="5473" y="6206"/>
                  </a:cubicBezTo>
                  <a:cubicBezTo>
                    <a:pt x="6404" y="3546"/>
                    <a:pt x="7522" y="2257"/>
                    <a:pt x="8825" y="1370"/>
                  </a:cubicBezTo>
                  <a:cubicBezTo>
                    <a:pt x="10129" y="484"/>
                    <a:pt x="11618" y="0"/>
                    <a:pt x="13108" y="0"/>
                  </a:cubicBezTo>
                  <a:cubicBezTo>
                    <a:pt x="14598" y="0"/>
                    <a:pt x="16087" y="484"/>
                    <a:pt x="17763" y="2740"/>
                  </a:cubicBezTo>
                  <a:cubicBezTo>
                    <a:pt x="19439" y="4997"/>
                    <a:pt x="21301" y="9027"/>
                    <a:pt x="19067" y="12412"/>
                  </a:cubicBezTo>
                  <a:cubicBezTo>
                    <a:pt x="16832" y="15797"/>
                    <a:pt x="10501" y="18537"/>
                    <a:pt x="6404" y="19988"/>
                  </a:cubicBezTo>
                  <a:cubicBezTo>
                    <a:pt x="2308" y="21439"/>
                    <a:pt x="446" y="21600"/>
                    <a:pt x="73" y="21519"/>
                  </a:cubicBezTo>
                  <a:cubicBezTo>
                    <a:pt x="-299" y="21439"/>
                    <a:pt x="818" y="21116"/>
                    <a:pt x="1935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8832198" y="5460259"/>
              <a:ext cx="2044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1440"/>
                    <a:pt x="21600" y="2880"/>
                    <a:pt x="21600" y="6480"/>
                  </a:cubicBezTo>
                  <a:cubicBezTo>
                    <a:pt x="21600" y="10080"/>
                    <a:pt x="1080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8786197" y="5127634"/>
              <a:ext cx="16100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143" y="12582"/>
                    <a:pt x="10286" y="4867"/>
                    <a:pt x="13886" y="1782"/>
                  </a:cubicBezTo>
                  <a:cubicBezTo>
                    <a:pt x="17486" y="-1304"/>
                    <a:pt x="19543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8931868" y="5260921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8939535" y="519191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9046870" y="5429591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9370058" y="5239268"/>
              <a:ext cx="160931" cy="35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031" fill="norm" stroke="1" extrusionOk="0">
                  <a:moveTo>
                    <a:pt x="4832" y="4905"/>
                  </a:moveTo>
                  <a:cubicBezTo>
                    <a:pt x="3835" y="8530"/>
                    <a:pt x="2838" y="12155"/>
                    <a:pt x="2007" y="14496"/>
                  </a:cubicBezTo>
                  <a:cubicBezTo>
                    <a:pt x="1176" y="16838"/>
                    <a:pt x="512" y="17895"/>
                    <a:pt x="179" y="17970"/>
                  </a:cubicBezTo>
                  <a:cubicBezTo>
                    <a:pt x="-153" y="18046"/>
                    <a:pt x="-153" y="17140"/>
                    <a:pt x="1342" y="14496"/>
                  </a:cubicBezTo>
                  <a:cubicBezTo>
                    <a:pt x="2838" y="11853"/>
                    <a:pt x="5829" y="7473"/>
                    <a:pt x="7490" y="4905"/>
                  </a:cubicBezTo>
                  <a:cubicBezTo>
                    <a:pt x="9152" y="2337"/>
                    <a:pt x="9484" y="1582"/>
                    <a:pt x="10149" y="902"/>
                  </a:cubicBezTo>
                  <a:cubicBezTo>
                    <a:pt x="10813" y="222"/>
                    <a:pt x="11810" y="-382"/>
                    <a:pt x="13804" y="298"/>
                  </a:cubicBezTo>
                  <a:cubicBezTo>
                    <a:pt x="15798" y="977"/>
                    <a:pt x="18789" y="2941"/>
                    <a:pt x="20118" y="5811"/>
                  </a:cubicBezTo>
                  <a:cubicBezTo>
                    <a:pt x="21447" y="8681"/>
                    <a:pt x="21115" y="12457"/>
                    <a:pt x="19287" y="15176"/>
                  </a:cubicBezTo>
                  <a:cubicBezTo>
                    <a:pt x="17459" y="17895"/>
                    <a:pt x="14136" y="19556"/>
                    <a:pt x="11644" y="20387"/>
                  </a:cubicBezTo>
                  <a:cubicBezTo>
                    <a:pt x="9152" y="21218"/>
                    <a:pt x="7490" y="21218"/>
                    <a:pt x="6161" y="20538"/>
                  </a:cubicBezTo>
                  <a:cubicBezTo>
                    <a:pt x="4832" y="19859"/>
                    <a:pt x="3835" y="18499"/>
                    <a:pt x="2838" y="17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9552882" y="5525646"/>
              <a:ext cx="138004" cy="12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611"/>
                  </a:moveTo>
                  <a:cubicBezTo>
                    <a:pt x="2000" y="179"/>
                    <a:pt x="4000" y="-253"/>
                    <a:pt x="5800" y="179"/>
                  </a:cubicBezTo>
                  <a:cubicBezTo>
                    <a:pt x="7600" y="611"/>
                    <a:pt x="9200" y="1907"/>
                    <a:pt x="9800" y="3635"/>
                  </a:cubicBezTo>
                  <a:cubicBezTo>
                    <a:pt x="10400" y="5363"/>
                    <a:pt x="10000" y="7523"/>
                    <a:pt x="9000" y="9899"/>
                  </a:cubicBezTo>
                  <a:cubicBezTo>
                    <a:pt x="8000" y="12275"/>
                    <a:pt x="6400" y="14867"/>
                    <a:pt x="4800" y="16811"/>
                  </a:cubicBezTo>
                  <a:cubicBezTo>
                    <a:pt x="3200" y="18755"/>
                    <a:pt x="1600" y="20051"/>
                    <a:pt x="1800" y="20699"/>
                  </a:cubicBezTo>
                  <a:cubicBezTo>
                    <a:pt x="2000" y="21347"/>
                    <a:pt x="4000" y="21347"/>
                    <a:pt x="7600" y="20267"/>
                  </a:cubicBezTo>
                  <a:cubicBezTo>
                    <a:pt x="11200" y="19187"/>
                    <a:pt x="16400" y="17027"/>
                    <a:pt x="21600" y="14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9667884" y="5245587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9675551" y="5153585"/>
              <a:ext cx="379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600" fill="norm" stroke="1" extrusionOk="0">
                  <a:moveTo>
                    <a:pt x="16200" y="0"/>
                  </a:moveTo>
                  <a:cubicBezTo>
                    <a:pt x="16200" y="10800"/>
                    <a:pt x="16200" y="21600"/>
                    <a:pt x="17550" y="21600"/>
                  </a:cubicBezTo>
                  <a:cubicBezTo>
                    <a:pt x="18900" y="21600"/>
                    <a:pt x="21600" y="10800"/>
                    <a:pt x="18900" y="5400"/>
                  </a:cubicBezTo>
                  <a:cubicBezTo>
                    <a:pt x="16200" y="0"/>
                    <a:pt x="810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9407211" y="5092250"/>
              <a:ext cx="260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8000"/>
                    <a:pt x="12282" y="14400"/>
                    <a:pt x="15882" y="10800"/>
                  </a:cubicBezTo>
                  <a:cubicBezTo>
                    <a:pt x="19482" y="7200"/>
                    <a:pt x="2054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9813554" y="5161252"/>
              <a:ext cx="130337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06" y="1557"/>
                    <a:pt x="18212" y="3114"/>
                    <a:pt x="16306" y="5497"/>
                  </a:cubicBezTo>
                  <a:cubicBezTo>
                    <a:pt x="14400" y="7881"/>
                    <a:pt x="12282" y="11092"/>
                    <a:pt x="9529" y="13914"/>
                  </a:cubicBezTo>
                  <a:cubicBezTo>
                    <a:pt x="6777" y="16735"/>
                    <a:pt x="3388" y="191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9353544" y="4708909"/>
              <a:ext cx="1196027" cy="441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77" y="400"/>
                    <a:pt x="20954" y="800"/>
                    <a:pt x="20700" y="1206"/>
                  </a:cubicBezTo>
                  <a:cubicBezTo>
                    <a:pt x="20446" y="1612"/>
                    <a:pt x="20262" y="2025"/>
                    <a:pt x="20054" y="2437"/>
                  </a:cubicBezTo>
                  <a:cubicBezTo>
                    <a:pt x="19846" y="2850"/>
                    <a:pt x="19615" y="3262"/>
                    <a:pt x="19269" y="3662"/>
                  </a:cubicBezTo>
                  <a:cubicBezTo>
                    <a:pt x="18923" y="4062"/>
                    <a:pt x="18462" y="4450"/>
                    <a:pt x="17908" y="4850"/>
                  </a:cubicBezTo>
                  <a:cubicBezTo>
                    <a:pt x="17354" y="5250"/>
                    <a:pt x="16708" y="5662"/>
                    <a:pt x="16062" y="6087"/>
                  </a:cubicBezTo>
                  <a:cubicBezTo>
                    <a:pt x="15415" y="6513"/>
                    <a:pt x="14769" y="6950"/>
                    <a:pt x="14192" y="7394"/>
                  </a:cubicBezTo>
                  <a:cubicBezTo>
                    <a:pt x="13615" y="7837"/>
                    <a:pt x="13108" y="8287"/>
                    <a:pt x="12646" y="8756"/>
                  </a:cubicBezTo>
                  <a:cubicBezTo>
                    <a:pt x="12185" y="9225"/>
                    <a:pt x="11769" y="9712"/>
                    <a:pt x="11400" y="10194"/>
                  </a:cubicBezTo>
                  <a:cubicBezTo>
                    <a:pt x="11031" y="10675"/>
                    <a:pt x="10708" y="11150"/>
                    <a:pt x="10362" y="11631"/>
                  </a:cubicBezTo>
                  <a:cubicBezTo>
                    <a:pt x="10015" y="12113"/>
                    <a:pt x="9646" y="12600"/>
                    <a:pt x="9323" y="13044"/>
                  </a:cubicBezTo>
                  <a:cubicBezTo>
                    <a:pt x="9000" y="13487"/>
                    <a:pt x="8723" y="13887"/>
                    <a:pt x="8377" y="14337"/>
                  </a:cubicBezTo>
                  <a:cubicBezTo>
                    <a:pt x="8031" y="14787"/>
                    <a:pt x="7615" y="15287"/>
                    <a:pt x="7154" y="15769"/>
                  </a:cubicBezTo>
                  <a:cubicBezTo>
                    <a:pt x="6692" y="16250"/>
                    <a:pt x="6185" y="16712"/>
                    <a:pt x="5654" y="17175"/>
                  </a:cubicBezTo>
                  <a:cubicBezTo>
                    <a:pt x="5123" y="17637"/>
                    <a:pt x="4569" y="18100"/>
                    <a:pt x="3992" y="18581"/>
                  </a:cubicBezTo>
                  <a:cubicBezTo>
                    <a:pt x="3415" y="19062"/>
                    <a:pt x="2815" y="19563"/>
                    <a:pt x="2238" y="19988"/>
                  </a:cubicBezTo>
                  <a:cubicBezTo>
                    <a:pt x="1662" y="20412"/>
                    <a:pt x="1108" y="20762"/>
                    <a:pt x="738" y="21019"/>
                  </a:cubicBezTo>
                  <a:cubicBezTo>
                    <a:pt x="369" y="21275"/>
                    <a:pt x="185" y="214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0741242" y="5241333"/>
              <a:ext cx="70474" cy="34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11" fill="norm" stroke="1" extrusionOk="0">
                  <a:moveTo>
                    <a:pt x="16200" y="2666"/>
                  </a:moveTo>
                  <a:cubicBezTo>
                    <a:pt x="18514" y="1226"/>
                    <a:pt x="20829" y="-214"/>
                    <a:pt x="21214" y="26"/>
                  </a:cubicBezTo>
                  <a:cubicBezTo>
                    <a:pt x="21600" y="266"/>
                    <a:pt x="20057" y="2186"/>
                    <a:pt x="17357" y="5226"/>
                  </a:cubicBezTo>
                  <a:cubicBezTo>
                    <a:pt x="14657" y="8266"/>
                    <a:pt x="10800" y="12426"/>
                    <a:pt x="8872" y="14906"/>
                  </a:cubicBezTo>
                  <a:cubicBezTo>
                    <a:pt x="6943" y="17386"/>
                    <a:pt x="6943" y="18186"/>
                    <a:pt x="6172" y="19146"/>
                  </a:cubicBezTo>
                  <a:cubicBezTo>
                    <a:pt x="5400" y="20106"/>
                    <a:pt x="3857" y="21226"/>
                    <a:pt x="2700" y="21306"/>
                  </a:cubicBezTo>
                  <a:cubicBezTo>
                    <a:pt x="1543" y="21386"/>
                    <a:pt x="771" y="20426"/>
                    <a:pt x="0" y="19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0653955" y="5235635"/>
              <a:ext cx="255958" cy="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682" fill="norm" stroke="1" extrusionOk="0">
                  <a:moveTo>
                    <a:pt x="247" y="18190"/>
                  </a:moveTo>
                  <a:cubicBezTo>
                    <a:pt x="33" y="13205"/>
                    <a:pt x="-181" y="8220"/>
                    <a:pt x="247" y="5313"/>
                  </a:cubicBezTo>
                  <a:cubicBezTo>
                    <a:pt x="674" y="2405"/>
                    <a:pt x="1744" y="1574"/>
                    <a:pt x="4203" y="744"/>
                  </a:cubicBezTo>
                  <a:cubicBezTo>
                    <a:pt x="6663" y="-87"/>
                    <a:pt x="10512" y="-918"/>
                    <a:pt x="13613" y="2405"/>
                  </a:cubicBezTo>
                  <a:cubicBezTo>
                    <a:pt x="16714" y="5728"/>
                    <a:pt x="19067" y="13205"/>
                    <a:pt x="21419" y="20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10603238" y="5628929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8000"/>
                    <a:pt x="8743" y="14400"/>
                    <a:pt x="12343" y="10800"/>
                  </a:cubicBezTo>
                  <a:cubicBezTo>
                    <a:pt x="15943" y="7200"/>
                    <a:pt x="187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11074430" y="5283921"/>
              <a:ext cx="14982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fill="norm" stroke="1" extrusionOk="0">
                  <a:moveTo>
                    <a:pt x="21105" y="1054"/>
                  </a:moveTo>
                  <a:cubicBezTo>
                    <a:pt x="19665" y="527"/>
                    <a:pt x="18225" y="0"/>
                    <a:pt x="16605" y="0"/>
                  </a:cubicBezTo>
                  <a:cubicBezTo>
                    <a:pt x="14985" y="0"/>
                    <a:pt x="13185" y="527"/>
                    <a:pt x="10305" y="2722"/>
                  </a:cubicBezTo>
                  <a:cubicBezTo>
                    <a:pt x="7425" y="4917"/>
                    <a:pt x="3465" y="8780"/>
                    <a:pt x="1485" y="11941"/>
                  </a:cubicBezTo>
                  <a:cubicBezTo>
                    <a:pt x="-495" y="15102"/>
                    <a:pt x="-495" y="17561"/>
                    <a:pt x="1485" y="19054"/>
                  </a:cubicBezTo>
                  <a:cubicBezTo>
                    <a:pt x="3465" y="20546"/>
                    <a:pt x="7425" y="21073"/>
                    <a:pt x="11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11300921" y="5383590"/>
              <a:ext cx="30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1185918" y="5366780"/>
              <a:ext cx="283675" cy="5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21185"/>
                  </a:moveTo>
                  <a:cubicBezTo>
                    <a:pt x="389" y="16276"/>
                    <a:pt x="778" y="11367"/>
                    <a:pt x="3795" y="7440"/>
                  </a:cubicBezTo>
                  <a:cubicBezTo>
                    <a:pt x="6811" y="3512"/>
                    <a:pt x="12454" y="567"/>
                    <a:pt x="15859" y="76"/>
                  </a:cubicBezTo>
                  <a:cubicBezTo>
                    <a:pt x="19265" y="-415"/>
                    <a:pt x="20432" y="1549"/>
                    <a:pt x="21600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11415924" y="5644263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11454258" y="5544594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11622928" y="5444925"/>
              <a:ext cx="16223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0" y="0"/>
                  </a:moveTo>
                  <a:cubicBezTo>
                    <a:pt x="2945" y="1271"/>
                    <a:pt x="5891" y="2541"/>
                    <a:pt x="9164" y="3812"/>
                  </a:cubicBezTo>
                  <a:cubicBezTo>
                    <a:pt x="12436" y="5082"/>
                    <a:pt x="16036" y="6353"/>
                    <a:pt x="18327" y="7518"/>
                  </a:cubicBezTo>
                  <a:cubicBezTo>
                    <a:pt x="20618" y="8682"/>
                    <a:pt x="21600" y="9741"/>
                    <a:pt x="19964" y="11435"/>
                  </a:cubicBezTo>
                  <a:cubicBezTo>
                    <a:pt x="18327" y="13129"/>
                    <a:pt x="14073" y="15459"/>
                    <a:pt x="11618" y="17259"/>
                  </a:cubicBezTo>
                  <a:cubicBezTo>
                    <a:pt x="9164" y="19059"/>
                    <a:pt x="8509" y="20329"/>
                    <a:pt x="78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11918984" y="5444925"/>
              <a:ext cx="3362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000"/>
                    <a:pt x="4868" y="12000"/>
                    <a:pt x="1782" y="15600"/>
                  </a:cubicBezTo>
                  <a:cubicBezTo>
                    <a:pt x="-1304" y="19200"/>
                    <a:pt x="239" y="20400"/>
                    <a:pt x="17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11852933" y="5449553"/>
              <a:ext cx="237674" cy="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20570"/>
                  </a:moveTo>
                  <a:cubicBezTo>
                    <a:pt x="0" y="14217"/>
                    <a:pt x="0" y="7864"/>
                    <a:pt x="697" y="4052"/>
                  </a:cubicBezTo>
                  <a:cubicBezTo>
                    <a:pt x="1394" y="241"/>
                    <a:pt x="2787" y="-1030"/>
                    <a:pt x="6387" y="876"/>
                  </a:cubicBezTo>
                  <a:cubicBezTo>
                    <a:pt x="9987" y="2782"/>
                    <a:pt x="15794" y="7864"/>
                    <a:pt x="21600" y="1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11980551" y="5651930"/>
              <a:ext cx="92166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fill="norm" stroke="1" extrusionOk="0">
                  <a:moveTo>
                    <a:pt x="7627" y="2235"/>
                  </a:moveTo>
                  <a:cubicBezTo>
                    <a:pt x="5292" y="4469"/>
                    <a:pt x="2957" y="6703"/>
                    <a:pt x="1497" y="9683"/>
                  </a:cubicBezTo>
                  <a:cubicBezTo>
                    <a:pt x="38" y="12662"/>
                    <a:pt x="-546" y="16386"/>
                    <a:pt x="622" y="18621"/>
                  </a:cubicBezTo>
                  <a:cubicBezTo>
                    <a:pt x="1789" y="20855"/>
                    <a:pt x="4708" y="21600"/>
                    <a:pt x="7627" y="21600"/>
                  </a:cubicBezTo>
                  <a:cubicBezTo>
                    <a:pt x="10546" y="21600"/>
                    <a:pt x="13465" y="20855"/>
                    <a:pt x="16092" y="18621"/>
                  </a:cubicBezTo>
                  <a:cubicBezTo>
                    <a:pt x="18719" y="16386"/>
                    <a:pt x="21054" y="12662"/>
                    <a:pt x="21054" y="9683"/>
                  </a:cubicBezTo>
                  <a:cubicBezTo>
                    <a:pt x="21054" y="6703"/>
                    <a:pt x="18719" y="4469"/>
                    <a:pt x="17259" y="2979"/>
                  </a:cubicBezTo>
                  <a:cubicBezTo>
                    <a:pt x="15800" y="1490"/>
                    <a:pt x="15216" y="745"/>
                    <a:pt x="14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12127466" y="5575262"/>
              <a:ext cx="73032" cy="176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69" fill="norm" stroke="1" extrusionOk="0">
                  <a:moveTo>
                    <a:pt x="11602" y="0"/>
                  </a:moveTo>
                  <a:cubicBezTo>
                    <a:pt x="8623" y="4937"/>
                    <a:pt x="5644" y="9874"/>
                    <a:pt x="3409" y="13269"/>
                  </a:cubicBezTo>
                  <a:cubicBezTo>
                    <a:pt x="1175" y="16663"/>
                    <a:pt x="-315" y="18514"/>
                    <a:pt x="57" y="18823"/>
                  </a:cubicBezTo>
                  <a:cubicBezTo>
                    <a:pt x="430" y="19131"/>
                    <a:pt x="2664" y="17897"/>
                    <a:pt x="5271" y="16817"/>
                  </a:cubicBezTo>
                  <a:cubicBezTo>
                    <a:pt x="7878" y="15737"/>
                    <a:pt x="10857" y="14811"/>
                    <a:pt x="14209" y="15429"/>
                  </a:cubicBezTo>
                  <a:cubicBezTo>
                    <a:pt x="17561" y="16046"/>
                    <a:pt x="21285" y="18206"/>
                    <a:pt x="21285" y="19594"/>
                  </a:cubicBezTo>
                  <a:cubicBezTo>
                    <a:pt x="21285" y="20983"/>
                    <a:pt x="17561" y="21600"/>
                    <a:pt x="14582" y="21291"/>
                  </a:cubicBezTo>
                  <a:cubicBezTo>
                    <a:pt x="11602" y="20983"/>
                    <a:pt x="9368" y="19749"/>
                    <a:pt x="713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12251609" y="5649211"/>
              <a:ext cx="53119" cy="11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914" fill="norm" stroke="1" extrusionOk="0">
                  <a:moveTo>
                    <a:pt x="11782" y="6004"/>
                  </a:moveTo>
                  <a:cubicBezTo>
                    <a:pt x="14727" y="4166"/>
                    <a:pt x="17673" y="2327"/>
                    <a:pt x="16691" y="1178"/>
                  </a:cubicBezTo>
                  <a:cubicBezTo>
                    <a:pt x="15709" y="30"/>
                    <a:pt x="10800" y="-430"/>
                    <a:pt x="7364" y="489"/>
                  </a:cubicBezTo>
                  <a:cubicBezTo>
                    <a:pt x="3927" y="1408"/>
                    <a:pt x="1964" y="3706"/>
                    <a:pt x="3927" y="6234"/>
                  </a:cubicBezTo>
                  <a:cubicBezTo>
                    <a:pt x="5891" y="8761"/>
                    <a:pt x="11782" y="11519"/>
                    <a:pt x="15709" y="14047"/>
                  </a:cubicBezTo>
                  <a:cubicBezTo>
                    <a:pt x="19636" y="16574"/>
                    <a:pt x="21600" y="18872"/>
                    <a:pt x="19636" y="20021"/>
                  </a:cubicBezTo>
                  <a:cubicBezTo>
                    <a:pt x="17673" y="21170"/>
                    <a:pt x="11782" y="21170"/>
                    <a:pt x="7855" y="20251"/>
                  </a:cubicBezTo>
                  <a:cubicBezTo>
                    <a:pt x="3927" y="19332"/>
                    <a:pt x="1964" y="17493"/>
                    <a:pt x="0" y="15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12297610" y="5437258"/>
              <a:ext cx="13062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600" fill="norm" stroke="1" extrusionOk="0">
                  <a:moveTo>
                    <a:pt x="9781" y="0"/>
                  </a:moveTo>
                  <a:cubicBezTo>
                    <a:pt x="13857" y="3247"/>
                    <a:pt x="17932" y="6494"/>
                    <a:pt x="19766" y="9176"/>
                  </a:cubicBezTo>
                  <a:cubicBezTo>
                    <a:pt x="21600" y="11859"/>
                    <a:pt x="21192" y="13976"/>
                    <a:pt x="17525" y="15953"/>
                  </a:cubicBezTo>
                  <a:cubicBezTo>
                    <a:pt x="13857" y="17929"/>
                    <a:pt x="6928" y="197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268339" y="6012271"/>
              <a:ext cx="383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2400"/>
                    <a:pt x="11520" y="4800"/>
                    <a:pt x="15120" y="8400"/>
                  </a:cubicBezTo>
                  <a:cubicBezTo>
                    <a:pt x="18720" y="12000"/>
                    <a:pt x="2016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207004" y="6508674"/>
              <a:ext cx="299008" cy="23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6994"/>
                  </a:moveTo>
                  <a:cubicBezTo>
                    <a:pt x="185" y="5857"/>
                    <a:pt x="369" y="4720"/>
                    <a:pt x="1846" y="3470"/>
                  </a:cubicBezTo>
                  <a:cubicBezTo>
                    <a:pt x="3323" y="2219"/>
                    <a:pt x="6092" y="855"/>
                    <a:pt x="7938" y="286"/>
                  </a:cubicBezTo>
                  <a:cubicBezTo>
                    <a:pt x="9785" y="-282"/>
                    <a:pt x="10708" y="-55"/>
                    <a:pt x="11262" y="1423"/>
                  </a:cubicBezTo>
                  <a:cubicBezTo>
                    <a:pt x="11815" y="2901"/>
                    <a:pt x="12000" y="5630"/>
                    <a:pt x="10800" y="8699"/>
                  </a:cubicBezTo>
                  <a:cubicBezTo>
                    <a:pt x="9600" y="11769"/>
                    <a:pt x="7015" y="15179"/>
                    <a:pt x="5354" y="17339"/>
                  </a:cubicBezTo>
                  <a:cubicBezTo>
                    <a:pt x="3692" y="19499"/>
                    <a:pt x="2954" y="20409"/>
                    <a:pt x="3046" y="20863"/>
                  </a:cubicBezTo>
                  <a:cubicBezTo>
                    <a:pt x="3138" y="21318"/>
                    <a:pt x="4062" y="21318"/>
                    <a:pt x="7292" y="21318"/>
                  </a:cubicBezTo>
                  <a:cubicBezTo>
                    <a:pt x="10523" y="21318"/>
                    <a:pt x="16062" y="21318"/>
                    <a:pt x="2160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191670" y="6996183"/>
              <a:ext cx="259082" cy="35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600" fill="norm" stroke="1" extrusionOk="0">
                  <a:moveTo>
                    <a:pt x="4320" y="4099"/>
                  </a:moveTo>
                  <a:cubicBezTo>
                    <a:pt x="5554" y="2838"/>
                    <a:pt x="6789" y="1577"/>
                    <a:pt x="8023" y="867"/>
                  </a:cubicBezTo>
                  <a:cubicBezTo>
                    <a:pt x="9257" y="158"/>
                    <a:pt x="10491" y="0"/>
                    <a:pt x="11623" y="0"/>
                  </a:cubicBezTo>
                  <a:cubicBezTo>
                    <a:pt x="12754" y="0"/>
                    <a:pt x="13783" y="158"/>
                    <a:pt x="14297" y="709"/>
                  </a:cubicBezTo>
                  <a:cubicBezTo>
                    <a:pt x="14811" y="1261"/>
                    <a:pt x="14811" y="2207"/>
                    <a:pt x="14400" y="2996"/>
                  </a:cubicBezTo>
                  <a:cubicBezTo>
                    <a:pt x="13989" y="3784"/>
                    <a:pt x="13166" y="4415"/>
                    <a:pt x="12343" y="5045"/>
                  </a:cubicBezTo>
                  <a:cubicBezTo>
                    <a:pt x="11520" y="5676"/>
                    <a:pt x="10697" y="6307"/>
                    <a:pt x="10800" y="6780"/>
                  </a:cubicBezTo>
                  <a:cubicBezTo>
                    <a:pt x="10903" y="7253"/>
                    <a:pt x="11931" y="7568"/>
                    <a:pt x="13680" y="8120"/>
                  </a:cubicBezTo>
                  <a:cubicBezTo>
                    <a:pt x="15429" y="8672"/>
                    <a:pt x="17897" y="9460"/>
                    <a:pt x="19440" y="10721"/>
                  </a:cubicBezTo>
                  <a:cubicBezTo>
                    <a:pt x="20983" y="11982"/>
                    <a:pt x="21600" y="13717"/>
                    <a:pt x="19543" y="15372"/>
                  </a:cubicBezTo>
                  <a:cubicBezTo>
                    <a:pt x="17486" y="17028"/>
                    <a:pt x="12754" y="18604"/>
                    <a:pt x="9051" y="19629"/>
                  </a:cubicBezTo>
                  <a:cubicBezTo>
                    <a:pt x="5349" y="20654"/>
                    <a:pt x="2674" y="211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245948" y="7622308"/>
              <a:ext cx="13805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5797" y="0"/>
                  </a:moveTo>
                  <a:cubicBezTo>
                    <a:pt x="3833" y="1674"/>
                    <a:pt x="1870" y="3349"/>
                    <a:pt x="888" y="4605"/>
                  </a:cubicBezTo>
                  <a:cubicBezTo>
                    <a:pt x="-94" y="5860"/>
                    <a:pt x="-94" y="6698"/>
                    <a:pt x="102" y="7535"/>
                  </a:cubicBezTo>
                  <a:cubicBezTo>
                    <a:pt x="299" y="8372"/>
                    <a:pt x="691" y="9209"/>
                    <a:pt x="3048" y="9377"/>
                  </a:cubicBezTo>
                  <a:cubicBezTo>
                    <a:pt x="5404" y="9544"/>
                    <a:pt x="9724" y="9042"/>
                    <a:pt x="12866" y="8540"/>
                  </a:cubicBezTo>
                  <a:cubicBezTo>
                    <a:pt x="16008" y="8037"/>
                    <a:pt x="17971" y="7535"/>
                    <a:pt x="19346" y="7786"/>
                  </a:cubicBezTo>
                  <a:cubicBezTo>
                    <a:pt x="20721" y="8037"/>
                    <a:pt x="21506" y="9042"/>
                    <a:pt x="21113" y="10549"/>
                  </a:cubicBezTo>
                  <a:cubicBezTo>
                    <a:pt x="20721" y="12056"/>
                    <a:pt x="19150" y="14065"/>
                    <a:pt x="18168" y="15991"/>
                  </a:cubicBezTo>
                  <a:cubicBezTo>
                    <a:pt x="17186" y="17916"/>
                    <a:pt x="16793" y="19758"/>
                    <a:pt x="164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230005" y="8247047"/>
              <a:ext cx="122670" cy="2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21600" y="5410"/>
                  </a:moveTo>
                  <a:cubicBezTo>
                    <a:pt x="21150" y="4210"/>
                    <a:pt x="20700" y="3010"/>
                    <a:pt x="19575" y="1930"/>
                  </a:cubicBezTo>
                  <a:cubicBezTo>
                    <a:pt x="18450" y="850"/>
                    <a:pt x="16650" y="-110"/>
                    <a:pt x="15300" y="10"/>
                  </a:cubicBezTo>
                  <a:cubicBezTo>
                    <a:pt x="13950" y="130"/>
                    <a:pt x="13050" y="1330"/>
                    <a:pt x="13275" y="3250"/>
                  </a:cubicBezTo>
                  <a:cubicBezTo>
                    <a:pt x="13500" y="5170"/>
                    <a:pt x="14850" y="7810"/>
                    <a:pt x="16200" y="9730"/>
                  </a:cubicBezTo>
                  <a:cubicBezTo>
                    <a:pt x="17550" y="11650"/>
                    <a:pt x="18900" y="12850"/>
                    <a:pt x="19800" y="14530"/>
                  </a:cubicBezTo>
                  <a:cubicBezTo>
                    <a:pt x="20700" y="16210"/>
                    <a:pt x="21150" y="18370"/>
                    <a:pt x="18675" y="19690"/>
                  </a:cubicBezTo>
                  <a:cubicBezTo>
                    <a:pt x="16200" y="21010"/>
                    <a:pt x="10800" y="21490"/>
                    <a:pt x="7200" y="21130"/>
                  </a:cubicBezTo>
                  <a:cubicBezTo>
                    <a:pt x="3600" y="20770"/>
                    <a:pt x="1800" y="19570"/>
                    <a:pt x="0" y="18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276006" y="8214929"/>
              <a:ext cx="214672" cy="4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829" y="10932"/>
                    <a:pt x="5657" y="1332"/>
                    <a:pt x="9257" y="132"/>
                  </a:cubicBezTo>
                  <a:cubicBezTo>
                    <a:pt x="12857" y="-1068"/>
                    <a:pt x="1722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254480" y="8886875"/>
              <a:ext cx="193148" cy="36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119" fill="norm" stroke="1" extrusionOk="0">
                  <a:moveTo>
                    <a:pt x="20877" y="3155"/>
                  </a:moveTo>
                  <a:cubicBezTo>
                    <a:pt x="21157" y="1815"/>
                    <a:pt x="21438" y="474"/>
                    <a:pt x="20877" y="101"/>
                  </a:cubicBezTo>
                  <a:cubicBezTo>
                    <a:pt x="20316" y="-271"/>
                    <a:pt x="18913" y="325"/>
                    <a:pt x="15687" y="2857"/>
                  </a:cubicBezTo>
                  <a:cubicBezTo>
                    <a:pt x="12461" y="5390"/>
                    <a:pt x="7412" y="9859"/>
                    <a:pt x="4467" y="12763"/>
                  </a:cubicBezTo>
                  <a:cubicBezTo>
                    <a:pt x="1521" y="15668"/>
                    <a:pt x="680" y="17009"/>
                    <a:pt x="259" y="18126"/>
                  </a:cubicBezTo>
                  <a:cubicBezTo>
                    <a:pt x="-162" y="19243"/>
                    <a:pt x="-162" y="20137"/>
                    <a:pt x="960" y="20659"/>
                  </a:cubicBezTo>
                  <a:cubicBezTo>
                    <a:pt x="2082" y="21180"/>
                    <a:pt x="4326" y="21329"/>
                    <a:pt x="7412" y="20733"/>
                  </a:cubicBezTo>
                  <a:cubicBezTo>
                    <a:pt x="10498" y="20137"/>
                    <a:pt x="14425" y="18797"/>
                    <a:pt x="16669" y="17754"/>
                  </a:cubicBezTo>
                  <a:cubicBezTo>
                    <a:pt x="18913" y="16711"/>
                    <a:pt x="19474" y="15966"/>
                    <a:pt x="18072" y="15147"/>
                  </a:cubicBezTo>
                  <a:cubicBezTo>
                    <a:pt x="16669" y="14328"/>
                    <a:pt x="13303" y="13434"/>
                    <a:pt x="10919" y="13136"/>
                  </a:cubicBezTo>
                  <a:cubicBezTo>
                    <a:pt x="8534" y="12838"/>
                    <a:pt x="7132" y="13136"/>
                    <a:pt x="5729" y="13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1786373" y="816710"/>
              <a:ext cx="2491724" cy="10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20520"/>
                  </a:moveTo>
                  <a:cubicBezTo>
                    <a:pt x="642" y="21060"/>
                    <a:pt x="1285" y="21600"/>
                    <a:pt x="1994" y="20790"/>
                  </a:cubicBezTo>
                  <a:cubicBezTo>
                    <a:pt x="2703" y="19980"/>
                    <a:pt x="3478" y="17820"/>
                    <a:pt x="4254" y="15930"/>
                  </a:cubicBezTo>
                  <a:cubicBezTo>
                    <a:pt x="5029" y="14040"/>
                    <a:pt x="5804" y="12420"/>
                    <a:pt x="6679" y="10800"/>
                  </a:cubicBezTo>
                  <a:cubicBezTo>
                    <a:pt x="7554" y="9180"/>
                    <a:pt x="8529" y="7560"/>
                    <a:pt x="9415" y="6480"/>
                  </a:cubicBezTo>
                  <a:cubicBezTo>
                    <a:pt x="10302" y="5400"/>
                    <a:pt x="11099" y="4860"/>
                    <a:pt x="11908" y="4320"/>
                  </a:cubicBezTo>
                  <a:cubicBezTo>
                    <a:pt x="12716" y="3780"/>
                    <a:pt x="13536" y="3240"/>
                    <a:pt x="14334" y="2700"/>
                  </a:cubicBezTo>
                  <a:cubicBezTo>
                    <a:pt x="15131" y="2160"/>
                    <a:pt x="15906" y="1620"/>
                    <a:pt x="16782" y="1080"/>
                  </a:cubicBezTo>
                  <a:cubicBezTo>
                    <a:pt x="17657" y="540"/>
                    <a:pt x="18631" y="0"/>
                    <a:pt x="19407" y="0"/>
                  </a:cubicBezTo>
                  <a:cubicBezTo>
                    <a:pt x="20182" y="0"/>
                    <a:pt x="20758" y="540"/>
                    <a:pt x="21090" y="1890"/>
                  </a:cubicBezTo>
                  <a:cubicBezTo>
                    <a:pt x="21423" y="3240"/>
                    <a:pt x="21511" y="5400"/>
                    <a:pt x="21600" y="7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1985711" y="959824"/>
              <a:ext cx="194002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0" y="21600"/>
                  </a:moveTo>
                  <a:cubicBezTo>
                    <a:pt x="625" y="21600"/>
                    <a:pt x="1251" y="21600"/>
                    <a:pt x="2061" y="20965"/>
                  </a:cubicBezTo>
                  <a:cubicBezTo>
                    <a:pt x="2871" y="20329"/>
                    <a:pt x="3865" y="19059"/>
                    <a:pt x="4945" y="17788"/>
                  </a:cubicBezTo>
                  <a:cubicBezTo>
                    <a:pt x="6025" y="16518"/>
                    <a:pt x="7191" y="15247"/>
                    <a:pt x="8370" y="13976"/>
                  </a:cubicBezTo>
                  <a:cubicBezTo>
                    <a:pt x="9549" y="12706"/>
                    <a:pt x="10743" y="11435"/>
                    <a:pt x="11937" y="9953"/>
                  </a:cubicBezTo>
                  <a:cubicBezTo>
                    <a:pt x="13131" y="8471"/>
                    <a:pt x="14324" y="6776"/>
                    <a:pt x="15475" y="5082"/>
                  </a:cubicBezTo>
                  <a:cubicBezTo>
                    <a:pt x="16626" y="3388"/>
                    <a:pt x="17735" y="1694"/>
                    <a:pt x="18701" y="847"/>
                  </a:cubicBezTo>
                  <a:cubicBezTo>
                    <a:pt x="19667" y="0"/>
                    <a:pt x="20492" y="0"/>
                    <a:pt x="20975" y="0"/>
                  </a:cubicBezTo>
                  <a:cubicBezTo>
                    <a:pt x="21458" y="0"/>
                    <a:pt x="21600" y="0"/>
                    <a:pt x="21572" y="635"/>
                  </a:cubicBezTo>
                  <a:cubicBezTo>
                    <a:pt x="21543" y="1271"/>
                    <a:pt x="21344" y="2541"/>
                    <a:pt x="21188" y="3812"/>
                  </a:cubicBezTo>
                  <a:cubicBezTo>
                    <a:pt x="21032" y="5082"/>
                    <a:pt x="20918" y="6353"/>
                    <a:pt x="20804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6578148" y="881683"/>
              <a:ext cx="1334031" cy="8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21331"/>
                  </a:moveTo>
                  <a:cubicBezTo>
                    <a:pt x="1490" y="18155"/>
                    <a:pt x="2979" y="14978"/>
                    <a:pt x="4572" y="11802"/>
                  </a:cubicBezTo>
                  <a:cubicBezTo>
                    <a:pt x="6166" y="8625"/>
                    <a:pt x="7862" y="5449"/>
                    <a:pt x="9600" y="3225"/>
                  </a:cubicBezTo>
                  <a:cubicBezTo>
                    <a:pt x="11338" y="1002"/>
                    <a:pt x="13117" y="-269"/>
                    <a:pt x="14793" y="49"/>
                  </a:cubicBezTo>
                  <a:cubicBezTo>
                    <a:pt x="16469" y="366"/>
                    <a:pt x="18041" y="2272"/>
                    <a:pt x="19159" y="4813"/>
                  </a:cubicBezTo>
                  <a:cubicBezTo>
                    <a:pt x="20276" y="7355"/>
                    <a:pt x="20938" y="10531"/>
                    <a:pt x="21600" y="13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6597256" y="998158"/>
              <a:ext cx="1291923" cy="6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75" fill="norm" stroke="1" extrusionOk="0">
                  <a:moveTo>
                    <a:pt x="10270" y="0"/>
                  </a:moveTo>
                  <a:cubicBezTo>
                    <a:pt x="8612" y="3600"/>
                    <a:pt x="6953" y="7200"/>
                    <a:pt x="5444" y="9900"/>
                  </a:cubicBezTo>
                  <a:cubicBezTo>
                    <a:pt x="3934" y="12600"/>
                    <a:pt x="2574" y="14400"/>
                    <a:pt x="1638" y="16200"/>
                  </a:cubicBezTo>
                  <a:cubicBezTo>
                    <a:pt x="703" y="18000"/>
                    <a:pt x="193" y="19800"/>
                    <a:pt x="44" y="20700"/>
                  </a:cubicBezTo>
                  <a:cubicBezTo>
                    <a:pt x="-105" y="21600"/>
                    <a:pt x="108" y="21600"/>
                    <a:pt x="1001" y="20700"/>
                  </a:cubicBezTo>
                  <a:cubicBezTo>
                    <a:pt x="1893" y="19800"/>
                    <a:pt x="3467" y="18000"/>
                    <a:pt x="4955" y="15750"/>
                  </a:cubicBezTo>
                  <a:cubicBezTo>
                    <a:pt x="6443" y="13500"/>
                    <a:pt x="7846" y="10800"/>
                    <a:pt x="9696" y="8550"/>
                  </a:cubicBezTo>
                  <a:cubicBezTo>
                    <a:pt x="11545" y="6300"/>
                    <a:pt x="13841" y="4500"/>
                    <a:pt x="15882" y="5850"/>
                  </a:cubicBezTo>
                  <a:cubicBezTo>
                    <a:pt x="17923" y="7200"/>
                    <a:pt x="19709" y="11700"/>
                    <a:pt x="21495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1449032" y="5798738"/>
              <a:ext cx="130338" cy="41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16518" y="2707"/>
                  </a:moveTo>
                  <a:cubicBezTo>
                    <a:pt x="16094" y="2048"/>
                    <a:pt x="15671" y="1390"/>
                    <a:pt x="13976" y="863"/>
                  </a:cubicBezTo>
                  <a:cubicBezTo>
                    <a:pt x="12282" y="336"/>
                    <a:pt x="9318" y="-59"/>
                    <a:pt x="7200" y="7"/>
                  </a:cubicBezTo>
                  <a:cubicBezTo>
                    <a:pt x="5082" y="73"/>
                    <a:pt x="3812" y="600"/>
                    <a:pt x="2753" y="1521"/>
                  </a:cubicBezTo>
                  <a:cubicBezTo>
                    <a:pt x="1694" y="2443"/>
                    <a:pt x="847" y="3761"/>
                    <a:pt x="847" y="4748"/>
                  </a:cubicBezTo>
                  <a:cubicBezTo>
                    <a:pt x="847" y="5736"/>
                    <a:pt x="1694" y="6395"/>
                    <a:pt x="3176" y="6921"/>
                  </a:cubicBezTo>
                  <a:cubicBezTo>
                    <a:pt x="4659" y="7448"/>
                    <a:pt x="6776" y="7843"/>
                    <a:pt x="8471" y="8304"/>
                  </a:cubicBezTo>
                  <a:cubicBezTo>
                    <a:pt x="10165" y="8765"/>
                    <a:pt x="11435" y="9292"/>
                    <a:pt x="11224" y="9951"/>
                  </a:cubicBezTo>
                  <a:cubicBezTo>
                    <a:pt x="11012" y="10609"/>
                    <a:pt x="9318" y="11400"/>
                    <a:pt x="8894" y="12190"/>
                  </a:cubicBezTo>
                  <a:cubicBezTo>
                    <a:pt x="8471" y="12980"/>
                    <a:pt x="9318" y="13770"/>
                    <a:pt x="8471" y="14758"/>
                  </a:cubicBezTo>
                  <a:cubicBezTo>
                    <a:pt x="7624" y="15746"/>
                    <a:pt x="5082" y="16931"/>
                    <a:pt x="3176" y="17919"/>
                  </a:cubicBezTo>
                  <a:cubicBezTo>
                    <a:pt x="1271" y="18907"/>
                    <a:pt x="0" y="19697"/>
                    <a:pt x="0" y="20356"/>
                  </a:cubicBezTo>
                  <a:cubicBezTo>
                    <a:pt x="0" y="21014"/>
                    <a:pt x="1271" y="21541"/>
                    <a:pt x="5082" y="21343"/>
                  </a:cubicBezTo>
                  <a:cubicBezTo>
                    <a:pt x="8894" y="21146"/>
                    <a:pt x="15247" y="20224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1778706" y="5897269"/>
              <a:ext cx="3066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800"/>
                    <a:pt x="3600" y="9600"/>
                    <a:pt x="7200" y="13200"/>
                  </a:cubicBezTo>
                  <a:cubicBezTo>
                    <a:pt x="10800" y="16800"/>
                    <a:pt x="162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1870708" y="6119607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2154381" y="5884491"/>
              <a:ext cx="145080" cy="25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0" y="2994"/>
                  </a:moveTo>
                  <a:cubicBezTo>
                    <a:pt x="3352" y="2139"/>
                    <a:pt x="6703" y="1283"/>
                    <a:pt x="9683" y="749"/>
                  </a:cubicBezTo>
                  <a:cubicBezTo>
                    <a:pt x="12662" y="214"/>
                    <a:pt x="15269" y="0"/>
                    <a:pt x="17503" y="0"/>
                  </a:cubicBezTo>
                  <a:cubicBezTo>
                    <a:pt x="19738" y="0"/>
                    <a:pt x="21600" y="214"/>
                    <a:pt x="21041" y="3849"/>
                  </a:cubicBezTo>
                  <a:cubicBezTo>
                    <a:pt x="20483" y="7485"/>
                    <a:pt x="17503" y="14543"/>
                    <a:pt x="145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2208049" y="5935603"/>
              <a:ext cx="23000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6320"/>
                    <a:pt x="10080" y="11040"/>
                    <a:pt x="13680" y="7440"/>
                  </a:cubicBezTo>
                  <a:cubicBezTo>
                    <a:pt x="17280" y="3840"/>
                    <a:pt x="19440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2453388" y="5824848"/>
              <a:ext cx="117504" cy="42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514" fill="norm" stroke="1" extrusionOk="0">
                  <a:moveTo>
                    <a:pt x="0" y="949"/>
                  </a:moveTo>
                  <a:cubicBezTo>
                    <a:pt x="1800" y="561"/>
                    <a:pt x="3600" y="173"/>
                    <a:pt x="5625" y="43"/>
                  </a:cubicBezTo>
                  <a:cubicBezTo>
                    <a:pt x="7650" y="-86"/>
                    <a:pt x="9900" y="43"/>
                    <a:pt x="11475" y="819"/>
                  </a:cubicBezTo>
                  <a:cubicBezTo>
                    <a:pt x="13050" y="1595"/>
                    <a:pt x="13950" y="3018"/>
                    <a:pt x="13050" y="4312"/>
                  </a:cubicBezTo>
                  <a:cubicBezTo>
                    <a:pt x="12150" y="5605"/>
                    <a:pt x="9450" y="6769"/>
                    <a:pt x="7875" y="7674"/>
                  </a:cubicBezTo>
                  <a:cubicBezTo>
                    <a:pt x="6300" y="8580"/>
                    <a:pt x="5850" y="9227"/>
                    <a:pt x="7875" y="10326"/>
                  </a:cubicBezTo>
                  <a:cubicBezTo>
                    <a:pt x="9900" y="11425"/>
                    <a:pt x="14400" y="12977"/>
                    <a:pt x="17325" y="14530"/>
                  </a:cubicBezTo>
                  <a:cubicBezTo>
                    <a:pt x="20250" y="16082"/>
                    <a:pt x="21600" y="17634"/>
                    <a:pt x="20025" y="18798"/>
                  </a:cubicBezTo>
                  <a:cubicBezTo>
                    <a:pt x="18450" y="19962"/>
                    <a:pt x="13950" y="20738"/>
                    <a:pt x="10800" y="21126"/>
                  </a:cubicBezTo>
                  <a:cubicBezTo>
                    <a:pt x="7650" y="21514"/>
                    <a:pt x="5850" y="21514"/>
                    <a:pt x="405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5164663" y="5851258"/>
              <a:ext cx="122031" cy="40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380" fill="norm" stroke="1" extrusionOk="0">
                  <a:moveTo>
                    <a:pt x="19911" y="2446"/>
                  </a:moveTo>
                  <a:cubicBezTo>
                    <a:pt x="19911" y="1767"/>
                    <a:pt x="19911" y="1088"/>
                    <a:pt x="18831" y="612"/>
                  </a:cubicBezTo>
                  <a:cubicBezTo>
                    <a:pt x="17751" y="137"/>
                    <a:pt x="15591" y="-135"/>
                    <a:pt x="13431" y="69"/>
                  </a:cubicBezTo>
                  <a:cubicBezTo>
                    <a:pt x="11271" y="273"/>
                    <a:pt x="9111" y="952"/>
                    <a:pt x="7599" y="2107"/>
                  </a:cubicBezTo>
                  <a:cubicBezTo>
                    <a:pt x="6087" y="3261"/>
                    <a:pt x="5223" y="4891"/>
                    <a:pt x="5655" y="5910"/>
                  </a:cubicBezTo>
                  <a:cubicBezTo>
                    <a:pt x="6087" y="6929"/>
                    <a:pt x="7815" y="7337"/>
                    <a:pt x="10623" y="7948"/>
                  </a:cubicBezTo>
                  <a:cubicBezTo>
                    <a:pt x="13431" y="8559"/>
                    <a:pt x="17319" y="9374"/>
                    <a:pt x="19263" y="10122"/>
                  </a:cubicBezTo>
                  <a:cubicBezTo>
                    <a:pt x="21207" y="10869"/>
                    <a:pt x="21207" y="11548"/>
                    <a:pt x="18399" y="12771"/>
                  </a:cubicBezTo>
                  <a:cubicBezTo>
                    <a:pt x="15591" y="13993"/>
                    <a:pt x="9975" y="15759"/>
                    <a:pt x="6519" y="16914"/>
                  </a:cubicBezTo>
                  <a:cubicBezTo>
                    <a:pt x="3063" y="18069"/>
                    <a:pt x="1767" y="18612"/>
                    <a:pt x="903" y="19223"/>
                  </a:cubicBezTo>
                  <a:cubicBezTo>
                    <a:pt x="39" y="19835"/>
                    <a:pt x="-393" y="20514"/>
                    <a:pt x="471" y="20922"/>
                  </a:cubicBezTo>
                  <a:cubicBezTo>
                    <a:pt x="1335" y="21329"/>
                    <a:pt x="3495" y="21465"/>
                    <a:pt x="6735" y="21329"/>
                  </a:cubicBezTo>
                  <a:cubicBezTo>
                    <a:pt x="9975" y="21193"/>
                    <a:pt x="14295" y="20786"/>
                    <a:pt x="18615" y="20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5512860" y="5934931"/>
              <a:ext cx="109028" cy="28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2" h="21229" fill="norm" stroke="1" extrusionOk="0">
                  <a:moveTo>
                    <a:pt x="19648" y="1755"/>
                  </a:moveTo>
                  <a:cubicBezTo>
                    <a:pt x="18239" y="997"/>
                    <a:pt x="16831" y="239"/>
                    <a:pt x="14952" y="49"/>
                  </a:cubicBezTo>
                  <a:cubicBezTo>
                    <a:pt x="13074" y="-140"/>
                    <a:pt x="10726" y="239"/>
                    <a:pt x="8613" y="713"/>
                  </a:cubicBezTo>
                  <a:cubicBezTo>
                    <a:pt x="6500" y="1186"/>
                    <a:pt x="4622" y="1755"/>
                    <a:pt x="2744" y="2418"/>
                  </a:cubicBezTo>
                  <a:cubicBezTo>
                    <a:pt x="865" y="3081"/>
                    <a:pt x="-1013" y="3839"/>
                    <a:pt x="630" y="5165"/>
                  </a:cubicBezTo>
                  <a:cubicBezTo>
                    <a:pt x="2274" y="6492"/>
                    <a:pt x="7439" y="8386"/>
                    <a:pt x="11665" y="10092"/>
                  </a:cubicBezTo>
                  <a:cubicBezTo>
                    <a:pt x="15891" y="11797"/>
                    <a:pt x="19178" y="13313"/>
                    <a:pt x="19883" y="15113"/>
                  </a:cubicBezTo>
                  <a:cubicBezTo>
                    <a:pt x="20587" y="16913"/>
                    <a:pt x="18709" y="18997"/>
                    <a:pt x="16361" y="20134"/>
                  </a:cubicBezTo>
                  <a:cubicBezTo>
                    <a:pt x="14013" y="21271"/>
                    <a:pt x="11196" y="21460"/>
                    <a:pt x="8848" y="20986"/>
                  </a:cubicBezTo>
                  <a:cubicBezTo>
                    <a:pt x="6500" y="20513"/>
                    <a:pt x="4622" y="19376"/>
                    <a:pt x="2744" y="1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5535458" y="5904936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4400"/>
                    <a:pt x="6092" y="7200"/>
                    <a:pt x="9692" y="3600"/>
                  </a:cubicBezTo>
                  <a:cubicBezTo>
                    <a:pt x="13292" y="0"/>
                    <a:pt x="1744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5757796" y="5838105"/>
              <a:ext cx="161697" cy="45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98" fill="norm" stroke="1" extrusionOk="0">
                  <a:moveTo>
                    <a:pt x="10966" y="1338"/>
                  </a:moveTo>
                  <a:cubicBezTo>
                    <a:pt x="11963" y="858"/>
                    <a:pt x="12960" y="378"/>
                    <a:pt x="14289" y="138"/>
                  </a:cubicBezTo>
                  <a:cubicBezTo>
                    <a:pt x="15618" y="-102"/>
                    <a:pt x="17280" y="-102"/>
                    <a:pt x="18775" y="738"/>
                  </a:cubicBezTo>
                  <a:cubicBezTo>
                    <a:pt x="20271" y="1578"/>
                    <a:pt x="21600" y="3258"/>
                    <a:pt x="20769" y="5118"/>
                  </a:cubicBezTo>
                  <a:cubicBezTo>
                    <a:pt x="19938" y="6978"/>
                    <a:pt x="16948" y="9018"/>
                    <a:pt x="15120" y="10338"/>
                  </a:cubicBezTo>
                  <a:cubicBezTo>
                    <a:pt x="13292" y="11658"/>
                    <a:pt x="12628" y="12258"/>
                    <a:pt x="12295" y="12858"/>
                  </a:cubicBezTo>
                  <a:cubicBezTo>
                    <a:pt x="11963" y="13458"/>
                    <a:pt x="11963" y="14058"/>
                    <a:pt x="12628" y="14538"/>
                  </a:cubicBezTo>
                  <a:cubicBezTo>
                    <a:pt x="13292" y="15018"/>
                    <a:pt x="14622" y="15378"/>
                    <a:pt x="15785" y="15858"/>
                  </a:cubicBezTo>
                  <a:cubicBezTo>
                    <a:pt x="16948" y="16338"/>
                    <a:pt x="17945" y="16938"/>
                    <a:pt x="17446" y="17718"/>
                  </a:cubicBezTo>
                  <a:cubicBezTo>
                    <a:pt x="16948" y="18498"/>
                    <a:pt x="14954" y="19458"/>
                    <a:pt x="11797" y="20118"/>
                  </a:cubicBezTo>
                  <a:cubicBezTo>
                    <a:pt x="8640" y="20778"/>
                    <a:pt x="4320" y="21138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1561249" y="6413761"/>
              <a:ext cx="133123" cy="32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09" fill="norm" stroke="1" extrusionOk="0">
                  <a:moveTo>
                    <a:pt x="13893" y="827"/>
                  </a:moveTo>
                  <a:cubicBezTo>
                    <a:pt x="12263" y="320"/>
                    <a:pt x="10633" y="-186"/>
                    <a:pt x="8595" y="67"/>
                  </a:cubicBezTo>
                  <a:cubicBezTo>
                    <a:pt x="6557" y="320"/>
                    <a:pt x="4112" y="1333"/>
                    <a:pt x="2686" y="2261"/>
                  </a:cubicBezTo>
                  <a:cubicBezTo>
                    <a:pt x="1259" y="3189"/>
                    <a:pt x="852" y="4033"/>
                    <a:pt x="1871" y="4792"/>
                  </a:cubicBezTo>
                  <a:cubicBezTo>
                    <a:pt x="2889" y="5552"/>
                    <a:pt x="5335" y="6227"/>
                    <a:pt x="7984" y="7155"/>
                  </a:cubicBezTo>
                  <a:cubicBezTo>
                    <a:pt x="10633" y="8083"/>
                    <a:pt x="13486" y="9264"/>
                    <a:pt x="14504" y="10276"/>
                  </a:cubicBezTo>
                  <a:cubicBezTo>
                    <a:pt x="15523" y="11289"/>
                    <a:pt x="14708" y="12133"/>
                    <a:pt x="12671" y="13145"/>
                  </a:cubicBezTo>
                  <a:cubicBezTo>
                    <a:pt x="10633" y="14158"/>
                    <a:pt x="7372" y="15339"/>
                    <a:pt x="5131" y="16267"/>
                  </a:cubicBezTo>
                  <a:cubicBezTo>
                    <a:pt x="2889" y="17195"/>
                    <a:pt x="1667" y="17870"/>
                    <a:pt x="852" y="18630"/>
                  </a:cubicBezTo>
                  <a:cubicBezTo>
                    <a:pt x="37" y="19389"/>
                    <a:pt x="-371" y="20233"/>
                    <a:pt x="444" y="20739"/>
                  </a:cubicBezTo>
                  <a:cubicBezTo>
                    <a:pt x="1259" y="21245"/>
                    <a:pt x="3297" y="21414"/>
                    <a:pt x="6965" y="21245"/>
                  </a:cubicBezTo>
                  <a:cubicBezTo>
                    <a:pt x="10633" y="21076"/>
                    <a:pt x="15931" y="20570"/>
                    <a:pt x="21229" y="20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1824707" y="6479948"/>
              <a:ext cx="53669" cy="27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0"/>
                  </a:moveTo>
                  <a:cubicBezTo>
                    <a:pt x="2057" y="4239"/>
                    <a:pt x="4114" y="8479"/>
                    <a:pt x="5657" y="11608"/>
                  </a:cubicBezTo>
                  <a:cubicBezTo>
                    <a:pt x="7200" y="14736"/>
                    <a:pt x="8229" y="16755"/>
                    <a:pt x="9257" y="18269"/>
                  </a:cubicBezTo>
                  <a:cubicBezTo>
                    <a:pt x="10286" y="19783"/>
                    <a:pt x="11314" y="20793"/>
                    <a:pt x="13371" y="21196"/>
                  </a:cubicBezTo>
                  <a:cubicBezTo>
                    <a:pt x="15429" y="21600"/>
                    <a:pt x="18514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1901376" y="6717620"/>
              <a:ext cx="99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4050"/>
                    <a:pt x="17169" y="8100"/>
                    <a:pt x="13569" y="11700"/>
                  </a:cubicBezTo>
                  <a:cubicBezTo>
                    <a:pt x="9969" y="15300"/>
                    <a:pt x="4985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2148062" y="6508579"/>
              <a:ext cx="108399" cy="30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7" h="21387" fill="norm" stroke="1" extrusionOk="0">
                  <a:moveTo>
                    <a:pt x="19474" y="5453"/>
                  </a:moveTo>
                  <a:cubicBezTo>
                    <a:pt x="19943" y="4567"/>
                    <a:pt x="20413" y="3682"/>
                    <a:pt x="18770" y="2708"/>
                  </a:cubicBezTo>
                  <a:cubicBezTo>
                    <a:pt x="17126" y="1735"/>
                    <a:pt x="13370" y="672"/>
                    <a:pt x="10317" y="230"/>
                  </a:cubicBezTo>
                  <a:cubicBezTo>
                    <a:pt x="7265" y="-213"/>
                    <a:pt x="4917" y="-36"/>
                    <a:pt x="2804" y="938"/>
                  </a:cubicBezTo>
                  <a:cubicBezTo>
                    <a:pt x="691" y="1912"/>
                    <a:pt x="-1187" y="3682"/>
                    <a:pt x="926" y="6072"/>
                  </a:cubicBezTo>
                  <a:cubicBezTo>
                    <a:pt x="3039" y="8462"/>
                    <a:pt x="9143" y="11472"/>
                    <a:pt x="12665" y="13420"/>
                  </a:cubicBezTo>
                  <a:cubicBezTo>
                    <a:pt x="16187" y="15367"/>
                    <a:pt x="17126" y="16253"/>
                    <a:pt x="16656" y="17403"/>
                  </a:cubicBezTo>
                  <a:cubicBezTo>
                    <a:pt x="16187" y="18554"/>
                    <a:pt x="14309" y="19971"/>
                    <a:pt x="11961" y="20679"/>
                  </a:cubicBezTo>
                  <a:cubicBezTo>
                    <a:pt x="9613" y="21387"/>
                    <a:pt x="6796" y="21387"/>
                    <a:pt x="3978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2123714" y="6502949"/>
              <a:ext cx="2453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5709"/>
                    <a:pt x="8100" y="9818"/>
                    <a:pt x="11700" y="6218"/>
                  </a:cubicBezTo>
                  <a:cubicBezTo>
                    <a:pt x="15300" y="2618"/>
                    <a:pt x="1845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2415054" y="6441614"/>
              <a:ext cx="112436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4320" y="0"/>
                  </a:moveTo>
                  <a:cubicBezTo>
                    <a:pt x="6720" y="300"/>
                    <a:pt x="9120" y="600"/>
                    <a:pt x="11040" y="1875"/>
                  </a:cubicBezTo>
                  <a:cubicBezTo>
                    <a:pt x="12960" y="3150"/>
                    <a:pt x="14400" y="5400"/>
                    <a:pt x="14400" y="6900"/>
                  </a:cubicBezTo>
                  <a:cubicBezTo>
                    <a:pt x="14400" y="8400"/>
                    <a:pt x="12960" y="9150"/>
                    <a:pt x="11760" y="9975"/>
                  </a:cubicBezTo>
                  <a:cubicBezTo>
                    <a:pt x="10560" y="10800"/>
                    <a:pt x="9600" y="11700"/>
                    <a:pt x="10080" y="12375"/>
                  </a:cubicBezTo>
                  <a:cubicBezTo>
                    <a:pt x="10560" y="13050"/>
                    <a:pt x="12480" y="13500"/>
                    <a:pt x="14640" y="14100"/>
                  </a:cubicBezTo>
                  <a:cubicBezTo>
                    <a:pt x="16800" y="14700"/>
                    <a:pt x="19200" y="15450"/>
                    <a:pt x="20400" y="16200"/>
                  </a:cubicBezTo>
                  <a:cubicBezTo>
                    <a:pt x="21600" y="16950"/>
                    <a:pt x="21600" y="17700"/>
                    <a:pt x="18000" y="18600"/>
                  </a:cubicBezTo>
                  <a:cubicBezTo>
                    <a:pt x="14400" y="19500"/>
                    <a:pt x="7200" y="205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5090781" y="6445767"/>
              <a:ext cx="138065" cy="37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09" fill="norm" stroke="1" extrusionOk="0">
                  <a:moveTo>
                    <a:pt x="20029" y="2373"/>
                  </a:moveTo>
                  <a:cubicBezTo>
                    <a:pt x="20815" y="1649"/>
                    <a:pt x="21600" y="924"/>
                    <a:pt x="21011" y="489"/>
                  </a:cubicBezTo>
                  <a:cubicBezTo>
                    <a:pt x="20422" y="54"/>
                    <a:pt x="18458" y="-91"/>
                    <a:pt x="16691" y="54"/>
                  </a:cubicBezTo>
                  <a:cubicBezTo>
                    <a:pt x="14924" y="199"/>
                    <a:pt x="13353" y="634"/>
                    <a:pt x="11193" y="2084"/>
                  </a:cubicBezTo>
                  <a:cubicBezTo>
                    <a:pt x="9033" y="3533"/>
                    <a:pt x="6284" y="5998"/>
                    <a:pt x="5498" y="7520"/>
                  </a:cubicBezTo>
                  <a:cubicBezTo>
                    <a:pt x="4713" y="9042"/>
                    <a:pt x="5891" y="9622"/>
                    <a:pt x="7069" y="10202"/>
                  </a:cubicBezTo>
                  <a:cubicBezTo>
                    <a:pt x="8247" y="10781"/>
                    <a:pt x="9425" y="11361"/>
                    <a:pt x="8444" y="12449"/>
                  </a:cubicBezTo>
                  <a:cubicBezTo>
                    <a:pt x="7462" y="13536"/>
                    <a:pt x="4320" y="15130"/>
                    <a:pt x="2553" y="16725"/>
                  </a:cubicBezTo>
                  <a:cubicBezTo>
                    <a:pt x="785" y="18320"/>
                    <a:pt x="393" y="19914"/>
                    <a:pt x="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5328453" y="6548950"/>
              <a:ext cx="17424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0" y="0"/>
                  </a:moveTo>
                  <a:cubicBezTo>
                    <a:pt x="5635" y="0"/>
                    <a:pt x="11270" y="0"/>
                    <a:pt x="14870" y="0"/>
                  </a:cubicBezTo>
                  <a:cubicBezTo>
                    <a:pt x="18470" y="0"/>
                    <a:pt x="20035" y="0"/>
                    <a:pt x="20817" y="529"/>
                  </a:cubicBezTo>
                  <a:cubicBezTo>
                    <a:pt x="21600" y="1059"/>
                    <a:pt x="21600" y="2118"/>
                    <a:pt x="20191" y="5188"/>
                  </a:cubicBezTo>
                  <a:cubicBezTo>
                    <a:pt x="18783" y="8259"/>
                    <a:pt x="15965" y="13341"/>
                    <a:pt x="14087" y="16412"/>
                  </a:cubicBezTo>
                  <a:cubicBezTo>
                    <a:pt x="12209" y="19482"/>
                    <a:pt x="11270" y="20541"/>
                    <a:pt x="103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5336120" y="6656285"/>
              <a:ext cx="214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5581459" y="6474365"/>
              <a:ext cx="152200" cy="373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80" fill="norm" stroke="1" extrusionOk="0">
                  <a:moveTo>
                    <a:pt x="15120" y="1643"/>
                  </a:moveTo>
                  <a:cubicBezTo>
                    <a:pt x="16200" y="909"/>
                    <a:pt x="17280" y="174"/>
                    <a:pt x="18540" y="27"/>
                  </a:cubicBezTo>
                  <a:cubicBezTo>
                    <a:pt x="19800" y="-120"/>
                    <a:pt x="21240" y="321"/>
                    <a:pt x="21420" y="1570"/>
                  </a:cubicBezTo>
                  <a:cubicBezTo>
                    <a:pt x="21600" y="2819"/>
                    <a:pt x="20520" y="4876"/>
                    <a:pt x="19260" y="6198"/>
                  </a:cubicBezTo>
                  <a:cubicBezTo>
                    <a:pt x="18000" y="7521"/>
                    <a:pt x="16560" y="8109"/>
                    <a:pt x="15120" y="8696"/>
                  </a:cubicBezTo>
                  <a:cubicBezTo>
                    <a:pt x="13680" y="9284"/>
                    <a:pt x="12240" y="9872"/>
                    <a:pt x="11880" y="10533"/>
                  </a:cubicBezTo>
                  <a:cubicBezTo>
                    <a:pt x="11520" y="11194"/>
                    <a:pt x="12240" y="11929"/>
                    <a:pt x="13140" y="13031"/>
                  </a:cubicBezTo>
                  <a:cubicBezTo>
                    <a:pt x="14040" y="14133"/>
                    <a:pt x="15120" y="15602"/>
                    <a:pt x="15660" y="16705"/>
                  </a:cubicBezTo>
                  <a:cubicBezTo>
                    <a:pt x="16200" y="17807"/>
                    <a:pt x="16200" y="18541"/>
                    <a:pt x="13500" y="19276"/>
                  </a:cubicBezTo>
                  <a:cubicBezTo>
                    <a:pt x="10800" y="20011"/>
                    <a:pt x="5400" y="20745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1653963" y="6988020"/>
              <a:ext cx="101744" cy="32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21" fill="norm" stroke="1" extrusionOk="0">
                  <a:moveTo>
                    <a:pt x="14652" y="3381"/>
                  </a:moveTo>
                  <a:cubicBezTo>
                    <a:pt x="14652" y="2544"/>
                    <a:pt x="14652" y="1707"/>
                    <a:pt x="13598" y="1037"/>
                  </a:cubicBezTo>
                  <a:cubicBezTo>
                    <a:pt x="12545" y="367"/>
                    <a:pt x="10437" y="-135"/>
                    <a:pt x="8067" y="32"/>
                  </a:cubicBezTo>
                  <a:cubicBezTo>
                    <a:pt x="5696" y="200"/>
                    <a:pt x="3062" y="1037"/>
                    <a:pt x="1481" y="1874"/>
                  </a:cubicBezTo>
                  <a:cubicBezTo>
                    <a:pt x="-99" y="2711"/>
                    <a:pt x="-626" y="3549"/>
                    <a:pt x="954" y="4637"/>
                  </a:cubicBezTo>
                  <a:cubicBezTo>
                    <a:pt x="2535" y="5725"/>
                    <a:pt x="6223" y="7065"/>
                    <a:pt x="8330" y="8572"/>
                  </a:cubicBezTo>
                  <a:cubicBezTo>
                    <a:pt x="10437" y="10079"/>
                    <a:pt x="10964" y="11753"/>
                    <a:pt x="9911" y="13344"/>
                  </a:cubicBezTo>
                  <a:cubicBezTo>
                    <a:pt x="8857" y="14935"/>
                    <a:pt x="6223" y="16442"/>
                    <a:pt x="4642" y="17781"/>
                  </a:cubicBezTo>
                  <a:cubicBezTo>
                    <a:pt x="3062" y="19121"/>
                    <a:pt x="2535" y="20293"/>
                    <a:pt x="3589" y="20879"/>
                  </a:cubicBezTo>
                  <a:cubicBezTo>
                    <a:pt x="4642" y="21465"/>
                    <a:pt x="7276" y="21465"/>
                    <a:pt x="10437" y="21381"/>
                  </a:cubicBezTo>
                  <a:cubicBezTo>
                    <a:pt x="13598" y="21298"/>
                    <a:pt x="17286" y="21130"/>
                    <a:pt x="20974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910246" y="7056954"/>
              <a:ext cx="78071" cy="26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270" fill="norm" stroke="1" extrusionOk="0">
                  <a:moveTo>
                    <a:pt x="19932" y="2953"/>
                  </a:moveTo>
                  <a:cubicBezTo>
                    <a:pt x="19932" y="1915"/>
                    <a:pt x="19932" y="876"/>
                    <a:pt x="18245" y="357"/>
                  </a:cubicBezTo>
                  <a:cubicBezTo>
                    <a:pt x="16557" y="-162"/>
                    <a:pt x="13182" y="-162"/>
                    <a:pt x="9132" y="669"/>
                  </a:cubicBezTo>
                  <a:cubicBezTo>
                    <a:pt x="5082" y="1500"/>
                    <a:pt x="357" y="3161"/>
                    <a:pt x="19" y="5342"/>
                  </a:cubicBezTo>
                  <a:cubicBezTo>
                    <a:pt x="-318" y="7523"/>
                    <a:pt x="3732" y="10223"/>
                    <a:pt x="7782" y="12403"/>
                  </a:cubicBezTo>
                  <a:cubicBezTo>
                    <a:pt x="11832" y="14584"/>
                    <a:pt x="15882" y="16246"/>
                    <a:pt x="18245" y="17596"/>
                  </a:cubicBezTo>
                  <a:cubicBezTo>
                    <a:pt x="20607" y="18946"/>
                    <a:pt x="21282" y="19984"/>
                    <a:pt x="19932" y="20607"/>
                  </a:cubicBezTo>
                  <a:cubicBezTo>
                    <a:pt x="18582" y="21230"/>
                    <a:pt x="15207" y="21438"/>
                    <a:pt x="12170" y="21126"/>
                  </a:cubicBezTo>
                  <a:cubicBezTo>
                    <a:pt x="9132" y="20815"/>
                    <a:pt x="6432" y="19984"/>
                    <a:pt x="3732" y="19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1870708" y="7054961"/>
              <a:ext cx="27600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0" y="16800"/>
                    <a:pt x="2800" y="12000"/>
                    <a:pt x="6400" y="8400"/>
                  </a:cubicBezTo>
                  <a:cubicBezTo>
                    <a:pt x="10000" y="4800"/>
                    <a:pt x="15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2062379" y="7315634"/>
              <a:ext cx="10914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fill="norm" stroke="1" extrusionOk="0">
                  <a:moveTo>
                    <a:pt x="20618" y="0"/>
                  </a:moveTo>
                  <a:cubicBezTo>
                    <a:pt x="21109" y="3000"/>
                    <a:pt x="21600" y="6000"/>
                    <a:pt x="18164" y="9600"/>
                  </a:cubicBezTo>
                  <a:cubicBezTo>
                    <a:pt x="14727" y="13200"/>
                    <a:pt x="7364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2386942" y="7054961"/>
              <a:ext cx="511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39"/>
                    <a:pt x="0" y="12077"/>
                    <a:pt x="0" y="15677"/>
                  </a:cubicBezTo>
                  <a:cubicBezTo>
                    <a:pt x="0" y="19277"/>
                    <a:pt x="1080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2468722" y="7031961"/>
              <a:ext cx="10453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600" fill="norm" stroke="1" extrusionOk="0">
                  <a:moveTo>
                    <a:pt x="7714" y="0"/>
                  </a:moveTo>
                  <a:cubicBezTo>
                    <a:pt x="9257" y="626"/>
                    <a:pt x="10800" y="1252"/>
                    <a:pt x="11571" y="3130"/>
                  </a:cubicBezTo>
                  <a:cubicBezTo>
                    <a:pt x="12343" y="5009"/>
                    <a:pt x="12343" y="8139"/>
                    <a:pt x="13886" y="10487"/>
                  </a:cubicBezTo>
                  <a:cubicBezTo>
                    <a:pt x="15429" y="12835"/>
                    <a:pt x="18514" y="14400"/>
                    <a:pt x="20057" y="15730"/>
                  </a:cubicBezTo>
                  <a:cubicBezTo>
                    <a:pt x="21600" y="17061"/>
                    <a:pt x="21600" y="18157"/>
                    <a:pt x="18000" y="19096"/>
                  </a:cubicBezTo>
                  <a:cubicBezTo>
                    <a:pt x="14400" y="20035"/>
                    <a:pt x="7200" y="208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5023851" y="7039628"/>
              <a:ext cx="89932" cy="33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79" fill="norm" stroke="1" extrusionOk="0">
                  <a:moveTo>
                    <a:pt x="21114" y="989"/>
                  </a:moveTo>
                  <a:cubicBezTo>
                    <a:pt x="18714" y="495"/>
                    <a:pt x="16314" y="0"/>
                    <a:pt x="13914" y="0"/>
                  </a:cubicBezTo>
                  <a:cubicBezTo>
                    <a:pt x="11514" y="0"/>
                    <a:pt x="9114" y="495"/>
                    <a:pt x="7014" y="1154"/>
                  </a:cubicBezTo>
                  <a:cubicBezTo>
                    <a:pt x="4914" y="1814"/>
                    <a:pt x="3114" y="2638"/>
                    <a:pt x="4614" y="3957"/>
                  </a:cubicBezTo>
                  <a:cubicBezTo>
                    <a:pt x="6114" y="5276"/>
                    <a:pt x="10914" y="7090"/>
                    <a:pt x="13914" y="8904"/>
                  </a:cubicBezTo>
                  <a:cubicBezTo>
                    <a:pt x="16914" y="10718"/>
                    <a:pt x="18114" y="12531"/>
                    <a:pt x="16014" y="14345"/>
                  </a:cubicBezTo>
                  <a:cubicBezTo>
                    <a:pt x="13914" y="16159"/>
                    <a:pt x="8514" y="17973"/>
                    <a:pt x="4914" y="19209"/>
                  </a:cubicBezTo>
                  <a:cubicBezTo>
                    <a:pt x="1314" y="20446"/>
                    <a:pt x="-486" y="21105"/>
                    <a:pt x="114" y="21353"/>
                  </a:cubicBezTo>
                  <a:cubicBezTo>
                    <a:pt x="714" y="21600"/>
                    <a:pt x="3714" y="21435"/>
                    <a:pt x="6714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5167449" y="7127483"/>
              <a:ext cx="159128" cy="257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519" fill="norm" stroke="1" extrusionOk="0">
                  <a:moveTo>
                    <a:pt x="0" y="3555"/>
                  </a:moveTo>
                  <a:cubicBezTo>
                    <a:pt x="1029" y="2485"/>
                    <a:pt x="2057" y="1416"/>
                    <a:pt x="4800" y="774"/>
                  </a:cubicBezTo>
                  <a:cubicBezTo>
                    <a:pt x="7543" y="133"/>
                    <a:pt x="12000" y="-81"/>
                    <a:pt x="15086" y="26"/>
                  </a:cubicBezTo>
                  <a:cubicBezTo>
                    <a:pt x="18171" y="133"/>
                    <a:pt x="19886" y="561"/>
                    <a:pt x="20743" y="1309"/>
                  </a:cubicBezTo>
                  <a:cubicBezTo>
                    <a:pt x="21600" y="2058"/>
                    <a:pt x="21600" y="3127"/>
                    <a:pt x="20400" y="6014"/>
                  </a:cubicBezTo>
                  <a:cubicBezTo>
                    <a:pt x="19200" y="8901"/>
                    <a:pt x="16800" y="13606"/>
                    <a:pt x="14914" y="16493"/>
                  </a:cubicBezTo>
                  <a:cubicBezTo>
                    <a:pt x="13029" y="19380"/>
                    <a:pt x="11657" y="20450"/>
                    <a:pt x="10286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5198117" y="7231298"/>
              <a:ext cx="207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200"/>
                    <a:pt x="8000" y="10800"/>
                    <a:pt x="11600" y="7200"/>
                  </a:cubicBezTo>
                  <a:cubicBezTo>
                    <a:pt x="15200" y="3600"/>
                    <a:pt x="18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5466456" y="7059395"/>
              <a:ext cx="76670" cy="309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6480" y="224"/>
                  </a:moveTo>
                  <a:cubicBezTo>
                    <a:pt x="10080" y="47"/>
                    <a:pt x="13680" y="-130"/>
                    <a:pt x="16560" y="136"/>
                  </a:cubicBezTo>
                  <a:cubicBezTo>
                    <a:pt x="19440" y="401"/>
                    <a:pt x="21600" y="1109"/>
                    <a:pt x="21600" y="2437"/>
                  </a:cubicBezTo>
                  <a:cubicBezTo>
                    <a:pt x="21600" y="3765"/>
                    <a:pt x="19440" y="5713"/>
                    <a:pt x="16920" y="6952"/>
                  </a:cubicBezTo>
                  <a:cubicBezTo>
                    <a:pt x="14400" y="8191"/>
                    <a:pt x="11520" y="8722"/>
                    <a:pt x="9720" y="9431"/>
                  </a:cubicBezTo>
                  <a:cubicBezTo>
                    <a:pt x="7920" y="10139"/>
                    <a:pt x="7200" y="11024"/>
                    <a:pt x="8280" y="11732"/>
                  </a:cubicBezTo>
                  <a:cubicBezTo>
                    <a:pt x="9360" y="12440"/>
                    <a:pt x="12240" y="12972"/>
                    <a:pt x="15120" y="13591"/>
                  </a:cubicBezTo>
                  <a:cubicBezTo>
                    <a:pt x="18000" y="14211"/>
                    <a:pt x="20880" y="14919"/>
                    <a:pt x="20880" y="16070"/>
                  </a:cubicBezTo>
                  <a:cubicBezTo>
                    <a:pt x="20880" y="17221"/>
                    <a:pt x="18000" y="18814"/>
                    <a:pt x="14040" y="19788"/>
                  </a:cubicBezTo>
                  <a:cubicBezTo>
                    <a:pt x="10080" y="20762"/>
                    <a:pt x="5040" y="21116"/>
                    <a:pt x="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1750595" y="7629295"/>
              <a:ext cx="91204" cy="29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466" fill="norm" stroke="1" extrusionOk="0">
                  <a:moveTo>
                    <a:pt x="20432" y="598"/>
                  </a:moveTo>
                  <a:cubicBezTo>
                    <a:pt x="17514" y="232"/>
                    <a:pt x="14595" y="-134"/>
                    <a:pt x="12259" y="49"/>
                  </a:cubicBezTo>
                  <a:cubicBezTo>
                    <a:pt x="9924" y="232"/>
                    <a:pt x="8173" y="964"/>
                    <a:pt x="6714" y="1971"/>
                  </a:cubicBezTo>
                  <a:cubicBezTo>
                    <a:pt x="5254" y="2978"/>
                    <a:pt x="4086" y="4259"/>
                    <a:pt x="4670" y="5174"/>
                  </a:cubicBezTo>
                  <a:cubicBezTo>
                    <a:pt x="5254" y="6090"/>
                    <a:pt x="7589" y="6639"/>
                    <a:pt x="10800" y="7280"/>
                  </a:cubicBezTo>
                  <a:cubicBezTo>
                    <a:pt x="14011" y="7920"/>
                    <a:pt x="18097" y="8652"/>
                    <a:pt x="19849" y="9476"/>
                  </a:cubicBezTo>
                  <a:cubicBezTo>
                    <a:pt x="21600" y="10300"/>
                    <a:pt x="21016" y="11215"/>
                    <a:pt x="18097" y="12313"/>
                  </a:cubicBezTo>
                  <a:cubicBezTo>
                    <a:pt x="15178" y="13412"/>
                    <a:pt x="9924" y="14693"/>
                    <a:pt x="6130" y="15608"/>
                  </a:cubicBezTo>
                  <a:cubicBezTo>
                    <a:pt x="2335" y="16524"/>
                    <a:pt x="0" y="17073"/>
                    <a:pt x="0" y="17896"/>
                  </a:cubicBezTo>
                  <a:cubicBezTo>
                    <a:pt x="0" y="18720"/>
                    <a:pt x="2335" y="19819"/>
                    <a:pt x="4962" y="20459"/>
                  </a:cubicBezTo>
                  <a:cubicBezTo>
                    <a:pt x="7589" y="21100"/>
                    <a:pt x="10508" y="21283"/>
                    <a:pt x="13427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1987815" y="7652295"/>
              <a:ext cx="89899" cy="21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171" fill="norm" stroke="1" extrusionOk="0">
                  <a:moveTo>
                    <a:pt x="15282" y="840"/>
                  </a:moveTo>
                  <a:cubicBezTo>
                    <a:pt x="12363" y="325"/>
                    <a:pt x="9444" y="-189"/>
                    <a:pt x="7109" y="68"/>
                  </a:cubicBezTo>
                  <a:cubicBezTo>
                    <a:pt x="4774" y="325"/>
                    <a:pt x="3022" y="1354"/>
                    <a:pt x="1563" y="2768"/>
                  </a:cubicBezTo>
                  <a:cubicBezTo>
                    <a:pt x="104" y="4182"/>
                    <a:pt x="-1064" y="5982"/>
                    <a:pt x="1563" y="8040"/>
                  </a:cubicBezTo>
                  <a:cubicBezTo>
                    <a:pt x="4190" y="10097"/>
                    <a:pt x="10612" y="12411"/>
                    <a:pt x="14698" y="14082"/>
                  </a:cubicBezTo>
                  <a:cubicBezTo>
                    <a:pt x="18785" y="15754"/>
                    <a:pt x="20536" y="16782"/>
                    <a:pt x="20536" y="17811"/>
                  </a:cubicBezTo>
                  <a:cubicBezTo>
                    <a:pt x="20536" y="18840"/>
                    <a:pt x="18785" y="19868"/>
                    <a:pt x="16158" y="20511"/>
                  </a:cubicBezTo>
                  <a:cubicBezTo>
                    <a:pt x="13531" y="21154"/>
                    <a:pt x="10028" y="21411"/>
                    <a:pt x="7401" y="20897"/>
                  </a:cubicBezTo>
                  <a:cubicBezTo>
                    <a:pt x="4774" y="20382"/>
                    <a:pt x="3022" y="19097"/>
                    <a:pt x="1271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2001045" y="7637641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4400"/>
                    <a:pt x="10017" y="7200"/>
                    <a:pt x="13617" y="3600"/>
                  </a:cubicBezTo>
                  <a:cubicBezTo>
                    <a:pt x="17217" y="0"/>
                    <a:pt x="194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2116047" y="7898314"/>
              <a:ext cx="6900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2300051" y="7623077"/>
              <a:ext cx="121073" cy="2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543" fill="norm" stroke="1" extrusionOk="0">
                  <a:moveTo>
                    <a:pt x="0" y="4490"/>
                  </a:moveTo>
                  <a:cubicBezTo>
                    <a:pt x="0" y="3543"/>
                    <a:pt x="0" y="2596"/>
                    <a:pt x="1350" y="1932"/>
                  </a:cubicBezTo>
                  <a:cubicBezTo>
                    <a:pt x="2700" y="1269"/>
                    <a:pt x="5400" y="890"/>
                    <a:pt x="7875" y="606"/>
                  </a:cubicBezTo>
                  <a:cubicBezTo>
                    <a:pt x="10350" y="322"/>
                    <a:pt x="12600" y="132"/>
                    <a:pt x="14850" y="38"/>
                  </a:cubicBezTo>
                  <a:cubicBezTo>
                    <a:pt x="17100" y="-57"/>
                    <a:pt x="19350" y="-57"/>
                    <a:pt x="20475" y="1080"/>
                  </a:cubicBezTo>
                  <a:cubicBezTo>
                    <a:pt x="21600" y="2217"/>
                    <a:pt x="21600" y="4490"/>
                    <a:pt x="20475" y="8090"/>
                  </a:cubicBezTo>
                  <a:cubicBezTo>
                    <a:pt x="19350" y="11690"/>
                    <a:pt x="17100" y="16617"/>
                    <a:pt x="1485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2305713" y="7691309"/>
              <a:ext cx="22434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190" y="21600"/>
                  </a:moveTo>
                  <a:cubicBezTo>
                    <a:pt x="-52" y="19482"/>
                    <a:pt x="-295" y="17365"/>
                    <a:pt x="1040" y="15035"/>
                  </a:cubicBezTo>
                  <a:cubicBezTo>
                    <a:pt x="2375" y="12706"/>
                    <a:pt x="5287" y="10165"/>
                    <a:pt x="8927" y="7624"/>
                  </a:cubicBezTo>
                  <a:cubicBezTo>
                    <a:pt x="12568" y="5082"/>
                    <a:pt x="16936" y="2541"/>
                    <a:pt x="213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2576058" y="7586529"/>
              <a:ext cx="62702" cy="35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2592" y="1261"/>
                  </a:moveTo>
                  <a:cubicBezTo>
                    <a:pt x="5184" y="631"/>
                    <a:pt x="7776" y="0"/>
                    <a:pt x="10368" y="0"/>
                  </a:cubicBezTo>
                  <a:cubicBezTo>
                    <a:pt x="12960" y="0"/>
                    <a:pt x="15552" y="631"/>
                    <a:pt x="16416" y="1734"/>
                  </a:cubicBezTo>
                  <a:cubicBezTo>
                    <a:pt x="17280" y="2838"/>
                    <a:pt x="16416" y="4415"/>
                    <a:pt x="14256" y="5518"/>
                  </a:cubicBezTo>
                  <a:cubicBezTo>
                    <a:pt x="12096" y="6622"/>
                    <a:pt x="8640" y="7253"/>
                    <a:pt x="5616" y="7883"/>
                  </a:cubicBezTo>
                  <a:cubicBezTo>
                    <a:pt x="2592" y="8514"/>
                    <a:pt x="0" y="9145"/>
                    <a:pt x="864" y="9696"/>
                  </a:cubicBezTo>
                  <a:cubicBezTo>
                    <a:pt x="1728" y="10248"/>
                    <a:pt x="6048" y="10721"/>
                    <a:pt x="10800" y="11746"/>
                  </a:cubicBezTo>
                  <a:cubicBezTo>
                    <a:pt x="15552" y="12771"/>
                    <a:pt x="20736" y="14347"/>
                    <a:pt x="21168" y="15845"/>
                  </a:cubicBezTo>
                  <a:cubicBezTo>
                    <a:pt x="21600" y="17343"/>
                    <a:pt x="17280" y="18762"/>
                    <a:pt x="12960" y="19708"/>
                  </a:cubicBezTo>
                  <a:cubicBezTo>
                    <a:pt x="8640" y="20654"/>
                    <a:pt x="4320" y="211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4959079" y="7550877"/>
              <a:ext cx="116430" cy="28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351" fill="norm" stroke="1" extrusionOk="0">
                  <a:moveTo>
                    <a:pt x="19548" y="2475"/>
                  </a:moveTo>
                  <a:cubicBezTo>
                    <a:pt x="20467" y="1519"/>
                    <a:pt x="21386" y="564"/>
                    <a:pt x="20697" y="181"/>
                  </a:cubicBezTo>
                  <a:cubicBezTo>
                    <a:pt x="20007" y="-201"/>
                    <a:pt x="17709" y="-10"/>
                    <a:pt x="15182" y="1041"/>
                  </a:cubicBezTo>
                  <a:cubicBezTo>
                    <a:pt x="12654" y="2093"/>
                    <a:pt x="9897" y="4004"/>
                    <a:pt x="8748" y="5438"/>
                  </a:cubicBezTo>
                  <a:cubicBezTo>
                    <a:pt x="7599" y="6872"/>
                    <a:pt x="8058" y="7827"/>
                    <a:pt x="9437" y="9070"/>
                  </a:cubicBezTo>
                  <a:cubicBezTo>
                    <a:pt x="10816" y="10312"/>
                    <a:pt x="13114" y="11841"/>
                    <a:pt x="12654" y="13371"/>
                  </a:cubicBezTo>
                  <a:cubicBezTo>
                    <a:pt x="12195" y="14900"/>
                    <a:pt x="8977" y="16429"/>
                    <a:pt x="5990" y="17767"/>
                  </a:cubicBezTo>
                  <a:cubicBezTo>
                    <a:pt x="3003" y="19105"/>
                    <a:pt x="246" y="20252"/>
                    <a:pt x="16" y="20826"/>
                  </a:cubicBezTo>
                  <a:cubicBezTo>
                    <a:pt x="-214" y="21399"/>
                    <a:pt x="2084" y="21399"/>
                    <a:pt x="5531" y="21303"/>
                  </a:cubicBezTo>
                  <a:cubicBezTo>
                    <a:pt x="8978" y="21208"/>
                    <a:pt x="13573" y="21017"/>
                    <a:pt x="18169" y="20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5144449" y="7668309"/>
              <a:ext cx="3833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5267118" y="7616701"/>
              <a:ext cx="87851" cy="29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51" fill="norm" stroke="1" extrusionOk="0">
                  <a:moveTo>
                    <a:pt x="9257" y="2066"/>
                  </a:moveTo>
                  <a:cubicBezTo>
                    <a:pt x="9874" y="1143"/>
                    <a:pt x="10491" y="220"/>
                    <a:pt x="12343" y="36"/>
                  </a:cubicBezTo>
                  <a:cubicBezTo>
                    <a:pt x="14194" y="-149"/>
                    <a:pt x="17280" y="405"/>
                    <a:pt x="19131" y="1143"/>
                  </a:cubicBezTo>
                  <a:cubicBezTo>
                    <a:pt x="20983" y="1882"/>
                    <a:pt x="21600" y="2805"/>
                    <a:pt x="20983" y="3728"/>
                  </a:cubicBezTo>
                  <a:cubicBezTo>
                    <a:pt x="20366" y="4651"/>
                    <a:pt x="18514" y="5574"/>
                    <a:pt x="16046" y="6497"/>
                  </a:cubicBezTo>
                  <a:cubicBezTo>
                    <a:pt x="13577" y="7420"/>
                    <a:pt x="10491" y="8343"/>
                    <a:pt x="10491" y="9174"/>
                  </a:cubicBezTo>
                  <a:cubicBezTo>
                    <a:pt x="10491" y="10005"/>
                    <a:pt x="13577" y="10743"/>
                    <a:pt x="16046" y="11574"/>
                  </a:cubicBezTo>
                  <a:cubicBezTo>
                    <a:pt x="18514" y="12405"/>
                    <a:pt x="20366" y="13328"/>
                    <a:pt x="17589" y="14989"/>
                  </a:cubicBezTo>
                  <a:cubicBezTo>
                    <a:pt x="14811" y="16651"/>
                    <a:pt x="7406" y="19051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1814953" y="8263089"/>
              <a:ext cx="74536" cy="33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1346" fill="norm" stroke="1" extrusionOk="0">
                  <a:moveTo>
                    <a:pt x="17292" y="209"/>
                  </a:moveTo>
                  <a:cubicBezTo>
                    <a:pt x="13808" y="44"/>
                    <a:pt x="10324" y="-121"/>
                    <a:pt x="7537" y="126"/>
                  </a:cubicBezTo>
                  <a:cubicBezTo>
                    <a:pt x="4750" y="374"/>
                    <a:pt x="2660" y="1033"/>
                    <a:pt x="1266" y="1940"/>
                  </a:cubicBezTo>
                  <a:cubicBezTo>
                    <a:pt x="-127" y="2847"/>
                    <a:pt x="-824" y="4001"/>
                    <a:pt x="1615" y="5155"/>
                  </a:cubicBezTo>
                  <a:cubicBezTo>
                    <a:pt x="4053" y="6310"/>
                    <a:pt x="9628" y="7464"/>
                    <a:pt x="13460" y="8371"/>
                  </a:cubicBezTo>
                  <a:cubicBezTo>
                    <a:pt x="17292" y="9277"/>
                    <a:pt x="19382" y="9937"/>
                    <a:pt x="20079" y="10679"/>
                  </a:cubicBezTo>
                  <a:cubicBezTo>
                    <a:pt x="20776" y="11421"/>
                    <a:pt x="20079" y="12245"/>
                    <a:pt x="16595" y="13729"/>
                  </a:cubicBezTo>
                  <a:cubicBezTo>
                    <a:pt x="13111" y="15213"/>
                    <a:pt x="6841" y="17357"/>
                    <a:pt x="3705" y="18841"/>
                  </a:cubicBezTo>
                  <a:cubicBezTo>
                    <a:pt x="570" y="20325"/>
                    <a:pt x="570" y="21149"/>
                    <a:pt x="3357" y="21314"/>
                  </a:cubicBezTo>
                  <a:cubicBezTo>
                    <a:pt x="6144" y="21479"/>
                    <a:pt x="11718" y="20984"/>
                    <a:pt x="17292" y="20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1947377" y="8326977"/>
              <a:ext cx="162450" cy="26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46" fill="norm" stroke="1" extrusionOk="0">
                  <a:moveTo>
                    <a:pt x="0" y="685"/>
                  </a:moveTo>
                  <a:cubicBezTo>
                    <a:pt x="3655" y="265"/>
                    <a:pt x="7311" y="-154"/>
                    <a:pt x="10966" y="56"/>
                  </a:cubicBezTo>
                  <a:cubicBezTo>
                    <a:pt x="14622" y="265"/>
                    <a:pt x="18277" y="1104"/>
                    <a:pt x="19938" y="2782"/>
                  </a:cubicBezTo>
                  <a:cubicBezTo>
                    <a:pt x="21600" y="4460"/>
                    <a:pt x="21268" y="6976"/>
                    <a:pt x="20437" y="10227"/>
                  </a:cubicBezTo>
                  <a:cubicBezTo>
                    <a:pt x="19606" y="13477"/>
                    <a:pt x="18277" y="17462"/>
                    <a:pt x="16948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2031712" y="8450326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2177382" y="8511661"/>
              <a:ext cx="53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2407387" y="8358324"/>
              <a:ext cx="38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592"/>
                    <a:pt x="7200" y="5184"/>
                    <a:pt x="3600" y="8784"/>
                  </a:cubicBezTo>
                  <a:cubicBezTo>
                    <a:pt x="0" y="12384"/>
                    <a:pt x="0" y="169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2468722" y="8303998"/>
              <a:ext cx="85644" cy="38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494" fill="norm" stroke="1" extrusionOk="0">
                  <a:moveTo>
                    <a:pt x="0" y="1324"/>
                  </a:moveTo>
                  <a:cubicBezTo>
                    <a:pt x="1851" y="752"/>
                    <a:pt x="3703" y="180"/>
                    <a:pt x="6171" y="37"/>
                  </a:cubicBezTo>
                  <a:cubicBezTo>
                    <a:pt x="8640" y="-106"/>
                    <a:pt x="11726" y="180"/>
                    <a:pt x="13577" y="681"/>
                  </a:cubicBezTo>
                  <a:cubicBezTo>
                    <a:pt x="15429" y="1181"/>
                    <a:pt x="16046" y="1897"/>
                    <a:pt x="15737" y="3184"/>
                  </a:cubicBezTo>
                  <a:cubicBezTo>
                    <a:pt x="15429" y="4471"/>
                    <a:pt x="14194" y="6331"/>
                    <a:pt x="12960" y="7619"/>
                  </a:cubicBezTo>
                  <a:cubicBezTo>
                    <a:pt x="11726" y="8906"/>
                    <a:pt x="10491" y="9621"/>
                    <a:pt x="11726" y="10909"/>
                  </a:cubicBezTo>
                  <a:cubicBezTo>
                    <a:pt x="12960" y="12196"/>
                    <a:pt x="16663" y="14056"/>
                    <a:pt x="18823" y="15486"/>
                  </a:cubicBezTo>
                  <a:cubicBezTo>
                    <a:pt x="20983" y="16917"/>
                    <a:pt x="21600" y="17918"/>
                    <a:pt x="18823" y="18848"/>
                  </a:cubicBezTo>
                  <a:cubicBezTo>
                    <a:pt x="16046" y="19777"/>
                    <a:pt x="9874" y="20636"/>
                    <a:pt x="3703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4914942" y="8176380"/>
              <a:ext cx="109789" cy="32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465" fill="norm" stroke="1" extrusionOk="0">
                  <a:moveTo>
                    <a:pt x="20066" y="1874"/>
                  </a:moveTo>
                  <a:cubicBezTo>
                    <a:pt x="20546" y="1037"/>
                    <a:pt x="21026" y="200"/>
                    <a:pt x="20066" y="32"/>
                  </a:cubicBezTo>
                  <a:cubicBezTo>
                    <a:pt x="19106" y="-135"/>
                    <a:pt x="16706" y="367"/>
                    <a:pt x="14786" y="1037"/>
                  </a:cubicBezTo>
                  <a:cubicBezTo>
                    <a:pt x="12866" y="1707"/>
                    <a:pt x="11426" y="2544"/>
                    <a:pt x="11666" y="3716"/>
                  </a:cubicBezTo>
                  <a:cubicBezTo>
                    <a:pt x="11906" y="4888"/>
                    <a:pt x="13826" y="6395"/>
                    <a:pt x="15266" y="7567"/>
                  </a:cubicBezTo>
                  <a:cubicBezTo>
                    <a:pt x="16706" y="8739"/>
                    <a:pt x="17666" y="9577"/>
                    <a:pt x="16226" y="11000"/>
                  </a:cubicBezTo>
                  <a:cubicBezTo>
                    <a:pt x="14786" y="12423"/>
                    <a:pt x="10946" y="14432"/>
                    <a:pt x="8066" y="15772"/>
                  </a:cubicBezTo>
                  <a:cubicBezTo>
                    <a:pt x="5186" y="17111"/>
                    <a:pt x="3266" y="17781"/>
                    <a:pt x="1826" y="18535"/>
                  </a:cubicBezTo>
                  <a:cubicBezTo>
                    <a:pt x="386" y="19288"/>
                    <a:pt x="-574" y="20125"/>
                    <a:pt x="386" y="20628"/>
                  </a:cubicBezTo>
                  <a:cubicBezTo>
                    <a:pt x="1346" y="21130"/>
                    <a:pt x="4226" y="21298"/>
                    <a:pt x="7106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5124895" y="8268162"/>
              <a:ext cx="103890" cy="230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1212" fill="norm" stroke="1" extrusionOk="0">
                  <a:moveTo>
                    <a:pt x="20420" y="2648"/>
                  </a:moveTo>
                  <a:cubicBezTo>
                    <a:pt x="18913" y="1709"/>
                    <a:pt x="17406" y="770"/>
                    <a:pt x="14643" y="301"/>
                  </a:cubicBezTo>
                  <a:cubicBezTo>
                    <a:pt x="11880" y="-169"/>
                    <a:pt x="7862" y="-169"/>
                    <a:pt x="4597" y="888"/>
                  </a:cubicBezTo>
                  <a:cubicBezTo>
                    <a:pt x="1332" y="1944"/>
                    <a:pt x="-1180" y="4057"/>
                    <a:pt x="578" y="6992"/>
                  </a:cubicBezTo>
                  <a:cubicBezTo>
                    <a:pt x="2336" y="9927"/>
                    <a:pt x="8364" y="13683"/>
                    <a:pt x="11378" y="16266"/>
                  </a:cubicBezTo>
                  <a:cubicBezTo>
                    <a:pt x="14392" y="18848"/>
                    <a:pt x="14392" y="20257"/>
                    <a:pt x="13136" y="20844"/>
                  </a:cubicBezTo>
                  <a:cubicBezTo>
                    <a:pt x="11881" y="21431"/>
                    <a:pt x="9369" y="21196"/>
                    <a:pt x="6857" y="20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5136782" y="8248433"/>
              <a:ext cx="329675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014" y="12960"/>
                    <a:pt x="6028" y="5400"/>
                    <a:pt x="9628" y="2160"/>
                  </a:cubicBezTo>
                  <a:cubicBezTo>
                    <a:pt x="13228" y="-1080"/>
                    <a:pt x="1741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5405121" y="8195856"/>
              <a:ext cx="193118" cy="43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46" fill="norm" stroke="1" extrusionOk="0">
                  <a:moveTo>
                    <a:pt x="13465" y="825"/>
                  </a:moveTo>
                  <a:cubicBezTo>
                    <a:pt x="14587" y="448"/>
                    <a:pt x="15709" y="72"/>
                    <a:pt x="16971" y="9"/>
                  </a:cubicBezTo>
                  <a:cubicBezTo>
                    <a:pt x="18234" y="-54"/>
                    <a:pt x="19636" y="197"/>
                    <a:pt x="20478" y="1013"/>
                  </a:cubicBezTo>
                  <a:cubicBezTo>
                    <a:pt x="21319" y="1830"/>
                    <a:pt x="21600" y="3211"/>
                    <a:pt x="20338" y="4592"/>
                  </a:cubicBezTo>
                  <a:cubicBezTo>
                    <a:pt x="19075" y="5974"/>
                    <a:pt x="16270" y="7355"/>
                    <a:pt x="14447" y="8297"/>
                  </a:cubicBezTo>
                  <a:cubicBezTo>
                    <a:pt x="12623" y="9239"/>
                    <a:pt x="11782" y="9741"/>
                    <a:pt x="11782" y="10244"/>
                  </a:cubicBezTo>
                  <a:cubicBezTo>
                    <a:pt x="11782" y="10746"/>
                    <a:pt x="12623" y="11248"/>
                    <a:pt x="13605" y="12567"/>
                  </a:cubicBezTo>
                  <a:cubicBezTo>
                    <a:pt x="14587" y="13886"/>
                    <a:pt x="15709" y="16020"/>
                    <a:pt x="14166" y="17590"/>
                  </a:cubicBezTo>
                  <a:cubicBezTo>
                    <a:pt x="12623" y="19160"/>
                    <a:pt x="8416" y="20165"/>
                    <a:pt x="5610" y="20730"/>
                  </a:cubicBezTo>
                  <a:cubicBezTo>
                    <a:pt x="2805" y="21295"/>
                    <a:pt x="1403" y="21420"/>
                    <a:pt x="0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1644257" y="8814218"/>
              <a:ext cx="180451" cy="41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6" fill="norm" stroke="1" extrusionOk="0">
                  <a:moveTo>
                    <a:pt x="21481" y="2598"/>
                  </a:moveTo>
                  <a:cubicBezTo>
                    <a:pt x="20873" y="1936"/>
                    <a:pt x="20264" y="1273"/>
                    <a:pt x="19199" y="809"/>
                  </a:cubicBezTo>
                  <a:cubicBezTo>
                    <a:pt x="18135" y="346"/>
                    <a:pt x="16613" y="81"/>
                    <a:pt x="15092" y="14"/>
                  </a:cubicBezTo>
                  <a:cubicBezTo>
                    <a:pt x="13571" y="-52"/>
                    <a:pt x="12050" y="81"/>
                    <a:pt x="11594" y="942"/>
                  </a:cubicBezTo>
                  <a:cubicBezTo>
                    <a:pt x="11137" y="1803"/>
                    <a:pt x="11746" y="3393"/>
                    <a:pt x="13115" y="4719"/>
                  </a:cubicBezTo>
                  <a:cubicBezTo>
                    <a:pt x="14484" y="6044"/>
                    <a:pt x="16613" y="7104"/>
                    <a:pt x="17526" y="7965"/>
                  </a:cubicBezTo>
                  <a:cubicBezTo>
                    <a:pt x="18439" y="8827"/>
                    <a:pt x="18135" y="9489"/>
                    <a:pt x="17374" y="10019"/>
                  </a:cubicBezTo>
                  <a:cubicBezTo>
                    <a:pt x="16613" y="10549"/>
                    <a:pt x="15396" y="10947"/>
                    <a:pt x="14027" y="11212"/>
                  </a:cubicBezTo>
                  <a:cubicBezTo>
                    <a:pt x="12658" y="11477"/>
                    <a:pt x="11137" y="11609"/>
                    <a:pt x="10073" y="12007"/>
                  </a:cubicBezTo>
                  <a:cubicBezTo>
                    <a:pt x="9008" y="12404"/>
                    <a:pt x="8399" y="13067"/>
                    <a:pt x="7030" y="13995"/>
                  </a:cubicBezTo>
                  <a:cubicBezTo>
                    <a:pt x="5661" y="14922"/>
                    <a:pt x="3532" y="16115"/>
                    <a:pt x="2163" y="17109"/>
                  </a:cubicBezTo>
                  <a:cubicBezTo>
                    <a:pt x="794" y="18103"/>
                    <a:pt x="185" y="18898"/>
                    <a:pt x="33" y="19627"/>
                  </a:cubicBezTo>
                  <a:cubicBezTo>
                    <a:pt x="-119" y="20355"/>
                    <a:pt x="185" y="21018"/>
                    <a:pt x="2315" y="21283"/>
                  </a:cubicBezTo>
                  <a:cubicBezTo>
                    <a:pt x="4444" y="21548"/>
                    <a:pt x="8399" y="21415"/>
                    <a:pt x="12354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1855375" y="8903926"/>
              <a:ext cx="199960" cy="32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516" fill="norm" stroke="1" extrusionOk="0">
                  <a:moveTo>
                    <a:pt x="0" y="945"/>
                  </a:moveTo>
                  <a:cubicBezTo>
                    <a:pt x="4320" y="602"/>
                    <a:pt x="8640" y="259"/>
                    <a:pt x="12285" y="87"/>
                  </a:cubicBezTo>
                  <a:cubicBezTo>
                    <a:pt x="15930" y="-84"/>
                    <a:pt x="18900" y="-84"/>
                    <a:pt x="20250" y="859"/>
                  </a:cubicBezTo>
                  <a:cubicBezTo>
                    <a:pt x="21600" y="1802"/>
                    <a:pt x="21330" y="3687"/>
                    <a:pt x="19845" y="6773"/>
                  </a:cubicBezTo>
                  <a:cubicBezTo>
                    <a:pt x="18360" y="9859"/>
                    <a:pt x="15660" y="14145"/>
                    <a:pt x="13905" y="16802"/>
                  </a:cubicBezTo>
                  <a:cubicBezTo>
                    <a:pt x="12150" y="19459"/>
                    <a:pt x="11340" y="20487"/>
                    <a:pt x="1053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1855375" y="9040673"/>
              <a:ext cx="24534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2062379" y="9102007"/>
              <a:ext cx="99670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00"/>
                    <a:pt x="7200" y="10400"/>
                    <a:pt x="3600" y="14000"/>
                  </a:cubicBezTo>
                  <a:cubicBezTo>
                    <a:pt x="0" y="17600"/>
                    <a:pt x="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2269384" y="8952185"/>
              <a:ext cx="153338" cy="26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2830"/>
                  </a:moveTo>
                  <a:cubicBezTo>
                    <a:pt x="20520" y="1999"/>
                    <a:pt x="19440" y="1168"/>
                    <a:pt x="17460" y="649"/>
                  </a:cubicBezTo>
                  <a:cubicBezTo>
                    <a:pt x="15480" y="130"/>
                    <a:pt x="12600" y="-78"/>
                    <a:pt x="10260" y="26"/>
                  </a:cubicBezTo>
                  <a:cubicBezTo>
                    <a:pt x="7920" y="130"/>
                    <a:pt x="6120" y="545"/>
                    <a:pt x="6300" y="3037"/>
                  </a:cubicBezTo>
                  <a:cubicBezTo>
                    <a:pt x="6480" y="5530"/>
                    <a:pt x="8640" y="10099"/>
                    <a:pt x="9720" y="13007"/>
                  </a:cubicBezTo>
                  <a:cubicBezTo>
                    <a:pt x="10800" y="15914"/>
                    <a:pt x="10800" y="17160"/>
                    <a:pt x="9000" y="18303"/>
                  </a:cubicBezTo>
                  <a:cubicBezTo>
                    <a:pt x="7200" y="19445"/>
                    <a:pt x="3600" y="20484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2254050" y="8961272"/>
              <a:ext cx="260674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659" y="12793"/>
                    <a:pt x="9318" y="5170"/>
                    <a:pt x="12918" y="1993"/>
                  </a:cubicBezTo>
                  <a:cubicBezTo>
                    <a:pt x="16518" y="-1183"/>
                    <a:pt x="19059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2583724" y="8864335"/>
              <a:ext cx="131690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12226" y="0"/>
                  </a:moveTo>
                  <a:cubicBezTo>
                    <a:pt x="14264" y="0"/>
                    <a:pt x="16302" y="0"/>
                    <a:pt x="18136" y="720"/>
                  </a:cubicBezTo>
                  <a:cubicBezTo>
                    <a:pt x="19970" y="1440"/>
                    <a:pt x="21600" y="2880"/>
                    <a:pt x="20785" y="4124"/>
                  </a:cubicBezTo>
                  <a:cubicBezTo>
                    <a:pt x="19970" y="5367"/>
                    <a:pt x="16709" y="6415"/>
                    <a:pt x="14264" y="7200"/>
                  </a:cubicBezTo>
                  <a:cubicBezTo>
                    <a:pt x="11819" y="7985"/>
                    <a:pt x="10189" y="8509"/>
                    <a:pt x="8558" y="9033"/>
                  </a:cubicBezTo>
                  <a:cubicBezTo>
                    <a:pt x="6928" y="9556"/>
                    <a:pt x="5298" y="10080"/>
                    <a:pt x="5298" y="10538"/>
                  </a:cubicBezTo>
                  <a:cubicBezTo>
                    <a:pt x="5298" y="10996"/>
                    <a:pt x="6928" y="11389"/>
                    <a:pt x="9374" y="12044"/>
                  </a:cubicBezTo>
                  <a:cubicBezTo>
                    <a:pt x="11819" y="12698"/>
                    <a:pt x="15079" y="13615"/>
                    <a:pt x="16709" y="14465"/>
                  </a:cubicBezTo>
                  <a:cubicBezTo>
                    <a:pt x="18340" y="15316"/>
                    <a:pt x="18340" y="16102"/>
                    <a:pt x="15283" y="17280"/>
                  </a:cubicBezTo>
                  <a:cubicBezTo>
                    <a:pt x="12226" y="18458"/>
                    <a:pt x="6113" y="20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4944786" y="8860700"/>
              <a:ext cx="184330" cy="33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42" fill="norm" stroke="1" extrusionOk="0">
                  <a:moveTo>
                    <a:pt x="21342" y="2687"/>
                  </a:moveTo>
                  <a:cubicBezTo>
                    <a:pt x="20454" y="2033"/>
                    <a:pt x="19567" y="1378"/>
                    <a:pt x="18383" y="806"/>
                  </a:cubicBezTo>
                  <a:cubicBezTo>
                    <a:pt x="17200" y="233"/>
                    <a:pt x="15720" y="-258"/>
                    <a:pt x="13945" y="151"/>
                  </a:cubicBezTo>
                  <a:cubicBezTo>
                    <a:pt x="12169" y="560"/>
                    <a:pt x="10098" y="1869"/>
                    <a:pt x="8767" y="2933"/>
                  </a:cubicBezTo>
                  <a:cubicBezTo>
                    <a:pt x="7435" y="3997"/>
                    <a:pt x="6843" y="4815"/>
                    <a:pt x="6991" y="5551"/>
                  </a:cubicBezTo>
                  <a:cubicBezTo>
                    <a:pt x="7139" y="6287"/>
                    <a:pt x="8027" y="6942"/>
                    <a:pt x="9358" y="7433"/>
                  </a:cubicBezTo>
                  <a:cubicBezTo>
                    <a:pt x="10690" y="7924"/>
                    <a:pt x="12465" y="8251"/>
                    <a:pt x="13945" y="8660"/>
                  </a:cubicBezTo>
                  <a:cubicBezTo>
                    <a:pt x="15424" y="9069"/>
                    <a:pt x="16608" y="9560"/>
                    <a:pt x="16164" y="10378"/>
                  </a:cubicBezTo>
                  <a:cubicBezTo>
                    <a:pt x="15720" y="11197"/>
                    <a:pt x="13649" y="12342"/>
                    <a:pt x="11134" y="13324"/>
                  </a:cubicBezTo>
                  <a:cubicBezTo>
                    <a:pt x="8619" y="14306"/>
                    <a:pt x="5660" y="15124"/>
                    <a:pt x="3441" y="15778"/>
                  </a:cubicBezTo>
                  <a:cubicBezTo>
                    <a:pt x="1221" y="16433"/>
                    <a:pt x="-258" y="16924"/>
                    <a:pt x="38" y="17497"/>
                  </a:cubicBezTo>
                  <a:cubicBezTo>
                    <a:pt x="334" y="18069"/>
                    <a:pt x="2405" y="18724"/>
                    <a:pt x="5660" y="19378"/>
                  </a:cubicBezTo>
                  <a:cubicBezTo>
                    <a:pt x="8915" y="20033"/>
                    <a:pt x="13353" y="20687"/>
                    <a:pt x="17791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5255299" y="8964004"/>
              <a:ext cx="34821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21021" y="0"/>
                  </a:moveTo>
                  <a:cubicBezTo>
                    <a:pt x="14850" y="3503"/>
                    <a:pt x="8678" y="7005"/>
                    <a:pt x="4821" y="10411"/>
                  </a:cubicBezTo>
                  <a:cubicBezTo>
                    <a:pt x="964" y="13816"/>
                    <a:pt x="-579" y="17124"/>
                    <a:pt x="192" y="18973"/>
                  </a:cubicBezTo>
                  <a:cubicBezTo>
                    <a:pt x="964" y="20822"/>
                    <a:pt x="4050" y="21211"/>
                    <a:pt x="71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5389788" y="8869830"/>
              <a:ext cx="141639" cy="4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51" fill="norm" stroke="1" extrusionOk="0">
                  <a:moveTo>
                    <a:pt x="4547" y="1662"/>
                  </a:moveTo>
                  <a:cubicBezTo>
                    <a:pt x="5684" y="1144"/>
                    <a:pt x="6821" y="627"/>
                    <a:pt x="8337" y="304"/>
                  </a:cubicBezTo>
                  <a:cubicBezTo>
                    <a:pt x="9853" y="-20"/>
                    <a:pt x="11747" y="-149"/>
                    <a:pt x="14211" y="239"/>
                  </a:cubicBezTo>
                  <a:cubicBezTo>
                    <a:pt x="16674" y="627"/>
                    <a:pt x="19705" y="1532"/>
                    <a:pt x="20653" y="2632"/>
                  </a:cubicBezTo>
                  <a:cubicBezTo>
                    <a:pt x="21600" y="3731"/>
                    <a:pt x="20463" y="5025"/>
                    <a:pt x="19137" y="5865"/>
                  </a:cubicBezTo>
                  <a:cubicBezTo>
                    <a:pt x="17811" y="6706"/>
                    <a:pt x="16295" y="7094"/>
                    <a:pt x="14589" y="7417"/>
                  </a:cubicBezTo>
                  <a:cubicBezTo>
                    <a:pt x="12884" y="7741"/>
                    <a:pt x="10989" y="8000"/>
                    <a:pt x="10232" y="8452"/>
                  </a:cubicBezTo>
                  <a:cubicBezTo>
                    <a:pt x="9474" y="8905"/>
                    <a:pt x="9853" y="9552"/>
                    <a:pt x="10421" y="10974"/>
                  </a:cubicBezTo>
                  <a:cubicBezTo>
                    <a:pt x="10989" y="12397"/>
                    <a:pt x="11747" y="14596"/>
                    <a:pt x="11179" y="16277"/>
                  </a:cubicBezTo>
                  <a:cubicBezTo>
                    <a:pt x="10611" y="17959"/>
                    <a:pt x="8716" y="19123"/>
                    <a:pt x="6632" y="19899"/>
                  </a:cubicBezTo>
                  <a:cubicBezTo>
                    <a:pt x="4547" y="20675"/>
                    <a:pt x="2274" y="21063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1023341" y="5659597"/>
              <a:ext cx="5297203" cy="71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67" fill="norm" stroke="1" extrusionOk="0">
                  <a:moveTo>
                    <a:pt x="4634" y="1858"/>
                  </a:moveTo>
                  <a:cubicBezTo>
                    <a:pt x="4384" y="1316"/>
                    <a:pt x="4134" y="774"/>
                    <a:pt x="3854" y="465"/>
                  </a:cubicBezTo>
                  <a:cubicBezTo>
                    <a:pt x="3573" y="155"/>
                    <a:pt x="3261" y="77"/>
                    <a:pt x="2912" y="232"/>
                  </a:cubicBezTo>
                  <a:cubicBezTo>
                    <a:pt x="2564" y="387"/>
                    <a:pt x="2179" y="774"/>
                    <a:pt x="1841" y="1316"/>
                  </a:cubicBezTo>
                  <a:cubicBezTo>
                    <a:pt x="1503" y="1858"/>
                    <a:pt x="1212" y="2555"/>
                    <a:pt x="957" y="3445"/>
                  </a:cubicBezTo>
                  <a:cubicBezTo>
                    <a:pt x="703" y="4335"/>
                    <a:pt x="484" y="5419"/>
                    <a:pt x="328" y="6503"/>
                  </a:cubicBezTo>
                  <a:cubicBezTo>
                    <a:pt x="172" y="7587"/>
                    <a:pt x="79" y="8671"/>
                    <a:pt x="32" y="9561"/>
                  </a:cubicBezTo>
                  <a:cubicBezTo>
                    <a:pt x="-15" y="10452"/>
                    <a:pt x="-15" y="11148"/>
                    <a:pt x="63" y="11884"/>
                  </a:cubicBezTo>
                  <a:cubicBezTo>
                    <a:pt x="141" y="12619"/>
                    <a:pt x="297" y="13394"/>
                    <a:pt x="505" y="14129"/>
                  </a:cubicBezTo>
                  <a:cubicBezTo>
                    <a:pt x="713" y="14865"/>
                    <a:pt x="973" y="15561"/>
                    <a:pt x="1264" y="16181"/>
                  </a:cubicBezTo>
                  <a:cubicBezTo>
                    <a:pt x="1555" y="16800"/>
                    <a:pt x="1878" y="17342"/>
                    <a:pt x="2221" y="17652"/>
                  </a:cubicBezTo>
                  <a:cubicBezTo>
                    <a:pt x="2564" y="17961"/>
                    <a:pt x="2928" y="18039"/>
                    <a:pt x="3313" y="18077"/>
                  </a:cubicBezTo>
                  <a:cubicBezTo>
                    <a:pt x="3698" y="18116"/>
                    <a:pt x="4103" y="18116"/>
                    <a:pt x="4509" y="17961"/>
                  </a:cubicBezTo>
                  <a:cubicBezTo>
                    <a:pt x="4914" y="17806"/>
                    <a:pt x="5320" y="17497"/>
                    <a:pt x="5684" y="17032"/>
                  </a:cubicBezTo>
                  <a:cubicBezTo>
                    <a:pt x="6048" y="16568"/>
                    <a:pt x="6370" y="15948"/>
                    <a:pt x="6719" y="15213"/>
                  </a:cubicBezTo>
                  <a:cubicBezTo>
                    <a:pt x="7067" y="14477"/>
                    <a:pt x="7442" y="13626"/>
                    <a:pt x="7790" y="12929"/>
                  </a:cubicBezTo>
                  <a:cubicBezTo>
                    <a:pt x="8138" y="12232"/>
                    <a:pt x="8461" y="11690"/>
                    <a:pt x="8778" y="11342"/>
                  </a:cubicBezTo>
                  <a:cubicBezTo>
                    <a:pt x="9095" y="10994"/>
                    <a:pt x="9407" y="10839"/>
                    <a:pt x="9719" y="10877"/>
                  </a:cubicBezTo>
                  <a:cubicBezTo>
                    <a:pt x="10031" y="10916"/>
                    <a:pt x="10343" y="11148"/>
                    <a:pt x="10697" y="11381"/>
                  </a:cubicBezTo>
                  <a:cubicBezTo>
                    <a:pt x="11050" y="11613"/>
                    <a:pt x="11445" y="11845"/>
                    <a:pt x="11820" y="12232"/>
                  </a:cubicBezTo>
                  <a:cubicBezTo>
                    <a:pt x="12194" y="12619"/>
                    <a:pt x="12548" y="13161"/>
                    <a:pt x="12901" y="13703"/>
                  </a:cubicBezTo>
                  <a:cubicBezTo>
                    <a:pt x="13255" y="14245"/>
                    <a:pt x="13608" y="14787"/>
                    <a:pt x="13978" y="15368"/>
                  </a:cubicBezTo>
                  <a:cubicBezTo>
                    <a:pt x="14347" y="15948"/>
                    <a:pt x="14732" y="16568"/>
                    <a:pt x="15075" y="17187"/>
                  </a:cubicBezTo>
                  <a:cubicBezTo>
                    <a:pt x="15418" y="17806"/>
                    <a:pt x="15720" y="18426"/>
                    <a:pt x="16042" y="18968"/>
                  </a:cubicBezTo>
                  <a:cubicBezTo>
                    <a:pt x="16364" y="19510"/>
                    <a:pt x="16708" y="19974"/>
                    <a:pt x="17025" y="20323"/>
                  </a:cubicBezTo>
                  <a:cubicBezTo>
                    <a:pt x="17342" y="20671"/>
                    <a:pt x="17633" y="20903"/>
                    <a:pt x="17982" y="21097"/>
                  </a:cubicBezTo>
                  <a:cubicBezTo>
                    <a:pt x="18330" y="21290"/>
                    <a:pt x="18736" y="21445"/>
                    <a:pt x="19115" y="21523"/>
                  </a:cubicBezTo>
                  <a:cubicBezTo>
                    <a:pt x="19495" y="21600"/>
                    <a:pt x="19848" y="21600"/>
                    <a:pt x="20181" y="21329"/>
                  </a:cubicBezTo>
                  <a:cubicBezTo>
                    <a:pt x="20514" y="21058"/>
                    <a:pt x="20826" y="20516"/>
                    <a:pt x="21060" y="19626"/>
                  </a:cubicBezTo>
                  <a:cubicBezTo>
                    <a:pt x="21294" y="18735"/>
                    <a:pt x="21450" y="17497"/>
                    <a:pt x="21517" y="16026"/>
                  </a:cubicBezTo>
                  <a:cubicBezTo>
                    <a:pt x="21585" y="14555"/>
                    <a:pt x="21564" y="12852"/>
                    <a:pt x="21450" y="10994"/>
                  </a:cubicBezTo>
                  <a:cubicBezTo>
                    <a:pt x="21335" y="9135"/>
                    <a:pt x="21127" y="7123"/>
                    <a:pt x="20878" y="5613"/>
                  </a:cubicBezTo>
                  <a:cubicBezTo>
                    <a:pt x="20628" y="4103"/>
                    <a:pt x="20337" y="3097"/>
                    <a:pt x="20030" y="2323"/>
                  </a:cubicBezTo>
                  <a:cubicBezTo>
                    <a:pt x="19723" y="1548"/>
                    <a:pt x="19401" y="1006"/>
                    <a:pt x="19073" y="658"/>
                  </a:cubicBezTo>
                  <a:cubicBezTo>
                    <a:pt x="18746" y="310"/>
                    <a:pt x="18413" y="155"/>
                    <a:pt x="18044" y="77"/>
                  </a:cubicBezTo>
                  <a:cubicBezTo>
                    <a:pt x="17675" y="0"/>
                    <a:pt x="17269" y="0"/>
                    <a:pt x="16853" y="0"/>
                  </a:cubicBezTo>
                  <a:cubicBezTo>
                    <a:pt x="16437" y="0"/>
                    <a:pt x="16011" y="0"/>
                    <a:pt x="15569" y="0"/>
                  </a:cubicBezTo>
                  <a:cubicBezTo>
                    <a:pt x="15127" y="0"/>
                    <a:pt x="14669" y="0"/>
                    <a:pt x="14222" y="0"/>
                  </a:cubicBezTo>
                  <a:cubicBezTo>
                    <a:pt x="13775" y="0"/>
                    <a:pt x="13338" y="0"/>
                    <a:pt x="12896" y="0"/>
                  </a:cubicBezTo>
                  <a:cubicBezTo>
                    <a:pt x="12454" y="0"/>
                    <a:pt x="12007" y="0"/>
                    <a:pt x="11575" y="0"/>
                  </a:cubicBezTo>
                  <a:cubicBezTo>
                    <a:pt x="11144" y="0"/>
                    <a:pt x="10728" y="0"/>
                    <a:pt x="10333" y="39"/>
                  </a:cubicBezTo>
                  <a:cubicBezTo>
                    <a:pt x="9937" y="77"/>
                    <a:pt x="9563" y="155"/>
                    <a:pt x="9183" y="232"/>
                  </a:cubicBezTo>
                  <a:cubicBezTo>
                    <a:pt x="8804" y="310"/>
                    <a:pt x="8419" y="387"/>
                    <a:pt x="8024" y="426"/>
                  </a:cubicBezTo>
                  <a:cubicBezTo>
                    <a:pt x="7629" y="465"/>
                    <a:pt x="7223" y="465"/>
                    <a:pt x="6807" y="465"/>
                  </a:cubicBezTo>
                  <a:cubicBezTo>
                    <a:pt x="6391" y="465"/>
                    <a:pt x="5965" y="465"/>
                    <a:pt x="5549" y="581"/>
                  </a:cubicBezTo>
                  <a:cubicBezTo>
                    <a:pt x="5133" y="697"/>
                    <a:pt x="4727" y="929"/>
                    <a:pt x="4322" y="1316"/>
                  </a:cubicBezTo>
                  <a:cubicBezTo>
                    <a:pt x="3916" y="1703"/>
                    <a:pt x="3510" y="2245"/>
                    <a:pt x="3240" y="2710"/>
                  </a:cubicBezTo>
                  <a:cubicBezTo>
                    <a:pt x="2970" y="3174"/>
                    <a:pt x="2834" y="3561"/>
                    <a:pt x="2699" y="3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6221263" y="6157941"/>
              <a:ext cx="1284573" cy="5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288" fill="norm" stroke="1" extrusionOk="0">
                  <a:moveTo>
                    <a:pt x="199" y="0"/>
                  </a:moveTo>
                  <a:cubicBezTo>
                    <a:pt x="71" y="4114"/>
                    <a:pt x="-58" y="8229"/>
                    <a:pt x="28" y="11829"/>
                  </a:cubicBezTo>
                  <a:cubicBezTo>
                    <a:pt x="113" y="15429"/>
                    <a:pt x="413" y="18514"/>
                    <a:pt x="1185" y="20057"/>
                  </a:cubicBezTo>
                  <a:cubicBezTo>
                    <a:pt x="1956" y="21600"/>
                    <a:pt x="3199" y="21600"/>
                    <a:pt x="4485" y="20571"/>
                  </a:cubicBezTo>
                  <a:cubicBezTo>
                    <a:pt x="5771" y="19543"/>
                    <a:pt x="7099" y="17486"/>
                    <a:pt x="8471" y="15943"/>
                  </a:cubicBezTo>
                  <a:cubicBezTo>
                    <a:pt x="9842" y="14400"/>
                    <a:pt x="11256" y="13371"/>
                    <a:pt x="12885" y="12857"/>
                  </a:cubicBezTo>
                  <a:cubicBezTo>
                    <a:pt x="14513" y="12343"/>
                    <a:pt x="16356" y="12343"/>
                    <a:pt x="17728" y="12343"/>
                  </a:cubicBezTo>
                  <a:cubicBezTo>
                    <a:pt x="19099" y="12343"/>
                    <a:pt x="19999" y="12343"/>
                    <a:pt x="20556" y="10800"/>
                  </a:cubicBezTo>
                  <a:cubicBezTo>
                    <a:pt x="21113" y="9257"/>
                    <a:pt x="21328" y="6171"/>
                    <a:pt x="21542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7467501" y="6088939"/>
              <a:ext cx="13564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3600" y="0"/>
                  </a:moveTo>
                  <a:cubicBezTo>
                    <a:pt x="8000" y="1964"/>
                    <a:pt x="12400" y="3927"/>
                    <a:pt x="15400" y="5891"/>
                  </a:cubicBezTo>
                  <a:cubicBezTo>
                    <a:pt x="18400" y="7855"/>
                    <a:pt x="20000" y="9818"/>
                    <a:pt x="20800" y="11345"/>
                  </a:cubicBezTo>
                  <a:cubicBezTo>
                    <a:pt x="21600" y="12873"/>
                    <a:pt x="21600" y="13964"/>
                    <a:pt x="18000" y="15600"/>
                  </a:cubicBezTo>
                  <a:cubicBezTo>
                    <a:pt x="14400" y="17236"/>
                    <a:pt x="7200" y="19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7950512" y="6015996"/>
              <a:ext cx="37118" cy="27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10" fill="norm" stroke="1" extrusionOk="0">
                  <a:moveTo>
                    <a:pt x="8640" y="4426"/>
                  </a:moveTo>
                  <a:cubicBezTo>
                    <a:pt x="8640" y="3445"/>
                    <a:pt x="8640" y="2463"/>
                    <a:pt x="10800" y="1579"/>
                  </a:cubicBezTo>
                  <a:cubicBezTo>
                    <a:pt x="12960" y="695"/>
                    <a:pt x="17280" y="-90"/>
                    <a:pt x="19440" y="8"/>
                  </a:cubicBezTo>
                  <a:cubicBezTo>
                    <a:pt x="21600" y="106"/>
                    <a:pt x="21600" y="1088"/>
                    <a:pt x="18000" y="4328"/>
                  </a:cubicBezTo>
                  <a:cubicBezTo>
                    <a:pt x="14400" y="7568"/>
                    <a:pt x="7200" y="13066"/>
                    <a:pt x="3600" y="16306"/>
                  </a:cubicBezTo>
                  <a:cubicBezTo>
                    <a:pt x="0" y="19546"/>
                    <a:pt x="0" y="20528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6463145" y="6732954"/>
              <a:ext cx="1173028" cy="2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6" fill="norm" stroke="1" extrusionOk="0">
                  <a:moveTo>
                    <a:pt x="0" y="11782"/>
                  </a:moveTo>
                  <a:cubicBezTo>
                    <a:pt x="988" y="15709"/>
                    <a:pt x="1976" y="19636"/>
                    <a:pt x="3318" y="20618"/>
                  </a:cubicBezTo>
                  <a:cubicBezTo>
                    <a:pt x="4659" y="21600"/>
                    <a:pt x="6353" y="19636"/>
                    <a:pt x="8094" y="18654"/>
                  </a:cubicBezTo>
                  <a:cubicBezTo>
                    <a:pt x="9835" y="17673"/>
                    <a:pt x="11624" y="17673"/>
                    <a:pt x="13529" y="15709"/>
                  </a:cubicBezTo>
                  <a:cubicBezTo>
                    <a:pt x="15435" y="13745"/>
                    <a:pt x="17459" y="9818"/>
                    <a:pt x="18824" y="6872"/>
                  </a:cubicBezTo>
                  <a:cubicBezTo>
                    <a:pt x="20188" y="3927"/>
                    <a:pt x="20894" y="19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7467501" y="6682806"/>
              <a:ext cx="209146" cy="142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54" fill="norm" stroke="1" extrusionOk="0">
                  <a:moveTo>
                    <a:pt x="0" y="1783"/>
                  </a:moveTo>
                  <a:cubicBezTo>
                    <a:pt x="5986" y="1011"/>
                    <a:pt x="11971" y="240"/>
                    <a:pt x="15614" y="47"/>
                  </a:cubicBezTo>
                  <a:cubicBezTo>
                    <a:pt x="19258" y="-146"/>
                    <a:pt x="20559" y="240"/>
                    <a:pt x="21080" y="1397"/>
                  </a:cubicBezTo>
                  <a:cubicBezTo>
                    <a:pt x="21600" y="2554"/>
                    <a:pt x="21340" y="4483"/>
                    <a:pt x="18607" y="7954"/>
                  </a:cubicBezTo>
                  <a:cubicBezTo>
                    <a:pt x="15875" y="11425"/>
                    <a:pt x="10670" y="16440"/>
                    <a:pt x="5465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7862663" y="6571950"/>
              <a:ext cx="13385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18900" y="0"/>
                  </a:moveTo>
                  <a:cubicBezTo>
                    <a:pt x="13602" y="4371"/>
                    <a:pt x="8304" y="8743"/>
                    <a:pt x="5043" y="11571"/>
                  </a:cubicBezTo>
                  <a:cubicBezTo>
                    <a:pt x="1783" y="14400"/>
                    <a:pt x="560" y="15686"/>
                    <a:pt x="153" y="16971"/>
                  </a:cubicBezTo>
                  <a:cubicBezTo>
                    <a:pt x="-255" y="18257"/>
                    <a:pt x="153" y="19543"/>
                    <a:pt x="1375" y="20186"/>
                  </a:cubicBezTo>
                  <a:cubicBezTo>
                    <a:pt x="2598" y="20829"/>
                    <a:pt x="4636" y="20829"/>
                    <a:pt x="8100" y="20957"/>
                  </a:cubicBezTo>
                  <a:cubicBezTo>
                    <a:pt x="11564" y="21086"/>
                    <a:pt x="16454" y="21343"/>
                    <a:pt x="21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7942845" y="6725287"/>
              <a:ext cx="53669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3724"/>
                    <a:pt x="19543" y="7448"/>
                    <a:pt x="15943" y="11048"/>
                  </a:cubicBezTo>
                  <a:cubicBezTo>
                    <a:pt x="12343" y="14648"/>
                    <a:pt x="6171" y="18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6041469" y="7307967"/>
              <a:ext cx="129569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1" y="21600"/>
                  </a:moveTo>
                  <a:cubicBezTo>
                    <a:pt x="256" y="20800"/>
                    <a:pt x="0" y="20000"/>
                    <a:pt x="0" y="19600"/>
                  </a:cubicBezTo>
                  <a:cubicBezTo>
                    <a:pt x="0" y="19200"/>
                    <a:pt x="256" y="19200"/>
                    <a:pt x="1150" y="19200"/>
                  </a:cubicBezTo>
                  <a:cubicBezTo>
                    <a:pt x="2045" y="19200"/>
                    <a:pt x="3579" y="19200"/>
                    <a:pt x="5091" y="18800"/>
                  </a:cubicBezTo>
                  <a:cubicBezTo>
                    <a:pt x="6604" y="18400"/>
                    <a:pt x="8095" y="17600"/>
                    <a:pt x="9586" y="16400"/>
                  </a:cubicBezTo>
                  <a:cubicBezTo>
                    <a:pt x="11077" y="15200"/>
                    <a:pt x="12568" y="13600"/>
                    <a:pt x="14080" y="12000"/>
                  </a:cubicBezTo>
                  <a:cubicBezTo>
                    <a:pt x="15593" y="10400"/>
                    <a:pt x="17127" y="8800"/>
                    <a:pt x="18256" y="7200"/>
                  </a:cubicBezTo>
                  <a:cubicBezTo>
                    <a:pt x="19385" y="5600"/>
                    <a:pt x="20109" y="4000"/>
                    <a:pt x="20578" y="3200"/>
                  </a:cubicBezTo>
                  <a:cubicBezTo>
                    <a:pt x="21046" y="2400"/>
                    <a:pt x="21259" y="2400"/>
                    <a:pt x="21387" y="2000"/>
                  </a:cubicBezTo>
                  <a:cubicBezTo>
                    <a:pt x="21515" y="1600"/>
                    <a:pt x="21557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7306498" y="7229822"/>
              <a:ext cx="166135" cy="16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57" fill="norm" stroke="1" extrusionOk="0">
                  <a:moveTo>
                    <a:pt x="0" y="2219"/>
                  </a:moveTo>
                  <a:cubicBezTo>
                    <a:pt x="1309" y="1207"/>
                    <a:pt x="2618" y="195"/>
                    <a:pt x="5236" y="26"/>
                  </a:cubicBezTo>
                  <a:cubicBezTo>
                    <a:pt x="7855" y="-143"/>
                    <a:pt x="11782" y="532"/>
                    <a:pt x="14727" y="1207"/>
                  </a:cubicBezTo>
                  <a:cubicBezTo>
                    <a:pt x="17673" y="1882"/>
                    <a:pt x="19636" y="2557"/>
                    <a:pt x="20618" y="3738"/>
                  </a:cubicBezTo>
                  <a:cubicBezTo>
                    <a:pt x="21600" y="4919"/>
                    <a:pt x="21600" y="6607"/>
                    <a:pt x="19800" y="8463"/>
                  </a:cubicBezTo>
                  <a:cubicBezTo>
                    <a:pt x="18000" y="10319"/>
                    <a:pt x="14400" y="12344"/>
                    <a:pt x="11945" y="14032"/>
                  </a:cubicBezTo>
                  <a:cubicBezTo>
                    <a:pt x="9491" y="15719"/>
                    <a:pt x="8182" y="17069"/>
                    <a:pt x="8182" y="18251"/>
                  </a:cubicBezTo>
                  <a:cubicBezTo>
                    <a:pt x="8182" y="19432"/>
                    <a:pt x="9491" y="20444"/>
                    <a:pt x="1080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7729762" y="7238965"/>
              <a:ext cx="151750" cy="17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03" fill="norm" stroke="1" extrusionOk="0">
                  <a:moveTo>
                    <a:pt x="11465" y="0"/>
                  </a:moveTo>
                  <a:cubicBezTo>
                    <a:pt x="7924" y="5718"/>
                    <a:pt x="4383" y="11435"/>
                    <a:pt x="2259" y="15088"/>
                  </a:cubicBezTo>
                  <a:cubicBezTo>
                    <a:pt x="134" y="18741"/>
                    <a:pt x="-574" y="20329"/>
                    <a:pt x="488" y="20965"/>
                  </a:cubicBezTo>
                  <a:cubicBezTo>
                    <a:pt x="1551" y="21600"/>
                    <a:pt x="4383" y="21282"/>
                    <a:pt x="8101" y="20488"/>
                  </a:cubicBezTo>
                  <a:cubicBezTo>
                    <a:pt x="11819" y="19694"/>
                    <a:pt x="16423" y="18424"/>
                    <a:pt x="21026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7827843" y="7330968"/>
              <a:ext cx="4600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5688795" y="7775644"/>
              <a:ext cx="16407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5" y="20291"/>
                    <a:pt x="1750" y="18982"/>
                    <a:pt x="2877" y="18000"/>
                  </a:cubicBezTo>
                  <a:cubicBezTo>
                    <a:pt x="4004" y="17018"/>
                    <a:pt x="5383" y="16364"/>
                    <a:pt x="6695" y="16036"/>
                  </a:cubicBezTo>
                  <a:cubicBezTo>
                    <a:pt x="8007" y="15709"/>
                    <a:pt x="9252" y="15709"/>
                    <a:pt x="10447" y="15055"/>
                  </a:cubicBezTo>
                  <a:cubicBezTo>
                    <a:pt x="11641" y="14400"/>
                    <a:pt x="12785" y="13091"/>
                    <a:pt x="13946" y="11455"/>
                  </a:cubicBezTo>
                  <a:cubicBezTo>
                    <a:pt x="15107" y="9818"/>
                    <a:pt x="16284" y="7855"/>
                    <a:pt x="17378" y="6546"/>
                  </a:cubicBezTo>
                  <a:cubicBezTo>
                    <a:pt x="18471" y="5236"/>
                    <a:pt x="19480" y="4582"/>
                    <a:pt x="20170" y="3600"/>
                  </a:cubicBezTo>
                  <a:cubicBezTo>
                    <a:pt x="20860" y="2618"/>
                    <a:pt x="2123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7260497" y="7675975"/>
              <a:ext cx="11165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600" fill="norm" stroke="1" extrusionOk="0">
                  <a:moveTo>
                    <a:pt x="0" y="0"/>
                  </a:moveTo>
                  <a:cubicBezTo>
                    <a:pt x="4226" y="1385"/>
                    <a:pt x="8452" y="2769"/>
                    <a:pt x="11739" y="3738"/>
                  </a:cubicBezTo>
                  <a:cubicBezTo>
                    <a:pt x="15026" y="4708"/>
                    <a:pt x="17374" y="5262"/>
                    <a:pt x="19017" y="6231"/>
                  </a:cubicBezTo>
                  <a:cubicBezTo>
                    <a:pt x="20661" y="7200"/>
                    <a:pt x="21600" y="8585"/>
                    <a:pt x="18313" y="11215"/>
                  </a:cubicBezTo>
                  <a:cubicBezTo>
                    <a:pt x="15026" y="13846"/>
                    <a:pt x="7513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7620146" y="7730784"/>
              <a:ext cx="102346" cy="27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7" h="21511" fill="norm" stroke="1" extrusionOk="0">
                  <a:moveTo>
                    <a:pt x="12191" y="3511"/>
                  </a:moveTo>
                  <a:cubicBezTo>
                    <a:pt x="14201" y="2911"/>
                    <a:pt x="16210" y="2311"/>
                    <a:pt x="15959" y="1611"/>
                  </a:cubicBezTo>
                  <a:cubicBezTo>
                    <a:pt x="15708" y="911"/>
                    <a:pt x="13196" y="111"/>
                    <a:pt x="10684" y="11"/>
                  </a:cubicBezTo>
                  <a:cubicBezTo>
                    <a:pt x="8173" y="-89"/>
                    <a:pt x="5661" y="511"/>
                    <a:pt x="3401" y="1811"/>
                  </a:cubicBezTo>
                  <a:cubicBezTo>
                    <a:pt x="1140" y="3111"/>
                    <a:pt x="-869" y="5111"/>
                    <a:pt x="387" y="7011"/>
                  </a:cubicBezTo>
                  <a:cubicBezTo>
                    <a:pt x="1643" y="8911"/>
                    <a:pt x="6164" y="10711"/>
                    <a:pt x="10182" y="12511"/>
                  </a:cubicBezTo>
                  <a:cubicBezTo>
                    <a:pt x="14201" y="14311"/>
                    <a:pt x="17717" y="16111"/>
                    <a:pt x="19224" y="17511"/>
                  </a:cubicBezTo>
                  <a:cubicBezTo>
                    <a:pt x="20731" y="18911"/>
                    <a:pt x="20229" y="19911"/>
                    <a:pt x="18471" y="20511"/>
                  </a:cubicBezTo>
                  <a:cubicBezTo>
                    <a:pt x="16712" y="21111"/>
                    <a:pt x="13698" y="21311"/>
                    <a:pt x="10684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7636172" y="7744297"/>
              <a:ext cx="322008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971" y="11375"/>
                    <a:pt x="9943" y="2735"/>
                    <a:pt x="13543" y="575"/>
                  </a:cubicBezTo>
                  <a:cubicBezTo>
                    <a:pt x="17143" y="-1585"/>
                    <a:pt x="1937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5911133" y="8503994"/>
              <a:ext cx="1456700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0"/>
                  </a:moveTo>
                  <a:cubicBezTo>
                    <a:pt x="985" y="7200"/>
                    <a:pt x="1971" y="14400"/>
                    <a:pt x="3240" y="18000"/>
                  </a:cubicBezTo>
                  <a:cubicBezTo>
                    <a:pt x="4509" y="21600"/>
                    <a:pt x="6063" y="21600"/>
                    <a:pt x="7484" y="19800"/>
                  </a:cubicBezTo>
                  <a:cubicBezTo>
                    <a:pt x="8905" y="18000"/>
                    <a:pt x="10194" y="14400"/>
                    <a:pt x="11501" y="10800"/>
                  </a:cubicBezTo>
                  <a:cubicBezTo>
                    <a:pt x="12808" y="7200"/>
                    <a:pt x="14135" y="3600"/>
                    <a:pt x="15347" y="3600"/>
                  </a:cubicBezTo>
                  <a:cubicBezTo>
                    <a:pt x="16560" y="3600"/>
                    <a:pt x="17659" y="7200"/>
                    <a:pt x="18682" y="7200"/>
                  </a:cubicBezTo>
                  <a:cubicBezTo>
                    <a:pt x="19705" y="7200"/>
                    <a:pt x="2065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7260497" y="8404325"/>
              <a:ext cx="14358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0" y="0"/>
                  </a:moveTo>
                  <a:cubicBezTo>
                    <a:pt x="6442" y="2057"/>
                    <a:pt x="12884" y="4114"/>
                    <a:pt x="16674" y="5829"/>
                  </a:cubicBezTo>
                  <a:cubicBezTo>
                    <a:pt x="20463" y="7543"/>
                    <a:pt x="21600" y="8914"/>
                    <a:pt x="21221" y="10286"/>
                  </a:cubicBezTo>
                  <a:cubicBezTo>
                    <a:pt x="20842" y="11657"/>
                    <a:pt x="18947" y="13029"/>
                    <a:pt x="17053" y="14057"/>
                  </a:cubicBezTo>
                  <a:cubicBezTo>
                    <a:pt x="15158" y="15086"/>
                    <a:pt x="13263" y="15771"/>
                    <a:pt x="12316" y="16971"/>
                  </a:cubicBezTo>
                  <a:cubicBezTo>
                    <a:pt x="11368" y="18171"/>
                    <a:pt x="11368" y="19886"/>
                    <a:pt x="11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7620838" y="8312323"/>
              <a:ext cx="30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5834464" y="9002338"/>
              <a:ext cx="141836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84" y="21000"/>
                    <a:pt x="2569" y="20400"/>
                    <a:pt x="3911" y="19500"/>
                  </a:cubicBezTo>
                  <a:cubicBezTo>
                    <a:pt x="5254" y="18600"/>
                    <a:pt x="6655" y="17400"/>
                    <a:pt x="8056" y="16200"/>
                  </a:cubicBezTo>
                  <a:cubicBezTo>
                    <a:pt x="9457" y="15000"/>
                    <a:pt x="10858" y="13800"/>
                    <a:pt x="12337" y="13200"/>
                  </a:cubicBezTo>
                  <a:cubicBezTo>
                    <a:pt x="13816" y="12600"/>
                    <a:pt x="15373" y="12600"/>
                    <a:pt x="16735" y="12300"/>
                  </a:cubicBezTo>
                  <a:cubicBezTo>
                    <a:pt x="18097" y="12000"/>
                    <a:pt x="19265" y="11400"/>
                    <a:pt x="20043" y="9300"/>
                  </a:cubicBezTo>
                  <a:cubicBezTo>
                    <a:pt x="20822" y="7200"/>
                    <a:pt x="2121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7222163" y="8941004"/>
              <a:ext cx="714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600" fill="norm" stroke="1" extrusionOk="0">
                  <a:moveTo>
                    <a:pt x="0" y="0"/>
                  </a:moveTo>
                  <a:cubicBezTo>
                    <a:pt x="6703" y="2700"/>
                    <a:pt x="13407" y="5400"/>
                    <a:pt x="17131" y="7875"/>
                  </a:cubicBezTo>
                  <a:cubicBezTo>
                    <a:pt x="20855" y="10350"/>
                    <a:pt x="21600" y="12600"/>
                    <a:pt x="20110" y="14175"/>
                  </a:cubicBezTo>
                  <a:cubicBezTo>
                    <a:pt x="18621" y="15750"/>
                    <a:pt x="14897" y="16650"/>
                    <a:pt x="11172" y="17775"/>
                  </a:cubicBezTo>
                  <a:cubicBezTo>
                    <a:pt x="7448" y="18900"/>
                    <a:pt x="3724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7413833" y="8915000"/>
              <a:ext cx="122671" cy="25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21600" y="2177"/>
                  </a:moveTo>
                  <a:cubicBezTo>
                    <a:pt x="20250" y="1321"/>
                    <a:pt x="18900" y="466"/>
                    <a:pt x="17100" y="145"/>
                  </a:cubicBezTo>
                  <a:cubicBezTo>
                    <a:pt x="15300" y="-176"/>
                    <a:pt x="13050" y="38"/>
                    <a:pt x="11475" y="786"/>
                  </a:cubicBezTo>
                  <a:cubicBezTo>
                    <a:pt x="9900" y="1535"/>
                    <a:pt x="9000" y="2818"/>
                    <a:pt x="10125" y="4315"/>
                  </a:cubicBezTo>
                  <a:cubicBezTo>
                    <a:pt x="11250" y="5812"/>
                    <a:pt x="14400" y="7523"/>
                    <a:pt x="16875" y="9555"/>
                  </a:cubicBezTo>
                  <a:cubicBezTo>
                    <a:pt x="19350" y="11586"/>
                    <a:pt x="21150" y="13939"/>
                    <a:pt x="19800" y="15971"/>
                  </a:cubicBezTo>
                  <a:cubicBezTo>
                    <a:pt x="18450" y="18002"/>
                    <a:pt x="13950" y="19713"/>
                    <a:pt x="10125" y="20569"/>
                  </a:cubicBezTo>
                  <a:cubicBezTo>
                    <a:pt x="6300" y="21424"/>
                    <a:pt x="3150" y="21424"/>
                    <a:pt x="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7398500" y="8872002"/>
              <a:ext cx="34500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4400"/>
                    <a:pt x="10560" y="7200"/>
                    <a:pt x="14160" y="3600"/>
                  </a:cubicBezTo>
                  <a:cubicBezTo>
                    <a:pt x="17760" y="0"/>
                    <a:pt x="196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8786197" y="4532571"/>
              <a:ext cx="1288031" cy="44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2960"/>
                  </a:moveTo>
                  <a:cubicBezTo>
                    <a:pt x="471" y="15429"/>
                    <a:pt x="943" y="17897"/>
                    <a:pt x="1243" y="19378"/>
                  </a:cubicBezTo>
                  <a:cubicBezTo>
                    <a:pt x="1543" y="20859"/>
                    <a:pt x="1671" y="21353"/>
                    <a:pt x="1843" y="21477"/>
                  </a:cubicBezTo>
                  <a:cubicBezTo>
                    <a:pt x="2014" y="21600"/>
                    <a:pt x="2229" y="21353"/>
                    <a:pt x="2914" y="20366"/>
                  </a:cubicBezTo>
                  <a:cubicBezTo>
                    <a:pt x="3600" y="19378"/>
                    <a:pt x="4757" y="17650"/>
                    <a:pt x="6086" y="15861"/>
                  </a:cubicBezTo>
                  <a:cubicBezTo>
                    <a:pt x="7414" y="14071"/>
                    <a:pt x="8914" y="12219"/>
                    <a:pt x="10457" y="10491"/>
                  </a:cubicBezTo>
                  <a:cubicBezTo>
                    <a:pt x="12000" y="8763"/>
                    <a:pt x="13586" y="7159"/>
                    <a:pt x="15086" y="5678"/>
                  </a:cubicBezTo>
                  <a:cubicBezTo>
                    <a:pt x="16586" y="4197"/>
                    <a:pt x="18000" y="2839"/>
                    <a:pt x="19071" y="1913"/>
                  </a:cubicBezTo>
                  <a:cubicBezTo>
                    <a:pt x="20143" y="987"/>
                    <a:pt x="20871" y="4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10726585" y="6226086"/>
              <a:ext cx="205711" cy="24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800" fill="norm" stroke="1" extrusionOk="0">
                  <a:moveTo>
                    <a:pt x="13204" y="3280"/>
                  </a:moveTo>
                  <a:cubicBezTo>
                    <a:pt x="13464" y="2210"/>
                    <a:pt x="13724" y="1141"/>
                    <a:pt x="13203" y="499"/>
                  </a:cubicBezTo>
                  <a:cubicBezTo>
                    <a:pt x="12683" y="-142"/>
                    <a:pt x="11382" y="-356"/>
                    <a:pt x="9170" y="1034"/>
                  </a:cubicBezTo>
                  <a:cubicBezTo>
                    <a:pt x="6958" y="2424"/>
                    <a:pt x="3835" y="5418"/>
                    <a:pt x="2013" y="8092"/>
                  </a:cubicBezTo>
                  <a:cubicBezTo>
                    <a:pt x="191" y="10765"/>
                    <a:pt x="-329" y="13117"/>
                    <a:pt x="191" y="15363"/>
                  </a:cubicBezTo>
                  <a:cubicBezTo>
                    <a:pt x="712" y="17608"/>
                    <a:pt x="2273" y="19747"/>
                    <a:pt x="5266" y="20495"/>
                  </a:cubicBezTo>
                  <a:cubicBezTo>
                    <a:pt x="8259" y="21244"/>
                    <a:pt x="12683" y="20602"/>
                    <a:pt x="15676" y="18678"/>
                  </a:cubicBezTo>
                  <a:cubicBezTo>
                    <a:pt x="18669" y="16753"/>
                    <a:pt x="20230" y="13545"/>
                    <a:pt x="20751" y="10872"/>
                  </a:cubicBezTo>
                  <a:cubicBezTo>
                    <a:pt x="21271" y="8198"/>
                    <a:pt x="20751" y="6060"/>
                    <a:pt x="19319" y="4456"/>
                  </a:cubicBezTo>
                  <a:cubicBezTo>
                    <a:pt x="17888" y="2852"/>
                    <a:pt x="15546" y="1783"/>
                    <a:pt x="13594" y="1783"/>
                  </a:cubicBezTo>
                  <a:cubicBezTo>
                    <a:pt x="11642" y="1783"/>
                    <a:pt x="10081" y="2852"/>
                    <a:pt x="8519" y="3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10725908" y="6646063"/>
              <a:ext cx="14896" cy="21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2541"/>
                  </a:moveTo>
                  <a:cubicBezTo>
                    <a:pt x="14400" y="1271"/>
                    <a:pt x="18000" y="0"/>
                    <a:pt x="19800" y="0"/>
                  </a:cubicBezTo>
                  <a:cubicBezTo>
                    <a:pt x="21600" y="0"/>
                    <a:pt x="21600" y="1271"/>
                    <a:pt x="18000" y="4701"/>
                  </a:cubicBezTo>
                  <a:cubicBezTo>
                    <a:pt x="14400" y="8132"/>
                    <a:pt x="7200" y="13722"/>
                    <a:pt x="3600" y="16899"/>
                  </a:cubicBezTo>
                  <a:cubicBezTo>
                    <a:pt x="0" y="20075"/>
                    <a:pt x="0" y="208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10626239" y="7238965"/>
              <a:ext cx="7668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10518903" y="7898314"/>
              <a:ext cx="153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95"/>
                    <a:pt x="21600" y="10989"/>
                    <a:pt x="18000" y="14589"/>
                  </a:cubicBezTo>
                  <a:cubicBezTo>
                    <a:pt x="14400" y="18189"/>
                    <a:pt x="7200" y="198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10379607" y="8601561"/>
              <a:ext cx="158134" cy="18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042" fill="norm" stroke="1" extrusionOk="0">
                  <a:moveTo>
                    <a:pt x="8143" y="2867"/>
                  </a:moveTo>
                  <a:cubicBezTo>
                    <a:pt x="5152" y="7537"/>
                    <a:pt x="2161" y="12207"/>
                    <a:pt x="832" y="15272"/>
                  </a:cubicBezTo>
                  <a:cubicBezTo>
                    <a:pt x="-497" y="18337"/>
                    <a:pt x="-165" y="19797"/>
                    <a:pt x="1331" y="20526"/>
                  </a:cubicBezTo>
                  <a:cubicBezTo>
                    <a:pt x="2826" y="21256"/>
                    <a:pt x="5485" y="21256"/>
                    <a:pt x="8642" y="20234"/>
                  </a:cubicBezTo>
                  <a:cubicBezTo>
                    <a:pt x="11798" y="19213"/>
                    <a:pt x="15454" y="17169"/>
                    <a:pt x="17780" y="14397"/>
                  </a:cubicBezTo>
                  <a:cubicBezTo>
                    <a:pt x="20106" y="11624"/>
                    <a:pt x="21103" y="8121"/>
                    <a:pt x="20272" y="5348"/>
                  </a:cubicBezTo>
                  <a:cubicBezTo>
                    <a:pt x="19441" y="2575"/>
                    <a:pt x="16783" y="532"/>
                    <a:pt x="13128" y="94"/>
                  </a:cubicBezTo>
                  <a:cubicBezTo>
                    <a:pt x="9472" y="-344"/>
                    <a:pt x="4820" y="824"/>
                    <a:pt x="168" y="1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10419234" y="9017672"/>
              <a:ext cx="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4480"/>
                    <a:pt x="21600" y="8960"/>
                    <a:pt x="0" y="12560"/>
                  </a:cubicBezTo>
                  <a:cubicBezTo>
                    <a:pt x="21600" y="16160"/>
                    <a:pt x="21600" y="18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10746353" y="6585839"/>
              <a:ext cx="683678" cy="257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31" fill="norm" stroke="1" extrusionOk="0">
                  <a:moveTo>
                    <a:pt x="14775" y="332"/>
                  </a:moveTo>
                  <a:cubicBezTo>
                    <a:pt x="15016" y="225"/>
                    <a:pt x="15257" y="118"/>
                    <a:pt x="15618" y="54"/>
                  </a:cubicBezTo>
                  <a:cubicBezTo>
                    <a:pt x="15979" y="-10"/>
                    <a:pt x="16461" y="-31"/>
                    <a:pt x="17224" y="65"/>
                  </a:cubicBezTo>
                  <a:cubicBezTo>
                    <a:pt x="17987" y="161"/>
                    <a:pt x="19031" y="375"/>
                    <a:pt x="19914" y="759"/>
                  </a:cubicBezTo>
                  <a:cubicBezTo>
                    <a:pt x="20797" y="1143"/>
                    <a:pt x="21520" y="1698"/>
                    <a:pt x="21480" y="2231"/>
                  </a:cubicBezTo>
                  <a:cubicBezTo>
                    <a:pt x="21440" y="2765"/>
                    <a:pt x="20637" y="3277"/>
                    <a:pt x="19432" y="3822"/>
                  </a:cubicBezTo>
                  <a:cubicBezTo>
                    <a:pt x="18228" y="4366"/>
                    <a:pt x="16622" y="4942"/>
                    <a:pt x="15257" y="5508"/>
                  </a:cubicBezTo>
                  <a:cubicBezTo>
                    <a:pt x="13892" y="6073"/>
                    <a:pt x="12768" y="6628"/>
                    <a:pt x="12005" y="7215"/>
                  </a:cubicBezTo>
                  <a:cubicBezTo>
                    <a:pt x="11242" y="7802"/>
                    <a:pt x="10840" y="8421"/>
                    <a:pt x="10640" y="9115"/>
                  </a:cubicBezTo>
                  <a:cubicBezTo>
                    <a:pt x="10439" y="9809"/>
                    <a:pt x="10439" y="10577"/>
                    <a:pt x="9957" y="11239"/>
                  </a:cubicBezTo>
                  <a:cubicBezTo>
                    <a:pt x="9475" y="11900"/>
                    <a:pt x="8512" y="12455"/>
                    <a:pt x="7548" y="12989"/>
                  </a:cubicBezTo>
                  <a:cubicBezTo>
                    <a:pt x="6585" y="13522"/>
                    <a:pt x="5621" y="14035"/>
                    <a:pt x="4939" y="14611"/>
                  </a:cubicBezTo>
                  <a:cubicBezTo>
                    <a:pt x="4256" y="15187"/>
                    <a:pt x="3855" y="15827"/>
                    <a:pt x="3734" y="16468"/>
                  </a:cubicBezTo>
                  <a:cubicBezTo>
                    <a:pt x="3614" y="17108"/>
                    <a:pt x="3774" y="17748"/>
                    <a:pt x="3975" y="18389"/>
                  </a:cubicBezTo>
                  <a:cubicBezTo>
                    <a:pt x="4176" y="19029"/>
                    <a:pt x="4417" y="19669"/>
                    <a:pt x="4336" y="20118"/>
                  </a:cubicBezTo>
                  <a:cubicBezTo>
                    <a:pt x="4256" y="20566"/>
                    <a:pt x="3855" y="20822"/>
                    <a:pt x="3333" y="21025"/>
                  </a:cubicBezTo>
                  <a:cubicBezTo>
                    <a:pt x="2811" y="21227"/>
                    <a:pt x="2168" y="21377"/>
                    <a:pt x="1566" y="21462"/>
                  </a:cubicBezTo>
                  <a:cubicBezTo>
                    <a:pt x="964" y="21548"/>
                    <a:pt x="402" y="21569"/>
                    <a:pt x="161" y="21430"/>
                  </a:cubicBezTo>
                  <a:cubicBezTo>
                    <a:pt x="-80" y="21292"/>
                    <a:pt x="0" y="20993"/>
                    <a:pt x="81" y="20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11516694" y="7191498"/>
              <a:ext cx="138348" cy="37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537" fill="norm" stroke="1" extrusionOk="0">
                  <a:moveTo>
                    <a:pt x="11405" y="4492"/>
                  </a:moveTo>
                  <a:cubicBezTo>
                    <a:pt x="8705" y="9488"/>
                    <a:pt x="6005" y="14484"/>
                    <a:pt x="4077" y="17496"/>
                  </a:cubicBezTo>
                  <a:cubicBezTo>
                    <a:pt x="2148" y="20508"/>
                    <a:pt x="991" y="21537"/>
                    <a:pt x="413" y="21537"/>
                  </a:cubicBezTo>
                  <a:cubicBezTo>
                    <a:pt x="-166" y="21537"/>
                    <a:pt x="-166" y="20508"/>
                    <a:pt x="605" y="17570"/>
                  </a:cubicBezTo>
                  <a:cubicBezTo>
                    <a:pt x="1377" y="14631"/>
                    <a:pt x="2920" y="9782"/>
                    <a:pt x="4655" y="6623"/>
                  </a:cubicBezTo>
                  <a:cubicBezTo>
                    <a:pt x="6391" y="3464"/>
                    <a:pt x="8320" y="1994"/>
                    <a:pt x="10248" y="1113"/>
                  </a:cubicBezTo>
                  <a:cubicBezTo>
                    <a:pt x="12177" y="231"/>
                    <a:pt x="14105" y="-63"/>
                    <a:pt x="15841" y="10"/>
                  </a:cubicBezTo>
                  <a:cubicBezTo>
                    <a:pt x="17577" y="84"/>
                    <a:pt x="19120" y="525"/>
                    <a:pt x="20084" y="1406"/>
                  </a:cubicBezTo>
                  <a:cubicBezTo>
                    <a:pt x="21048" y="2288"/>
                    <a:pt x="21434" y="3610"/>
                    <a:pt x="19505" y="4859"/>
                  </a:cubicBezTo>
                  <a:cubicBezTo>
                    <a:pt x="17577" y="6108"/>
                    <a:pt x="13334" y="7284"/>
                    <a:pt x="9091" y="8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11684263" y="7330968"/>
              <a:ext cx="76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11837600" y="7269633"/>
              <a:ext cx="690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00"/>
                    <a:pt x="0" y="8000"/>
                    <a:pt x="1600" y="12400"/>
                  </a:cubicBezTo>
                  <a:cubicBezTo>
                    <a:pt x="3200" y="16800"/>
                    <a:pt x="6400" y="21600"/>
                    <a:pt x="8400" y="21600"/>
                  </a:cubicBezTo>
                  <a:cubicBezTo>
                    <a:pt x="10400" y="21600"/>
                    <a:pt x="11200" y="16800"/>
                    <a:pt x="13200" y="13200"/>
                  </a:cubicBezTo>
                  <a:cubicBezTo>
                    <a:pt x="15200" y="9600"/>
                    <a:pt x="18400" y="7200"/>
                    <a:pt x="21600" y="4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11919073" y="7199266"/>
              <a:ext cx="478207" cy="25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99" fill="norm" stroke="1" extrusionOk="0">
                  <a:moveTo>
                    <a:pt x="3231" y="8539"/>
                  </a:moveTo>
                  <a:cubicBezTo>
                    <a:pt x="2771" y="7891"/>
                    <a:pt x="2312" y="7243"/>
                    <a:pt x="1910" y="7351"/>
                  </a:cubicBezTo>
                  <a:cubicBezTo>
                    <a:pt x="1508" y="7459"/>
                    <a:pt x="1163" y="8323"/>
                    <a:pt x="876" y="9403"/>
                  </a:cubicBezTo>
                  <a:cubicBezTo>
                    <a:pt x="588" y="10483"/>
                    <a:pt x="359" y="11779"/>
                    <a:pt x="186" y="13075"/>
                  </a:cubicBezTo>
                  <a:cubicBezTo>
                    <a:pt x="14" y="14371"/>
                    <a:pt x="-101" y="15667"/>
                    <a:pt x="129" y="16099"/>
                  </a:cubicBezTo>
                  <a:cubicBezTo>
                    <a:pt x="359" y="16531"/>
                    <a:pt x="933" y="16099"/>
                    <a:pt x="1393" y="15451"/>
                  </a:cubicBezTo>
                  <a:cubicBezTo>
                    <a:pt x="1852" y="14803"/>
                    <a:pt x="2197" y="13939"/>
                    <a:pt x="2599" y="13831"/>
                  </a:cubicBezTo>
                  <a:cubicBezTo>
                    <a:pt x="3001" y="13723"/>
                    <a:pt x="3461" y="14371"/>
                    <a:pt x="3920" y="14263"/>
                  </a:cubicBezTo>
                  <a:cubicBezTo>
                    <a:pt x="4380" y="14155"/>
                    <a:pt x="4839" y="13291"/>
                    <a:pt x="5586" y="11131"/>
                  </a:cubicBezTo>
                  <a:cubicBezTo>
                    <a:pt x="6333" y="8971"/>
                    <a:pt x="7367" y="5515"/>
                    <a:pt x="7942" y="3247"/>
                  </a:cubicBezTo>
                  <a:cubicBezTo>
                    <a:pt x="8516" y="979"/>
                    <a:pt x="8631" y="-101"/>
                    <a:pt x="8459" y="7"/>
                  </a:cubicBezTo>
                  <a:cubicBezTo>
                    <a:pt x="8286" y="115"/>
                    <a:pt x="7827" y="1411"/>
                    <a:pt x="7310" y="3679"/>
                  </a:cubicBezTo>
                  <a:cubicBezTo>
                    <a:pt x="6793" y="5947"/>
                    <a:pt x="6218" y="9187"/>
                    <a:pt x="5931" y="11347"/>
                  </a:cubicBezTo>
                  <a:cubicBezTo>
                    <a:pt x="5644" y="13507"/>
                    <a:pt x="5644" y="14587"/>
                    <a:pt x="5816" y="15559"/>
                  </a:cubicBezTo>
                  <a:cubicBezTo>
                    <a:pt x="5988" y="16531"/>
                    <a:pt x="6333" y="17395"/>
                    <a:pt x="6850" y="17071"/>
                  </a:cubicBezTo>
                  <a:cubicBezTo>
                    <a:pt x="7367" y="16747"/>
                    <a:pt x="8056" y="15235"/>
                    <a:pt x="8573" y="13939"/>
                  </a:cubicBezTo>
                  <a:cubicBezTo>
                    <a:pt x="9090" y="12643"/>
                    <a:pt x="9435" y="11563"/>
                    <a:pt x="9435" y="11455"/>
                  </a:cubicBezTo>
                  <a:cubicBezTo>
                    <a:pt x="9435" y="11347"/>
                    <a:pt x="9090" y="12211"/>
                    <a:pt x="8918" y="13183"/>
                  </a:cubicBezTo>
                  <a:cubicBezTo>
                    <a:pt x="8746" y="14155"/>
                    <a:pt x="8746" y="15235"/>
                    <a:pt x="8918" y="16207"/>
                  </a:cubicBezTo>
                  <a:cubicBezTo>
                    <a:pt x="9090" y="17179"/>
                    <a:pt x="9435" y="18043"/>
                    <a:pt x="9837" y="18151"/>
                  </a:cubicBezTo>
                  <a:cubicBezTo>
                    <a:pt x="10239" y="18259"/>
                    <a:pt x="10699" y="17611"/>
                    <a:pt x="11101" y="16747"/>
                  </a:cubicBezTo>
                  <a:cubicBezTo>
                    <a:pt x="11503" y="15883"/>
                    <a:pt x="11848" y="14803"/>
                    <a:pt x="11963" y="14911"/>
                  </a:cubicBezTo>
                  <a:cubicBezTo>
                    <a:pt x="12078" y="15019"/>
                    <a:pt x="11963" y="16315"/>
                    <a:pt x="12135" y="17287"/>
                  </a:cubicBezTo>
                  <a:cubicBezTo>
                    <a:pt x="12308" y="18259"/>
                    <a:pt x="12767" y="18907"/>
                    <a:pt x="13227" y="18907"/>
                  </a:cubicBezTo>
                  <a:cubicBezTo>
                    <a:pt x="13686" y="18907"/>
                    <a:pt x="14146" y="18259"/>
                    <a:pt x="14548" y="17503"/>
                  </a:cubicBezTo>
                  <a:cubicBezTo>
                    <a:pt x="14950" y="16747"/>
                    <a:pt x="15295" y="15883"/>
                    <a:pt x="15639" y="15019"/>
                  </a:cubicBezTo>
                  <a:cubicBezTo>
                    <a:pt x="15984" y="14155"/>
                    <a:pt x="16329" y="13291"/>
                    <a:pt x="16156" y="13399"/>
                  </a:cubicBezTo>
                  <a:cubicBezTo>
                    <a:pt x="15984" y="13507"/>
                    <a:pt x="15295" y="14587"/>
                    <a:pt x="14893" y="15667"/>
                  </a:cubicBezTo>
                  <a:cubicBezTo>
                    <a:pt x="14490" y="16747"/>
                    <a:pt x="14376" y="17827"/>
                    <a:pt x="14548" y="18691"/>
                  </a:cubicBezTo>
                  <a:cubicBezTo>
                    <a:pt x="14720" y="19555"/>
                    <a:pt x="15180" y="20203"/>
                    <a:pt x="16386" y="20635"/>
                  </a:cubicBezTo>
                  <a:cubicBezTo>
                    <a:pt x="17593" y="21067"/>
                    <a:pt x="19546" y="21283"/>
                    <a:pt x="21499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11461925" y="7774168"/>
              <a:ext cx="161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429" y="4868"/>
                    <a:pt x="6857" y="-1303"/>
                    <a:pt x="10457" y="240"/>
                  </a:cubicBezTo>
                  <a:cubicBezTo>
                    <a:pt x="14057" y="1783"/>
                    <a:pt x="17829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11553927" y="7836979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11822266" y="7671828"/>
              <a:ext cx="176339" cy="14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6086"/>
                  </a:moveTo>
                  <a:cubicBezTo>
                    <a:pt x="626" y="4255"/>
                    <a:pt x="1252" y="2425"/>
                    <a:pt x="2348" y="1326"/>
                  </a:cubicBezTo>
                  <a:cubicBezTo>
                    <a:pt x="3443" y="228"/>
                    <a:pt x="5009" y="-138"/>
                    <a:pt x="6574" y="45"/>
                  </a:cubicBezTo>
                  <a:cubicBezTo>
                    <a:pt x="8139" y="228"/>
                    <a:pt x="9704" y="960"/>
                    <a:pt x="10330" y="2242"/>
                  </a:cubicBezTo>
                  <a:cubicBezTo>
                    <a:pt x="10957" y="3523"/>
                    <a:pt x="10643" y="5353"/>
                    <a:pt x="9861" y="7001"/>
                  </a:cubicBezTo>
                  <a:cubicBezTo>
                    <a:pt x="9078" y="8648"/>
                    <a:pt x="7826" y="10113"/>
                    <a:pt x="5791" y="12493"/>
                  </a:cubicBezTo>
                  <a:cubicBezTo>
                    <a:pt x="3757" y="14872"/>
                    <a:pt x="939" y="18167"/>
                    <a:pt x="783" y="19815"/>
                  </a:cubicBezTo>
                  <a:cubicBezTo>
                    <a:pt x="626" y="21462"/>
                    <a:pt x="3130" y="21462"/>
                    <a:pt x="7043" y="20730"/>
                  </a:cubicBezTo>
                  <a:cubicBezTo>
                    <a:pt x="10957" y="19998"/>
                    <a:pt x="16278" y="18533"/>
                    <a:pt x="21600" y="17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11960270" y="7683642"/>
              <a:ext cx="176338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30" y="3014"/>
                    <a:pt x="13461" y="6028"/>
                    <a:pt x="9861" y="9628"/>
                  </a:cubicBezTo>
                  <a:cubicBezTo>
                    <a:pt x="6261" y="13228"/>
                    <a:pt x="3130" y="174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12044605" y="7861972"/>
              <a:ext cx="148377" cy="22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06" fill="norm" stroke="1" extrusionOk="0">
                  <a:moveTo>
                    <a:pt x="6590" y="5765"/>
                  </a:moveTo>
                  <a:cubicBezTo>
                    <a:pt x="9153" y="3778"/>
                    <a:pt x="11715" y="1792"/>
                    <a:pt x="13912" y="799"/>
                  </a:cubicBezTo>
                  <a:cubicBezTo>
                    <a:pt x="16108" y="-194"/>
                    <a:pt x="17939" y="-194"/>
                    <a:pt x="19037" y="427"/>
                  </a:cubicBezTo>
                  <a:cubicBezTo>
                    <a:pt x="20136" y="1047"/>
                    <a:pt x="20502" y="2289"/>
                    <a:pt x="19953" y="3406"/>
                  </a:cubicBezTo>
                  <a:cubicBezTo>
                    <a:pt x="19403" y="4523"/>
                    <a:pt x="17939" y="5516"/>
                    <a:pt x="16475" y="6385"/>
                  </a:cubicBezTo>
                  <a:cubicBezTo>
                    <a:pt x="15010" y="7254"/>
                    <a:pt x="13546" y="7999"/>
                    <a:pt x="13729" y="8744"/>
                  </a:cubicBezTo>
                  <a:cubicBezTo>
                    <a:pt x="13912" y="9489"/>
                    <a:pt x="15742" y="10234"/>
                    <a:pt x="17390" y="11227"/>
                  </a:cubicBezTo>
                  <a:cubicBezTo>
                    <a:pt x="19037" y="12220"/>
                    <a:pt x="20502" y="13461"/>
                    <a:pt x="21051" y="14703"/>
                  </a:cubicBezTo>
                  <a:cubicBezTo>
                    <a:pt x="21600" y="15944"/>
                    <a:pt x="21234" y="17185"/>
                    <a:pt x="17573" y="18303"/>
                  </a:cubicBezTo>
                  <a:cubicBezTo>
                    <a:pt x="13912" y="19420"/>
                    <a:pt x="6956" y="20413"/>
                    <a:pt x="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747" name="Drawing"/>
          <p:cNvGrpSpPr/>
          <p:nvPr/>
        </p:nvGrpSpPr>
        <p:grpSpPr>
          <a:xfrm>
            <a:off x="6984490" y="333404"/>
            <a:ext cx="5757798" cy="768334"/>
            <a:chOff x="0" y="0"/>
            <a:chExt cx="5757796" cy="768333"/>
          </a:xfrm>
        </p:grpSpPr>
        <p:sp>
          <p:nvSpPr>
            <p:cNvPr id="3724" name="Line"/>
            <p:cNvSpPr/>
            <p:nvPr/>
          </p:nvSpPr>
          <p:spPr>
            <a:xfrm>
              <a:off x="0" y="0"/>
              <a:ext cx="194227" cy="44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9379" y="3938"/>
                  </a:moveTo>
                  <a:cubicBezTo>
                    <a:pt x="8242" y="7185"/>
                    <a:pt x="7105" y="10431"/>
                    <a:pt x="6679" y="12866"/>
                  </a:cubicBezTo>
                  <a:cubicBezTo>
                    <a:pt x="6253" y="15300"/>
                    <a:pt x="6537" y="16923"/>
                    <a:pt x="7105" y="15488"/>
                  </a:cubicBezTo>
                  <a:cubicBezTo>
                    <a:pt x="7674" y="14052"/>
                    <a:pt x="8526" y="9557"/>
                    <a:pt x="9379" y="6685"/>
                  </a:cubicBezTo>
                  <a:cubicBezTo>
                    <a:pt x="10232" y="3814"/>
                    <a:pt x="11084" y="2565"/>
                    <a:pt x="12079" y="1629"/>
                  </a:cubicBezTo>
                  <a:cubicBezTo>
                    <a:pt x="13074" y="692"/>
                    <a:pt x="14211" y="68"/>
                    <a:pt x="15347" y="5"/>
                  </a:cubicBezTo>
                  <a:cubicBezTo>
                    <a:pt x="16484" y="-57"/>
                    <a:pt x="17621" y="442"/>
                    <a:pt x="18900" y="2503"/>
                  </a:cubicBezTo>
                  <a:cubicBezTo>
                    <a:pt x="20179" y="4563"/>
                    <a:pt x="21600" y="8183"/>
                    <a:pt x="21600" y="11118"/>
                  </a:cubicBezTo>
                  <a:cubicBezTo>
                    <a:pt x="21600" y="14052"/>
                    <a:pt x="20179" y="16299"/>
                    <a:pt x="18189" y="17922"/>
                  </a:cubicBezTo>
                  <a:cubicBezTo>
                    <a:pt x="16200" y="19545"/>
                    <a:pt x="13642" y="20544"/>
                    <a:pt x="10516" y="21044"/>
                  </a:cubicBezTo>
                  <a:cubicBezTo>
                    <a:pt x="7389" y="21543"/>
                    <a:pt x="3695" y="21543"/>
                    <a:pt x="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230005" y="365415"/>
              <a:ext cx="260673" cy="1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0" y="1690"/>
                  </a:moveTo>
                  <a:cubicBezTo>
                    <a:pt x="847" y="778"/>
                    <a:pt x="1694" y="-135"/>
                    <a:pt x="2753" y="17"/>
                  </a:cubicBezTo>
                  <a:cubicBezTo>
                    <a:pt x="3812" y="169"/>
                    <a:pt x="5082" y="1386"/>
                    <a:pt x="5718" y="3516"/>
                  </a:cubicBezTo>
                  <a:cubicBezTo>
                    <a:pt x="6353" y="5645"/>
                    <a:pt x="6353" y="8688"/>
                    <a:pt x="6035" y="11121"/>
                  </a:cubicBezTo>
                  <a:cubicBezTo>
                    <a:pt x="5718" y="13555"/>
                    <a:pt x="5082" y="15380"/>
                    <a:pt x="4447" y="16902"/>
                  </a:cubicBezTo>
                  <a:cubicBezTo>
                    <a:pt x="3812" y="18423"/>
                    <a:pt x="3176" y="19640"/>
                    <a:pt x="3388" y="20400"/>
                  </a:cubicBezTo>
                  <a:cubicBezTo>
                    <a:pt x="3600" y="21161"/>
                    <a:pt x="4659" y="21465"/>
                    <a:pt x="7835" y="20248"/>
                  </a:cubicBezTo>
                  <a:cubicBezTo>
                    <a:pt x="11012" y="19031"/>
                    <a:pt x="16306" y="16293"/>
                    <a:pt x="21600" y="13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38334" y="341277"/>
              <a:ext cx="5366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14"/>
                    <a:pt x="7200" y="8229"/>
                    <a:pt x="3600" y="11829"/>
                  </a:cubicBezTo>
                  <a:cubicBezTo>
                    <a:pt x="0" y="15429"/>
                    <a:pt x="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590346" y="230709"/>
              <a:ext cx="15333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440" y="12302"/>
                    <a:pt x="2880" y="4448"/>
                    <a:pt x="6480" y="1502"/>
                  </a:cubicBezTo>
                  <a:cubicBezTo>
                    <a:pt x="10080" y="-1443"/>
                    <a:pt x="1584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628681" y="318277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958952" y="47218"/>
              <a:ext cx="229409" cy="4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72" fill="norm" stroke="1" extrusionOk="0">
                  <a:moveTo>
                    <a:pt x="21307" y="1786"/>
                  </a:moveTo>
                  <a:cubicBezTo>
                    <a:pt x="19171" y="1102"/>
                    <a:pt x="17034" y="419"/>
                    <a:pt x="14780" y="145"/>
                  </a:cubicBezTo>
                  <a:cubicBezTo>
                    <a:pt x="12525" y="-128"/>
                    <a:pt x="10151" y="9"/>
                    <a:pt x="8489" y="350"/>
                  </a:cubicBezTo>
                  <a:cubicBezTo>
                    <a:pt x="6828" y="692"/>
                    <a:pt x="5878" y="1239"/>
                    <a:pt x="5641" y="1854"/>
                  </a:cubicBezTo>
                  <a:cubicBezTo>
                    <a:pt x="5404" y="2469"/>
                    <a:pt x="5878" y="3153"/>
                    <a:pt x="6709" y="3700"/>
                  </a:cubicBezTo>
                  <a:cubicBezTo>
                    <a:pt x="7540" y="4247"/>
                    <a:pt x="8727" y="4657"/>
                    <a:pt x="10270" y="5272"/>
                  </a:cubicBezTo>
                  <a:cubicBezTo>
                    <a:pt x="11813" y="5887"/>
                    <a:pt x="13711" y="6707"/>
                    <a:pt x="14661" y="7528"/>
                  </a:cubicBezTo>
                  <a:cubicBezTo>
                    <a:pt x="15610" y="8348"/>
                    <a:pt x="15610" y="9168"/>
                    <a:pt x="14067" y="10467"/>
                  </a:cubicBezTo>
                  <a:cubicBezTo>
                    <a:pt x="12525" y="11766"/>
                    <a:pt x="9439" y="13543"/>
                    <a:pt x="6947" y="14910"/>
                  </a:cubicBezTo>
                  <a:cubicBezTo>
                    <a:pt x="4454" y="16277"/>
                    <a:pt x="2555" y="17234"/>
                    <a:pt x="1369" y="18123"/>
                  </a:cubicBezTo>
                  <a:cubicBezTo>
                    <a:pt x="182" y="19011"/>
                    <a:pt x="-293" y="19831"/>
                    <a:pt x="182" y="20447"/>
                  </a:cubicBezTo>
                  <a:cubicBezTo>
                    <a:pt x="656" y="21062"/>
                    <a:pt x="2081" y="21472"/>
                    <a:pt x="4336" y="21472"/>
                  </a:cubicBezTo>
                  <a:cubicBezTo>
                    <a:pt x="6591" y="21472"/>
                    <a:pt x="9676" y="21062"/>
                    <a:pt x="12762" y="20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1234361" y="171161"/>
              <a:ext cx="138004" cy="23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21600" y="3615"/>
                  </a:moveTo>
                  <a:cubicBezTo>
                    <a:pt x="20400" y="2454"/>
                    <a:pt x="19200" y="1293"/>
                    <a:pt x="17600" y="596"/>
                  </a:cubicBezTo>
                  <a:cubicBezTo>
                    <a:pt x="16000" y="-101"/>
                    <a:pt x="14000" y="-333"/>
                    <a:pt x="11600" y="712"/>
                  </a:cubicBezTo>
                  <a:cubicBezTo>
                    <a:pt x="9200" y="1757"/>
                    <a:pt x="6400" y="4080"/>
                    <a:pt x="6800" y="6519"/>
                  </a:cubicBezTo>
                  <a:cubicBezTo>
                    <a:pt x="7200" y="8957"/>
                    <a:pt x="10800" y="11512"/>
                    <a:pt x="13400" y="13602"/>
                  </a:cubicBezTo>
                  <a:cubicBezTo>
                    <a:pt x="16000" y="15693"/>
                    <a:pt x="17600" y="17319"/>
                    <a:pt x="18000" y="18712"/>
                  </a:cubicBezTo>
                  <a:cubicBezTo>
                    <a:pt x="18400" y="20106"/>
                    <a:pt x="17600" y="21267"/>
                    <a:pt x="14400" y="20802"/>
                  </a:cubicBezTo>
                  <a:cubicBezTo>
                    <a:pt x="11200" y="20338"/>
                    <a:pt x="5600" y="18248"/>
                    <a:pt x="0" y="16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1196026" y="141939"/>
              <a:ext cx="31434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5" y="17280"/>
                    <a:pt x="5971" y="12960"/>
                    <a:pt x="9571" y="9360"/>
                  </a:cubicBezTo>
                  <a:cubicBezTo>
                    <a:pt x="13171" y="5760"/>
                    <a:pt x="1738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1564035" y="33127"/>
              <a:ext cx="113575" cy="47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551" fill="norm" stroke="1" extrusionOk="0">
                  <a:moveTo>
                    <a:pt x="0" y="413"/>
                  </a:moveTo>
                  <a:cubicBezTo>
                    <a:pt x="2348" y="182"/>
                    <a:pt x="4696" y="-49"/>
                    <a:pt x="6809" y="9"/>
                  </a:cubicBezTo>
                  <a:cubicBezTo>
                    <a:pt x="8922" y="67"/>
                    <a:pt x="10800" y="413"/>
                    <a:pt x="12443" y="1279"/>
                  </a:cubicBezTo>
                  <a:cubicBezTo>
                    <a:pt x="14087" y="2146"/>
                    <a:pt x="15496" y="3532"/>
                    <a:pt x="14791" y="4918"/>
                  </a:cubicBezTo>
                  <a:cubicBezTo>
                    <a:pt x="14087" y="6304"/>
                    <a:pt x="11270" y="7690"/>
                    <a:pt x="9391" y="8672"/>
                  </a:cubicBezTo>
                  <a:cubicBezTo>
                    <a:pt x="7513" y="9654"/>
                    <a:pt x="6574" y="10231"/>
                    <a:pt x="7043" y="10751"/>
                  </a:cubicBezTo>
                  <a:cubicBezTo>
                    <a:pt x="7513" y="11271"/>
                    <a:pt x="9391" y="11733"/>
                    <a:pt x="12443" y="12830"/>
                  </a:cubicBezTo>
                  <a:cubicBezTo>
                    <a:pt x="15496" y="13927"/>
                    <a:pt x="19722" y="15660"/>
                    <a:pt x="20661" y="17104"/>
                  </a:cubicBezTo>
                  <a:cubicBezTo>
                    <a:pt x="21600" y="18548"/>
                    <a:pt x="19252" y="19703"/>
                    <a:pt x="15496" y="20396"/>
                  </a:cubicBezTo>
                  <a:cubicBezTo>
                    <a:pt x="11739" y="21089"/>
                    <a:pt x="6574" y="21320"/>
                    <a:pt x="1409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61335" y="279942"/>
              <a:ext cx="2300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309"/>
                    <a:pt x="7200" y="2618"/>
                    <a:pt x="3600" y="6218"/>
                  </a:cubicBezTo>
                  <a:cubicBezTo>
                    <a:pt x="0" y="9818"/>
                    <a:pt x="0" y="15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2967107" y="150823"/>
              <a:ext cx="195573" cy="33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522" fill="norm" stroke="1" extrusionOk="0">
                  <a:moveTo>
                    <a:pt x="18862" y="5322"/>
                  </a:moveTo>
                  <a:cubicBezTo>
                    <a:pt x="17221" y="3849"/>
                    <a:pt x="15581" y="2377"/>
                    <a:pt x="14077" y="1558"/>
                  </a:cubicBezTo>
                  <a:cubicBezTo>
                    <a:pt x="12573" y="740"/>
                    <a:pt x="11206" y="577"/>
                    <a:pt x="8745" y="1395"/>
                  </a:cubicBezTo>
                  <a:cubicBezTo>
                    <a:pt x="6284" y="2213"/>
                    <a:pt x="2730" y="4013"/>
                    <a:pt x="1090" y="6713"/>
                  </a:cubicBezTo>
                  <a:cubicBezTo>
                    <a:pt x="-551" y="9413"/>
                    <a:pt x="-278" y="13013"/>
                    <a:pt x="1500" y="15058"/>
                  </a:cubicBezTo>
                  <a:cubicBezTo>
                    <a:pt x="3277" y="17104"/>
                    <a:pt x="6558" y="17595"/>
                    <a:pt x="10112" y="16940"/>
                  </a:cubicBezTo>
                  <a:cubicBezTo>
                    <a:pt x="13667" y="16286"/>
                    <a:pt x="17495" y="14486"/>
                    <a:pt x="18725" y="11704"/>
                  </a:cubicBezTo>
                  <a:cubicBezTo>
                    <a:pt x="19955" y="8922"/>
                    <a:pt x="18588" y="5158"/>
                    <a:pt x="17358" y="3031"/>
                  </a:cubicBezTo>
                  <a:cubicBezTo>
                    <a:pt x="16127" y="904"/>
                    <a:pt x="15034" y="413"/>
                    <a:pt x="13803" y="167"/>
                  </a:cubicBezTo>
                  <a:cubicBezTo>
                    <a:pt x="12573" y="-78"/>
                    <a:pt x="11206" y="-78"/>
                    <a:pt x="10386" y="331"/>
                  </a:cubicBezTo>
                  <a:cubicBezTo>
                    <a:pt x="9565" y="740"/>
                    <a:pt x="9292" y="1558"/>
                    <a:pt x="10659" y="3522"/>
                  </a:cubicBezTo>
                  <a:cubicBezTo>
                    <a:pt x="12026" y="5486"/>
                    <a:pt x="15034" y="8595"/>
                    <a:pt x="17221" y="10967"/>
                  </a:cubicBezTo>
                  <a:cubicBezTo>
                    <a:pt x="19408" y="13340"/>
                    <a:pt x="20776" y="14977"/>
                    <a:pt x="20912" y="16613"/>
                  </a:cubicBezTo>
                  <a:cubicBezTo>
                    <a:pt x="21049" y="18249"/>
                    <a:pt x="19955" y="19886"/>
                    <a:pt x="18862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3189405" y="203274"/>
              <a:ext cx="9200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00" y="4800"/>
                    <a:pt x="20400" y="9600"/>
                    <a:pt x="16800" y="13200"/>
                  </a:cubicBezTo>
                  <a:cubicBezTo>
                    <a:pt x="13200" y="16800"/>
                    <a:pt x="66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2824205" y="132034"/>
              <a:ext cx="127529" cy="42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455" fill="norm" stroke="1" extrusionOk="0">
                  <a:moveTo>
                    <a:pt x="20728" y="1666"/>
                  </a:moveTo>
                  <a:cubicBezTo>
                    <a:pt x="19482" y="1019"/>
                    <a:pt x="18236" y="372"/>
                    <a:pt x="16574" y="114"/>
                  </a:cubicBezTo>
                  <a:cubicBezTo>
                    <a:pt x="14913" y="-145"/>
                    <a:pt x="12836" y="-16"/>
                    <a:pt x="10551" y="1084"/>
                  </a:cubicBezTo>
                  <a:cubicBezTo>
                    <a:pt x="8266" y="2183"/>
                    <a:pt x="5774" y="4253"/>
                    <a:pt x="3490" y="6839"/>
                  </a:cubicBezTo>
                  <a:cubicBezTo>
                    <a:pt x="1205" y="9426"/>
                    <a:pt x="-872" y="12530"/>
                    <a:pt x="374" y="15053"/>
                  </a:cubicBezTo>
                  <a:cubicBezTo>
                    <a:pt x="1620" y="17575"/>
                    <a:pt x="6190" y="19515"/>
                    <a:pt x="10759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3465411" y="233941"/>
              <a:ext cx="6133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526"/>
                    <a:pt x="10800" y="9051"/>
                    <a:pt x="7200" y="12651"/>
                  </a:cubicBezTo>
                  <a:cubicBezTo>
                    <a:pt x="3600" y="16251"/>
                    <a:pt x="1800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3457744" y="86518"/>
              <a:ext cx="268341" cy="22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0" y="21281"/>
                  </a:moveTo>
                  <a:cubicBezTo>
                    <a:pt x="617" y="17883"/>
                    <a:pt x="1234" y="14485"/>
                    <a:pt x="4217" y="10845"/>
                  </a:cubicBezTo>
                  <a:cubicBezTo>
                    <a:pt x="7200" y="7205"/>
                    <a:pt x="12549" y="3321"/>
                    <a:pt x="15840" y="1501"/>
                  </a:cubicBezTo>
                  <a:cubicBezTo>
                    <a:pt x="19131" y="-319"/>
                    <a:pt x="20366" y="-76"/>
                    <a:pt x="21600" y="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3488411" y="325943"/>
              <a:ext cx="199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3649416" y="402612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3695417" y="241608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3723288" y="114537"/>
              <a:ext cx="408038" cy="35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78" fill="norm" stroke="1" extrusionOk="0">
                  <a:moveTo>
                    <a:pt x="3769" y="10834"/>
                  </a:moveTo>
                  <a:cubicBezTo>
                    <a:pt x="2964" y="14051"/>
                    <a:pt x="2159" y="17268"/>
                    <a:pt x="1488" y="19106"/>
                  </a:cubicBezTo>
                  <a:cubicBezTo>
                    <a:pt x="817" y="20944"/>
                    <a:pt x="280" y="21404"/>
                    <a:pt x="79" y="21251"/>
                  </a:cubicBezTo>
                  <a:cubicBezTo>
                    <a:pt x="-122" y="21098"/>
                    <a:pt x="12" y="20332"/>
                    <a:pt x="1018" y="18723"/>
                  </a:cubicBezTo>
                  <a:cubicBezTo>
                    <a:pt x="2025" y="17115"/>
                    <a:pt x="3903" y="14664"/>
                    <a:pt x="5379" y="13285"/>
                  </a:cubicBezTo>
                  <a:cubicBezTo>
                    <a:pt x="6854" y="11906"/>
                    <a:pt x="7928" y="11600"/>
                    <a:pt x="8666" y="11983"/>
                  </a:cubicBezTo>
                  <a:cubicBezTo>
                    <a:pt x="9403" y="12366"/>
                    <a:pt x="9806" y="13438"/>
                    <a:pt x="10208" y="14357"/>
                  </a:cubicBezTo>
                  <a:cubicBezTo>
                    <a:pt x="10611" y="15276"/>
                    <a:pt x="11013" y="16042"/>
                    <a:pt x="11550" y="16578"/>
                  </a:cubicBezTo>
                  <a:cubicBezTo>
                    <a:pt x="12087" y="17115"/>
                    <a:pt x="12757" y="17421"/>
                    <a:pt x="13361" y="17344"/>
                  </a:cubicBezTo>
                  <a:cubicBezTo>
                    <a:pt x="13965" y="17268"/>
                    <a:pt x="14502" y="16808"/>
                    <a:pt x="14435" y="16425"/>
                  </a:cubicBezTo>
                  <a:cubicBezTo>
                    <a:pt x="14367" y="16042"/>
                    <a:pt x="13697" y="15736"/>
                    <a:pt x="13093" y="15889"/>
                  </a:cubicBezTo>
                  <a:cubicBezTo>
                    <a:pt x="12489" y="16042"/>
                    <a:pt x="11953" y="16655"/>
                    <a:pt x="11818" y="17344"/>
                  </a:cubicBezTo>
                  <a:cubicBezTo>
                    <a:pt x="11684" y="18034"/>
                    <a:pt x="11953" y="18800"/>
                    <a:pt x="12556" y="19183"/>
                  </a:cubicBezTo>
                  <a:cubicBezTo>
                    <a:pt x="13160" y="19566"/>
                    <a:pt x="14099" y="19566"/>
                    <a:pt x="15374" y="18570"/>
                  </a:cubicBezTo>
                  <a:cubicBezTo>
                    <a:pt x="16648" y="17574"/>
                    <a:pt x="18258" y="15583"/>
                    <a:pt x="19331" y="12825"/>
                  </a:cubicBezTo>
                  <a:cubicBezTo>
                    <a:pt x="20405" y="10068"/>
                    <a:pt x="20941" y="6544"/>
                    <a:pt x="21210" y="4093"/>
                  </a:cubicBezTo>
                  <a:cubicBezTo>
                    <a:pt x="21478" y="1642"/>
                    <a:pt x="21478" y="264"/>
                    <a:pt x="21277" y="34"/>
                  </a:cubicBezTo>
                  <a:cubicBezTo>
                    <a:pt x="21076" y="-196"/>
                    <a:pt x="20673" y="723"/>
                    <a:pt x="20136" y="3174"/>
                  </a:cubicBezTo>
                  <a:cubicBezTo>
                    <a:pt x="19600" y="5625"/>
                    <a:pt x="18929" y="9608"/>
                    <a:pt x="18929" y="12289"/>
                  </a:cubicBezTo>
                  <a:cubicBezTo>
                    <a:pt x="18929" y="14970"/>
                    <a:pt x="19600" y="16349"/>
                    <a:pt x="20271" y="17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4470852" y="281087"/>
              <a:ext cx="172698" cy="48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9" fill="norm" stroke="1" extrusionOk="0">
                  <a:moveTo>
                    <a:pt x="10347" y="10075"/>
                  </a:moveTo>
                  <a:cubicBezTo>
                    <a:pt x="7489" y="13225"/>
                    <a:pt x="4630" y="16375"/>
                    <a:pt x="2883" y="18400"/>
                  </a:cubicBezTo>
                  <a:cubicBezTo>
                    <a:pt x="1136" y="20425"/>
                    <a:pt x="500" y="21325"/>
                    <a:pt x="183" y="21438"/>
                  </a:cubicBezTo>
                  <a:cubicBezTo>
                    <a:pt x="-135" y="21550"/>
                    <a:pt x="-135" y="20875"/>
                    <a:pt x="977" y="18737"/>
                  </a:cubicBezTo>
                  <a:cubicBezTo>
                    <a:pt x="2089" y="16600"/>
                    <a:pt x="4312" y="13000"/>
                    <a:pt x="6853" y="9794"/>
                  </a:cubicBezTo>
                  <a:cubicBezTo>
                    <a:pt x="9394" y="6587"/>
                    <a:pt x="12253" y="3775"/>
                    <a:pt x="14318" y="2144"/>
                  </a:cubicBezTo>
                  <a:cubicBezTo>
                    <a:pt x="16383" y="512"/>
                    <a:pt x="17653" y="62"/>
                    <a:pt x="18924" y="6"/>
                  </a:cubicBezTo>
                  <a:cubicBezTo>
                    <a:pt x="20194" y="-50"/>
                    <a:pt x="21465" y="288"/>
                    <a:pt x="21465" y="1525"/>
                  </a:cubicBezTo>
                  <a:cubicBezTo>
                    <a:pt x="21465" y="2763"/>
                    <a:pt x="20194" y="4900"/>
                    <a:pt x="17336" y="6531"/>
                  </a:cubicBezTo>
                  <a:cubicBezTo>
                    <a:pt x="14477" y="8162"/>
                    <a:pt x="10030" y="9287"/>
                    <a:pt x="5583" y="1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4699772" y="371944"/>
              <a:ext cx="191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4933297" y="310610"/>
              <a:ext cx="165152" cy="12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957" fill="norm" stroke="1" extrusionOk="0">
                  <a:moveTo>
                    <a:pt x="1536" y="0"/>
                  </a:moveTo>
                  <a:cubicBezTo>
                    <a:pt x="872" y="4320"/>
                    <a:pt x="207" y="8640"/>
                    <a:pt x="41" y="12096"/>
                  </a:cubicBezTo>
                  <a:cubicBezTo>
                    <a:pt x="-125" y="15552"/>
                    <a:pt x="207" y="18144"/>
                    <a:pt x="1204" y="19656"/>
                  </a:cubicBezTo>
                  <a:cubicBezTo>
                    <a:pt x="2201" y="21168"/>
                    <a:pt x="3863" y="21600"/>
                    <a:pt x="5857" y="19656"/>
                  </a:cubicBezTo>
                  <a:cubicBezTo>
                    <a:pt x="7850" y="17712"/>
                    <a:pt x="10177" y="13392"/>
                    <a:pt x="12835" y="10152"/>
                  </a:cubicBezTo>
                  <a:cubicBezTo>
                    <a:pt x="15493" y="6912"/>
                    <a:pt x="18484" y="4752"/>
                    <a:pt x="21475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5070215" y="137195"/>
              <a:ext cx="687582" cy="3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14" fill="norm" stroke="1" extrusionOk="0">
                  <a:moveTo>
                    <a:pt x="3524" y="12754"/>
                  </a:moveTo>
                  <a:cubicBezTo>
                    <a:pt x="3124" y="12394"/>
                    <a:pt x="2724" y="12034"/>
                    <a:pt x="2124" y="12844"/>
                  </a:cubicBezTo>
                  <a:cubicBezTo>
                    <a:pt x="1524" y="13654"/>
                    <a:pt x="724" y="15634"/>
                    <a:pt x="324" y="17074"/>
                  </a:cubicBezTo>
                  <a:cubicBezTo>
                    <a:pt x="-76" y="18514"/>
                    <a:pt x="-76" y="19414"/>
                    <a:pt x="164" y="19774"/>
                  </a:cubicBezTo>
                  <a:cubicBezTo>
                    <a:pt x="404" y="20134"/>
                    <a:pt x="884" y="19954"/>
                    <a:pt x="1284" y="19324"/>
                  </a:cubicBezTo>
                  <a:cubicBezTo>
                    <a:pt x="1684" y="18694"/>
                    <a:pt x="2004" y="17614"/>
                    <a:pt x="2284" y="17434"/>
                  </a:cubicBezTo>
                  <a:cubicBezTo>
                    <a:pt x="2564" y="17254"/>
                    <a:pt x="2804" y="17974"/>
                    <a:pt x="3124" y="18424"/>
                  </a:cubicBezTo>
                  <a:cubicBezTo>
                    <a:pt x="3444" y="18874"/>
                    <a:pt x="3844" y="19054"/>
                    <a:pt x="4564" y="17704"/>
                  </a:cubicBezTo>
                  <a:cubicBezTo>
                    <a:pt x="5284" y="16354"/>
                    <a:pt x="6324" y="13474"/>
                    <a:pt x="7204" y="10684"/>
                  </a:cubicBezTo>
                  <a:cubicBezTo>
                    <a:pt x="8084" y="7894"/>
                    <a:pt x="8804" y="5194"/>
                    <a:pt x="9284" y="3304"/>
                  </a:cubicBezTo>
                  <a:cubicBezTo>
                    <a:pt x="9764" y="1414"/>
                    <a:pt x="10004" y="334"/>
                    <a:pt x="9964" y="64"/>
                  </a:cubicBezTo>
                  <a:cubicBezTo>
                    <a:pt x="9924" y="-206"/>
                    <a:pt x="9604" y="334"/>
                    <a:pt x="9084" y="2494"/>
                  </a:cubicBezTo>
                  <a:cubicBezTo>
                    <a:pt x="8564" y="4654"/>
                    <a:pt x="7844" y="8434"/>
                    <a:pt x="7444" y="11134"/>
                  </a:cubicBezTo>
                  <a:cubicBezTo>
                    <a:pt x="7044" y="13834"/>
                    <a:pt x="6964" y="15454"/>
                    <a:pt x="7124" y="16354"/>
                  </a:cubicBezTo>
                  <a:cubicBezTo>
                    <a:pt x="7284" y="17254"/>
                    <a:pt x="7684" y="17434"/>
                    <a:pt x="8204" y="16984"/>
                  </a:cubicBezTo>
                  <a:cubicBezTo>
                    <a:pt x="8724" y="16534"/>
                    <a:pt x="9364" y="15454"/>
                    <a:pt x="9844" y="14464"/>
                  </a:cubicBezTo>
                  <a:cubicBezTo>
                    <a:pt x="10324" y="13474"/>
                    <a:pt x="10644" y="12574"/>
                    <a:pt x="10644" y="12394"/>
                  </a:cubicBezTo>
                  <a:cubicBezTo>
                    <a:pt x="10644" y="12214"/>
                    <a:pt x="10324" y="12754"/>
                    <a:pt x="10084" y="13474"/>
                  </a:cubicBezTo>
                  <a:cubicBezTo>
                    <a:pt x="9844" y="14194"/>
                    <a:pt x="9684" y="15094"/>
                    <a:pt x="9604" y="15994"/>
                  </a:cubicBezTo>
                  <a:cubicBezTo>
                    <a:pt x="9524" y="16894"/>
                    <a:pt x="9524" y="17794"/>
                    <a:pt x="9724" y="18244"/>
                  </a:cubicBezTo>
                  <a:cubicBezTo>
                    <a:pt x="9924" y="18694"/>
                    <a:pt x="10324" y="18694"/>
                    <a:pt x="10724" y="18424"/>
                  </a:cubicBezTo>
                  <a:cubicBezTo>
                    <a:pt x="11124" y="18154"/>
                    <a:pt x="11524" y="17614"/>
                    <a:pt x="11884" y="17074"/>
                  </a:cubicBezTo>
                  <a:cubicBezTo>
                    <a:pt x="12244" y="16534"/>
                    <a:pt x="12564" y="15994"/>
                    <a:pt x="12724" y="16264"/>
                  </a:cubicBezTo>
                  <a:cubicBezTo>
                    <a:pt x="12884" y="16534"/>
                    <a:pt x="12884" y="17614"/>
                    <a:pt x="13124" y="18244"/>
                  </a:cubicBezTo>
                  <a:cubicBezTo>
                    <a:pt x="13364" y="18874"/>
                    <a:pt x="13844" y="19054"/>
                    <a:pt x="14284" y="18964"/>
                  </a:cubicBezTo>
                  <a:cubicBezTo>
                    <a:pt x="14724" y="18874"/>
                    <a:pt x="15124" y="18514"/>
                    <a:pt x="15484" y="17974"/>
                  </a:cubicBezTo>
                  <a:cubicBezTo>
                    <a:pt x="15844" y="17434"/>
                    <a:pt x="16164" y="16714"/>
                    <a:pt x="16444" y="15994"/>
                  </a:cubicBezTo>
                  <a:cubicBezTo>
                    <a:pt x="16724" y="15274"/>
                    <a:pt x="16964" y="14554"/>
                    <a:pt x="16884" y="14104"/>
                  </a:cubicBezTo>
                  <a:cubicBezTo>
                    <a:pt x="16804" y="13654"/>
                    <a:pt x="16404" y="13474"/>
                    <a:pt x="16044" y="13924"/>
                  </a:cubicBezTo>
                  <a:cubicBezTo>
                    <a:pt x="15684" y="14374"/>
                    <a:pt x="15364" y="15454"/>
                    <a:pt x="15204" y="16534"/>
                  </a:cubicBezTo>
                  <a:cubicBezTo>
                    <a:pt x="15044" y="17614"/>
                    <a:pt x="15044" y="18694"/>
                    <a:pt x="15684" y="19594"/>
                  </a:cubicBezTo>
                  <a:cubicBezTo>
                    <a:pt x="16324" y="20494"/>
                    <a:pt x="17604" y="21214"/>
                    <a:pt x="18684" y="21304"/>
                  </a:cubicBezTo>
                  <a:cubicBezTo>
                    <a:pt x="19764" y="21394"/>
                    <a:pt x="20644" y="20854"/>
                    <a:pt x="21524" y="20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Drawing"/>
          <p:cNvGrpSpPr/>
          <p:nvPr/>
        </p:nvGrpSpPr>
        <p:grpSpPr>
          <a:xfrm>
            <a:off x="667015" y="322007"/>
            <a:ext cx="4039168" cy="1874651"/>
            <a:chOff x="0" y="0"/>
            <a:chExt cx="4039166" cy="1874650"/>
          </a:xfrm>
        </p:grpSpPr>
        <p:sp>
          <p:nvSpPr>
            <p:cNvPr id="444" name="Line"/>
            <p:cNvSpPr/>
            <p:nvPr/>
          </p:nvSpPr>
          <p:spPr>
            <a:xfrm>
              <a:off x="0" y="161003"/>
              <a:ext cx="299007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863"/>
                    <a:pt x="0" y="5725"/>
                    <a:pt x="369" y="8523"/>
                  </a:cubicBezTo>
                  <a:cubicBezTo>
                    <a:pt x="738" y="11320"/>
                    <a:pt x="1477" y="14053"/>
                    <a:pt x="1938" y="15745"/>
                  </a:cubicBezTo>
                  <a:cubicBezTo>
                    <a:pt x="2400" y="17436"/>
                    <a:pt x="2585" y="18087"/>
                    <a:pt x="2862" y="18737"/>
                  </a:cubicBezTo>
                  <a:cubicBezTo>
                    <a:pt x="3138" y="19388"/>
                    <a:pt x="3508" y="20039"/>
                    <a:pt x="3877" y="20039"/>
                  </a:cubicBezTo>
                  <a:cubicBezTo>
                    <a:pt x="4246" y="20039"/>
                    <a:pt x="4615" y="19388"/>
                    <a:pt x="4985" y="18542"/>
                  </a:cubicBezTo>
                  <a:cubicBezTo>
                    <a:pt x="5354" y="17696"/>
                    <a:pt x="5723" y="16655"/>
                    <a:pt x="6185" y="15810"/>
                  </a:cubicBezTo>
                  <a:cubicBezTo>
                    <a:pt x="6646" y="14964"/>
                    <a:pt x="7200" y="14313"/>
                    <a:pt x="7846" y="14248"/>
                  </a:cubicBezTo>
                  <a:cubicBezTo>
                    <a:pt x="8492" y="14183"/>
                    <a:pt x="9231" y="14704"/>
                    <a:pt x="10062" y="15810"/>
                  </a:cubicBezTo>
                  <a:cubicBezTo>
                    <a:pt x="10892" y="16916"/>
                    <a:pt x="11815" y="18607"/>
                    <a:pt x="12738" y="19778"/>
                  </a:cubicBezTo>
                  <a:cubicBezTo>
                    <a:pt x="13662" y="20949"/>
                    <a:pt x="14585" y="21600"/>
                    <a:pt x="15231" y="21600"/>
                  </a:cubicBezTo>
                  <a:cubicBezTo>
                    <a:pt x="15877" y="21600"/>
                    <a:pt x="16246" y="20949"/>
                    <a:pt x="16892" y="18282"/>
                  </a:cubicBezTo>
                  <a:cubicBezTo>
                    <a:pt x="17538" y="15614"/>
                    <a:pt x="18462" y="10930"/>
                    <a:pt x="19292" y="8002"/>
                  </a:cubicBezTo>
                  <a:cubicBezTo>
                    <a:pt x="20123" y="5075"/>
                    <a:pt x="20862" y="3904"/>
                    <a:pt x="21600" y="2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304599" y="131824"/>
              <a:ext cx="308749" cy="436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03" fill="norm" stroke="1" extrusionOk="0">
                  <a:moveTo>
                    <a:pt x="7580" y="12590"/>
                  </a:moveTo>
                  <a:cubicBezTo>
                    <a:pt x="6872" y="11970"/>
                    <a:pt x="6164" y="11349"/>
                    <a:pt x="5456" y="11287"/>
                  </a:cubicBezTo>
                  <a:cubicBezTo>
                    <a:pt x="4747" y="11225"/>
                    <a:pt x="4039" y="11721"/>
                    <a:pt x="3065" y="13149"/>
                  </a:cubicBezTo>
                  <a:cubicBezTo>
                    <a:pt x="2092" y="14576"/>
                    <a:pt x="852" y="16935"/>
                    <a:pt x="321" y="18425"/>
                  </a:cubicBezTo>
                  <a:cubicBezTo>
                    <a:pt x="-210" y="19914"/>
                    <a:pt x="-33" y="20535"/>
                    <a:pt x="498" y="20907"/>
                  </a:cubicBezTo>
                  <a:cubicBezTo>
                    <a:pt x="1029" y="21280"/>
                    <a:pt x="1915" y="21404"/>
                    <a:pt x="3331" y="20659"/>
                  </a:cubicBezTo>
                  <a:cubicBezTo>
                    <a:pt x="4747" y="19914"/>
                    <a:pt x="6695" y="18301"/>
                    <a:pt x="7846" y="17183"/>
                  </a:cubicBezTo>
                  <a:cubicBezTo>
                    <a:pt x="8997" y="16066"/>
                    <a:pt x="9351" y="15445"/>
                    <a:pt x="9705" y="14825"/>
                  </a:cubicBezTo>
                  <a:cubicBezTo>
                    <a:pt x="10059" y="14204"/>
                    <a:pt x="10413" y="13583"/>
                    <a:pt x="10590" y="13707"/>
                  </a:cubicBezTo>
                  <a:cubicBezTo>
                    <a:pt x="10767" y="13832"/>
                    <a:pt x="10767" y="14701"/>
                    <a:pt x="11033" y="15570"/>
                  </a:cubicBezTo>
                  <a:cubicBezTo>
                    <a:pt x="11298" y="16438"/>
                    <a:pt x="11829" y="17307"/>
                    <a:pt x="12449" y="17432"/>
                  </a:cubicBezTo>
                  <a:cubicBezTo>
                    <a:pt x="13069" y="17556"/>
                    <a:pt x="13777" y="16935"/>
                    <a:pt x="15016" y="15135"/>
                  </a:cubicBezTo>
                  <a:cubicBezTo>
                    <a:pt x="16256" y="13335"/>
                    <a:pt x="18026" y="10356"/>
                    <a:pt x="19000" y="8059"/>
                  </a:cubicBezTo>
                  <a:cubicBezTo>
                    <a:pt x="19974" y="5763"/>
                    <a:pt x="20151" y="4149"/>
                    <a:pt x="20151" y="2783"/>
                  </a:cubicBezTo>
                  <a:cubicBezTo>
                    <a:pt x="20151" y="1418"/>
                    <a:pt x="19974" y="301"/>
                    <a:pt x="19620" y="52"/>
                  </a:cubicBezTo>
                  <a:cubicBezTo>
                    <a:pt x="19265" y="-196"/>
                    <a:pt x="18734" y="425"/>
                    <a:pt x="18115" y="2411"/>
                  </a:cubicBezTo>
                  <a:cubicBezTo>
                    <a:pt x="17495" y="4397"/>
                    <a:pt x="16787" y="7749"/>
                    <a:pt x="16521" y="10356"/>
                  </a:cubicBezTo>
                  <a:cubicBezTo>
                    <a:pt x="16256" y="12963"/>
                    <a:pt x="16433" y="14825"/>
                    <a:pt x="16787" y="16190"/>
                  </a:cubicBezTo>
                  <a:cubicBezTo>
                    <a:pt x="17141" y="17556"/>
                    <a:pt x="17672" y="18425"/>
                    <a:pt x="18469" y="18797"/>
                  </a:cubicBezTo>
                  <a:cubicBezTo>
                    <a:pt x="19265" y="19170"/>
                    <a:pt x="20328" y="19045"/>
                    <a:pt x="21390" y="18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645563" y="38334"/>
              <a:ext cx="159456" cy="53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54" fill="norm" stroke="1" extrusionOk="0">
                  <a:moveTo>
                    <a:pt x="12135" y="15120"/>
                  </a:moveTo>
                  <a:cubicBezTo>
                    <a:pt x="12478" y="14606"/>
                    <a:pt x="12821" y="14091"/>
                    <a:pt x="12478" y="13629"/>
                  </a:cubicBezTo>
                  <a:cubicBezTo>
                    <a:pt x="12135" y="13166"/>
                    <a:pt x="11106" y="12754"/>
                    <a:pt x="9906" y="12806"/>
                  </a:cubicBezTo>
                  <a:cubicBezTo>
                    <a:pt x="8706" y="12857"/>
                    <a:pt x="7335" y="13371"/>
                    <a:pt x="5621" y="14451"/>
                  </a:cubicBezTo>
                  <a:cubicBezTo>
                    <a:pt x="3906" y="15531"/>
                    <a:pt x="1849" y="17177"/>
                    <a:pt x="821" y="18360"/>
                  </a:cubicBezTo>
                  <a:cubicBezTo>
                    <a:pt x="-208" y="19543"/>
                    <a:pt x="-208" y="20263"/>
                    <a:pt x="478" y="20777"/>
                  </a:cubicBezTo>
                  <a:cubicBezTo>
                    <a:pt x="1163" y="21291"/>
                    <a:pt x="2535" y="21600"/>
                    <a:pt x="3906" y="21549"/>
                  </a:cubicBezTo>
                  <a:cubicBezTo>
                    <a:pt x="5278" y="21497"/>
                    <a:pt x="6649" y="21086"/>
                    <a:pt x="8878" y="19286"/>
                  </a:cubicBezTo>
                  <a:cubicBezTo>
                    <a:pt x="11106" y="17486"/>
                    <a:pt x="14192" y="14297"/>
                    <a:pt x="16078" y="11057"/>
                  </a:cubicBezTo>
                  <a:cubicBezTo>
                    <a:pt x="17963" y="7817"/>
                    <a:pt x="18649" y="4526"/>
                    <a:pt x="18992" y="2571"/>
                  </a:cubicBezTo>
                  <a:cubicBezTo>
                    <a:pt x="19335" y="617"/>
                    <a:pt x="19335" y="0"/>
                    <a:pt x="18992" y="0"/>
                  </a:cubicBezTo>
                  <a:cubicBezTo>
                    <a:pt x="18649" y="0"/>
                    <a:pt x="17963" y="617"/>
                    <a:pt x="17278" y="2366"/>
                  </a:cubicBezTo>
                  <a:cubicBezTo>
                    <a:pt x="16592" y="4114"/>
                    <a:pt x="15906" y="6994"/>
                    <a:pt x="16592" y="9103"/>
                  </a:cubicBezTo>
                  <a:cubicBezTo>
                    <a:pt x="17278" y="11211"/>
                    <a:pt x="19335" y="12549"/>
                    <a:pt x="21392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904687" y="199337"/>
              <a:ext cx="7667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943021" y="280941"/>
              <a:ext cx="99670" cy="250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21600" y="233"/>
                  </a:moveTo>
                  <a:cubicBezTo>
                    <a:pt x="18831" y="15"/>
                    <a:pt x="16062" y="-203"/>
                    <a:pt x="12462" y="342"/>
                  </a:cubicBezTo>
                  <a:cubicBezTo>
                    <a:pt x="8862" y="888"/>
                    <a:pt x="4431" y="2197"/>
                    <a:pt x="3877" y="4488"/>
                  </a:cubicBezTo>
                  <a:cubicBezTo>
                    <a:pt x="3323" y="6779"/>
                    <a:pt x="6646" y="10052"/>
                    <a:pt x="9415" y="12342"/>
                  </a:cubicBezTo>
                  <a:cubicBezTo>
                    <a:pt x="12185" y="14633"/>
                    <a:pt x="14400" y="15942"/>
                    <a:pt x="15508" y="17142"/>
                  </a:cubicBezTo>
                  <a:cubicBezTo>
                    <a:pt x="16615" y="18342"/>
                    <a:pt x="16615" y="19433"/>
                    <a:pt x="15231" y="20197"/>
                  </a:cubicBezTo>
                  <a:cubicBezTo>
                    <a:pt x="13846" y="20961"/>
                    <a:pt x="11077" y="21397"/>
                    <a:pt x="8308" y="21397"/>
                  </a:cubicBezTo>
                  <a:cubicBezTo>
                    <a:pt x="5538" y="21397"/>
                    <a:pt x="2769" y="20961"/>
                    <a:pt x="0" y="20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824707" y="0"/>
              <a:ext cx="84337" cy="55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21600" y="0"/>
                  </a:moveTo>
                  <a:cubicBezTo>
                    <a:pt x="17018" y="1792"/>
                    <a:pt x="12436" y="3583"/>
                    <a:pt x="8836" y="6271"/>
                  </a:cubicBezTo>
                  <a:cubicBezTo>
                    <a:pt x="5236" y="8959"/>
                    <a:pt x="2618" y="12542"/>
                    <a:pt x="1309" y="14931"/>
                  </a:cubicBezTo>
                  <a:cubicBezTo>
                    <a:pt x="0" y="17320"/>
                    <a:pt x="0" y="18514"/>
                    <a:pt x="0" y="19360"/>
                  </a:cubicBezTo>
                  <a:cubicBezTo>
                    <a:pt x="0" y="20206"/>
                    <a:pt x="0" y="20704"/>
                    <a:pt x="1636" y="21053"/>
                  </a:cubicBezTo>
                  <a:cubicBezTo>
                    <a:pt x="3273" y="21401"/>
                    <a:pt x="6545" y="21600"/>
                    <a:pt x="9164" y="21451"/>
                  </a:cubicBezTo>
                  <a:cubicBezTo>
                    <a:pt x="11782" y="21301"/>
                    <a:pt x="13745" y="20804"/>
                    <a:pt x="15055" y="20206"/>
                  </a:cubicBezTo>
                  <a:cubicBezTo>
                    <a:pt x="16364" y="19609"/>
                    <a:pt x="17018" y="18912"/>
                    <a:pt x="17673" y="18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755706" y="299965"/>
              <a:ext cx="478064" cy="19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98" fill="norm" stroke="1" extrusionOk="0">
                  <a:moveTo>
                    <a:pt x="0" y="7469"/>
                  </a:moveTo>
                  <a:cubicBezTo>
                    <a:pt x="2757" y="8030"/>
                    <a:pt x="5515" y="8591"/>
                    <a:pt x="7181" y="8731"/>
                  </a:cubicBezTo>
                  <a:cubicBezTo>
                    <a:pt x="8847" y="8872"/>
                    <a:pt x="9421" y="8591"/>
                    <a:pt x="9938" y="8030"/>
                  </a:cubicBezTo>
                  <a:cubicBezTo>
                    <a:pt x="10455" y="7469"/>
                    <a:pt x="10915" y="6627"/>
                    <a:pt x="10857" y="6207"/>
                  </a:cubicBezTo>
                  <a:cubicBezTo>
                    <a:pt x="10800" y="5786"/>
                    <a:pt x="10226" y="5786"/>
                    <a:pt x="9651" y="5786"/>
                  </a:cubicBezTo>
                  <a:cubicBezTo>
                    <a:pt x="9077" y="5786"/>
                    <a:pt x="8502" y="5786"/>
                    <a:pt x="7985" y="6347"/>
                  </a:cubicBezTo>
                  <a:cubicBezTo>
                    <a:pt x="7468" y="6908"/>
                    <a:pt x="7009" y="8030"/>
                    <a:pt x="6779" y="9292"/>
                  </a:cubicBezTo>
                  <a:cubicBezTo>
                    <a:pt x="6549" y="10555"/>
                    <a:pt x="6549" y="11957"/>
                    <a:pt x="6779" y="13079"/>
                  </a:cubicBezTo>
                  <a:cubicBezTo>
                    <a:pt x="7009" y="14201"/>
                    <a:pt x="7468" y="15043"/>
                    <a:pt x="8732" y="15324"/>
                  </a:cubicBezTo>
                  <a:cubicBezTo>
                    <a:pt x="9996" y="15604"/>
                    <a:pt x="12064" y="15324"/>
                    <a:pt x="14017" y="13360"/>
                  </a:cubicBezTo>
                  <a:cubicBezTo>
                    <a:pt x="15970" y="11396"/>
                    <a:pt x="17809" y="7750"/>
                    <a:pt x="18843" y="5225"/>
                  </a:cubicBezTo>
                  <a:cubicBezTo>
                    <a:pt x="19877" y="2700"/>
                    <a:pt x="20106" y="1298"/>
                    <a:pt x="19877" y="596"/>
                  </a:cubicBezTo>
                  <a:cubicBezTo>
                    <a:pt x="19647" y="-105"/>
                    <a:pt x="18957" y="-105"/>
                    <a:pt x="18326" y="176"/>
                  </a:cubicBezTo>
                  <a:cubicBezTo>
                    <a:pt x="17694" y="456"/>
                    <a:pt x="17119" y="1017"/>
                    <a:pt x="16889" y="1999"/>
                  </a:cubicBezTo>
                  <a:cubicBezTo>
                    <a:pt x="16660" y="2981"/>
                    <a:pt x="16774" y="4383"/>
                    <a:pt x="17349" y="6066"/>
                  </a:cubicBezTo>
                  <a:cubicBezTo>
                    <a:pt x="17923" y="7750"/>
                    <a:pt x="18957" y="9713"/>
                    <a:pt x="19704" y="11116"/>
                  </a:cubicBezTo>
                  <a:cubicBezTo>
                    <a:pt x="20451" y="12518"/>
                    <a:pt x="20911" y="13360"/>
                    <a:pt x="21198" y="14622"/>
                  </a:cubicBezTo>
                  <a:cubicBezTo>
                    <a:pt x="21485" y="15885"/>
                    <a:pt x="21600" y="17568"/>
                    <a:pt x="21370" y="18690"/>
                  </a:cubicBezTo>
                  <a:cubicBezTo>
                    <a:pt x="21140" y="19812"/>
                    <a:pt x="20566" y="20373"/>
                    <a:pt x="19934" y="20794"/>
                  </a:cubicBezTo>
                  <a:cubicBezTo>
                    <a:pt x="19302" y="21214"/>
                    <a:pt x="18613" y="21495"/>
                    <a:pt x="18096" y="20653"/>
                  </a:cubicBezTo>
                  <a:cubicBezTo>
                    <a:pt x="17579" y="19812"/>
                    <a:pt x="17234" y="17848"/>
                    <a:pt x="16889" y="15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357239" y="75308"/>
              <a:ext cx="126817" cy="44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24" fill="norm" stroke="1" extrusionOk="0">
                  <a:moveTo>
                    <a:pt x="4589" y="802"/>
                  </a:moveTo>
                  <a:cubicBezTo>
                    <a:pt x="7181" y="311"/>
                    <a:pt x="9773" y="-180"/>
                    <a:pt x="11069" y="65"/>
                  </a:cubicBezTo>
                  <a:cubicBezTo>
                    <a:pt x="12365" y="311"/>
                    <a:pt x="12365" y="1293"/>
                    <a:pt x="10637" y="3502"/>
                  </a:cubicBezTo>
                  <a:cubicBezTo>
                    <a:pt x="8909" y="5711"/>
                    <a:pt x="5453" y="9147"/>
                    <a:pt x="3293" y="12031"/>
                  </a:cubicBezTo>
                  <a:cubicBezTo>
                    <a:pt x="1133" y="14915"/>
                    <a:pt x="269" y="17247"/>
                    <a:pt x="53" y="18720"/>
                  </a:cubicBezTo>
                  <a:cubicBezTo>
                    <a:pt x="-163" y="20193"/>
                    <a:pt x="269" y="20806"/>
                    <a:pt x="1565" y="21113"/>
                  </a:cubicBezTo>
                  <a:cubicBezTo>
                    <a:pt x="2861" y="21420"/>
                    <a:pt x="5021" y="21420"/>
                    <a:pt x="8477" y="20929"/>
                  </a:cubicBezTo>
                  <a:cubicBezTo>
                    <a:pt x="11933" y="20438"/>
                    <a:pt x="16685" y="19456"/>
                    <a:pt x="21437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277051" y="329674"/>
              <a:ext cx="245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4400"/>
                    <a:pt x="9450" y="7200"/>
                    <a:pt x="13050" y="3600"/>
                  </a:cubicBezTo>
                  <a:cubicBezTo>
                    <a:pt x="16650" y="0"/>
                    <a:pt x="191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61003" y="667015"/>
              <a:ext cx="233072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" y="20084"/>
                    <a:pt x="947" y="18568"/>
                    <a:pt x="1575" y="17432"/>
                  </a:cubicBezTo>
                  <a:cubicBezTo>
                    <a:pt x="2203" y="16295"/>
                    <a:pt x="2984" y="15537"/>
                    <a:pt x="3789" y="14968"/>
                  </a:cubicBezTo>
                  <a:cubicBezTo>
                    <a:pt x="4595" y="14400"/>
                    <a:pt x="5424" y="14021"/>
                    <a:pt x="6336" y="13642"/>
                  </a:cubicBezTo>
                  <a:cubicBezTo>
                    <a:pt x="7247" y="13263"/>
                    <a:pt x="8242" y="12884"/>
                    <a:pt x="9178" y="12505"/>
                  </a:cubicBezTo>
                  <a:cubicBezTo>
                    <a:pt x="10113" y="12126"/>
                    <a:pt x="10989" y="11747"/>
                    <a:pt x="11830" y="11179"/>
                  </a:cubicBezTo>
                  <a:cubicBezTo>
                    <a:pt x="12671" y="10611"/>
                    <a:pt x="13476" y="9853"/>
                    <a:pt x="14353" y="8905"/>
                  </a:cubicBezTo>
                  <a:cubicBezTo>
                    <a:pt x="15229" y="7958"/>
                    <a:pt x="16176" y="6821"/>
                    <a:pt x="17100" y="5495"/>
                  </a:cubicBezTo>
                  <a:cubicBezTo>
                    <a:pt x="18024" y="4168"/>
                    <a:pt x="18924" y="2653"/>
                    <a:pt x="19670" y="1705"/>
                  </a:cubicBezTo>
                  <a:cubicBezTo>
                    <a:pt x="20416" y="758"/>
                    <a:pt x="21008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2706394" y="368008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721728" y="498344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1591382" y="1193189"/>
              <a:ext cx="440331" cy="68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91" fill="norm" stroke="1" extrusionOk="0">
                  <a:moveTo>
                    <a:pt x="5780" y="3716"/>
                  </a:moveTo>
                  <a:cubicBezTo>
                    <a:pt x="5156" y="3797"/>
                    <a:pt x="4532" y="3877"/>
                    <a:pt x="3783" y="3958"/>
                  </a:cubicBezTo>
                  <a:cubicBezTo>
                    <a:pt x="3033" y="4038"/>
                    <a:pt x="2159" y="4119"/>
                    <a:pt x="1660" y="3958"/>
                  </a:cubicBezTo>
                  <a:cubicBezTo>
                    <a:pt x="1161" y="3797"/>
                    <a:pt x="1036" y="3394"/>
                    <a:pt x="1535" y="2709"/>
                  </a:cubicBezTo>
                  <a:cubicBezTo>
                    <a:pt x="2035" y="2024"/>
                    <a:pt x="3158" y="1056"/>
                    <a:pt x="4032" y="532"/>
                  </a:cubicBezTo>
                  <a:cubicBezTo>
                    <a:pt x="4906" y="9"/>
                    <a:pt x="5530" y="-72"/>
                    <a:pt x="6030" y="49"/>
                  </a:cubicBezTo>
                  <a:cubicBezTo>
                    <a:pt x="6529" y="170"/>
                    <a:pt x="6904" y="492"/>
                    <a:pt x="7216" y="1580"/>
                  </a:cubicBezTo>
                  <a:cubicBezTo>
                    <a:pt x="7528" y="2668"/>
                    <a:pt x="7778" y="4522"/>
                    <a:pt x="7591" y="6698"/>
                  </a:cubicBezTo>
                  <a:cubicBezTo>
                    <a:pt x="7403" y="8874"/>
                    <a:pt x="6779" y="11373"/>
                    <a:pt x="5905" y="13025"/>
                  </a:cubicBezTo>
                  <a:cubicBezTo>
                    <a:pt x="5031" y="14677"/>
                    <a:pt x="3907" y="15483"/>
                    <a:pt x="3033" y="15886"/>
                  </a:cubicBezTo>
                  <a:cubicBezTo>
                    <a:pt x="2159" y="16289"/>
                    <a:pt x="1535" y="16289"/>
                    <a:pt x="1036" y="16128"/>
                  </a:cubicBezTo>
                  <a:cubicBezTo>
                    <a:pt x="536" y="15967"/>
                    <a:pt x="162" y="15644"/>
                    <a:pt x="37" y="15080"/>
                  </a:cubicBezTo>
                  <a:cubicBezTo>
                    <a:pt x="-88" y="14516"/>
                    <a:pt x="37" y="13710"/>
                    <a:pt x="1410" y="12380"/>
                  </a:cubicBezTo>
                  <a:cubicBezTo>
                    <a:pt x="2784" y="11050"/>
                    <a:pt x="5406" y="9197"/>
                    <a:pt x="8028" y="7544"/>
                  </a:cubicBezTo>
                  <a:cubicBezTo>
                    <a:pt x="10650" y="5892"/>
                    <a:pt x="13272" y="4441"/>
                    <a:pt x="14832" y="3555"/>
                  </a:cubicBezTo>
                  <a:cubicBezTo>
                    <a:pt x="16393" y="2668"/>
                    <a:pt x="16892" y="2346"/>
                    <a:pt x="17267" y="1983"/>
                  </a:cubicBezTo>
                  <a:cubicBezTo>
                    <a:pt x="17641" y="1621"/>
                    <a:pt x="17891" y="1218"/>
                    <a:pt x="17704" y="1177"/>
                  </a:cubicBezTo>
                  <a:cubicBezTo>
                    <a:pt x="17517" y="1137"/>
                    <a:pt x="16892" y="1459"/>
                    <a:pt x="15894" y="2427"/>
                  </a:cubicBezTo>
                  <a:cubicBezTo>
                    <a:pt x="14895" y="3394"/>
                    <a:pt x="13521" y="5006"/>
                    <a:pt x="12647" y="7182"/>
                  </a:cubicBezTo>
                  <a:cubicBezTo>
                    <a:pt x="11773" y="9358"/>
                    <a:pt x="11399" y="12098"/>
                    <a:pt x="11274" y="14194"/>
                  </a:cubicBezTo>
                  <a:cubicBezTo>
                    <a:pt x="11149" y="16289"/>
                    <a:pt x="11274" y="17740"/>
                    <a:pt x="11399" y="18747"/>
                  </a:cubicBezTo>
                  <a:cubicBezTo>
                    <a:pt x="11524" y="19755"/>
                    <a:pt x="11648" y="20319"/>
                    <a:pt x="11898" y="20762"/>
                  </a:cubicBezTo>
                  <a:cubicBezTo>
                    <a:pt x="12148" y="21206"/>
                    <a:pt x="12522" y="21528"/>
                    <a:pt x="13022" y="21488"/>
                  </a:cubicBezTo>
                  <a:cubicBezTo>
                    <a:pt x="13521" y="21447"/>
                    <a:pt x="14146" y="21044"/>
                    <a:pt x="14645" y="20198"/>
                  </a:cubicBezTo>
                  <a:cubicBezTo>
                    <a:pt x="15144" y="19352"/>
                    <a:pt x="15519" y="18062"/>
                    <a:pt x="15644" y="17216"/>
                  </a:cubicBezTo>
                  <a:cubicBezTo>
                    <a:pt x="15769" y="16370"/>
                    <a:pt x="15644" y="15967"/>
                    <a:pt x="15394" y="15564"/>
                  </a:cubicBezTo>
                  <a:cubicBezTo>
                    <a:pt x="15144" y="15161"/>
                    <a:pt x="14770" y="14758"/>
                    <a:pt x="15332" y="14274"/>
                  </a:cubicBezTo>
                  <a:cubicBezTo>
                    <a:pt x="15894" y="13791"/>
                    <a:pt x="17392" y="13227"/>
                    <a:pt x="18578" y="12864"/>
                  </a:cubicBezTo>
                  <a:cubicBezTo>
                    <a:pt x="19764" y="12501"/>
                    <a:pt x="20638" y="12340"/>
                    <a:pt x="21512" y="12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2944066" y="1311029"/>
              <a:ext cx="322008" cy="30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0"/>
                  </a:moveTo>
                  <a:cubicBezTo>
                    <a:pt x="1371" y="5220"/>
                    <a:pt x="2743" y="10440"/>
                    <a:pt x="3514" y="13590"/>
                  </a:cubicBezTo>
                  <a:cubicBezTo>
                    <a:pt x="4286" y="16740"/>
                    <a:pt x="4457" y="17820"/>
                    <a:pt x="4714" y="18900"/>
                  </a:cubicBezTo>
                  <a:cubicBezTo>
                    <a:pt x="4971" y="19980"/>
                    <a:pt x="5314" y="21060"/>
                    <a:pt x="5829" y="21330"/>
                  </a:cubicBezTo>
                  <a:cubicBezTo>
                    <a:pt x="6343" y="21600"/>
                    <a:pt x="7029" y="21060"/>
                    <a:pt x="7543" y="19890"/>
                  </a:cubicBezTo>
                  <a:cubicBezTo>
                    <a:pt x="8057" y="18720"/>
                    <a:pt x="8400" y="16920"/>
                    <a:pt x="8829" y="15660"/>
                  </a:cubicBezTo>
                  <a:cubicBezTo>
                    <a:pt x="9257" y="14400"/>
                    <a:pt x="9771" y="13680"/>
                    <a:pt x="10200" y="13860"/>
                  </a:cubicBezTo>
                  <a:cubicBezTo>
                    <a:pt x="10629" y="14040"/>
                    <a:pt x="10971" y="15120"/>
                    <a:pt x="11571" y="15840"/>
                  </a:cubicBezTo>
                  <a:cubicBezTo>
                    <a:pt x="12171" y="16560"/>
                    <a:pt x="13029" y="16920"/>
                    <a:pt x="13714" y="16740"/>
                  </a:cubicBezTo>
                  <a:cubicBezTo>
                    <a:pt x="14400" y="16560"/>
                    <a:pt x="14914" y="15840"/>
                    <a:pt x="15857" y="13680"/>
                  </a:cubicBezTo>
                  <a:cubicBezTo>
                    <a:pt x="16800" y="11520"/>
                    <a:pt x="18171" y="7920"/>
                    <a:pt x="19200" y="5850"/>
                  </a:cubicBezTo>
                  <a:cubicBezTo>
                    <a:pt x="20229" y="3780"/>
                    <a:pt x="20914" y="3240"/>
                    <a:pt x="21600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3421935" y="1318696"/>
              <a:ext cx="21214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850" y="0"/>
                  </a:moveTo>
                  <a:cubicBezTo>
                    <a:pt x="15827" y="2118"/>
                    <a:pt x="10803" y="4235"/>
                    <a:pt x="7538" y="5612"/>
                  </a:cubicBezTo>
                  <a:cubicBezTo>
                    <a:pt x="4273" y="6988"/>
                    <a:pt x="2766" y="7624"/>
                    <a:pt x="1510" y="8471"/>
                  </a:cubicBezTo>
                  <a:cubicBezTo>
                    <a:pt x="255" y="9318"/>
                    <a:pt x="-750" y="10376"/>
                    <a:pt x="757" y="12071"/>
                  </a:cubicBezTo>
                  <a:cubicBezTo>
                    <a:pt x="2264" y="13765"/>
                    <a:pt x="6283" y="16094"/>
                    <a:pt x="9548" y="17788"/>
                  </a:cubicBezTo>
                  <a:cubicBezTo>
                    <a:pt x="12813" y="19482"/>
                    <a:pt x="15324" y="20541"/>
                    <a:pt x="17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3839013" y="1354474"/>
              <a:ext cx="200154" cy="23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011" fill="norm" stroke="1" extrusionOk="0">
                  <a:moveTo>
                    <a:pt x="12067" y="4413"/>
                  </a:moveTo>
                  <a:cubicBezTo>
                    <a:pt x="11014" y="3716"/>
                    <a:pt x="9960" y="3020"/>
                    <a:pt x="8775" y="3020"/>
                  </a:cubicBezTo>
                  <a:cubicBezTo>
                    <a:pt x="7589" y="3020"/>
                    <a:pt x="6272" y="3716"/>
                    <a:pt x="4692" y="6155"/>
                  </a:cubicBezTo>
                  <a:cubicBezTo>
                    <a:pt x="3111" y="8594"/>
                    <a:pt x="1267" y="12774"/>
                    <a:pt x="477" y="15445"/>
                  </a:cubicBezTo>
                  <a:cubicBezTo>
                    <a:pt x="-313" y="18116"/>
                    <a:pt x="-50" y="19278"/>
                    <a:pt x="741" y="20091"/>
                  </a:cubicBezTo>
                  <a:cubicBezTo>
                    <a:pt x="1531" y="20903"/>
                    <a:pt x="2848" y="21368"/>
                    <a:pt x="6009" y="20671"/>
                  </a:cubicBezTo>
                  <a:cubicBezTo>
                    <a:pt x="9170" y="19974"/>
                    <a:pt x="14175" y="18116"/>
                    <a:pt x="17204" y="15213"/>
                  </a:cubicBezTo>
                  <a:cubicBezTo>
                    <a:pt x="20233" y="12310"/>
                    <a:pt x="21287" y="8362"/>
                    <a:pt x="20233" y="5574"/>
                  </a:cubicBezTo>
                  <a:cubicBezTo>
                    <a:pt x="19180" y="2787"/>
                    <a:pt x="16019" y="1162"/>
                    <a:pt x="13780" y="465"/>
                  </a:cubicBezTo>
                  <a:cubicBezTo>
                    <a:pt x="11541" y="-232"/>
                    <a:pt x="10224" y="0"/>
                    <a:pt x="8906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66" name="Drawing"/>
          <p:cNvGrpSpPr/>
          <p:nvPr/>
        </p:nvGrpSpPr>
        <p:grpSpPr>
          <a:xfrm>
            <a:off x="8730899" y="1581440"/>
            <a:ext cx="2079293" cy="563221"/>
            <a:chOff x="0" y="0"/>
            <a:chExt cx="2079292" cy="563220"/>
          </a:xfrm>
        </p:grpSpPr>
        <p:sp>
          <p:nvSpPr>
            <p:cNvPr id="461" name="Line"/>
            <p:cNvSpPr/>
            <p:nvPr/>
          </p:nvSpPr>
          <p:spPr>
            <a:xfrm>
              <a:off x="0" y="0"/>
              <a:ext cx="469309" cy="56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43" fill="norm" stroke="1" extrusionOk="0">
                  <a:moveTo>
                    <a:pt x="9532" y="4007"/>
                  </a:moveTo>
                  <a:cubicBezTo>
                    <a:pt x="7897" y="4397"/>
                    <a:pt x="6263" y="4786"/>
                    <a:pt x="5153" y="4980"/>
                  </a:cubicBezTo>
                  <a:cubicBezTo>
                    <a:pt x="4044" y="5175"/>
                    <a:pt x="3460" y="5175"/>
                    <a:pt x="3052" y="4932"/>
                  </a:cubicBezTo>
                  <a:cubicBezTo>
                    <a:pt x="2643" y="4689"/>
                    <a:pt x="2410" y="4202"/>
                    <a:pt x="2818" y="3472"/>
                  </a:cubicBezTo>
                  <a:cubicBezTo>
                    <a:pt x="3227" y="2743"/>
                    <a:pt x="4278" y="1770"/>
                    <a:pt x="5270" y="1186"/>
                  </a:cubicBezTo>
                  <a:cubicBezTo>
                    <a:pt x="6263" y="602"/>
                    <a:pt x="7197" y="407"/>
                    <a:pt x="7780" y="553"/>
                  </a:cubicBezTo>
                  <a:cubicBezTo>
                    <a:pt x="8364" y="699"/>
                    <a:pt x="8598" y="1186"/>
                    <a:pt x="8481" y="2499"/>
                  </a:cubicBezTo>
                  <a:cubicBezTo>
                    <a:pt x="8364" y="3813"/>
                    <a:pt x="7897" y="5953"/>
                    <a:pt x="7022" y="7899"/>
                  </a:cubicBezTo>
                  <a:cubicBezTo>
                    <a:pt x="6146" y="9845"/>
                    <a:pt x="4862" y="11597"/>
                    <a:pt x="3927" y="12667"/>
                  </a:cubicBezTo>
                  <a:cubicBezTo>
                    <a:pt x="2993" y="13737"/>
                    <a:pt x="2410" y="14126"/>
                    <a:pt x="1826" y="14321"/>
                  </a:cubicBezTo>
                  <a:cubicBezTo>
                    <a:pt x="1242" y="14516"/>
                    <a:pt x="658" y="14516"/>
                    <a:pt x="308" y="14224"/>
                  </a:cubicBezTo>
                  <a:cubicBezTo>
                    <a:pt x="-42" y="13932"/>
                    <a:pt x="-159" y="13348"/>
                    <a:pt x="308" y="12375"/>
                  </a:cubicBezTo>
                  <a:cubicBezTo>
                    <a:pt x="775" y="11402"/>
                    <a:pt x="1826" y="10040"/>
                    <a:pt x="3694" y="8435"/>
                  </a:cubicBezTo>
                  <a:cubicBezTo>
                    <a:pt x="5562" y="6829"/>
                    <a:pt x="8247" y="4980"/>
                    <a:pt x="10407" y="3618"/>
                  </a:cubicBezTo>
                  <a:cubicBezTo>
                    <a:pt x="12567" y="2256"/>
                    <a:pt x="14202" y="1380"/>
                    <a:pt x="15253" y="797"/>
                  </a:cubicBezTo>
                  <a:cubicBezTo>
                    <a:pt x="16304" y="213"/>
                    <a:pt x="16771" y="-79"/>
                    <a:pt x="16712" y="18"/>
                  </a:cubicBezTo>
                  <a:cubicBezTo>
                    <a:pt x="16654" y="116"/>
                    <a:pt x="16070" y="602"/>
                    <a:pt x="14727" y="2110"/>
                  </a:cubicBezTo>
                  <a:cubicBezTo>
                    <a:pt x="13385" y="3618"/>
                    <a:pt x="11283" y="6148"/>
                    <a:pt x="9649" y="8629"/>
                  </a:cubicBezTo>
                  <a:cubicBezTo>
                    <a:pt x="8014" y="11110"/>
                    <a:pt x="6846" y="13543"/>
                    <a:pt x="6263" y="15489"/>
                  </a:cubicBezTo>
                  <a:cubicBezTo>
                    <a:pt x="5679" y="17435"/>
                    <a:pt x="5679" y="18894"/>
                    <a:pt x="5912" y="19818"/>
                  </a:cubicBezTo>
                  <a:cubicBezTo>
                    <a:pt x="6146" y="20743"/>
                    <a:pt x="6613" y="21132"/>
                    <a:pt x="7138" y="21326"/>
                  </a:cubicBezTo>
                  <a:cubicBezTo>
                    <a:pt x="7664" y="21521"/>
                    <a:pt x="8247" y="21521"/>
                    <a:pt x="9182" y="20937"/>
                  </a:cubicBezTo>
                  <a:cubicBezTo>
                    <a:pt x="10116" y="20353"/>
                    <a:pt x="11400" y="19186"/>
                    <a:pt x="12217" y="17824"/>
                  </a:cubicBezTo>
                  <a:cubicBezTo>
                    <a:pt x="13035" y="16462"/>
                    <a:pt x="13385" y="14905"/>
                    <a:pt x="13443" y="13835"/>
                  </a:cubicBezTo>
                  <a:cubicBezTo>
                    <a:pt x="13502" y="12764"/>
                    <a:pt x="13268" y="12180"/>
                    <a:pt x="12859" y="11840"/>
                  </a:cubicBezTo>
                  <a:cubicBezTo>
                    <a:pt x="12451" y="11499"/>
                    <a:pt x="11867" y="11402"/>
                    <a:pt x="11925" y="11353"/>
                  </a:cubicBezTo>
                  <a:cubicBezTo>
                    <a:pt x="11984" y="11305"/>
                    <a:pt x="12684" y="11305"/>
                    <a:pt x="14377" y="11110"/>
                  </a:cubicBezTo>
                  <a:cubicBezTo>
                    <a:pt x="16070" y="10916"/>
                    <a:pt x="18756" y="10526"/>
                    <a:pt x="21441" y="10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987420" y="13262"/>
              <a:ext cx="340575" cy="31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77" fill="norm" stroke="1" extrusionOk="0">
                  <a:moveTo>
                    <a:pt x="204" y="2074"/>
                  </a:moveTo>
                  <a:cubicBezTo>
                    <a:pt x="43" y="7258"/>
                    <a:pt x="-118" y="12442"/>
                    <a:pt x="124" y="15638"/>
                  </a:cubicBezTo>
                  <a:cubicBezTo>
                    <a:pt x="366" y="18835"/>
                    <a:pt x="1010" y="20045"/>
                    <a:pt x="1736" y="20736"/>
                  </a:cubicBezTo>
                  <a:cubicBezTo>
                    <a:pt x="2461" y="21427"/>
                    <a:pt x="3267" y="21600"/>
                    <a:pt x="4476" y="20390"/>
                  </a:cubicBezTo>
                  <a:cubicBezTo>
                    <a:pt x="5685" y="19181"/>
                    <a:pt x="7297" y="16589"/>
                    <a:pt x="8345" y="14861"/>
                  </a:cubicBezTo>
                  <a:cubicBezTo>
                    <a:pt x="9392" y="13133"/>
                    <a:pt x="9876" y="12269"/>
                    <a:pt x="10118" y="12442"/>
                  </a:cubicBezTo>
                  <a:cubicBezTo>
                    <a:pt x="10360" y="12614"/>
                    <a:pt x="10360" y="13824"/>
                    <a:pt x="10360" y="14861"/>
                  </a:cubicBezTo>
                  <a:cubicBezTo>
                    <a:pt x="10360" y="15898"/>
                    <a:pt x="10360" y="16762"/>
                    <a:pt x="10763" y="17453"/>
                  </a:cubicBezTo>
                  <a:cubicBezTo>
                    <a:pt x="11166" y="18144"/>
                    <a:pt x="11972" y="18662"/>
                    <a:pt x="12697" y="18490"/>
                  </a:cubicBezTo>
                  <a:cubicBezTo>
                    <a:pt x="13422" y="18317"/>
                    <a:pt x="14067" y="17453"/>
                    <a:pt x="15034" y="15034"/>
                  </a:cubicBezTo>
                  <a:cubicBezTo>
                    <a:pt x="16001" y="12614"/>
                    <a:pt x="17291" y="8640"/>
                    <a:pt x="18419" y="5875"/>
                  </a:cubicBezTo>
                  <a:cubicBezTo>
                    <a:pt x="19548" y="3110"/>
                    <a:pt x="20515" y="1555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1519664" y="28596"/>
              <a:ext cx="22234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69" y="2200"/>
                    <a:pt x="8938" y="4400"/>
                    <a:pt x="12290" y="6200"/>
                  </a:cubicBezTo>
                  <a:cubicBezTo>
                    <a:pt x="15641" y="8000"/>
                    <a:pt x="17876" y="9400"/>
                    <a:pt x="19366" y="10500"/>
                  </a:cubicBezTo>
                  <a:cubicBezTo>
                    <a:pt x="20855" y="11600"/>
                    <a:pt x="21600" y="12400"/>
                    <a:pt x="21600" y="13200"/>
                  </a:cubicBezTo>
                  <a:cubicBezTo>
                    <a:pt x="21600" y="14000"/>
                    <a:pt x="20855" y="14800"/>
                    <a:pt x="17876" y="15700"/>
                  </a:cubicBezTo>
                  <a:cubicBezTo>
                    <a:pt x="14897" y="16600"/>
                    <a:pt x="9683" y="17600"/>
                    <a:pt x="6331" y="18100"/>
                  </a:cubicBezTo>
                  <a:cubicBezTo>
                    <a:pt x="2979" y="18600"/>
                    <a:pt x="1490" y="18600"/>
                    <a:pt x="745" y="19100"/>
                  </a:cubicBezTo>
                  <a:cubicBezTo>
                    <a:pt x="0" y="19600"/>
                    <a:pt x="0" y="20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1534998" y="327602"/>
              <a:ext cx="23767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87" y="3877"/>
                    <a:pt x="12774" y="7754"/>
                    <a:pt x="9174" y="11354"/>
                  </a:cubicBezTo>
                  <a:cubicBezTo>
                    <a:pt x="5574" y="14954"/>
                    <a:pt x="2787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1824881" y="135931"/>
              <a:ext cx="254412" cy="25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06" fill="norm" stroke="1" extrusionOk="0">
                  <a:moveTo>
                    <a:pt x="19180" y="2566"/>
                  </a:moveTo>
                  <a:cubicBezTo>
                    <a:pt x="16850" y="2352"/>
                    <a:pt x="14521" y="2139"/>
                    <a:pt x="11450" y="3743"/>
                  </a:cubicBezTo>
                  <a:cubicBezTo>
                    <a:pt x="8380" y="5347"/>
                    <a:pt x="4568" y="8768"/>
                    <a:pt x="2450" y="11549"/>
                  </a:cubicBezTo>
                  <a:cubicBezTo>
                    <a:pt x="333" y="14329"/>
                    <a:pt x="-91" y="16467"/>
                    <a:pt x="15" y="17964"/>
                  </a:cubicBezTo>
                  <a:cubicBezTo>
                    <a:pt x="121" y="19461"/>
                    <a:pt x="756" y="20317"/>
                    <a:pt x="2556" y="20851"/>
                  </a:cubicBezTo>
                  <a:cubicBezTo>
                    <a:pt x="4356" y="21386"/>
                    <a:pt x="7321" y="21600"/>
                    <a:pt x="10391" y="20638"/>
                  </a:cubicBezTo>
                  <a:cubicBezTo>
                    <a:pt x="13462" y="19675"/>
                    <a:pt x="16638" y="17537"/>
                    <a:pt x="18650" y="14650"/>
                  </a:cubicBezTo>
                  <a:cubicBezTo>
                    <a:pt x="20662" y="11762"/>
                    <a:pt x="21509" y="8127"/>
                    <a:pt x="20874" y="5560"/>
                  </a:cubicBezTo>
                  <a:cubicBezTo>
                    <a:pt x="20238" y="2994"/>
                    <a:pt x="18121" y="1497"/>
                    <a:pt x="160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65" name="Drawing"/>
          <p:cNvGrpSpPr/>
          <p:nvPr/>
        </p:nvGrpSpPr>
        <p:grpSpPr>
          <a:xfrm>
            <a:off x="590346" y="3221212"/>
            <a:ext cx="8902266" cy="5534319"/>
            <a:chOff x="0" y="0"/>
            <a:chExt cx="8902264" cy="5534318"/>
          </a:xfrm>
        </p:grpSpPr>
        <p:sp>
          <p:nvSpPr>
            <p:cNvPr id="467" name="Line"/>
            <p:cNvSpPr/>
            <p:nvPr/>
          </p:nvSpPr>
          <p:spPr>
            <a:xfrm>
              <a:off x="161003" y="2099574"/>
              <a:ext cx="414776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673"/>
                  </a:moveTo>
                  <a:cubicBezTo>
                    <a:pt x="319" y="15054"/>
                    <a:pt x="639" y="12436"/>
                    <a:pt x="1098" y="11127"/>
                  </a:cubicBezTo>
                  <a:cubicBezTo>
                    <a:pt x="1557" y="9818"/>
                    <a:pt x="2156" y="9818"/>
                    <a:pt x="2708" y="9818"/>
                  </a:cubicBezTo>
                  <a:cubicBezTo>
                    <a:pt x="3261" y="9818"/>
                    <a:pt x="3766" y="9818"/>
                    <a:pt x="4279" y="9164"/>
                  </a:cubicBezTo>
                  <a:cubicBezTo>
                    <a:pt x="4791" y="8509"/>
                    <a:pt x="5310" y="7200"/>
                    <a:pt x="5809" y="6218"/>
                  </a:cubicBezTo>
                  <a:cubicBezTo>
                    <a:pt x="6308" y="5236"/>
                    <a:pt x="6787" y="4582"/>
                    <a:pt x="7287" y="3927"/>
                  </a:cubicBezTo>
                  <a:cubicBezTo>
                    <a:pt x="7786" y="3273"/>
                    <a:pt x="8305" y="2618"/>
                    <a:pt x="8844" y="1964"/>
                  </a:cubicBezTo>
                  <a:cubicBezTo>
                    <a:pt x="9383" y="1309"/>
                    <a:pt x="9942" y="655"/>
                    <a:pt x="10514" y="327"/>
                  </a:cubicBezTo>
                  <a:cubicBezTo>
                    <a:pt x="11086" y="0"/>
                    <a:pt x="11672" y="0"/>
                    <a:pt x="12257" y="0"/>
                  </a:cubicBezTo>
                  <a:cubicBezTo>
                    <a:pt x="12843" y="0"/>
                    <a:pt x="13428" y="0"/>
                    <a:pt x="14007" y="327"/>
                  </a:cubicBezTo>
                  <a:cubicBezTo>
                    <a:pt x="14586" y="655"/>
                    <a:pt x="15159" y="1309"/>
                    <a:pt x="15698" y="1964"/>
                  </a:cubicBezTo>
                  <a:cubicBezTo>
                    <a:pt x="16237" y="2618"/>
                    <a:pt x="16742" y="3273"/>
                    <a:pt x="17275" y="3927"/>
                  </a:cubicBezTo>
                  <a:cubicBezTo>
                    <a:pt x="17807" y="4582"/>
                    <a:pt x="18366" y="5236"/>
                    <a:pt x="18898" y="6218"/>
                  </a:cubicBezTo>
                  <a:cubicBezTo>
                    <a:pt x="19431" y="7200"/>
                    <a:pt x="19936" y="8509"/>
                    <a:pt x="20342" y="9491"/>
                  </a:cubicBezTo>
                  <a:cubicBezTo>
                    <a:pt x="20748" y="10473"/>
                    <a:pt x="21054" y="11127"/>
                    <a:pt x="21241" y="11782"/>
                  </a:cubicBezTo>
                  <a:cubicBezTo>
                    <a:pt x="21427" y="12436"/>
                    <a:pt x="21494" y="13091"/>
                    <a:pt x="21533" y="14727"/>
                  </a:cubicBezTo>
                  <a:cubicBezTo>
                    <a:pt x="21573" y="16364"/>
                    <a:pt x="21587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0" y="0"/>
              <a:ext cx="5021780" cy="206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fill="norm" stroke="1" extrusionOk="0">
                  <a:moveTo>
                    <a:pt x="0" y="20223"/>
                  </a:moveTo>
                  <a:cubicBezTo>
                    <a:pt x="297" y="20250"/>
                    <a:pt x="594" y="20276"/>
                    <a:pt x="896" y="20290"/>
                  </a:cubicBezTo>
                  <a:cubicBezTo>
                    <a:pt x="1198" y="20303"/>
                    <a:pt x="1506" y="20303"/>
                    <a:pt x="1786" y="20223"/>
                  </a:cubicBezTo>
                  <a:cubicBezTo>
                    <a:pt x="2067" y="20143"/>
                    <a:pt x="2319" y="19982"/>
                    <a:pt x="2594" y="19795"/>
                  </a:cubicBezTo>
                  <a:cubicBezTo>
                    <a:pt x="2869" y="19607"/>
                    <a:pt x="3166" y="19393"/>
                    <a:pt x="3485" y="19099"/>
                  </a:cubicBezTo>
                  <a:cubicBezTo>
                    <a:pt x="3803" y="18804"/>
                    <a:pt x="4144" y="18430"/>
                    <a:pt x="4413" y="18015"/>
                  </a:cubicBezTo>
                  <a:cubicBezTo>
                    <a:pt x="4683" y="17600"/>
                    <a:pt x="4881" y="17145"/>
                    <a:pt x="5089" y="16610"/>
                  </a:cubicBezTo>
                  <a:cubicBezTo>
                    <a:pt x="5298" y="16074"/>
                    <a:pt x="5518" y="15459"/>
                    <a:pt x="5727" y="14763"/>
                  </a:cubicBezTo>
                  <a:cubicBezTo>
                    <a:pt x="5936" y="14067"/>
                    <a:pt x="6134" y="13291"/>
                    <a:pt x="6315" y="12555"/>
                  </a:cubicBezTo>
                  <a:cubicBezTo>
                    <a:pt x="6496" y="11818"/>
                    <a:pt x="6661" y="11123"/>
                    <a:pt x="6826" y="10373"/>
                  </a:cubicBezTo>
                  <a:cubicBezTo>
                    <a:pt x="6991" y="9624"/>
                    <a:pt x="7156" y="8821"/>
                    <a:pt x="7310" y="8071"/>
                  </a:cubicBezTo>
                  <a:cubicBezTo>
                    <a:pt x="7464" y="7322"/>
                    <a:pt x="7607" y="6626"/>
                    <a:pt x="7777" y="5850"/>
                  </a:cubicBezTo>
                  <a:cubicBezTo>
                    <a:pt x="7947" y="5074"/>
                    <a:pt x="8145" y="4217"/>
                    <a:pt x="8332" y="3454"/>
                  </a:cubicBezTo>
                  <a:cubicBezTo>
                    <a:pt x="8519" y="2691"/>
                    <a:pt x="8695" y="2022"/>
                    <a:pt x="8904" y="1500"/>
                  </a:cubicBezTo>
                  <a:cubicBezTo>
                    <a:pt x="9113" y="978"/>
                    <a:pt x="9355" y="604"/>
                    <a:pt x="9640" y="363"/>
                  </a:cubicBezTo>
                  <a:cubicBezTo>
                    <a:pt x="9926" y="122"/>
                    <a:pt x="10256" y="15"/>
                    <a:pt x="10531" y="1"/>
                  </a:cubicBezTo>
                  <a:cubicBezTo>
                    <a:pt x="10805" y="-12"/>
                    <a:pt x="11025" y="68"/>
                    <a:pt x="11251" y="216"/>
                  </a:cubicBezTo>
                  <a:cubicBezTo>
                    <a:pt x="11476" y="363"/>
                    <a:pt x="11707" y="577"/>
                    <a:pt x="11932" y="858"/>
                  </a:cubicBezTo>
                  <a:cubicBezTo>
                    <a:pt x="12158" y="1139"/>
                    <a:pt x="12377" y="1487"/>
                    <a:pt x="12647" y="1955"/>
                  </a:cubicBezTo>
                  <a:cubicBezTo>
                    <a:pt x="12916" y="2424"/>
                    <a:pt x="13235" y="3013"/>
                    <a:pt x="13515" y="3548"/>
                  </a:cubicBezTo>
                  <a:cubicBezTo>
                    <a:pt x="13795" y="4083"/>
                    <a:pt x="14037" y="4565"/>
                    <a:pt x="14246" y="4993"/>
                  </a:cubicBezTo>
                  <a:cubicBezTo>
                    <a:pt x="14455" y="5421"/>
                    <a:pt x="14631" y="5796"/>
                    <a:pt x="14812" y="6251"/>
                  </a:cubicBezTo>
                  <a:cubicBezTo>
                    <a:pt x="14994" y="6706"/>
                    <a:pt x="15180" y="7242"/>
                    <a:pt x="15367" y="7884"/>
                  </a:cubicBezTo>
                  <a:cubicBezTo>
                    <a:pt x="15554" y="8526"/>
                    <a:pt x="15741" y="9276"/>
                    <a:pt x="15878" y="9972"/>
                  </a:cubicBezTo>
                  <a:cubicBezTo>
                    <a:pt x="16016" y="10668"/>
                    <a:pt x="16104" y="11310"/>
                    <a:pt x="16219" y="12046"/>
                  </a:cubicBezTo>
                  <a:cubicBezTo>
                    <a:pt x="16335" y="12782"/>
                    <a:pt x="16478" y="13612"/>
                    <a:pt x="16593" y="14334"/>
                  </a:cubicBezTo>
                  <a:cubicBezTo>
                    <a:pt x="16708" y="15057"/>
                    <a:pt x="16796" y="15673"/>
                    <a:pt x="16912" y="16288"/>
                  </a:cubicBezTo>
                  <a:cubicBezTo>
                    <a:pt x="17027" y="16904"/>
                    <a:pt x="17170" y="17520"/>
                    <a:pt x="17362" y="18082"/>
                  </a:cubicBezTo>
                  <a:cubicBezTo>
                    <a:pt x="17555" y="18644"/>
                    <a:pt x="17797" y="19152"/>
                    <a:pt x="18071" y="19554"/>
                  </a:cubicBezTo>
                  <a:cubicBezTo>
                    <a:pt x="18346" y="19955"/>
                    <a:pt x="18654" y="20250"/>
                    <a:pt x="19000" y="20450"/>
                  </a:cubicBezTo>
                  <a:cubicBezTo>
                    <a:pt x="19347" y="20651"/>
                    <a:pt x="19731" y="20758"/>
                    <a:pt x="20067" y="20865"/>
                  </a:cubicBezTo>
                  <a:cubicBezTo>
                    <a:pt x="20402" y="20972"/>
                    <a:pt x="20688" y="21079"/>
                    <a:pt x="20935" y="21200"/>
                  </a:cubicBezTo>
                  <a:cubicBezTo>
                    <a:pt x="21182" y="21320"/>
                    <a:pt x="21391" y="21454"/>
                    <a:pt x="21600" y="2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2491722" y="102253"/>
              <a:ext cx="35780" cy="11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3702"/>
                  </a:moveTo>
                  <a:cubicBezTo>
                    <a:pt x="6171" y="1739"/>
                    <a:pt x="12343" y="-225"/>
                    <a:pt x="16200" y="20"/>
                  </a:cubicBezTo>
                  <a:cubicBezTo>
                    <a:pt x="20057" y="266"/>
                    <a:pt x="21600" y="2720"/>
                    <a:pt x="21600" y="6648"/>
                  </a:cubicBezTo>
                  <a:cubicBezTo>
                    <a:pt x="21600" y="10575"/>
                    <a:pt x="20057" y="15975"/>
                    <a:pt x="18514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2491722" y="727209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2522390" y="1225554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2545390" y="1693231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200"/>
                    <a:pt x="14400" y="8400"/>
                    <a:pt x="18000" y="12000"/>
                  </a:cubicBezTo>
                  <a:cubicBezTo>
                    <a:pt x="21600" y="15600"/>
                    <a:pt x="21600" y="18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2568391" y="2099574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2430851" y="2206909"/>
              <a:ext cx="273445" cy="25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192" fill="norm" stroke="1" extrusionOk="0">
                  <a:moveTo>
                    <a:pt x="15870" y="0"/>
                  </a:moveTo>
                  <a:cubicBezTo>
                    <a:pt x="12925" y="847"/>
                    <a:pt x="9979" y="1694"/>
                    <a:pt x="7230" y="3812"/>
                  </a:cubicBezTo>
                  <a:cubicBezTo>
                    <a:pt x="4481" y="5929"/>
                    <a:pt x="1928" y="9318"/>
                    <a:pt x="750" y="12071"/>
                  </a:cubicBezTo>
                  <a:cubicBezTo>
                    <a:pt x="-428" y="14824"/>
                    <a:pt x="-232" y="16941"/>
                    <a:pt x="1437" y="18635"/>
                  </a:cubicBezTo>
                  <a:cubicBezTo>
                    <a:pt x="3107" y="20329"/>
                    <a:pt x="6248" y="21600"/>
                    <a:pt x="9390" y="21071"/>
                  </a:cubicBezTo>
                  <a:cubicBezTo>
                    <a:pt x="12532" y="20541"/>
                    <a:pt x="15674" y="18212"/>
                    <a:pt x="17736" y="15988"/>
                  </a:cubicBezTo>
                  <a:cubicBezTo>
                    <a:pt x="19797" y="13765"/>
                    <a:pt x="20779" y="11647"/>
                    <a:pt x="20976" y="9318"/>
                  </a:cubicBezTo>
                  <a:cubicBezTo>
                    <a:pt x="21172" y="6988"/>
                    <a:pt x="20583" y="4447"/>
                    <a:pt x="18227" y="3388"/>
                  </a:cubicBezTo>
                  <a:cubicBezTo>
                    <a:pt x="15870" y="2329"/>
                    <a:pt x="11747" y="2753"/>
                    <a:pt x="7623" y="3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1239756" y="2022247"/>
              <a:ext cx="207210" cy="18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380" fill="norm" stroke="1" extrusionOk="0">
                  <a:moveTo>
                    <a:pt x="11942" y="6290"/>
                  </a:moveTo>
                  <a:cubicBezTo>
                    <a:pt x="12723" y="5106"/>
                    <a:pt x="13504" y="3922"/>
                    <a:pt x="13634" y="4218"/>
                  </a:cubicBezTo>
                  <a:cubicBezTo>
                    <a:pt x="13764" y="4514"/>
                    <a:pt x="13244" y="6290"/>
                    <a:pt x="12723" y="7917"/>
                  </a:cubicBezTo>
                  <a:cubicBezTo>
                    <a:pt x="12203" y="9544"/>
                    <a:pt x="11682" y="11024"/>
                    <a:pt x="11422" y="12503"/>
                  </a:cubicBezTo>
                  <a:cubicBezTo>
                    <a:pt x="11162" y="13983"/>
                    <a:pt x="11162" y="15462"/>
                    <a:pt x="12072" y="15758"/>
                  </a:cubicBezTo>
                  <a:cubicBezTo>
                    <a:pt x="12983" y="16054"/>
                    <a:pt x="14805" y="15166"/>
                    <a:pt x="16497" y="13243"/>
                  </a:cubicBezTo>
                  <a:cubicBezTo>
                    <a:pt x="18188" y="11320"/>
                    <a:pt x="19750" y="8361"/>
                    <a:pt x="20530" y="6142"/>
                  </a:cubicBezTo>
                  <a:cubicBezTo>
                    <a:pt x="21311" y="3922"/>
                    <a:pt x="21311" y="2443"/>
                    <a:pt x="20400" y="1407"/>
                  </a:cubicBezTo>
                  <a:cubicBezTo>
                    <a:pt x="19489" y="372"/>
                    <a:pt x="17668" y="-220"/>
                    <a:pt x="15325" y="76"/>
                  </a:cubicBezTo>
                  <a:cubicBezTo>
                    <a:pt x="12983" y="372"/>
                    <a:pt x="10121" y="1555"/>
                    <a:pt x="8169" y="2739"/>
                  </a:cubicBezTo>
                  <a:cubicBezTo>
                    <a:pt x="6217" y="3922"/>
                    <a:pt x="5176" y="5106"/>
                    <a:pt x="4525" y="6438"/>
                  </a:cubicBezTo>
                  <a:cubicBezTo>
                    <a:pt x="3875" y="7769"/>
                    <a:pt x="3615" y="9249"/>
                    <a:pt x="4135" y="10136"/>
                  </a:cubicBezTo>
                  <a:cubicBezTo>
                    <a:pt x="4656" y="11024"/>
                    <a:pt x="5957" y="11320"/>
                    <a:pt x="7909" y="11320"/>
                  </a:cubicBezTo>
                  <a:cubicBezTo>
                    <a:pt x="9860" y="11320"/>
                    <a:pt x="12463" y="11024"/>
                    <a:pt x="14545" y="10136"/>
                  </a:cubicBezTo>
                  <a:cubicBezTo>
                    <a:pt x="16627" y="9249"/>
                    <a:pt x="18188" y="7769"/>
                    <a:pt x="18318" y="7029"/>
                  </a:cubicBezTo>
                  <a:cubicBezTo>
                    <a:pt x="18448" y="6290"/>
                    <a:pt x="17147" y="6290"/>
                    <a:pt x="14805" y="7029"/>
                  </a:cubicBezTo>
                  <a:cubicBezTo>
                    <a:pt x="12463" y="7769"/>
                    <a:pt x="9080" y="9249"/>
                    <a:pt x="6868" y="10432"/>
                  </a:cubicBezTo>
                  <a:cubicBezTo>
                    <a:pt x="4656" y="11616"/>
                    <a:pt x="3615" y="12503"/>
                    <a:pt x="3615" y="13391"/>
                  </a:cubicBezTo>
                  <a:cubicBezTo>
                    <a:pt x="3615" y="14279"/>
                    <a:pt x="4656" y="15166"/>
                    <a:pt x="6998" y="14870"/>
                  </a:cubicBezTo>
                  <a:cubicBezTo>
                    <a:pt x="9340" y="14575"/>
                    <a:pt x="12983" y="13095"/>
                    <a:pt x="15195" y="11764"/>
                  </a:cubicBezTo>
                  <a:cubicBezTo>
                    <a:pt x="17407" y="10432"/>
                    <a:pt x="18188" y="9249"/>
                    <a:pt x="17928" y="8657"/>
                  </a:cubicBezTo>
                  <a:cubicBezTo>
                    <a:pt x="17668" y="8065"/>
                    <a:pt x="16366" y="8065"/>
                    <a:pt x="14284" y="8509"/>
                  </a:cubicBezTo>
                  <a:cubicBezTo>
                    <a:pt x="12203" y="8953"/>
                    <a:pt x="9340" y="9840"/>
                    <a:pt x="7388" y="10728"/>
                  </a:cubicBezTo>
                  <a:cubicBezTo>
                    <a:pt x="5436" y="11616"/>
                    <a:pt x="4395" y="12503"/>
                    <a:pt x="4265" y="13539"/>
                  </a:cubicBezTo>
                  <a:cubicBezTo>
                    <a:pt x="4135" y="14575"/>
                    <a:pt x="4916" y="15758"/>
                    <a:pt x="6738" y="16202"/>
                  </a:cubicBezTo>
                  <a:cubicBezTo>
                    <a:pt x="8559" y="16646"/>
                    <a:pt x="11422" y="16350"/>
                    <a:pt x="13504" y="15906"/>
                  </a:cubicBezTo>
                  <a:cubicBezTo>
                    <a:pt x="15586" y="15462"/>
                    <a:pt x="16887" y="14870"/>
                    <a:pt x="17537" y="13835"/>
                  </a:cubicBezTo>
                  <a:cubicBezTo>
                    <a:pt x="18188" y="12799"/>
                    <a:pt x="18188" y="11320"/>
                    <a:pt x="17407" y="10580"/>
                  </a:cubicBezTo>
                  <a:cubicBezTo>
                    <a:pt x="16627" y="9840"/>
                    <a:pt x="15065" y="9840"/>
                    <a:pt x="12853" y="10136"/>
                  </a:cubicBezTo>
                  <a:cubicBezTo>
                    <a:pt x="10641" y="10432"/>
                    <a:pt x="7778" y="11024"/>
                    <a:pt x="5566" y="11912"/>
                  </a:cubicBezTo>
                  <a:cubicBezTo>
                    <a:pt x="3354" y="12799"/>
                    <a:pt x="1793" y="13983"/>
                    <a:pt x="882" y="15462"/>
                  </a:cubicBezTo>
                  <a:cubicBezTo>
                    <a:pt x="-29" y="16942"/>
                    <a:pt x="-289" y="18717"/>
                    <a:pt x="362" y="19753"/>
                  </a:cubicBezTo>
                  <a:cubicBezTo>
                    <a:pt x="1012" y="20788"/>
                    <a:pt x="2574" y="21084"/>
                    <a:pt x="4656" y="20640"/>
                  </a:cubicBezTo>
                  <a:cubicBezTo>
                    <a:pt x="6738" y="20196"/>
                    <a:pt x="9340" y="19013"/>
                    <a:pt x="10771" y="17681"/>
                  </a:cubicBezTo>
                  <a:cubicBezTo>
                    <a:pt x="12203" y="16350"/>
                    <a:pt x="12463" y="14870"/>
                    <a:pt x="12203" y="13539"/>
                  </a:cubicBezTo>
                  <a:cubicBezTo>
                    <a:pt x="11942" y="12207"/>
                    <a:pt x="11162" y="11024"/>
                    <a:pt x="9730" y="10136"/>
                  </a:cubicBezTo>
                  <a:cubicBezTo>
                    <a:pt x="8299" y="9248"/>
                    <a:pt x="6217" y="8657"/>
                    <a:pt x="4525" y="8657"/>
                  </a:cubicBezTo>
                  <a:cubicBezTo>
                    <a:pt x="2834" y="8657"/>
                    <a:pt x="1533" y="9248"/>
                    <a:pt x="752" y="10284"/>
                  </a:cubicBezTo>
                  <a:cubicBezTo>
                    <a:pt x="-29" y="11320"/>
                    <a:pt x="-289" y="12799"/>
                    <a:pt x="1533" y="13539"/>
                  </a:cubicBezTo>
                  <a:cubicBezTo>
                    <a:pt x="3354" y="14279"/>
                    <a:pt x="7258" y="14279"/>
                    <a:pt x="9860" y="13983"/>
                  </a:cubicBezTo>
                  <a:cubicBezTo>
                    <a:pt x="12463" y="13687"/>
                    <a:pt x="13764" y="13095"/>
                    <a:pt x="13764" y="13095"/>
                  </a:cubicBezTo>
                  <a:cubicBezTo>
                    <a:pt x="13764" y="13095"/>
                    <a:pt x="12463" y="13687"/>
                    <a:pt x="12723" y="13687"/>
                  </a:cubicBezTo>
                  <a:cubicBezTo>
                    <a:pt x="12983" y="13687"/>
                    <a:pt x="14805" y="13095"/>
                    <a:pt x="16106" y="12059"/>
                  </a:cubicBezTo>
                  <a:cubicBezTo>
                    <a:pt x="17407" y="11024"/>
                    <a:pt x="18188" y="9544"/>
                    <a:pt x="17928" y="9101"/>
                  </a:cubicBezTo>
                  <a:cubicBezTo>
                    <a:pt x="17668" y="8657"/>
                    <a:pt x="16366" y="9248"/>
                    <a:pt x="14415" y="11468"/>
                  </a:cubicBezTo>
                  <a:cubicBezTo>
                    <a:pt x="12463" y="13687"/>
                    <a:pt x="9860" y="17533"/>
                    <a:pt x="7258" y="213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1257361" y="2421581"/>
              <a:ext cx="444678" cy="319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0"/>
                  </a:moveTo>
                  <a:cubicBezTo>
                    <a:pt x="621" y="171"/>
                    <a:pt x="1241" y="343"/>
                    <a:pt x="1800" y="1543"/>
                  </a:cubicBezTo>
                  <a:cubicBezTo>
                    <a:pt x="2359" y="2743"/>
                    <a:pt x="2855" y="4971"/>
                    <a:pt x="3476" y="7629"/>
                  </a:cubicBezTo>
                  <a:cubicBezTo>
                    <a:pt x="4097" y="10286"/>
                    <a:pt x="4841" y="13371"/>
                    <a:pt x="5400" y="15343"/>
                  </a:cubicBezTo>
                  <a:cubicBezTo>
                    <a:pt x="5959" y="17314"/>
                    <a:pt x="6331" y="18171"/>
                    <a:pt x="6766" y="18343"/>
                  </a:cubicBezTo>
                  <a:cubicBezTo>
                    <a:pt x="7200" y="18514"/>
                    <a:pt x="7697" y="18000"/>
                    <a:pt x="8379" y="16200"/>
                  </a:cubicBezTo>
                  <a:cubicBezTo>
                    <a:pt x="9062" y="14400"/>
                    <a:pt x="9931" y="11314"/>
                    <a:pt x="10552" y="9429"/>
                  </a:cubicBezTo>
                  <a:cubicBezTo>
                    <a:pt x="11172" y="7543"/>
                    <a:pt x="11545" y="6857"/>
                    <a:pt x="11731" y="7114"/>
                  </a:cubicBezTo>
                  <a:cubicBezTo>
                    <a:pt x="11917" y="7371"/>
                    <a:pt x="11917" y="8571"/>
                    <a:pt x="12041" y="10714"/>
                  </a:cubicBezTo>
                  <a:cubicBezTo>
                    <a:pt x="12166" y="12857"/>
                    <a:pt x="12414" y="15943"/>
                    <a:pt x="12724" y="17914"/>
                  </a:cubicBezTo>
                  <a:cubicBezTo>
                    <a:pt x="13034" y="19886"/>
                    <a:pt x="13407" y="20743"/>
                    <a:pt x="13966" y="21171"/>
                  </a:cubicBezTo>
                  <a:cubicBezTo>
                    <a:pt x="14524" y="21600"/>
                    <a:pt x="15269" y="21600"/>
                    <a:pt x="16200" y="19886"/>
                  </a:cubicBezTo>
                  <a:cubicBezTo>
                    <a:pt x="17131" y="18171"/>
                    <a:pt x="18248" y="14743"/>
                    <a:pt x="19179" y="11314"/>
                  </a:cubicBezTo>
                  <a:cubicBezTo>
                    <a:pt x="20110" y="7886"/>
                    <a:pt x="20855" y="4457"/>
                    <a:pt x="21600" y="10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1280362" y="1417225"/>
              <a:ext cx="107336" cy="68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43" y="1375"/>
                    <a:pt x="3086" y="2751"/>
                    <a:pt x="4629" y="4328"/>
                  </a:cubicBezTo>
                  <a:cubicBezTo>
                    <a:pt x="6171" y="5906"/>
                    <a:pt x="7714" y="7685"/>
                    <a:pt x="9000" y="9991"/>
                  </a:cubicBezTo>
                  <a:cubicBezTo>
                    <a:pt x="10286" y="12297"/>
                    <a:pt x="11314" y="15128"/>
                    <a:pt x="11829" y="17070"/>
                  </a:cubicBezTo>
                  <a:cubicBezTo>
                    <a:pt x="12343" y="19011"/>
                    <a:pt x="12343" y="20063"/>
                    <a:pt x="13886" y="20670"/>
                  </a:cubicBezTo>
                  <a:cubicBezTo>
                    <a:pt x="15429" y="21276"/>
                    <a:pt x="18514" y="214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3703083" y="1401891"/>
              <a:ext cx="61336" cy="88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110"/>
                    <a:pt x="10800" y="4221"/>
                    <a:pt x="13950" y="6393"/>
                  </a:cubicBezTo>
                  <a:cubicBezTo>
                    <a:pt x="17100" y="8566"/>
                    <a:pt x="18000" y="10800"/>
                    <a:pt x="18900" y="12724"/>
                  </a:cubicBezTo>
                  <a:cubicBezTo>
                    <a:pt x="19800" y="14648"/>
                    <a:pt x="20700" y="16262"/>
                    <a:pt x="21150" y="17690"/>
                  </a:cubicBezTo>
                  <a:cubicBezTo>
                    <a:pt x="21600" y="19117"/>
                    <a:pt x="21600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3388743" y="2528916"/>
              <a:ext cx="214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3687749" y="2367913"/>
              <a:ext cx="329676" cy="24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5400"/>
                  </a:moveTo>
                  <a:cubicBezTo>
                    <a:pt x="670" y="7425"/>
                    <a:pt x="1340" y="9450"/>
                    <a:pt x="1674" y="11475"/>
                  </a:cubicBezTo>
                  <a:cubicBezTo>
                    <a:pt x="2009" y="13500"/>
                    <a:pt x="2009" y="15525"/>
                    <a:pt x="2260" y="17325"/>
                  </a:cubicBezTo>
                  <a:cubicBezTo>
                    <a:pt x="2512" y="19125"/>
                    <a:pt x="3014" y="20700"/>
                    <a:pt x="3600" y="21150"/>
                  </a:cubicBezTo>
                  <a:cubicBezTo>
                    <a:pt x="4186" y="21600"/>
                    <a:pt x="4856" y="20925"/>
                    <a:pt x="5442" y="20137"/>
                  </a:cubicBezTo>
                  <a:cubicBezTo>
                    <a:pt x="6028" y="19350"/>
                    <a:pt x="6530" y="18450"/>
                    <a:pt x="7033" y="17550"/>
                  </a:cubicBezTo>
                  <a:cubicBezTo>
                    <a:pt x="7535" y="16650"/>
                    <a:pt x="8037" y="15750"/>
                    <a:pt x="8540" y="15750"/>
                  </a:cubicBezTo>
                  <a:cubicBezTo>
                    <a:pt x="9042" y="15750"/>
                    <a:pt x="9544" y="16650"/>
                    <a:pt x="9712" y="17887"/>
                  </a:cubicBezTo>
                  <a:cubicBezTo>
                    <a:pt x="9879" y="19125"/>
                    <a:pt x="9712" y="20700"/>
                    <a:pt x="9963" y="21037"/>
                  </a:cubicBezTo>
                  <a:cubicBezTo>
                    <a:pt x="10214" y="21375"/>
                    <a:pt x="10884" y="20475"/>
                    <a:pt x="12893" y="16762"/>
                  </a:cubicBezTo>
                  <a:cubicBezTo>
                    <a:pt x="14902" y="13050"/>
                    <a:pt x="18251" y="65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3726084" y="1654897"/>
              <a:ext cx="184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5305"/>
                    <a:pt x="12600" y="10611"/>
                    <a:pt x="9000" y="14211"/>
                  </a:cubicBezTo>
                  <a:cubicBezTo>
                    <a:pt x="5400" y="17811"/>
                    <a:pt x="270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3833419" y="1769899"/>
              <a:ext cx="2913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69"/>
                    <a:pt x="14400" y="5538"/>
                    <a:pt x="11084" y="8215"/>
                  </a:cubicBezTo>
                  <a:cubicBezTo>
                    <a:pt x="7768" y="10892"/>
                    <a:pt x="4737" y="13477"/>
                    <a:pt x="2937" y="15692"/>
                  </a:cubicBezTo>
                  <a:cubicBezTo>
                    <a:pt x="1137" y="17908"/>
                    <a:pt x="568" y="197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4009757" y="1884902"/>
              <a:ext cx="23767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87" y="3733"/>
                    <a:pt x="12774" y="7467"/>
                    <a:pt x="9174" y="10133"/>
                  </a:cubicBezTo>
                  <a:cubicBezTo>
                    <a:pt x="5574" y="12800"/>
                    <a:pt x="2787" y="14400"/>
                    <a:pt x="1394" y="16133"/>
                  </a:cubicBezTo>
                  <a:cubicBezTo>
                    <a:pt x="0" y="17867"/>
                    <a:pt x="0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4247428" y="1999905"/>
              <a:ext cx="18400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629"/>
                    <a:pt x="9000" y="9257"/>
                    <a:pt x="5400" y="12857"/>
                  </a:cubicBezTo>
                  <a:cubicBezTo>
                    <a:pt x="1800" y="16457"/>
                    <a:pt x="9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4308763" y="2022905"/>
              <a:ext cx="36034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38" y="5305"/>
                    <a:pt x="10877" y="10611"/>
                    <a:pt x="7277" y="14211"/>
                  </a:cubicBezTo>
                  <a:cubicBezTo>
                    <a:pt x="3677" y="17811"/>
                    <a:pt x="1838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506011" y="1785233"/>
              <a:ext cx="31434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61" y="3388"/>
                    <a:pt x="13522" y="6776"/>
                    <a:pt x="10098" y="9847"/>
                  </a:cubicBezTo>
                  <a:cubicBezTo>
                    <a:pt x="6673" y="12918"/>
                    <a:pt x="3863" y="15671"/>
                    <a:pt x="2283" y="17576"/>
                  </a:cubicBezTo>
                  <a:cubicBezTo>
                    <a:pt x="702" y="19482"/>
                    <a:pt x="351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805018" y="1762233"/>
              <a:ext cx="32967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47" y="3508"/>
                    <a:pt x="12893" y="7015"/>
                    <a:pt x="9377" y="10154"/>
                  </a:cubicBezTo>
                  <a:cubicBezTo>
                    <a:pt x="5860" y="13292"/>
                    <a:pt x="3181" y="16062"/>
                    <a:pt x="1758" y="17908"/>
                  </a:cubicBezTo>
                  <a:cubicBezTo>
                    <a:pt x="335" y="19754"/>
                    <a:pt x="167" y="206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1017280" y="1785233"/>
              <a:ext cx="23241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21352" y="0"/>
                  </a:moveTo>
                  <a:cubicBezTo>
                    <a:pt x="15952" y="3825"/>
                    <a:pt x="10552" y="7650"/>
                    <a:pt x="6913" y="10575"/>
                  </a:cubicBezTo>
                  <a:cubicBezTo>
                    <a:pt x="3274" y="13500"/>
                    <a:pt x="1395" y="15525"/>
                    <a:pt x="574" y="17212"/>
                  </a:cubicBezTo>
                  <a:cubicBezTo>
                    <a:pt x="-248" y="18900"/>
                    <a:pt x="-13" y="20250"/>
                    <a:pt x="22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89022" y="1923236"/>
              <a:ext cx="33734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252"/>
                    <a:pt x="14400" y="6503"/>
                    <a:pt x="10800" y="10103"/>
                  </a:cubicBezTo>
                  <a:cubicBezTo>
                    <a:pt x="7200" y="13703"/>
                    <a:pt x="3600" y="176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684904" y="2044105"/>
              <a:ext cx="35779" cy="66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3086" y="1055"/>
                  </a:moveTo>
                  <a:cubicBezTo>
                    <a:pt x="1543" y="474"/>
                    <a:pt x="0" y="-108"/>
                    <a:pt x="0" y="17"/>
                  </a:cubicBezTo>
                  <a:cubicBezTo>
                    <a:pt x="0" y="141"/>
                    <a:pt x="1543" y="972"/>
                    <a:pt x="3086" y="3007"/>
                  </a:cubicBezTo>
                  <a:cubicBezTo>
                    <a:pt x="4629" y="5043"/>
                    <a:pt x="6171" y="8283"/>
                    <a:pt x="6171" y="11024"/>
                  </a:cubicBezTo>
                  <a:cubicBezTo>
                    <a:pt x="6171" y="13766"/>
                    <a:pt x="4629" y="16009"/>
                    <a:pt x="6943" y="17670"/>
                  </a:cubicBezTo>
                  <a:cubicBezTo>
                    <a:pt x="9257" y="19332"/>
                    <a:pt x="15429" y="20412"/>
                    <a:pt x="21600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513678" y="2620919"/>
              <a:ext cx="191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682348" y="2620919"/>
              <a:ext cx="25300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45" y="4235"/>
                    <a:pt x="10691" y="8471"/>
                    <a:pt x="7091" y="12071"/>
                  </a:cubicBezTo>
                  <a:cubicBezTo>
                    <a:pt x="3491" y="15671"/>
                    <a:pt x="1745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344064" y="3067681"/>
              <a:ext cx="194660" cy="22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0682" fill="norm" stroke="1" extrusionOk="0">
                  <a:moveTo>
                    <a:pt x="18498" y="2625"/>
                  </a:moveTo>
                  <a:cubicBezTo>
                    <a:pt x="17965" y="1451"/>
                    <a:pt x="17432" y="278"/>
                    <a:pt x="15432" y="43"/>
                  </a:cubicBezTo>
                  <a:cubicBezTo>
                    <a:pt x="13432" y="-192"/>
                    <a:pt x="9965" y="512"/>
                    <a:pt x="7032" y="2625"/>
                  </a:cubicBezTo>
                  <a:cubicBezTo>
                    <a:pt x="4098" y="4738"/>
                    <a:pt x="1698" y="8260"/>
                    <a:pt x="632" y="11312"/>
                  </a:cubicBezTo>
                  <a:cubicBezTo>
                    <a:pt x="-435" y="14365"/>
                    <a:pt x="-168" y="16947"/>
                    <a:pt x="1565" y="18708"/>
                  </a:cubicBezTo>
                  <a:cubicBezTo>
                    <a:pt x="3298" y="20469"/>
                    <a:pt x="6498" y="21408"/>
                    <a:pt x="10365" y="19999"/>
                  </a:cubicBezTo>
                  <a:cubicBezTo>
                    <a:pt x="14232" y="18591"/>
                    <a:pt x="18765" y="14834"/>
                    <a:pt x="19965" y="11312"/>
                  </a:cubicBezTo>
                  <a:cubicBezTo>
                    <a:pt x="21165" y="7791"/>
                    <a:pt x="19032" y="4504"/>
                    <a:pt x="16898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429343" y="2942926"/>
              <a:ext cx="122670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366"/>
                    <a:pt x="17100" y="732"/>
                    <a:pt x="15300" y="1953"/>
                  </a:cubicBezTo>
                  <a:cubicBezTo>
                    <a:pt x="13500" y="3173"/>
                    <a:pt x="12150" y="5247"/>
                    <a:pt x="10125" y="7871"/>
                  </a:cubicBezTo>
                  <a:cubicBezTo>
                    <a:pt x="8100" y="10495"/>
                    <a:pt x="5400" y="13668"/>
                    <a:pt x="3600" y="16047"/>
                  </a:cubicBezTo>
                  <a:cubicBezTo>
                    <a:pt x="1800" y="18427"/>
                    <a:pt x="900" y="200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314340" y="2944766"/>
              <a:ext cx="360342" cy="6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9024"/>
                  </a:moveTo>
                  <a:cubicBezTo>
                    <a:pt x="613" y="5824"/>
                    <a:pt x="1226" y="2624"/>
                    <a:pt x="2757" y="1024"/>
                  </a:cubicBezTo>
                  <a:cubicBezTo>
                    <a:pt x="4289" y="-576"/>
                    <a:pt x="6740" y="-576"/>
                    <a:pt x="10034" y="3024"/>
                  </a:cubicBezTo>
                  <a:cubicBezTo>
                    <a:pt x="13328" y="6624"/>
                    <a:pt x="17464" y="13824"/>
                    <a:pt x="2160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253005" y="3402936"/>
              <a:ext cx="26834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26" y="7200"/>
                    <a:pt x="9051" y="14400"/>
                    <a:pt x="12651" y="18000"/>
                  </a:cubicBezTo>
                  <a:cubicBezTo>
                    <a:pt x="16251" y="21600"/>
                    <a:pt x="1892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648287" y="3032068"/>
              <a:ext cx="241067" cy="34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60" fill="norm" stroke="1" extrusionOk="0">
                  <a:moveTo>
                    <a:pt x="21224" y="1607"/>
                  </a:moveTo>
                  <a:cubicBezTo>
                    <a:pt x="20549" y="972"/>
                    <a:pt x="19874" y="336"/>
                    <a:pt x="18974" y="98"/>
                  </a:cubicBezTo>
                  <a:cubicBezTo>
                    <a:pt x="18074" y="-140"/>
                    <a:pt x="16949" y="19"/>
                    <a:pt x="15036" y="972"/>
                  </a:cubicBezTo>
                  <a:cubicBezTo>
                    <a:pt x="13124" y="1925"/>
                    <a:pt x="10424" y="3672"/>
                    <a:pt x="7724" y="6451"/>
                  </a:cubicBezTo>
                  <a:cubicBezTo>
                    <a:pt x="5024" y="9231"/>
                    <a:pt x="2324" y="13042"/>
                    <a:pt x="974" y="15504"/>
                  </a:cubicBezTo>
                  <a:cubicBezTo>
                    <a:pt x="-376" y="17966"/>
                    <a:pt x="-376" y="19078"/>
                    <a:pt x="1311" y="19951"/>
                  </a:cubicBezTo>
                  <a:cubicBezTo>
                    <a:pt x="2999" y="20825"/>
                    <a:pt x="6374" y="21460"/>
                    <a:pt x="8736" y="21460"/>
                  </a:cubicBezTo>
                  <a:cubicBezTo>
                    <a:pt x="11099" y="21460"/>
                    <a:pt x="12449" y="20825"/>
                    <a:pt x="13799" y="20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929741" y="3111596"/>
              <a:ext cx="358288" cy="25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71" fill="norm" stroke="1" extrusionOk="0">
                  <a:moveTo>
                    <a:pt x="796" y="0"/>
                  </a:moveTo>
                  <a:cubicBezTo>
                    <a:pt x="337" y="873"/>
                    <a:pt x="-123" y="1745"/>
                    <a:pt x="30" y="4036"/>
                  </a:cubicBezTo>
                  <a:cubicBezTo>
                    <a:pt x="183" y="6327"/>
                    <a:pt x="949" y="10036"/>
                    <a:pt x="1486" y="12655"/>
                  </a:cubicBezTo>
                  <a:cubicBezTo>
                    <a:pt x="2022" y="15273"/>
                    <a:pt x="2328" y="16800"/>
                    <a:pt x="2711" y="18000"/>
                  </a:cubicBezTo>
                  <a:cubicBezTo>
                    <a:pt x="3094" y="19200"/>
                    <a:pt x="3554" y="20073"/>
                    <a:pt x="4090" y="20182"/>
                  </a:cubicBezTo>
                  <a:cubicBezTo>
                    <a:pt x="4626" y="20291"/>
                    <a:pt x="5239" y="19636"/>
                    <a:pt x="5928" y="18218"/>
                  </a:cubicBezTo>
                  <a:cubicBezTo>
                    <a:pt x="6617" y="16800"/>
                    <a:pt x="7383" y="14618"/>
                    <a:pt x="7996" y="12764"/>
                  </a:cubicBezTo>
                  <a:cubicBezTo>
                    <a:pt x="8609" y="10909"/>
                    <a:pt x="9068" y="9382"/>
                    <a:pt x="9298" y="9164"/>
                  </a:cubicBezTo>
                  <a:cubicBezTo>
                    <a:pt x="9528" y="8945"/>
                    <a:pt x="9528" y="10036"/>
                    <a:pt x="9528" y="11782"/>
                  </a:cubicBezTo>
                  <a:cubicBezTo>
                    <a:pt x="9528" y="13527"/>
                    <a:pt x="9528" y="15927"/>
                    <a:pt x="9681" y="17673"/>
                  </a:cubicBezTo>
                  <a:cubicBezTo>
                    <a:pt x="9834" y="19418"/>
                    <a:pt x="10141" y="20509"/>
                    <a:pt x="10677" y="21055"/>
                  </a:cubicBezTo>
                  <a:cubicBezTo>
                    <a:pt x="11213" y="21600"/>
                    <a:pt x="11979" y="21600"/>
                    <a:pt x="13281" y="19745"/>
                  </a:cubicBezTo>
                  <a:cubicBezTo>
                    <a:pt x="14583" y="17891"/>
                    <a:pt x="16422" y="14182"/>
                    <a:pt x="17877" y="11455"/>
                  </a:cubicBezTo>
                  <a:cubicBezTo>
                    <a:pt x="19332" y="8727"/>
                    <a:pt x="20405" y="6982"/>
                    <a:pt x="20941" y="5891"/>
                  </a:cubicBezTo>
                  <a:cubicBezTo>
                    <a:pt x="21477" y="4800"/>
                    <a:pt x="21477" y="4364"/>
                    <a:pt x="21477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326363" y="3034928"/>
              <a:ext cx="13162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0" y="0"/>
                  </a:moveTo>
                  <a:cubicBezTo>
                    <a:pt x="6113" y="2526"/>
                    <a:pt x="12226" y="5053"/>
                    <a:pt x="16098" y="7832"/>
                  </a:cubicBezTo>
                  <a:cubicBezTo>
                    <a:pt x="19970" y="10611"/>
                    <a:pt x="21600" y="13642"/>
                    <a:pt x="20785" y="15979"/>
                  </a:cubicBezTo>
                  <a:cubicBezTo>
                    <a:pt x="19970" y="18316"/>
                    <a:pt x="16709" y="19958"/>
                    <a:pt x="13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4301097" y="2084240"/>
              <a:ext cx="122670" cy="69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2848"/>
                    <a:pt x="8100" y="5697"/>
                    <a:pt x="11475" y="8505"/>
                  </a:cubicBezTo>
                  <a:cubicBezTo>
                    <a:pt x="14850" y="11314"/>
                    <a:pt x="17550" y="14084"/>
                    <a:pt x="19125" y="16259"/>
                  </a:cubicBezTo>
                  <a:cubicBezTo>
                    <a:pt x="20700" y="18435"/>
                    <a:pt x="21150" y="20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4278096" y="2697587"/>
              <a:ext cx="16100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4431"/>
                    <a:pt x="4114" y="8862"/>
                    <a:pt x="7714" y="12462"/>
                  </a:cubicBezTo>
                  <a:cubicBezTo>
                    <a:pt x="11314" y="16062"/>
                    <a:pt x="16457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4347098" y="2728254"/>
              <a:ext cx="22233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66" y="831"/>
                    <a:pt x="17131" y="1662"/>
                    <a:pt x="13655" y="4985"/>
                  </a:cubicBezTo>
                  <a:cubicBezTo>
                    <a:pt x="10179" y="8308"/>
                    <a:pt x="5462" y="14123"/>
                    <a:pt x="2979" y="17308"/>
                  </a:cubicBezTo>
                  <a:cubicBezTo>
                    <a:pt x="497" y="20492"/>
                    <a:pt x="248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4288289" y="3051406"/>
              <a:ext cx="198121" cy="21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265" fill="norm" stroke="1" extrusionOk="0">
                  <a:moveTo>
                    <a:pt x="18363" y="2173"/>
                  </a:moveTo>
                  <a:cubicBezTo>
                    <a:pt x="17553" y="1157"/>
                    <a:pt x="16743" y="140"/>
                    <a:pt x="14853" y="13"/>
                  </a:cubicBezTo>
                  <a:cubicBezTo>
                    <a:pt x="12963" y="-114"/>
                    <a:pt x="9993" y="648"/>
                    <a:pt x="7293" y="3317"/>
                  </a:cubicBezTo>
                  <a:cubicBezTo>
                    <a:pt x="4593" y="5985"/>
                    <a:pt x="2163" y="10559"/>
                    <a:pt x="948" y="13481"/>
                  </a:cubicBezTo>
                  <a:cubicBezTo>
                    <a:pt x="-267" y="16404"/>
                    <a:pt x="-267" y="17674"/>
                    <a:pt x="678" y="18945"/>
                  </a:cubicBezTo>
                  <a:cubicBezTo>
                    <a:pt x="1623" y="20215"/>
                    <a:pt x="3513" y="21486"/>
                    <a:pt x="6483" y="21232"/>
                  </a:cubicBezTo>
                  <a:cubicBezTo>
                    <a:pt x="9453" y="20978"/>
                    <a:pt x="13503" y="19199"/>
                    <a:pt x="16068" y="17547"/>
                  </a:cubicBezTo>
                  <a:cubicBezTo>
                    <a:pt x="18633" y="15895"/>
                    <a:pt x="19713" y="14371"/>
                    <a:pt x="20388" y="12846"/>
                  </a:cubicBezTo>
                  <a:cubicBezTo>
                    <a:pt x="21063" y="11321"/>
                    <a:pt x="21333" y="9797"/>
                    <a:pt x="19848" y="8272"/>
                  </a:cubicBezTo>
                  <a:cubicBezTo>
                    <a:pt x="18363" y="6747"/>
                    <a:pt x="15123" y="5222"/>
                    <a:pt x="11883" y="3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308763" y="2965926"/>
              <a:ext cx="1763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91" y="4000"/>
                    <a:pt x="11583" y="8000"/>
                    <a:pt x="7983" y="11600"/>
                  </a:cubicBezTo>
                  <a:cubicBezTo>
                    <a:pt x="4383" y="15200"/>
                    <a:pt x="2191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4255095" y="2960357"/>
              <a:ext cx="306675" cy="6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3" fill="norm" stroke="1" extrusionOk="0">
                  <a:moveTo>
                    <a:pt x="0" y="11343"/>
                  </a:moveTo>
                  <a:cubicBezTo>
                    <a:pt x="540" y="7343"/>
                    <a:pt x="1080" y="3343"/>
                    <a:pt x="2430" y="1343"/>
                  </a:cubicBezTo>
                  <a:cubicBezTo>
                    <a:pt x="3780" y="-657"/>
                    <a:pt x="5940" y="-657"/>
                    <a:pt x="9270" y="2943"/>
                  </a:cubicBezTo>
                  <a:cubicBezTo>
                    <a:pt x="12600" y="6543"/>
                    <a:pt x="17100" y="13743"/>
                    <a:pt x="21600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4055758" y="3372269"/>
              <a:ext cx="3680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4800" y="21600"/>
                    <a:pt x="9600" y="21600"/>
                    <a:pt x="13200" y="0"/>
                  </a:cubicBezTo>
                  <a:cubicBezTo>
                    <a:pt x="16800" y="21600"/>
                    <a:pt x="192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4547580" y="3055634"/>
              <a:ext cx="221195" cy="27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54" fill="norm" stroke="1" extrusionOk="0">
                  <a:moveTo>
                    <a:pt x="21489" y="2556"/>
                  </a:moveTo>
                  <a:cubicBezTo>
                    <a:pt x="20992" y="1565"/>
                    <a:pt x="20496" y="575"/>
                    <a:pt x="19627" y="178"/>
                  </a:cubicBezTo>
                  <a:cubicBezTo>
                    <a:pt x="18758" y="-218"/>
                    <a:pt x="17517" y="-20"/>
                    <a:pt x="14537" y="1466"/>
                  </a:cubicBezTo>
                  <a:cubicBezTo>
                    <a:pt x="11558" y="2953"/>
                    <a:pt x="6841" y="5727"/>
                    <a:pt x="3986" y="8303"/>
                  </a:cubicBezTo>
                  <a:cubicBezTo>
                    <a:pt x="1130" y="10879"/>
                    <a:pt x="137" y="13257"/>
                    <a:pt x="13" y="15437"/>
                  </a:cubicBezTo>
                  <a:cubicBezTo>
                    <a:pt x="-111" y="17617"/>
                    <a:pt x="634" y="19599"/>
                    <a:pt x="3365" y="20490"/>
                  </a:cubicBezTo>
                  <a:cubicBezTo>
                    <a:pt x="6096" y="21382"/>
                    <a:pt x="10813" y="21184"/>
                    <a:pt x="15530" y="20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807108" y="3119263"/>
              <a:ext cx="260673" cy="19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212" y="14211"/>
                  </a:cubicBezTo>
                  <a:cubicBezTo>
                    <a:pt x="424" y="17621"/>
                    <a:pt x="847" y="19042"/>
                    <a:pt x="1588" y="19611"/>
                  </a:cubicBezTo>
                  <a:cubicBezTo>
                    <a:pt x="2329" y="20179"/>
                    <a:pt x="3388" y="19895"/>
                    <a:pt x="4235" y="19184"/>
                  </a:cubicBezTo>
                  <a:cubicBezTo>
                    <a:pt x="5082" y="18474"/>
                    <a:pt x="5718" y="17337"/>
                    <a:pt x="6353" y="16200"/>
                  </a:cubicBezTo>
                  <a:cubicBezTo>
                    <a:pt x="6988" y="15063"/>
                    <a:pt x="7624" y="13926"/>
                    <a:pt x="7835" y="14068"/>
                  </a:cubicBezTo>
                  <a:cubicBezTo>
                    <a:pt x="8047" y="14211"/>
                    <a:pt x="7835" y="15632"/>
                    <a:pt x="7624" y="17195"/>
                  </a:cubicBezTo>
                  <a:cubicBezTo>
                    <a:pt x="7412" y="18758"/>
                    <a:pt x="7200" y="20463"/>
                    <a:pt x="7624" y="21032"/>
                  </a:cubicBezTo>
                  <a:cubicBezTo>
                    <a:pt x="8047" y="21600"/>
                    <a:pt x="9106" y="21032"/>
                    <a:pt x="10694" y="18616"/>
                  </a:cubicBezTo>
                  <a:cubicBezTo>
                    <a:pt x="12282" y="16200"/>
                    <a:pt x="14400" y="11937"/>
                    <a:pt x="16306" y="8526"/>
                  </a:cubicBezTo>
                  <a:cubicBezTo>
                    <a:pt x="18212" y="5116"/>
                    <a:pt x="19906" y="25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5060114" y="3034928"/>
              <a:ext cx="160210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6" h="21600" fill="norm" stroke="1" extrusionOk="0">
                  <a:moveTo>
                    <a:pt x="7855" y="0"/>
                  </a:moveTo>
                  <a:cubicBezTo>
                    <a:pt x="9818" y="118"/>
                    <a:pt x="11782" y="236"/>
                    <a:pt x="13745" y="1003"/>
                  </a:cubicBezTo>
                  <a:cubicBezTo>
                    <a:pt x="15709" y="1770"/>
                    <a:pt x="17673" y="3187"/>
                    <a:pt x="19145" y="5370"/>
                  </a:cubicBezTo>
                  <a:cubicBezTo>
                    <a:pt x="20618" y="7554"/>
                    <a:pt x="21600" y="10505"/>
                    <a:pt x="18327" y="13338"/>
                  </a:cubicBezTo>
                  <a:cubicBezTo>
                    <a:pt x="15055" y="16170"/>
                    <a:pt x="7527" y="188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1032081" y="4004489"/>
              <a:ext cx="294283" cy="28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11" fill="norm" stroke="1" extrusionOk="0">
                  <a:moveTo>
                    <a:pt x="3008" y="4322"/>
                  </a:moveTo>
                  <a:cubicBezTo>
                    <a:pt x="3008" y="3176"/>
                    <a:pt x="3008" y="2029"/>
                    <a:pt x="3473" y="1264"/>
                  </a:cubicBezTo>
                  <a:cubicBezTo>
                    <a:pt x="3939" y="499"/>
                    <a:pt x="4870" y="117"/>
                    <a:pt x="6266" y="22"/>
                  </a:cubicBezTo>
                  <a:cubicBezTo>
                    <a:pt x="7663" y="-74"/>
                    <a:pt x="9525" y="117"/>
                    <a:pt x="10921" y="1073"/>
                  </a:cubicBezTo>
                  <a:cubicBezTo>
                    <a:pt x="12318" y="2029"/>
                    <a:pt x="13249" y="3749"/>
                    <a:pt x="12690" y="6138"/>
                  </a:cubicBezTo>
                  <a:cubicBezTo>
                    <a:pt x="12132" y="8528"/>
                    <a:pt x="10083" y="11586"/>
                    <a:pt x="7942" y="13880"/>
                  </a:cubicBezTo>
                  <a:cubicBezTo>
                    <a:pt x="5801" y="16174"/>
                    <a:pt x="3566" y="17703"/>
                    <a:pt x="2076" y="18850"/>
                  </a:cubicBezTo>
                  <a:cubicBezTo>
                    <a:pt x="587" y="19997"/>
                    <a:pt x="-158" y="20761"/>
                    <a:pt x="28" y="21144"/>
                  </a:cubicBezTo>
                  <a:cubicBezTo>
                    <a:pt x="214" y="21526"/>
                    <a:pt x="1332" y="21526"/>
                    <a:pt x="5056" y="20953"/>
                  </a:cubicBezTo>
                  <a:cubicBezTo>
                    <a:pt x="8780" y="20379"/>
                    <a:pt x="15111" y="19232"/>
                    <a:pt x="21442" y="18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1573783" y="4024645"/>
              <a:ext cx="229961" cy="20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0930" fill="norm" stroke="1" extrusionOk="0">
                  <a:moveTo>
                    <a:pt x="11079" y="7041"/>
                  </a:moveTo>
                  <a:cubicBezTo>
                    <a:pt x="12018" y="5987"/>
                    <a:pt x="12957" y="4933"/>
                    <a:pt x="13779" y="3616"/>
                  </a:cubicBezTo>
                  <a:cubicBezTo>
                    <a:pt x="14600" y="2299"/>
                    <a:pt x="15305" y="719"/>
                    <a:pt x="14718" y="192"/>
                  </a:cubicBezTo>
                  <a:cubicBezTo>
                    <a:pt x="14131" y="-335"/>
                    <a:pt x="12252" y="192"/>
                    <a:pt x="9787" y="2167"/>
                  </a:cubicBezTo>
                  <a:cubicBezTo>
                    <a:pt x="7322" y="4143"/>
                    <a:pt x="4270" y="7567"/>
                    <a:pt x="2392" y="10070"/>
                  </a:cubicBezTo>
                  <a:cubicBezTo>
                    <a:pt x="513" y="12572"/>
                    <a:pt x="-191" y="14153"/>
                    <a:pt x="44" y="16128"/>
                  </a:cubicBezTo>
                  <a:cubicBezTo>
                    <a:pt x="279" y="18104"/>
                    <a:pt x="1452" y="20475"/>
                    <a:pt x="3918" y="20870"/>
                  </a:cubicBezTo>
                  <a:cubicBezTo>
                    <a:pt x="6383" y="21265"/>
                    <a:pt x="10139" y="19685"/>
                    <a:pt x="13192" y="17445"/>
                  </a:cubicBezTo>
                  <a:cubicBezTo>
                    <a:pt x="16244" y="15206"/>
                    <a:pt x="18592" y="12309"/>
                    <a:pt x="19883" y="10070"/>
                  </a:cubicBezTo>
                  <a:cubicBezTo>
                    <a:pt x="21174" y="7831"/>
                    <a:pt x="21409" y="6250"/>
                    <a:pt x="20822" y="5328"/>
                  </a:cubicBezTo>
                  <a:cubicBezTo>
                    <a:pt x="20235" y="4406"/>
                    <a:pt x="18826" y="4143"/>
                    <a:pt x="17183" y="4011"/>
                  </a:cubicBezTo>
                  <a:cubicBezTo>
                    <a:pt x="15539" y="3880"/>
                    <a:pt x="13661" y="3880"/>
                    <a:pt x="11783" y="3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1709705" y="3847613"/>
              <a:ext cx="6133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779"/>
                    <a:pt x="10800" y="5558"/>
                    <a:pt x="6750" y="8526"/>
                  </a:cubicBezTo>
                  <a:cubicBezTo>
                    <a:pt x="2700" y="11495"/>
                    <a:pt x="0" y="14653"/>
                    <a:pt x="0" y="16863"/>
                  </a:cubicBezTo>
                  <a:cubicBezTo>
                    <a:pt x="0" y="19074"/>
                    <a:pt x="2700" y="20337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1579368" y="3846974"/>
              <a:ext cx="360343" cy="6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7135"/>
                  </a:moveTo>
                  <a:cubicBezTo>
                    <a:pt x="613" y="4050"/>
                    <a:pt x="1226" y="964"/>
                    <a:pt x="3140" y="192"/>
                  </a:cubicBezTo>
                  <a:cubicBezTo>
                    <a:pt x="5055" y="-579"/>
                    <a:pt x="8272" y="964"/>
                    <a:pt x="11566" y="4821"/>
                  </a:cubicBezTo>
                  <a:cubicBezTo>
                    <a:pt x="14860" y="8678"/>
                    <a:pt x="18230" y="14850"/>
                    <a:pt x="21600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1495033" y="4307623"/>
              <a:ext cx="34500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8000"/>
                    <a:pt x="8960" y="14400"/>
                    <a:pt x="12560" y="10800"/>
                  </a:cubicBezTo>
                  <a:cubicBezTo>
                    <a:pt x="16160" y="7200"/>
                    <a:pt x="1888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1990435" y="3939025"/>
              <a:ext cx="232949" cy="36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92" fill="norm" stroke="1" extrusionOk="0">
                  <a:moveTo>
                    <a:pt x="21401" y="1395"/>
                  </a:moveTo>
                  <a:cubicBezTo>
                    <a:pt x="20697" y="790"/>
                    <a:pt x="19992" y="186"/>
                    <a:pt x="19053" y="35"/>
                  </a:cubicBezTo>
                  <a:cubicBezTo>
                    <a:pt x="18114" y="-116"/>
                    <a:pt x="16940" y="186"/>
                    <a:pt x="14240" y="1697"/>
                  </a:cubicBezTo>
                  <a:cubicBezTo>
                    <a:pt x="11540" y="3207"/>
                    <a:pt x="7314" y="5926"/>
                    <a:pt x="4497" y="8343"/>
                  </a:cubicBezTo>
                  <a:cubicBezTo>
                    <a:pt x="1679" y="10760"/>
                    <a:pt x="271" y="12874"/>
                    <a:pt x="36" y="14913"/>
                  </a:cubicBezTo>
                  <a:cubicBezTo>
                    <a:pt x="-199" y="16953"/>
                    <a:pt x="740" y="18916"/>
                    <a:pt x="2501" y="20049"/>
                  </a:cubicBezTo>
                  <a:cubicBezTo>
                    <a:pt x="4262" y="21182"/>
                    <a:pt x="6844" y="21484"/>
                    <a:pt x="9310" y="21182"/>
                  </a:cubicBezTo>
                  <a:cubicBezTo>
                    <a:pt x="11775" y="20880"/>
                    <a:pt x="14123" y="19974"/>
                    <a:pt x="16471" y="19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241272" y="4008617"/>
              <a:ext cx="281119" cy="27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3338" y="0"/>
                  </a:moveTo>
                  <a:cubicBezTo>
                    <a:pt x="2356" y="400"/>
                    <a:pt x="1375" y="800"/>
                    <a:pt x="785" y="2000"/>
                  </a:cubicBezTo>
                  <a:cubicBezTo>
                    <a:pt x="196" y="3200"/>
                    <a:pt x="0" y="5200"/>
                    <a:pt x="0" y="6700"/>
                  </a:cubicBezTo>
                  <a:cubicBezTo>
                    <a:pt x="0" y="8200"/>
                    <a:pt x="196" y="9200"/>
                    <a:pt x="1178" y="10000"/>
                  </a:cubicBezTo>
                  <a:cubicBezTo>
                    <a:pt x="2160" y="10800"/>
                    <a:pt x="3927" y="11400"/>
                    <a:pt x="5105" y="11300"/>
                  </a:cubicBezTo>
                  <a:cubicBezTo>
                    <a:pt x="6284" y="11200"/>
                    <a:pt x="6873" y="10400"/>
                    <a:pt x="7462" y="9600"/>
                  </a:cubicBezTo>
                  <a:cubicBezTo>
                    <a:pt x="8051" y="8800"/>
                    <a:pt x="8640" y="8000"/>
                    <a:pt x="9033" y="8100"/>
                  </a:cubicBezTo>
                  <a:cubicBezTo>
                    <a:pt x="9425" y="8200"/>
                    <a:pt x="9622" y="9200"/>
                    <a:pt x="9524" y="11100"/>
                  </a:cubicBezTo>
                  <a:cubicBezTo>
                    <a:pt x="9425" y="13000"/>
                    <a:pt x="9033" y="15800"/>
                    <a:pt x="8935" y="17800"/>
                  </a:cubicBezTo>
                  <a:cubicBezTo>
                    <a:pt x="8836" y="19800"/>
                    <a:pt x="9033" y="21000"/>
                    <a:pt x="9524" y="21300"/>
                  </a:cubicBezTo>
                  <a:cubicBezTo>
                    <a:pt x="10015" y="21600"/>
                    <a:pt x="10800" y="21000"/>
                    <a:pt x="12371" y="18400"/>
                  </a:cubicBezTo>
                  <a:cubicBezTo>
                    <a:pt x="13942" y="15800"/>
                    <a:pt x="16298" y="11200"/>
                    <a:pt x="17967" y="7900"/>
                  </a:cubicBezTo>
                  <a:cubicBezTo>
                    <a:pt x="19636" y="4600"/>
                    <a:pt x="20618" y="2600"/>
                    <a:pt x="21600" y="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2568391" y="3875048"/>
              <a:ext cx="124476" cy="463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513" fill="norm" stroke="1" extrusionOk="0">
                  <a:moveTo>
                    <a:pt x="5184" y="150"/>
                  </a:moveTo>
                  <a:cubicBezTo>
                    <a:pt x="7344" y="32"/>
                    <a:pt x="9504" y="-87"/>
                    <a:pt x="11232" y="91"/>
                  </a:cubicBezTo>
                  <a:cubicBezTo>
                    <a:pt x="12960" y="269"/>
                    <a:pt x="14256" y="744"/>
                    <a:pt x="16416" y="2346"/>
                  </a:cubicBezTo>
                  <a:cubicBezTo>
                    <a:pt x="18576" y="3948"/>
                    <a:pt x="21600" y="6678"/>
                    <a:pt x="20952" y="9586"/>
                  </a:cubicBezTo>
                  <a:cubicBezTo>
                    <a:pt x="20304" y="12493"/>
                    <a:pt x="15984" y="15579"/>
                    <a:pt x="11880" y="17597"/>
                  </a:cubicBezTo>
                  <a:cubicBezTo>
                    <a:pt x="7776" y="19614"/>
                    <a:pt x="3888" y="20564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2238717" y="4000950"/>
              <a:ext cx="122670" cy="17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0"/>
                  </a:moveTo>
                  <a:cubicBezTo>
                    <a:pt x="1350" y="6171"/>
                    <a:pt x="2700" y="12343"/>
                    <a:pt x="4050" y="16200"/>
                  </a:cubicBezTo>
                  <a:cubicBezTo>
                    <a:pt x="5400" y="20057"/>
                    <a:pt x="6750" y="21600"/>
                    <a:pt x="8100" y="21137"/>
                  </a:cubicBezTo>
                  <a:cubicBezTo>
                    <a:pt x="9450" y="20674"/>
                    <a:pt x="10800" y="18206"/>
                    <a:pt x="13050" y="15583"/>
                  </a:cubicBezTo>
                  <a:cubicBezTo>
                    <a:pt x="15300" y="12960"/>
                    <a:pt x="18450" y="10183"/>
                    <a:pt x="21600" y="7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3112736" y="4108285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3089736" y="4261622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3599473" y="3957504"/>
              <a:ext cx="279948" cy="31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1" fill="norm" stroke="1" extrusionOk="0">
                  <a:moveTo>
                    <a:pt x="6783" y="2479"/>
                  </a:moveTo>
                  <a:cubicBezTo>
                    <a:pt x="7372" y="1770"/>
                    <a:pt x="7961" y="1062"/>
                    <a:pt x="9335" y="620"/>
                  </a:cubicBezTo>
                  <a:cubicBezTo>
                    <a:pt x="10710" y="177"/>
                    <a:pt x="12870" y="0"/>
                    <a:pt x="14441" y="0"/>
                  </a:cubicBezTo>
                  <a:cubicBezTo>
                    <a:pt x="16012" y="0"/>
                    <a:pt x="16994" y="177"/>
                    <a:pt x="17485" y="885"/>
                  </a:cubicBezTo>
                  <a:cubicBezTo>
                    <a:pt x="17975" y="1593"/>
                    <a:pt x="17975" y="2833"/>
                    <a:pt x="15914" y="5577"/>
                  </a:cubicBezTo>
                  <a:cubicBezTo>
                    <a:pt x="13852" y="8321"/>
                    <a:pt x="9728" y="12570"/>
                    <a:pt x="6979" y="15138"/>
                  </a:cubicBezTo>
                  <a:cubicBezTo>
                    <a:pt x="4230" y="17705"/>
                    <a:pt x="2855" y="18590"/>
                    <a:pt x="1775" y="19387"/>
                  </a:cubicBezTo>
                  <a:cubicBezTo>
                    <a:pt x="695" y="20184"/>
                    <a:pt x="-90" y="20892"/>
                    <a:pt x="8" y="21246"/>
                  </a:cubicBezTo>
                  <a:cubicBezTo>
                    <a:pt x="106" y="21600"/>
                    <a:pt x="1088" y="21600"/>
                    <a:pt x="4230" y="21246"/>
                  </a:cubicBezTo>
                  <a:cubicBezTo>
                    <a:pt x="7372" y="20892"/>
                    <a:pt x="12674" y="20184"/>
                    <a:pt x="15914" y="19918"/>
                  </a:cubicBezTo>
                  <a:cubicBezTo>
                    <a:pt x="19154" y="19652"/>
                    <a:pt x="20332" y="19829"/>
                    <a:pt x="21510" y="20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4016058" y="3911227"/>
              <a:ext cx="185370" cy="33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54" fill="norm" stroke="1" extrusionOk="0">
                  <a:moveTo>
                    <a:pt x="21462" y="2309"/>
                  </a:moveTo>
                  <a:cubicBezTo>
                    <a:pt x="20870" y="1490"/>
                    <a:pt x="20278" y="672"/>
                    <a:pt x="19095" y="263"/>
                  </a:cubicBezTo>
                  <a:cubicBezTo>
                    <a:pt x="17911" y="-146"/>
                    <a:pt x="16136" y="-146"/>
                    <a:pt x="13473" y="754"/>
                  </a:cubicBezTo>
                  <a:cubicBezTo>
                    <a:pt x="10810" y="1654"/>
                    <a:pt x="7259" y="3454"/>
                    <a:pt x="4596" y="5581"/>
                  </a:cubicBezTo>
                  <a:cubicBezTo>
                    <a:pt x="1933" y="7709"/>
                    <a:pt x="158" y="10163"/>
                    <a:pt x="10" y="12454"/>
                  </a:cubicBezTo>
                  <a:cubicBezTo>
                    <a:pt x="-138" y="14745"/>
                    <a:pt x="1341" y="16872"/>
                    <a:pt x="4152" y="18345"/>
                  </a:cubicBezTo>
                  <a:cubicBezTo>
                    <a:pt x="6963" y="19818"/>
                    <a:pt x="11106" y="20636"/>
                    <a:pt x="15248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4308763" y="3993283"/>
              <a:ext cx="2300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4416099" y="4115952"/>
              <a:ext cx="222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4870069" y="4032754"/>
              <a:ext cx="187957" cy="20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100" fill="norm" stroke="1" extrusionOk="0">
                  <a:moveTo>
                    <a:pt x="13461" y="4569"/>
                  </a:moveTo>
                  <a:cubicBezTo>
                    <a:pt x="14030" y="3267"/>
                    <a:pt x="14598" y="1966"/>
                    <a:pt x="14030" y="1055"/>
                  </a:cubicBezTo>
                  <a:cubicBezTo>
                    <a:pt x="13461" y="144"/>
                    <a:pt x="11756" y="-376"/>
                    <a:pt x="9340" y="535"/>
                  </a:cubicBezTo>
                  <a:cubicBezTo>
                    <a:pt x="6924" y="1446"/>
                    <a:pt x="3798" y="3788"/>
                    <a:pt x="1951" y="6781"/>
                  </a:cubicBezTo>
                  <a:cubicBezTo>
                    <a:pt x="103" y="9773"/>
                    <a:pt x="-465" y="13417"/>
                    <a:pt x="388" y="16279"/>
                  </a:cubicBezTo>
                  <a:cubicBezTo>
                    <a:pt x="1240" y="19142"/>
                    <a:pt x="3514" y="21224"/>
                    <a:pt x="6924" y="21094"/>
                  </a:cubicBezTo>
                  <a:cubicBezTo>
                    <a:pt x="10335" y="20964"/>
                    <a:pt x="14882" y="18622"/>
                    <a:pt x="17582" y="15108"/>
                  </a:cubicBezTo>
                  <a:cubicBezTo>
                    <a:pt x="20282" y="11595"/>
                    <a:pt x="21135" y="6911"/>
                    <a:pt x="20851" y="4048"/>
                  </a:cubicBezTo>
                  <a:cubicBezTo>
                    <a:pt x="20567" y="1185"/>
                    <a:pt x="19146" y="144"/>
                    <a:pt x="16872" y="14"/>
                  </a:cubicBezTo>
                  <a:cubicBezTo>
                    <a:pt x="14598" y="-116"/>
                    <a:pt x="11472" y="665"/>
                    <a:pt x="8346" y="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4957212" y="3931948"/>
              <a:ext cx="7990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6379" y="2498"/>
                    <a:pt x="11654" y="4996"/>
                    <a:pt x="7942" y="8229"/>
                  </a:cubicBezTo>
                  <a:cubicBezTo>
                    <a:pt x="4229" y="11461"/>
                    <a:pt x="1529" y="15429"/>
                    <a:pt x="516" y="17780"/>
                  </a:cubicBezTo>
                  <a:cubicBezTo>
                    <a:pt x="-496" y="20131"/>
                    <a:pt x="179" y="20865"/>
                    <a:pt x="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4883776" y="3952393"/>
              <a:ext cx="199339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080"/>
                  </a:moveTo>
                  <a:cubicBezTo>
                    <a:pt x="3600" y="0"/>
                    <a:pt x="7200" y="-1080"/>
                    <a:pt x="10800" y="2160"/>
                  </a:cubicBezTo>
                  <a:cubicBezTo>
                    <a:pt x="14400" y="5400"/>
                    <a:pt x="18000" y="1296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4707439" y="4315290"/>
              <a:ext cx="29900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54" y="4800"/>
                    <a:pt x="10708" y="9600"/>
                    <a:pt x="14308" y="13200"/>
                  </a:cubicBezTo>
                  <a:cubicBezTo>
                    <a:pt x="17908" y="16800"/>
                    <a:pt x="19754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5162659" y="3976142"/>
              <a:ext cx="204129" cy="33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87" fill="norm" stroke="1" extrusionOk="0">
                  <a:moveTo>
                    <a:pt x="21300" y="117"/>
                  </a:moveTo>
                  <a:cubicBezTo>
                    <a:pt x="19700" y="-48"/>
                    <a:pt x="18100" y="-213"/>
                    <a:pt x="15300" y="941"/>
                  </a:cubicBezTo>
                  <a:cubicBezTo>
                    <a:pt x="12500" y="2095"/>
                    <a:pt x="8500" y="4569"/>
                    <a:pt x="5700" y="7289"/>
                  </a:cubicBezTo>
                  <a:cubicBezTo>
                    <a:pt x="2900" y="10010"/>
                    <a:pt x="1300" y="12978"/>
                    <a:pt x="500" y="15039"/>
                  </a:cubicBezTo>
                  <a:cubicBezTo>
                    <a:pt x="-300" y="17100"/>
                    <a:pt x="-300" y="18254"/>
                    <a:pt x="1700" y="19161"/>
                  </a:cubicBezTo>
                  <a:cubicBezTo>
                    <a:pt x="3700" y="20068"/>
                    <a:pt x="7700" y="20727"/>
                    <a:pt x="11700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320786" y="4192620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517568" y="4092952"/>
              <a:ext cx="263230" cy="21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839" y="0"/>
                  </a:moveTo>
                  <a:cubicBezTo>
                    <a:pt x="419" y="5023"/>
                    <a:pt x="0" y="10046"/>
                    <a:pt x="0" y="13312"/>
                  </a:cubicBezTo>
                  <a:cubicBezTo>
                    <a:pt x="0" y="16577"/>
                    <a:pt x="419" y="18084"/>
                    <a:pt x="944" y="19340"/>
                  </a:cubicBezTo>
                  <a:cubicBezTo>
                    <a:pt x="1468" y="20595"/>
                    <a:pt x="2097" y="21600"/>
                    <a:pt x="2726" y="21474"/>
                  </a:cubicBezTo>
                  <a:cubicBezTo>
                    <a:pt x="3355" y="21349"/>
                    <a:pt x="3984" y="20093"/>
                    <a:pt x="4718" y="18084"/>
                  </a:cubicBezTo>
                  <a:cubicBezTo>
                    <a:pt x="5452" y="16074"/>
                    <a:pt x="6291" y="13312"/>
                    <a:pt x="7025" y="11428"/>
                  </a:cubicBezTo>
                  <a:cubicBezTo>
                    <a:pt x="7759" y="9544"/>
                    <a:pt x="8388" y="8540"/>
                    <a:pt x="8703" y="8665"/>
                  </a:cubicBezTo>
                  <a:cubicBezTo>
                    <a:pt x="9017" y="8791"/>
                    <a:pt x="9017" y="10046"/>
                    <a:pt x="9122" y="11930"/>
                  </a:cubicBezTo>
                  <a:cubicBezTo>
                    <a:pt x="9227" y="13814"/>
                    <a:pt x="9437" y="16326"/>
                    <a:pt x="9961" y="17958"/>
                  </a:cubicBezTo>
                  <a:cubicBezTo>
                    <a:pt x="10485" y="19591"/>
                    <a:pt x="11324" y="20344"/>
                    <a:pt x="12163" y="20344"/>
                  </a:cubicBezTo>
                  <a:cubicBezTo>
                    <a:pt x="13002" y="20344"/>
                    <a:pt x="13841" y="19591"/>
                    <a:pt x="15414" y="17330"/>
                  </a:cubicBezTo>
                  <a:cubicBezTo>
                    <a:pt x="16986" y="15070"/>
                    <a:pt x="19293" y="11302"/>
                    <a:pt x="21600" y="7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811464" y="4000950"/>
              <a:ext cx="62967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9" h="21600" fill="norm" stroke="1" extrusionOk="0">
                  <a:moveTo>
                    <a:pt x="7477" y="0"/>
                  </a:moveTo>
                  <a:cubicBezTo>
                    <a:pt x="11631" y="2604"/>
                    <a:pt x="15785" y="5209"/>
                    <a:pt x="18277" y="7889"/>
                  </a:cubicBezTo>
                  <a:cubicBezTo>
                    <a:pt x="20769" y="10570"/>
                    <a:pt x="21600" y="13328"/>
                    <a:pt x="18277" y="15626"/>
                  </a:cubicBezTo>
                  <a:cubicBezTo>
                    <a:pt x="14954" y="17923"/>
                    <a:pt x="7477" y="197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5857465" y="3939615"/>
              <a:ext cx="161552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600" fill="norm" stroke="1" extrusionOk="0">
                  <a:moveTo>
                    <a:pt x="13957" y="0"/>
                  </a:moveTo>
                  <a:cubicBezTo>
                    <a:pt x="16948" y="2629"/>
                    <a:pt x="19938" y="5257"/>
                    <a:pt x="20769" y="8057"/>
                  </a:cubicBezTo>
                  <a:cubicBezTo>
                    <a:pt x="21600" y="10857"/>
                    <a:pt x="20271" y="13829"/>
                    <a:pt x="16449" y="16114"/>
                  </a:cubicBezTo>
                  <a:cubicBezTo>
                    <a:pt x="12628" y="18400"/>
                    <a:pt x="6314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3342741" y="2716422"/>
              <a:ext cx="412806" cy="6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31" fill="norm" stroke="1" extrusionOk="0">
                  <a:moveTo>
                    <a:pt x="0" y="12829"/>
                  </a:moveTo>
                  <a:cubicBezTo>
                    <a:pt x="3467" y="10515"/>
                    <a:pt x="6933" y="8201"/>
                    <a:pt x="10267" y="6272"/>
                  </a:cubicBezTo>
                  <a:cubicBezTo>
                    <a:pt x="13600" y="4344"/>
                    <a:pt x="16800" y="2801"/>
                    <a:pt x="18800" y="1644"/>
                  </a:cubicBezTo>
                  <a:cubicBezTo>
                    <a:pt x="20800" y="486"/>
                    <a:pt x="21600" y="-285"/>
                    <a:pt x="21533" y="101"/>
                  </a:cubicBezTo>
                  <a:cubicBezTo>
                    <a:pt x="21467" y="486"/>
                    <a:pt x="20533" y="2029"/>
                    <a:pt x="18267" y="4344"/>
                  </a:cubicBezTo>
                  <a:cubicBezTo>
                    <a:pt x="16000" y="6658"/>
                    <a:pt x="12400" y="9744"/>
                    <a:pt x="9933" y="12058"/>
                  </a:cubicBezTo>
                  <a:cubicBezTo>
                    <a:pt x="7467" y="14372"/>
                    <a:pt x="6133" y="15915"/>
                    <a:pt x="5133" y="17458"/>
                  </a:cubicBezTo>
                  <a:cubicBezTo>
                    <a:pt x="4133" y="19001"/>
                    <a:pt x="3467" y="20544"/>
                    <a:pt x="3600" y="20929"/>
                  </a:cubicBezTo>
                  <a:cubicBezTo>
                    <a:pt x="3733" y="21315"/>
                    <a:pt x="4667" y="20544"/>
                    <a:pt x="7200" y="19772"/>
                  </a:cubicBezTo>
                  <a:cubicBezTo>
                    <a:pt x="9733" y="19001"/>
                    <a:pt x="13867" y="18229"/>
                    <a:pt x="18000" y="17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688953" y="2137908"/>
              <a:ext cx="865150" cy="5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71" fill="norm" stroke="1" extrusionOk="0">
                  <a:moveTo>
                    <a:pt x="4558" y="0"/>
                  </a:moveTo>
                  <a:cubicBezTo>
                    <a:pt x="4239" y="0"/>
                    <a:pt x="3920" y="0"/>
                    <a:pt x="3920" y="0"/>
                  </a:cubicBezTo>
                  <a:cubicBezTo>
                    <a:pt x="3920" y="0"/>
                    <a:pt x="4239" y="0"/>
                    <a:pt x="5768" y="0"/>
                  </a:cubicBezTo>
                  <a:cubicBezTo>
                    <a:pt x="7297" y="0"/>
                    <a:pt x="10037" y="0"/>
                    <a:pt x="12204" y="1029"/>
                  </a:cubicBezTo>
                  <a:cubicBezTo>
                    <a:pt x="14370" y="2057"/>
                    <a:pt x="15963" y="4114"/>
                    <a:pt x="16919" y="5143"/>
                  </a:cubicBezTo>
                  <a:cubicBezTo>
                    <a:pt x="17874" y="6171"/>
                    <a:pt x="18193" y="6171"/>
                    <a:pt x="18097" y="6171"/>
                  </a:cubicBezTo>
                  <a:cubicBezTo>
                    <a:pt x="18002" y="6171"/>
                    <a:pt x="17492" y="6171"/>
                    <a:pt x="16154" y="6686"/>
                  </a:cubicBezTo>
                  <a:cubicBezTo>
                    <a:pt x="14816" y="7200"/>
                    <a:pt x="12650" y="8229"/>
                    <a:pt x="10451" y="9771"/>
                  </a:cubicBezTo>
                  <a:cubicBezTo>
                    <a:pt x="8253" y="11314"/>
                    <a:pt x="6023" y="13371"/>
                    <a:pt x="4398" y="14400"/>
                  </a:cubicBezTo>
                  <a:cubicBezTo>
                    <a:pt x="2774" y="15429"/>
                    <a:pt x="1754" y="15429"/>
                    <a:pt x="1053" y="14914"/>
                  </a:cubicBezTo>
                  <a:cubicBezTo>
                    <a:pt x="352" y="14400"/>
                    <a:pt x="-30" y="13371"/>
                    <a:pt x="2" y="11829"/>
                  </a:cubicBezTo>
                  <a:cubicBezTo>
                    <a:pt x="34" y="10286"/>
                    <a:pt x="480" y="8229"/>
                    <a:pt x="1818" y="6171"/>
                  </a:cubicBezTo>
                  <a:cubicBezTo>
                    <a:pt x="3156" y="4114"/>
                    <a:pt x="5386" y="2057"/>
                    <a:pt x="7839" y="1029"/>
                  </a:cubicBezTo>
                  <a:cubicBezTo>
                    <a:pt x="10292" y="0"/>
                    <a:pt x="12968" y="0"/>
                    <a:pt x="15166" y="1543"/>
                  </a:cubicBezTo>
                  <a:cubicBezTo>
                    <a:pt x="17365" y="3086"/>
                    <a:pt x="19085" y="6171"/>
                    <a:pt x="20073" y="9257"/>
                  </a:cubicBezTo>
                  <a:cubicBezTo>
                    <a:pt x="21060" y="12343"/>
                    <a:pt x="21315" y="15429"/>
                    <a:pt x="21251" y="17486"/>
                  </a:cubicBezTo>
                  <a:cubicBezTo>
                    <a:pt x="21188" y="19543"/>
                    <a:pt x="20805" y="20571"/>
                    <a:pt x="19690" y="21086"/>
                  </a:cubicBezTo>
                  <a:cubicBezTo>
                    <a:pt x="18575" y="21600"/>
                    <a:pt x="16728" y="21600"/>
                    <a:pt x="15581" y="21086"/>
                  </a:cubicBezTo>
                  <a:cubicBezTo>
                    <a:pt x="14434" y="20571"/>
                    <a:pt x="13988" y="19543"/>
                    <a:pt x="13988" y="19029"/>
                  </a:cubicBezTo>
                  <a:cubicBezTo>
                    <a:pt x="13988" y="18514"/>
                    <a:pt x="14434" y="18514"/>
                    <a:pt x="15772" y="18514"/>
                  </a:cubicBezTo>
                  <a:cubicBezTo>
                    <a:pt x="17110" y="18514"/>
                    <a:pt x="19340" y="18514"/>
                    <a:pt x="2157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4124759" y="4510500"/>
              <a:ext cx="4494129" cy="243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0986" fill="norm" stroke="1" extrusionOk="0">
                  <a:moveTo>
                    <a:pt x="0" y="1017"/>
                  </a:moveTo>
                  <a:cubicBezTo>
                    <a:pt x="49" y="4544"/>
                    <a:pt x="98" y="8070"/>
                    <a:pt x="239" y="11266"/>
                  </a:cubicBezTo>
                  <a:cubicBezTo>
                    <a:pt x="380" y="14462"/>
                    <a:pt x="614" y="17327"/>
                    <a:pt x="939" y="19091"/>
                  </a:cubicBezTo>
                  <a:cubicBezTo>
                    <a:pt x="1264" y="20854"/>
                    <a:pt x="1681" y="21515"/>
                    <a:pt x="2123" y="20523"/>
                  </a:cubicBezTo>
                  <a:cubicBezTo>
                    <a:pt x="2565" y="19531"/>
                    <a:pt x="3031" y="16886"/>
                    <a:pt x="3467" y="14242"/>
                  </a:cubicBezTo>
                  <a:cubicBezTo>
                    <a:pt x="3903" y="11597"/>
                    <a:pt x="4308" y="8952"/>
                    <a:pt x="4743" y="6637"/>
                  </a:cubicBezTo>
                  <a:cubicBezTo>
                    <a:pt x="5179" y="4323"/>
                    <a:pt x="5645" y="2340"/>
                    <a:pt x="6124" y="1237"/>
                  </a:cubicBezTo>
                  <a:cubicBezTo>
                    <a:pt x="6603" y="135"/>
                    <a:pt x="7094" y="-85"/>
                    <a:pt x="7566" y="25"/>
                  </a:cubicBezTo>
                  <a:cubicBezTo>
                    <a:pt x="8039" y="135"/>
                    <a:pt x="8493" y="576"/>
                    <a:pt x="8947" y="797"/>
                  </a:cubicBezTo>
                  <a:cubicBezTo>
                    <a:pt x="9401" y="1017"/>
                    <a:pt x="9855" y="1017"/>
                    <a:pt x="10315" y="797"/>
                  </a:cubicBezTo>
                  <a:cubicBezTo>
                    <a:pt x="10775" y="576"/>
                    <a:pt x="11242" y="135"/>
                    <a:pt x="11714" y="246"/>
                  </a:cubicBezTo>
                  <a:cubicBezTo>
                    <a:pt x="12187" y="356"/>
                    <a:pt x="12665" y="1017"/>
                    <a:pt x="13126" y="2119"/>
                  </a:cubicBezTo>
                  <a:cubicBezTo>
                    <a:pt x="13586" y="3221"/>
                    <a:pt x="14028" y="4764"/>
                    <a:pt x="14439" y="6307"/>
                  </a:cubicBezTo>
                  <a:cubicBezTo>
                    <a:pt x="14850" y="7850"/>
                    <a:pt x="15230" y="9393"/>
                    <a:pt x="15654" y="10825"/>
                  </a:cubicBezTo>
                  <a:cubicBezTo>
                    <a:pt x="16077" y="12258"/>
                    <a:pt x="16544" y="13580"/>
                    <a:pt x="17022" y="14682"/>
                  </a:cubicBezTo>
                  <a:cubicBezTo>
                    <a:pt x="17501" y="15784"/>
                    <a:pt x="17992" y="16666"/>
                    <a:pt x="18403" y="17327"/>
                  </a:cubicBezTo>
                  <a:cubicBezTo>
                    <a:pt x="18814" y="17988"/>
                    <a:pt x="19145" y="18429"/>
                    <a:pt x="19550" y="18980"/>
                  </a:cubicBezTo>
                  <a:cubicBezTo>
                    <a:pt x="19955" y="19531"/>
                    <a:pt x="20434" y="20193"/>
                    <a:pt x="20747" y="20193"/>
                  </a:cubicBezTo>
                  <a:cubicBezTo>
                    <a:pt x="21060" y="20193"/>
                    <a:pt x="21207" y="19531"/>
                    <a:pt x="21330" y="18099"/>
                  </a:cubicBezTo>
                  <a:cubicBezTo>
                    <a:pt x="21453" y="16666"/>
                    <a:pt x="21551" y="14462"/>
                    <a:pt x="21575" y="12919"/>
                  </a:cubicBezTo>
                  <a:cubicBezTo>
                    <a:pt x="21600" y="11376"/>
                    <a:pt x="21551" y="10495"/>
                    <a:pt x="21502" y="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2611836" y="5069835"/>
              <a:ext cx="324564" cy="33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1191" y="7053"/>
                  </a:moveTo>
                  <a:cubicBezTo>
                    <a:pt x="1020" y="6247"/>
                    <a:pt x="850" y="5441"/>
                    <a:pt x="1956" y="4232"/>
                  </a:cubicBezTo>
                  <a:cubicBezTo>
                    <a:pt x="3061" y="3023"/>
                    <a:pt x="5443" y="1411"/>
                    <a:pt x="7483" y="605"/>
                  </a:cubicBezTo>
                  <a:cubicBezTo>
                    <a:pt x="9524" y="-201"/>
                    <a:pt x="11225" y="-201"/>
                    <a:pt x="12416" y="605"/>
                  </a:cubicBezTo>
                  <a:cubicBezTo>
                    <a:pt x="13606" y="1411"/>
                    <a:pt x="14287" y="3023"/>
                    <a:pt x="13861" y="5521"/>
                  </a:cubicBezTo>
                  <a:cubicBezTo>
                    <a:pt x="13436" y="8020"/>
                    <a:pt x="11906" y="11405"/>
                    <a:pt x="9694" y="13903"/>
                  </a:cubicBezTo>
                  <a:cubicBezTo>
                    <a:pt x="7483" y="16402"/>
                    <a:pt x="4592" y="18014"/>
                    <a:pt x="2721" y="19062"/>
                  </a:cubicBezTo>
                  <a:cubicBezTo>
                    <a:pt x="850" y="20109"/>
                    <a:pt x="0" y="20593"/>
                    <a:pt x="0" y="20915"/>
                  </a:cubicBezTo>
                  <a:cubicBezTo>
                    <a:pt x="0" y="21238"/>
                    <a:pt x="850" y="21399"/>
                    <a:pt x="3231" y="21077"/>
                  </a:cubicBezTo>
                  <a:cubicBezTo>
                    <a:pt x="5613" y="20754"/>
                    <a:pt x="9524" y="19948"/>
                    <a:pt x="12841" y="19626"/>
                  </a:cubicBezTo>
                  <a:cubicBezTo>
                    <a:pt x="16157" y="19303"/>
                    <a:pt x="18879" y="19465"/>
                    <a:pt x="21600" y="19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176608" y="5103697"/>
              <a:ext cx="262546" cy="25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990" fill="norm" stroke="1" extrusionOk="0">
                  <a:moveTo>
                    <a:pt x="13990" y="3250"/>
                  </a:moveTo>
                  <a:cubicBezTo>
                    <a:pt x="13990" y="2202"/>
                    <a:pt x="13990" y="1153"/>
                    <a:pt x="13476" y="524"/>
                  </a:cubicBezTo>
                  <a:cubicBezTo>
                    <a:pt x="12962" y="-105"/>
                    <a:pt x="11933" y="-315"/>
                    <a:pt x="10185" y="734"/>
                  </a:cubicBezTo>
                  <a:cubicBezTo>
                    <a:pt x="8436" y="1782"/>
                    <a:pt x="5967" y="4089"/>
                    <a:pt x="4116" y="7025"/>
                  </a:cubicBezTo>
                  <a:cubicBezTo>
                    <a:pt x="2265" y="9961"/>
                    <a:pt x="1030" y="13526"/>
                    <a:pt x="413" y="15937"/>
                  </a:cubicBezTo>
                  <a:cubicBezTo>
                    <a:pt x="-204" y="18349"/>
                    <a:pt x="-204" y="19607"/>
                    <a:pt x="927" y="20341"/>
                  </a:cubicBezTo>
                  <a:cubicBezTo>
                    <a:pt x="2059" y="21075"/>
                    <a:pt x="4322" y="21285"/>
                    <a:pt x="7510" y="20446"/>
                  </a:cubicBezTo>
                  <a:cubicBezTo>
                    <a:pt x="10699" y="19607"/>
                    <a:pt x="14813" y="17720"/>
                    <a:pt x="17487" y="15833"/>
                  </a:cubicBezTo>
                  <a:cubicBezTo>
                    <a:pt x="20162" y="13945"/>
                    <a:pt x="21396" y="12058"/>
                    <a:pt x="21087" y="9961"/>
                  </a:cubicBezTo>
                  <a:cubicBezTo>
                    <a:pt x="20779" y="7864"/>
                    <a:pt x="18927" y="5557"/>
                    <a:pt x="16973" y="4508"/>
                  </a:cubicBezTo>
                  <a:cubicBezTo>
                    <a:pt x="15019" y="3460"/>
                    <a:pt x="12962" y="3669"/>
                    <a:pt x="10905" y="3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3273740" y="5012973"/>
              <a:ext cx="122670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118"/>
                    <a:pt x="17100" y="236"/>
                    <a:pt x="15750" y="708"/>
                  </a:cubicBezTo>
                  <a:cubicBezTo>
                    <a:pt x="14400" y="1180"/>
                    <a:pt x="13950" y="2007"/>
                    <a:pt x="13050" y="3777"/>
                  </a:cubicBezTo>
                  <a:cubicBezTo>
                    <a:pt x="12150" y="5548"/>
                    <a:pt x="10800" y="8262"/>
                    <a:pt x="8550" y="11095"/>
                  </a:cubicBezTo>
                  <a:cubicBezTo>
                    <a:pt x="6300" y="13928"/>
                    <a:pt x="3150" y="16879"/>
                    <a:pt x="1575" y="18649"/>
                  </a:cubicBezTo>
                  <a:cubicBezTo>
                    <a:pt x="0" y="20420"/>
                    <a:pt x="0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3235345" y="5028820"/>
              <a:ext cx="276068" cy="4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9" fill="norm" stroke="1" extrusionOk="0">
                  <a:moveTo>
                    <a:pt x="600" y="21359"/>
                  </a:moveTo>
                  <a:cubicBezTo>
                    <a:pt x="203" y="15359"/>
                    <a:pt x="-193" y="9359"/>
                    <a:pt x="104" y="5759"/>
                  </a:cubicBezTo>
                  <a:cubicBezTo>
                    <a:pt x="401" y="2159"/>
                    <a:pt x="1392" y="959"/>
                    <a:pt x="4167" y="359"/>
                  </a:cubicBezTo>
                  <a:cubicBezTo>
                    <a:pt x="6941" y="-241"/>
                    <a:pt x="11499" y="-241"/>
                    <a:pt x="14669" y="1559"/>
                  </a:cubicBezTo>
                  <a:cubicBezTo>
                    <a:pt x="17840" y="3359"/>
                    <a:pt x="19624" y="6959"/>
                    <a:pt x="21407" y="1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3116461" y="5411648"/>
              <a:ext cx="264616" cy="3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567" y="0"/>
                  </a:moveTo>
                  <a:cubicBezTo>
                    <a:pt x="736" y="6171"/>
                    <a:pt x="-95" y="12343"/>
                    <a:pt x="9" y="16200"/>
                  </a:cubicBezTo>
                  <a:cubicBezTo>
                    <a:pt x="113" y="20057"/>
                    <a:pt x="1151" y="21600"/>
                    <a:pt x="4890" y="21600"/>
                  </a:cubicBezTo>
                  <a:cubicBezTo>
                    <a:pt x="8628" y="21600"/>
                    <a:pt x="15067" y="20057"/>
                    <a:pt x="2150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3655002" y="5012973"/>
              <a:ext cx="178418" cy="47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600" fill="norm" stroke="1" extrusionOk="0">
                  <a:moveTo>
                    <a:pt x="20657" y="0"/>
                  </a:moveTo>
                  <a:cubicBezTo>
                    <a:pt x="17106" y="1858"/>
                    <a:pt x="13556" y="3716"/>
                    <a:pt x="10153" y="5923"/>
                  </a:cubicBezTo>
                  <a:cubicBezTo>
                    <a:pt x="6750" y="8129"/>
                    <a:pt x="3495" y="10684"/>
                    <a:pt x="1572" y="12890"/>
                  </a:cubicBezTo>
                  <a:cubicBezTo>
                    <a:pt x="-351" y="15097"/>
                    <a:pt x="-943" y="16955"/>
                    <a:pt x="2312" y="18348"/>
                  </a:cubicBezTo>
                  <a:cubicBezTo>
                    <a:pt x="5567" y="19742"/>
                    <a:pt x="12668" y="20671"/>
                    <a:pt x="197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3871753" y="5288979"/>
              <a:ext cx="23000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4246741" y="5097308"/>
              <a:ext cx="2368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1" h="21600" fill="norm" stroke="1" extrusionOk="0">
                  <a:moveTo>
                    <a:pt x="13541" y="0"/>
                  </a:moveTo>
                  <a:cubicBezTo>
                    <a:pt x="11381" y="4320"/>
                    <a:pt x="9221" y="8640"/>
                    <a:pt x="5981" y="11920"/>
                  </a:cubicBezTo>
                  <a:cubicBezTo>
                    <a:pt x="2741" y="15200"/>
                    <a:pt x="-1579" y="17440"/>
                    <a:pt x="581" y="18880"/>
                  </a:cubicBezTo>
                  <a:cubicBezTo>
                    <a:pt x="2741" y="20320"/>
                    <a:pt x="11381" y="20960"/>
                    <a:pt x="200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4347098" y="5187943"/>
              <a:ext cx="283674" cy="22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2288"/>
                  </a:moveTo>
                  <a:cubicBezTo>
                    <a:pt x="195" y="1088"/>
                    <a:pt x="389" y="-112"/>
                    <a:pt x="584" y="8"/>
                  </a:cubicBezTo>
                  <a:cubicBezTo>
                    <a:pt x="778" y="128"/>
                    <a:pt x="973" y="1568"/>
                    <a:pt x="1362" y="4568"/>
                  </a:cubicBezTo>
                  <a:cubicBezTo>
                    <a:pt x="1751" y="7568"/>
                    <a:pt x="2335" y="12128"/>
                    <a:pt x="2822" y="15008"/>
                  </a:cubicBezTo>
                  <a:cubicBezTo>
                    <a:pt x="3308" y="17888"/>
                    <a:pt x="3697" y="19088"/>
                    <a:pt x="4378" y="19808"/>
                  </a:cubicBezTo>
                  <a:cubicBezTo>
                    <a:pt x="5059" y="20528"/>
                    <a:pt x="6032" y="20768"/>
                    <a:pt x="7297" y="18968"/>
                  </a:cubicBezTo>
                  <a:cubicBezTo>
                    <a:pt x="8562" y="17168"/>
                    <a:pt x="10119" y="13328"/>
                    <a:pt x="11189" y="10928"/>
                  </a:cubicBezTo>
                  <a:cubicBezTo>
                    <a:pt x="12259" y="8528"/>
                    <a:pt x="12843" y="7568"/>
                    <a:pt x="13135" y="7808"/>
                  </a:cubicBezTo>
                  <a:cubicBezTo>
                    <a:pt x="13427" y="8048"/>
                    <a:pt x="13427" y="9488"/>
                    <a:pt x="13427" y="11408"/>
                  </a:cubicBezTo>
                  <a:cubicBezTo>
                    <a:pt x="13427" y="13328"/>
                    <a:pt x="13427" y="15728"/>
                    <a:pt x="13427" y="17528"/>
                  </a:cubicBezTo>
                  <a:cubicBezTo>
                    <a:pt x="13427" y="19328"/>
                    <a:pt x="13427" y="20528"/>
                    <a:pt x="13914" y="21008"/>
                  </a:cubicBezTo>
                  <a:cubicBezTo>
                    <a:pt x="14400" y="21488"/>
                    <a:pt x="15373" y="21248"/>
                    <a:pt x="16443" y="19448"/>
                  </a:cubicBezTo>
                  <a:cubicBezTo>
                    <a:pt x="17514" y="17648"/>
                    <a:pt x="18681" y="14288"/>
                    <a:pt x="19362" y="12008"/>
                  </a:cubicBezTo>
                  <a:cubicBezTo>
                    <a:pt x="20043" y="9728"/>
                    <a:pt x="20238" y="8528"/>
                    <a:pt x="20530" y="7328"/>
                  </a:cubicBezTo>
                  <a:cubicBezTo>
                    <a:pt x="20822" y="6128"/>
                    <a:pt x="21211" y="4928"/>
                    <a:pt x="21405" y="4688"/>
                  </a:cubicBezTo>
                  <a:cubicBezTo>
                    <a:pt x="21600" y="4448"/>
                    <a:pt x="21600" y="5168"/>
                    <a:pt x="21600" y="5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4731050" y="5135642"/>
              <a:ext cx="37725" cy="30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47" fill="norm" stroke="1" extrusionOk="0">
                  <a:moveTo>
                    <a:pt x="21256" y="0"/>
                  </a:moveTo>
                  <a:cubicBezTo>
                    <a:pt x="15496" y="4356"/>
                    <a:pt x="9736" y="8713"/>
                    <a:pt x="6136" y="11889"/>
                  </a:cubicBezTo>
                  <a:cubicBezTo>
                    <a:pt x="2536" y="15066"/>
                    <a:pt x="1096" y="17062"/>
                    <a:pt x="376" y="18605"/>
                  </a:cubicBezTo>
                  <a:cubicBezTo>
                    <a:pt x="-344" y="20148"/>
                    <a:pt x="-344" y="21237"/>
                    <a:pt x="3256" y="21418"/>
                  </a:cubicBezTo>
                  <a:cubicBezTo>
                    <a:pt x="6856" y="21600"/>
                    <a:pt x="14056" y="20874"/>
                    <a:pt x="21256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4845442" y="5043640"/>
              <a:ext cx="11386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7920" y="871"/>
                  </a:cubicBezTo>
                  <a:cubicBezTo>
                    <a:pt x="11040" y="1742"/>
                    <a:pt x="14880" y="3484"/>
                    <a:pt x="17520" y="6387"/>
                  </a:cubicBezTo>
                  <a:cubicBezTo>
                    <a:pt x="20160" y="9290"/>
                    <a:pt x="21600" y="13355"/>
                    <a:pt x="21360" y="15910"/>
                  </a:cubicBezTo>
                  <a:cubicBezTo>
                    <a:pt x="21120" y="18465"/>
                    <a:pt x="19200" y="19510"/>
                    <a:pt x="17040" y="20206"/>
                  </a:cubicBezTo>
                  <a:cubicBezTo>
                    <a:pt x="14880" y="20903"/>
                    <a:pt x="12480" y="21252"/>
                    <a:pt x="10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5297786" y="5288979"/>
              <a:ext cx="19933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282452" y="5419315"/>
              <a:ext cx="222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914399" y="5164137"/>
              <a:ext cx="295741" cy="2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67" fill="norm" stroke="1" extrusionOk="0">
                  <a:moveTo>
                    <a:pt x="3087" y="2721"/>
                  </a:moveTo>
                  <a:cubicBezTo>
                    <a:pt x="3641" y="1874"/>
                    <a:pt x="4195" y="1027"/>
                    <a:pt x="5949" y="497"/>
                  </a:cubicBezTo>
                  <a:cubicBezTo>
                    <a:pt x="7702" y="-32"/>
                    <a:pt x="10656" y="-244"/>
                    <a:pt x="12872" y="391"/>
                  </a:cubicBezTo>
                  <a:cubicBezTo>
                    <a:pt x="15087" y="1027"/>
                    <a:pt x="16564" y="2509"/>
                    <a:pt x="16564" y="4732"/>
                  </a:cubicBezTo>
                  <a:cubicBezTo>
                    <a:pt x="16564" y="6956"/>
                    <a:pt x="15087" y="9921"/>
                    <a:pt x="12687" y="12462"/>
                  </a:cubicBezTo>
                  <a:cubicBezTo>
                    <a:pt x="10287" y="15003"/>
                    <a:pt x="6964" y="17121"/>
                    <a:pt x="4472" y="18391"/>
                  </a:cubicBezTo>
                  <a:cubicBezTo>
                    <a:pt x="1979" y="19662"/>
                    <a:pt x="318" y="20085"/>
                    <a:pt x="41" y="20509"/>
                  </a:cubicBezTo>
                  <a:cubicBezTo>
                    <a:pt x="-236" y="20932"/>
                    <a:pt x="872" y="21356"/>
                    <a:pt x="3918" y="21250"/>
                  </a:cubicBezTo>
                  <a:cubicBezTo>
                    <a:pt x="6964" y="21144"/>
                    <a:pt x="11949" y="20509"/>
                    <a:pt x="15179" y="20191"/>
                  </a:cubicBezTo>
                  <a:cubicBezTo>
                    <a:pt x="18410" y="19874"/>
                    <a:pt x="19887" y="19874"/>
                    <a:pt x="21364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6355809" y="5426982"/>
              <a:ext cx="260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7200"/>
                    <a:pt x="11859" y="14400"/>
                    <a:pt x="15459" y="18000"/>
                  </a:cubicBezTo>
                  <a:cubicBezTo>
                    <a:pt x="19059" y="21600"/>
                    <a:pt x="2032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6268876" y="5109935"/>
              <a:ext cx="119078" cy="32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441" fill="norm" stroke="1" extrusionOk="0">
                  <a:moveTo>
                    <a:pt x="18963" y="4228"/>
                  </a:moveTo>
                  <a:cubicBezTo>
                    <a:pt x="19844" y="3385"/>
                    <a:pt x="20726" y="2541"/>
                    <a:pt x="20506" y="1782"/>
                  </a:cubicBezTo>
                  <a:cubicBezTo>
                    <a:pt x="20285" y="1022"/>
                    <a:pt x="18963" y="347"/>
                    <a:pt x="17199" y="94"/>
                  </a:cubicBezTo>
                  <a:cubicBezTo>
                    <a:pt x="15436" y="-159"/>
                    <a:pt x="13232" y="10"/>
                    <a:pt x="10587" y="1697"/>
                  </a:cubicBezTo>
                  <a:cubicBezTo>
                    <a:pt x="7942" y="3385"/>
                    <a:pt x="4857" y="6591"/>
                    <a:pt x="2653" y="9628"/>
                  </a:cubicBezTo>
                  <a:cubicBezTo>
                    <a:pt x="448" y="12666"/>
                    <a:pt x="-874" y="15535"/>
                    <a:pt x="669" y="17475"/>
                  </a:cubicBezTo>
                  <a:cubicBezTo>
                    <a:pt x="2212" y="19416"/>
                    <a:pt x="6620" y="20428"/>
                    <a:pt x="10367" y="20935"/>
                  </a:cubicBezTo>
                  <a:cubicBezTo>
                    <a:pt x="14114" y="21441"/>
                    <a:pt x="17199" y="21441"/>
                    <a:pt x="20285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6746818" y="5127975"/>
              <a:ext cx="30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200"/>
                    <a:pt x="14400" y="4400"/>
                    <a:pt x="17100" y="7200"/>
                  </a:cubicBezTo>
                  <a:cubicBezTo>
                    <a:pt x="19800" y="10000"/>
                    <a:pt x="18000" y="13400"/>
                    <a:pt x="18000" y="15900"/>
                  </a:cubicBezTo>
                  <a:cubicBezTo>
                    <a:pt x="18000" y="18400"/>
                    <a:pt x="19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999824" y="5296646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16200"/>
                    <a:pt x="9853" y="10800"/>
                    <a:pt x="13453" y="7200"/>
                  </a:cubicBezTo>
                  <a:cubicBezTo>
                    <a:pt x="17053" y="3600"/>
                    <a:pt x="1932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7538960" y="5173976"/>
              <a:ext cx="247710" cy="19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201" fill="norm" stroke="1" extrusionOk="0">
                  <a:moveTo>
                    <a:pt x="10808" y="7382"/>
                  </a:moveTo>
                  <a:cubicBezTo>
                    <a:pt x="10592" y="6015"/>
                    <a:pt x="10376" y="4648"/>
                    <a:pt x="9512" y="3828"/>
                  </a:cubicBezTo>
                  <a:cubicBezTo>
                    <a:pt x="8648" y="3008"/>
                    <a:pt x="7136" y="2734"/>
                    <a:pt x="5300" y="4101"/>
                  </a:cubicBezTo>
                  <a:cubicBezTo>
                    <a:pt x="3464" y="5468"/>
                    <a:pt x="1304" y="8476"/>
                    <a:pt x="440" y="11484"/>
                  </a:cubicBezTo>
                  <a:cubicBezTo>
                    <a:pt x="-424" y="14491"/>
                    <a:pt x="8" y="17499"/>
                    <a:pt x="1520" y="19276"/>
                  </a:cubicBezTo>
                  <a:cubicBezTo>
                    <a:pt x="3032" y="21053"/>
                    <a:pt x="5624" y="21600"/>
                    <a:pt x="8540" y="20916"/>
                  </a:cubicBezTo>
                  <a:cubicBezTo>
                    <a:pt x="11456" y="20233"/>
                    <a:pt x="14696" y="18319"/>
                    <a:pt x="16856" y="16542"/>
                  </a:cubicBezTo>
                  <a:cubicBezTo>
                    <a:pt x="19016" y="14765"/>
                    <a:pt x="20096" y="13124"/>
                    <a:pt x="20636" y="11620"/>
                  </a:cubicBezTo>
                  <a:cubicBezTo>
                    <a:pt x="21176" y="10116"/>
                    <a:pt x="21176" y="8749"/>
                    <a:pt x="19016" y="6835"/>
                  </a:cubicBezTo>
                  <a:cubicBezTo>
                    <a:pt x="16856" y="4922"/>
                    <a:pt x="12536" y="2461"/>
                    <a:pt x="82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7628505" y="5066641"/>
              <a:ext cx="6900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2667"/>
                    <a:pt x="10400" y="5333"/>
                    <a:pt x="6800" y="8533"/>
                  </a:cubicBezTo>
                  <a:cubicBezTo>
                    <a:pt x="3200" y="11733"/>
                    <a:pt x="1600" y="15467"/>
                    <a:pt x="800" y="17733"/>
                  </a:cubicBezTo>
                  <a:cubicBezTo>
                    <a:pt x="0" y="20000"/>
                    <a:pt x="0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7483687" y="5068238"/>
              <a:ext cx="328823" cy="7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150" fill="norm" stroke="1" extrusionOk="0">
                  <a:moveTo>
                    <a:pt x="443" y="10350"/>
                  </a:moveTo>
                  <a:cubicBezTo>
                    <a:pt x="110" y="6750"/>
                    <a:pt x="-222" y="3150"/>
                    <a:pt x="193" y="1350"/>
                  </a:cubicBezTo>
                  <a:cubicBezTo>
                    <a:pt x="609" y="-450"/>
                    <a:pt x="1772" y="-450"/>
                    <a:pt x="4680" y="1350"/>
                  </a:cubicBezTo>
                  <a:cubicBezTo>
                    <a:pt x="7587" y="3150"/>
                    <a:pt x="12240" y="6750"/>
                    <a:pt x="15313" y="10350"/>
                  </a:cubicBezTo>
                  <a:cubicBezTo>
                    <a:pt x="18387" y="13950"/>
                    <a:pt x="19883" y="17550"/>
                    <a:pt x="21378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7413833" y="5449982"/>
              <a:ext cx="32200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57" y="19200"/>
                    <a:pt x="6514" y="16800"/>
                    <a:pt x="10114" y="13200"/>
                  </a:cubicBezTo>
                  <a:cubicBezTo>
                    <a:pt x="13714" y="9600"/>
                    <a:pt x="176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7934856" y="5114560"/>
              <a:ext cx="191994" cy="35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83" fill="norm" stroke="1" extrusionOk="0">
                  <a:moveTo>
                    <a:pt x="21352" y="1761"/>
                  </a:moveTo>
                  <a:cubicBezTo>
                    <a:pt x="20215" y="1135"/>
                    <a:pt x="19078" y="509"/>
                    <a:pt x="17657" y="196"/>
                  </a:cubicBezTo>
                  <a:cubicBezTo>
                    <a:pt x="16236" y="-117"/>
                    <a:pt x="14531" y="-117"/>
                    <a:pt x="12257" y="666"/>
                  </a:cubicBezTo>
                  <a:cubicBezTo>
                    <a:pt x="9984" y="1448"/>
                    <a:pt x="7141" y="3013"/>
                    <a:pt x="4726" y="5596"/>
                  </a:cubicBezTo>
                  <a:cubicBezTo>
                    <a:pt x="2310" y="8179"/>
                    <a:pt x="320" y="11779"/>
                    <a:pt x="36" y="14518"/>
                  </a:cubicBezTo>
                  <a:cubicBezTo>
                    <a:pt x="-248" y="17257"/>
                    <a:pt x="1173" y="19135"/>
                    <a:pt x="3731" y="20153"/>
                  </a:cubicBezTo>
                  <a:cubicBezTo>
                    <a:pt x="6289" y="21170"/>
                    <a:pt x="9984" y="21326"/>
                    <a:pt x="13678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8180517" y="5173976"/>
              <a:ext cx="38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8"/>
                    <a:pt x="8640" y="1477"/>
                    <a:pt x="12240" y="3415"/>
                  </a:cubicBezTo>
                  <a:cubicBezTo>
                    <a:pt x="15840" y="5354"/>
                    <a:pt x="18720" y="8492"/>
                    <a:pt x="20160" y="11723"/>
                  </a:cubicBezTo>
                  <a:cubicBezTo>
                    <a:pt x="21600" y="14954"/>
                    <a:pt x="2160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8314347" y="5235311"/>
              <a:ext cx="241846" cy="18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02" fill="norm" stroke="1" extrusionOk="0">
                  <a:moveTo>
                    <a:pt x="372" y="0"/>
                  </a:moveTo>
                  <a:cubicBezTo>
                    <a:pt x="144" y="3795"/>
                    <a:pt x="-83" y="7589"/>
                    <a:pt x="31" y="11092"/>
                  </a:cubicBezTo>
                  <a:cubicBezTo>
                    <a:pt x="144" y="14595"/>
                    <a:pt x="599" y="17805"/>
                    <a:pt x="1395" y="19557"/>
                  </a:cubicBezTo>
                  <a:cubicBezTo>
                    <a:pt x="2191" y="21308"/>
                    <a:pt x="3328" y="21600"/>
                    <a:pt x="4805" y="20724"/>
                  </a:cubicBezTo>
                  <a:cubicBezTo>
                    <a:pt x="6283" y="19849"/>
                    <a:pt x="8102" y="17805"/>
                    <a:pt x="9239" y="16054"/>
                  </a:cubicBezTo>
                  <a:cubicBezTo>
                    <a:pt x="10376" y="14303"/>
                    <a:pt x="10831" y="12843"/>
                    <a:pt x="11172" y="12843"/>
                  </a:cubicBezTo>
                  <a:cubicBezTo>
                    <a:pt x="11513" y="12843"/>
                    <a:pt x="11740" y="14303"/>
                    <a:pt x="11854" y="16054"/>
                  </a:cubicBezTo>
                  <a:cubicBezTo>
                    <a:pt x="11968" y="17805"/>
                    <a:pt x="11968" y="19849"/>
                    <a:pt x="12536" y="20578"/>
                  </a:cubicBezTo>
                  <a:cubicBezTo>
                    <a:pt x="13104" y="21308"/>
                    <a:pt x="14241" y="20724"/>
                    <a:pt x="15833" y="17222"/>
                  </a:cubicBezTo>
                  <a:cubicBezTo>
                    <a:pt x="17424" y="13719"/>
                    <a:pt x="19471" y="7297"/>
                    <a:pt x="21517" y="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8640527" y="5148874"/>
              <a:ext cx="30669" cy="27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377"/>
                  </a:moveTo>
                  <a:cubicBezTo>
                    <a:pt x="7200" y="569"/>
                    <a:pt x="14400" y="-238"/>
                    <a:pt x="18000" y="65"/>
                  </a:cubicBezTo>
                  <a:cubicBezTo>
                    <a:pt x="21600" y="368"/>
                    <a:pt x="21600" y="1781"/>
                    <a:pt x="21600" y="5515"/>
                  </a:cubicBezTo>
                  <a:cubicBezTo>
                    <a:pt x="21600" y="9250"/>
                    <a:pt x="21600" y="15306"/>
                    <a:pt x="2160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8717196" y="5112642"/>
              <a:ext cx="77999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0" y="0"/>
                  </a:moveTo>
                  <a:cubicBezTo>
                    <a:pt x="5400" y="1152"/>
                    <a:pt x="10800" y="2304"/>
                    <a:pt x="14850" y="4680"/>
                  </a:cubicBezTo>
                  <a:cubicBezTo>
                    <a:pt x="18900" y="7056"/>
                    <a:pt x="21600" y="10656"/>
                    <a:pt x="20250" y="13680"/>
                  </a:cubicBezTo>
                  <a:cubicBezTo>
                    <a:pt x="18900" y="16704"/>
                    <a:pt x="13500" y="19152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8709529" y="5097308"/>
              <a:ext cx="19273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fill="norm" stroke="1" extrusionOk="0">
                  <a:moveTo>
                    <a:pt x="14307" y="0"/>
                  </a:moveTo>
                  <a:cubicBezTo>
                    <a:pt x="16551" y="1516"/>
                    <a:pt x="18795" y="3032"/>
                    <a:pt x="20057" y="5495"/>
                  </a:cubicBezTo>
                  <a:cubicBezTo>
                    <a:pt x="21320" y="7958"/>
                    <a:pt x="21600" y="11368"/>
                    <a:pt x="20338" y="13958"/>
                  </a:cubicBezTo>
                  <a:cubicBezTo>
                    <a:pt x="19075" y="16547"/>
                    <a:pt x="16270" y="18316"/>
                    <a:pt x="12623" y="19453"/>
                  </a:cubicBezTo>
                  <a:cubicBezTo>
                    <a:pt x="8977" y="20589"/>
                    <a:pt x="4488" y="210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16" name="Drawing"/>
          <p:cNvGrpSpPr/>
          <p:nvPr/>
        </p:nvGrpSpPr>
        <p:grpSpPr>
          <a:xfrm>
            <a:off x="7789509" y="3764098"/>
            <a:ext cx="5198118" cy="3826073"/>
            <a:chOff x="0" y="0"/>
            <a:chExt cx="5198117" cy="3826071"/>
          </a:xfrm>
        </p:grpSpPr>
        <p:sp>
          <p:nvSpPr>
            <p:cNvPr id="566" name="Line"/>
            <p:cNvSpPr/>
            <p:nvPr/>
          </p:nvSpPr>
          <p:spPr>
            <a:xfrm>
              <a:off x="191671" y="1912847"/>
              <a:ext cx="3687750" cy="1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2276"/>
                  </a:moveTo>
                  <a:cubicBezTo>
                    <a:pt x="344" y="1294"/>
                    <a:pt x="689" y="312"/>
                    <a:pt x="1168" y="66"/>
                  </a:cubicBezTo>
                  <a:cubicBezTo>
                    <a:pt x="1647" y="-179"/>
                    <a:pt x="2260" y="312"/>
                    <a:pt x="2904" y="557"/>
                  </a:cubicBezTo>
                  <a:cubicBezTo>
                    <a:pt x="3548" y="803"/>
                    <a:pt x="4221" y="803"/>
                    <a:pt x="4850" y="803"/>
                  </a:cubicBezTo>
                  <a:cubicBezTo>
                    <a:pt x="5479" y="803"/>
                    <a:pt x="6062" y="803"/>
                    <a:pt x="6661" y="803"/>
                  </a:cubicBezTo>
                  <a:cubicBezTo>
                    <a:pt x="7260" y="803"/>
                    <a:pt x="7874" y="803"/>
                    <a:pt x="8510" y="1048"/>
                  </a:cubicBezTo>
                  <a:cubicBezTo>
                    <a:pt x="9146" y="1294"/>
                    <a:pt x="9805" y="1785"/>
                    <a:pt x="10448" y="2276"/>
                  </a:cubicBezTo>
                  <a:cubicBezTo>
                    <a:pt x="11092" y="2766"/>
                    <a:pt x="11721" y="3257"/>
                    <a:pt x="12334" y="3748"/>
                  </a:cubicBezTo>
                  <a:cubicBezTo>
                    <a:pt x="12948" y="4239"/>
                    <a:pt x="13547" y="4730"/>
                    <a:pt x="14138" y="5466"/>
                  </a:cubicBezTo>
                  <a:cubicBezTo>
                    <a:pt x="14729" y="6203"/>
                    <a:pt x="15313" y="7185"/>
                    <a:pt x="15889" y="8166"/>
                  </a:cubicBezTo>
                  <a:cubicBezTo>
                    <a:pt x="16466" y="9148"/>
                    <a:pt x="17035" y="10130"/>
                    <a:pt x="17573" y="11357"/>
                  </a:cubicBezTo>
                  <a:cubicBezTo>
                    <a:pt x="18112" y="12585"/>
                    <a:pt x="18621" y="14057"/>
                    <a:pt x="19153" y="15285"/>
                  </a:cubicBezTo>
                  <a:cubicBezTo>
                    <a:pt x="19684" y="16512"/>
                    <a:pt x="20238" y="17494"/>
                    <a:pt x="20649" y="18476"/>
                  </a:cubicBezTo>
                  <a:cubicBezTo>
                    <a:pt x="21061" y="19457"/>
                    <a:pt x="21331" y="20439"/>
                    <a:pt x="2160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0" y="-1"/>
              <a:ext cx="5198118" cy="1947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0" y="19282"/>
                  </a:moveTo>
                  <a:cubicBezTo>
                    <a:pt x="382" y="19254"/>
                    <a:pt x="765" y="19225"/>
                    <a:pt x="1126" y="19155"/>
                  </a:cubicBezTo>
                  <a:cubicBezTo>
                    <a:pt x="1487" y="19084"/>
                    <a:pt x="1827" y="18971"/>
                    <a:pt x="2172" y="18758"/>
                  </a:cubicBezTo>
                  <a:cubicBezTo>
                    <a:pt x="2517" y="18546"/>
                    <a:pt x="2867" y="18235"/>
                    <a:pt x="3165" y="17937"/>
                  </a:cubicBezTo>
                  <a:cubicBezTo>
                    <a:pt x="3462" y="17640"/>
                    <a:pt x="3706" y="17357"/>
                    <a:pt x="4004" y="16961"/>
                  </a:cubicBezTo>
                  <a:cubicBezTo>
                    <a:pt x="4301" y="16564"/>
                    <a:pt x="4651" y="16055"/>
                    <a:pt x="4959" y="15559"/>
                  </a:cubicBezTo>
                  <a:cubicBezTo>
                    <a:pt x="5267" y="15064"/>
                    <a:pt x="5533" y="14583"/>
                    <a:pt x="5793" y="14101"/>
                  </a:cubicBezTo>
                  <a:cubicBezTo>
                    <a:pt x="6053" y="13620"/>
                    <a:pt x="6308" y="13139"/>
                    <a:pt x="6542" y="12615"/>
                  </a:cubicBezTo>
                  <a:cubicBezTo>
                    <a:pt x="6775" y="12091"/>
                    <a:pt x="6988" y="11525"/>
                    <a:pt x="7184" y="10931"/>
                  </a:cubicBezTo>
                  <a:cubicBezTo>
                    <a:pt x="7381" y="10336"/>
                    <a:pt x="7561" y="9713"/>
                    <a:pt x="7720" y="9105"/>
                  </a:cubicBezTo>
                  <a:cubicBezTo>
                    <a:pt x="7880" y="8496"/>
                    <a:pt x="8018" y="7902"/>
                    <a:pt x="8182" y="7307"/>
                  </a:cubicBezTo>
                  <a:cubicBezTo>
                    <a:pt x="8347" y="6713"/>
                    <a:pt x="8538" y="6118"/>
                    <a:pt x="8724" y="5481"/>
                  </a:cubicBezTo>
                  <a:cubicBezTo>
                    <a:pt x="8910" y="4844"/>
                    <a:pt x="9090" y="4165"/>
                    <a:pt x="9303" y="3528"/>
                  </a:cubicBezTo>
                  <a:cubicBezTo>
                    <a:pt x="9515" y="2891"/>
                    <a:pt x="9759" y="2296"/>
                    <a:pt x="10046" y="1758"/>
                  </a:cubicBezTo>
                  <a:cubicBezTo>
                    <a:pt x="10333" y="1221"/>
                    <a:pt x="10662" y="739"/>
                    <a:pt x="10981" y="428"/>
                  </a:cubicBezTo>
                  <a:cubicBezTo>
                    <a:pt x="11299" y="117"/>
                    <a:pt x="11607" y="-25"/>
                    <a:pt x="11904" y="3"/>
                  </a:cubicBezTo>
                  <a:cubicBezTo>
                    <a:pt x="12202" y="32"/>
                    <a:pt x="12488" y="230"/>
                    <a:pt x="12743" y="569"/>
                  </a:cubicBezTo>
                  <a:cubicBezTo>
                    <a:pt x="12998" y="909"/>
                    <a:pt x="13221" y="1390"/>
                    <a:pt x="13418" y="1872"/>
                  </a:cubicBezTo>
                  <a:cubicBezTo>
                    <a:pt x="13614" y="2353"/>
                    <a:pt x="13784" y="2834"/>
                    <a:pt x="13949" y="3457"/>
                  </a:cubicBezTo>
                  <a:cubicBezTo>
                    <a:pt x="14113" y="4080"/>
                    <a:pt x="14273" y="4844"/>
                    <a:pt x="14405" y="5651"/>
                  </a:cubicBezTo>
                  <a:cubicBezTo>
                    <a:pt x="14538" y="6458"/>
                    <a:pt x="14644" y="7307"/>
                    <a:pt x="14772" y="8142"/>
                  </a:cubicBezTo>
                  <a:cubicBezTo>
                    <a:pt x="14899" y="8977"/>
                    <a:pt x="15048" y="9798"/>
                    <a:pt x="15191" y="10577"/>
                  </a:cubicBezTo>
                  <a:cubicBezTo>
                    <a:pt x="15335" y="11355"/>
                    <a:pt x="15473" y="12091"/>
                    <a:pt x="15648" y="12827"/>
                  </a:cubicBezTo>
                  <a:cubicBezTo>
                    <a:pt x="15823" y="13563"/>
                    <a:pt x="16035" y="14300"/>
                    <a:pt x="16253" y="14922"/>
                  </a:cubicBezTo>
                  <a:cubicBezTo>
                    <a:pt x="16471" y="15545"/>
                    <a:pt x="16694" y="16055"/>
                    <a:pt x="16943" y="16508"/>
                  </a:cubicBezTo>
                  <a:cubicBezTo>
                    <a:pt x="17193" y="16961"/>
                    <a:pt x="17469" y="17357"/>
                    <a:pt x="17772" y="17767"/>
                  </a:cubicBezTo>
                  <a:cubicBezTo>
                    <a:pt x="18074" y="18178"/>
                    <a:pt x="18404" y="18603"/>
                    <a:pt x="18754" y="18971"/>
                  </a:cubicBezTo>
                  <a:cubicBezTo>
                    <a:pt x="19104" y="19339"/>
                    <a:pt x="19476" y="19650"/>
                    <a:pt x="19848" y="19919"/>
                  </a:cubicBezTo>
                  <a:cubicBezTo>
                    <a:pt x="20219" y="20188"/>
                    <a:pt x="20591" y="20414"/>
                    <a:pt x="20873" y="20612"/>
                  </a:cubicBezTo>
                  <a:cubicBezTo>
                    <a:pt x="21154" y="20811"/>
                    <a:pt x="21345" y="20981"/>
                    <a:pt x="21451" y="21136"/>
                  </a:cubicBezTo>
                  <a:cubicBezTo>
                    <a:pt x="21558" y="21292"/>
                    <a:pt x="21579" y="21433"/>
                    <a:pt x="21600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3657082" y="2021132"/>
              <a:ext cx="1073358" cy="8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780"/>
                  </a:moveTo>
                  <a:cubicBezTo>
                    <a:pt x="1131" y="163"/>
                    <a:pt x="2263" y="-454"/>
                    <a:pt x="3780" y="472"/>
                  </a:cubicBezTo>
                  <a:cubicBezTo>
                    <a:pt x="5297" y="1397"/>
                    <a:pt x="7200" y="3866"/>
                    <a:pt x="8846" y="5717"/>
                  </a:cubicBezTo>
                  <a:cubicBezTo>
                    <a:pt x="10491" y="7569"/>
                    <a:pt x="11880" y="8803"/>
                    <a:pt x="13423" y="10346"/>
                  </a:cubicBezTo>
                  <a:cubicBezTo>
                    <a:pt x="14966" y="11889"/>
                    <a:pt x="16663" y="13740"/>
                    <a:pt x="18051" y="15592"/>
                  </a:cubicBezTo>
                  <a:cubicBezTo>
                    <a:pt x="19440" y="17443"/>
                    <a:pt x="20520" y="19295"/>
                    <a:pt x="21600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2882731" y="115322"/>
              <a:ext cx="1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2802120" y="536998"/>
              <a:ext cx="88279" cy="92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21318" y="0"/>
                  </a:moveTo>
                  <a:cubicBezTo>
                    <a:pt x="20701" y="1320"/>
                    <a:pt x="20084" y="2640"/>
                    <a:pt x="17615" y="4080"/>
                  </a:cubicBezTo>
                  <a:cubicBezTo>
                    <a:pt x="15147" y="5520"/>
                    <a:pt x="10827" y="7080"/>
                    <a:pt x="7124" y="8550"/>
                  </a:cubicBezTo>
                  <a:cubicBezTo>
                    <a:pt x="3421" y="10020"/>
                    <a:pt x="335" y="11400"/>
                    <a:pt x="27" y="13170"/>
                  </a:cubicBezTo>
                  <a:cubicBezTo>
                    <a:pt x="-282" y="14940"/>
                    <a:pt x="2187" y="17100"/>
                    <a:pt x="4038" y="18570"/>
                  </a:cubicBezTo>
                  <a:cubicBezTo>
                    <a:pt x="5889" y="20040"/>
                    <a:pt x="7124" y="20820"/>
                    <a:pt x="8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2775395" y="1733025"/>
              <a:ext cx="38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2798396" y="1963030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2792783" y="1925655"/>
              <a:ext cx="54170" cy="5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214" fill="norm" stroke="1" extrusionOk="0">
                  <a:moveTo>
                    <a:pt x="5102" y="21214"/>
                  </a:moveTo>
                  <a:cubicBezTo>
                    <a:pt x="2157" y="17100"/>
                    <a:pt x="-789" y="12985"/>
                    <a:pt x="193" y="10414"/>
                  </a:cubicBezTo>
                  <a:cubicBezTo>
                    <a:pt x="1175" y="7843"/>
                    <a:pt x="6084" y="6814"/>
                    <a:pt x="10993" y="5271"/>
                  </a:cubicBezTo>
                  <a:cubicBezTo>
                    <a:pt x="15902" y="3728"/>
                    <a:pt x="20811" y="1671"/>
                    <a:pt x="20811" y="643"/>
                  </a:cubicBezTo>
                  <a:cubicBezTo>
                    <a:pt x="20811" y="-386"/>
                    <a:pt x="15902" y="-386"/>
                    <a:pt x="12956" y="2185"/>
                  </a:cubicBezTo>
                  <a:cubicBezTo>
                    <a:pt x="10011" y="4757"/>
                    <a:pt x="9029" y="9900"/>
                    <a:pt x="8047" y="15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2718932" y="2101033"/>
              <a:ext cx="241324" cy="22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178" fill="norm" stroke="1" extrusionOk="0">
                  <a:moveTo>
                    <a:pt x="13604" y="2912"/>
                  </a:moveTo>
                  <a:cubicBezTo>
                    <a:pt x="12713" y="2184"/>
                    <a:pt x="11823" y="1456"/>
                    <a:pt x="10264" y="1092"/>
                  </a:cubicBezTo>
                  <a:cubicBezTo>
                    <a:pt x="8705" y="728"/>
                    <a:pt x="6478" y="728"/>
                    <a:pt x="4363" y="2670"/>
                  </a:cubicBezTo>
                  <a:cubicBezTo>
                    <a:pt x="2247" y="4611"/>
                    <a:pt x="243" y="8494"/>
                    <a:pt x="21" y="11892"/>
                  </a:cubicBezTo>
                  <a:cubicBezTo>
                    <a:pt x="-202" y="15290"/>
                    <a:pt x="1357" y="18202"/>
                    <a:pt x="4697" y="19780"/>
                  </a:cubicBezTo>
                  <a:cubicBezTo>
                    <a:pt x="8037" y="21357"/>
                    <a:pt x="13159" y="21600"/>
                    <a:pt x="16499" y="20508"/>
                  </a:cubicBezTo>
                  <a:cubicBezTo>
                    <a:pt x="19839" y="19416"/>
                    <a:pt x="21398" y="16989"/>
                    <a:pt x="20953" y="13834"/>
                  </a:cubicBezTo>
                  <a:cubicBezTo>
                    <a:pt x="20507" y="10679"/>
                    <a:pt x="18058" y="6796"/>
                    <a:pt x="15052" y="4369"/>
                  </a:cubicBezTo>
                  <a:cubicBezTo>
                    <a:pt x="12045" y="1942"/>
                    <a:pt x="8483" y="971"/>
                    <a:pt x="49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3316127" y="1925973"/>
              <a:ext cx="172228" cy="11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000" fill="norm" stroke="1" extrusionOk="0">
                  <a:moveTo>
                    <a:pt x="17347" y="9840"/>
                  </a:moveTo>
                  <a:cubicBezTo>
                    <a:pt x="15782" y="8880"/>
                    <a:pt x="14217" y="7920"/>
                    <a:pt x="12808" y="8400"/>
                  </a:cubicBezTo>
                  <a:cubicBezTo>
                    <a:pt x="11400" y="8880"/>
                    <a:pt x="10147" y="10800"/>
                    <a:pt x="9052" y="13200"/>
                  </a:cubicBezTo>
                  <a:cubicBezTo>
                    <a:pt x="7956" y="15600"/>
                    <a:pt x="7017" y="18480"/>
                    <a:pt x="7330" y="19920"/>
                  </a:cubicBezTo>
                  <a:cubicBezTo>
                    <a:pt x="7643" y="21360"/>
                    <a:pt x="9208" y="21360"/>
                    <a:pt x="11556" y="19920"/>
                  </a:cubicBezTo>
                  <a:cubicBezTo>
                    <a:pt x="13904" y="18480"/>
                    <a:pt x="17034" y="15600"/>
                    <a:pt x="18913" y="12960"/>
                  </a:cubicBezTo>
                  <a:cubicBezTo>
                    <a:pt x="20791" y="10320"/>
                    <a:pt x="21417" y="7920"/>
                    <a:pt x="20947" y="6240"/>
                  </a:cubicBezTo>
                  <a:cubicBezTo>
                    <a:pt x="20478" y="4560"/>
                    <a:pt x="18913" y="3600"/>
                    <a:pt x="17347" y="3360"/>
                  </a:cubicBezTo>
                  <a:cubicBezTo>
                    <a:pt x="15782" y="3120"/>
                    <a:pt x="14217" y="3600"/>
                    <a:pt x="12808" y="5760"/>
                  </a:cubicBezTo>
                  <a:cubicBezTo>
                    <a:pt x="11400" y="7920"/>
                    <a:pt x="10147" y="11760"/>
                    <a:pt x="10460" y="13920"/>
                  </a:cubicBezTo>
                  <a:cubicBezTo>
                    <a:pt x="10773" y="16080"/>
                    <a:pt x="12652" y="16560"/>
                    <a:pt x="14374" y="16560"/>
                  </a:cubicBezTo>
                  <a:cubicBezTo>
                    <a:pt x="16095" y="16560"/>
                    <a:pt x="17661" y="16080"/>
                    <a:pt x="18913" y="14880"/>
                  </a:cubicBezTo>
                  <a:cubicBezTo>
                    <a:pt x="20165" y="13680"/>
                    <a:pt x="21104" y="11760"/>
                    <a:pt x="20947" y="10080"/>
                  </a:cubicBezTo>
                  <a:cubicBezTo>
                    <a:pt x="20791" y="8400"/>
                    <a:pt x="19539" y="6960"/>
                    <a:pt x="17347" y="6240"/>
                  </a:cubicBezTo>
                  <a:cubicBezTo>
                    <a:pt x="15156" y="5520"/>
                    <a:pt x="12026" y="5520"/>
                    <a:pt x="9678" y="6000"/>
                  </a:cubicBezTo>
                  <a:cubicBezTo>
                    <a:pt x="7330" y="6480"/>
                    <a:pt x="5765" y="7440"/>
                    <a:pt x="4513" y="9120"/>
                  </a:cubicBezTo>
                  <a:cubicBezTo>
                    <a:pt x="3260" y="10800"/>
                    <a:pt x="2321" y="13200"/>
                    <a:pt x="2634" y="14640"/>
                  </a:cubicBezTo>
                  <a:cubicBezTo>
                    <a:pt x="2947" y="16080"/>
                    <a:pt x="4513" y="16560"/>
                    <a:pt x="6391" y="16800"/>
                  </a:cubicBezTo>
                  <a:cubicBezTo>
                    <a:pt x="8269" y="17040"/>
                    <a:pt x="10461" y="17040"/>
                    <a:pt x="12495" y="16560"/>
                  </a:cubicBezTo>
                  <a:cubicBezTo>
                    <a:pt x="14530" y="16080"/>
                    <a:pt x="16408" y="15120"/>
                    <a:pt x="17191" y="13440"/>
                  </a:cubicBezTo>
                  <a:cubicBezTo>
                    <a:pt x="17974" y="11760"/>
                    <a:pt x="17661" y="9360"/>
                    <a:pt x="16721" y="8160"/>
                  </a:cubicBezTo>
                  <a:cubicBezTo>
                    <a:pt x="15782" y="6960"/>
                    <a:pt x="14217" y="6960"/>
                    <a:pt x="11713" y="7680"/>
                  </a:cubicBezTo>
                  <a:cubicBezTo>
                    <a:pt x="9208" y="8400"/>
                    <a:pt x="5765" y="9840"/>
                    <a:pt x="3574" y="11520"/>
                  </a:cubicBezTo>
                  <a:cubicBezTo>
                    <a:pt x="1382" y="13200"/>
                    <a:pt x="443" y="15120"/>
                    <a:pt x="756" y="16320"/>
                  </a:cubicBezTo>
                  <a:cubicBezTo>
                    <a:pt x="1069" y="17520"/>
                    <a:pt x="2634" y="18000"/>
                    <a:pt x="4982" y="17280"/>
                  </a:cubicBezTo>
                  <a:cubicBezTo>
                    <a:pt x="7330" y="16560"/>
                    <a:pt x="10461" y="14640"/>
                    <a:pt x="12339" y="12480"/>
                  </a:cubicBezTo>
                  <a:cubicBezTo>
                    <a:pt x="14217" y="10320"/>
                    <a:pt x="14843" y="7920"/>
                    <a:pt x="14374" y="5760"/>
                  </a:cubicBezTo>
                  <a:cubicBezTo>
                    <a:pt x="13904" y="3600"/>
                    <a:pt x="12339" y="1680"/>
                    <a:pt x="10147" y="720"/>
                  </a:cubicBezTo>
                  <a:cubicBezTo>
                    <a:pt x="7956" y="-240"/>
                    <a:pt x="5139" y="-240"/>
                    <a:pt x="3261" y="720"/>
                  </a:cubicBezTo>
                  <a:cubicBezTo>
                    <a:pt x="1382" y="1680"/>
                    <a:pt x="443" y="3600"/>
                    <a:pt x="130" y="6000"/>
                  </a:cubicBezTo>
                  <a:cubicBezTo>
                    <a:pt x="-183" y="8400"/>
                    <a:pt x="130" y="11280"/>
                    <a:pt x="443" y="141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3289074" y="2149257"/>
              <a:ext cx="368009" cy="26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2311"/>
                  </a:moveTo>
                  <a:cubicBezTo>
                    <a:pt x="450" y="1481"/>
                    <a:pt x="900" y="650"/>
                    <a:pt x="1500" y="234"/>
                  </a:cubicBezTo>
                  <a:cubicBezTo>
                    <a:pt x="2100" y="-181"/>
                    <a:pt x="2850" y="-181"/>
                    <a:pt x="3300" y="1377"/>
                  </a:cubicBezTo>
                  <a:cubicBezTo>
                    <a:pt x="3750" y="2934"/>
                    <a:pt x="3900" y="6050"/>
                    <a:pt x="4050" y="8750"/>
                  </a:cubicBezTo>
                  <a:cubicBezTo>
                    <a:pt x="4200" y="11450"/>
                    <a:pt x="4350" y="13734"/>
                    <a:pt x="4500" y="15396"/>
                  </a:cubicBezTo>
                  <a:cubicBezTo>
                    <a:pt x="4650" y="17057"/>
                    <a:pt x="4800" y="18096"/>
                    <a:pt x="5250" y="18304"/>
                  </a:cubicBezTo>
                  <a:cubicBezTo>
                    <a:pt x="5700" y="18511"/>
                    <a:pt x="6450" y="17888"/>
                    <a:pt x="7425" y="16123"/>
                  </a:cubicBezTo>
                  <a:cubicBezTo>
                    <a:pt x="8400" y="14357"/>
                    <a:pt x="9600" y="11450"/>
                    <a:pt x="10500" y="9684"/>
                  </a:cubicBezTo>
                  <a:cubicBezTo>
                    <a:pt x="11400" y="7919"/>
                    <a:pt x="12000" y="7296"/>
                    <a:pt x="12375" y="7815"/>
                  </a:cubicBezTo>
                  <a:cubicBezTo>
                    <a:pt x="12750" y="8334"/>
                    <a:pt x="12900" y="9996"/>
                    <a:pt x="13050" y="11865"/>
                  </a:cubicBezTo>
                  <a:cubicBezTo>
                    <a:pt x="13200" y="13734"/>
                    <a:pt x="13350" y="15811"/>
                    <a:pt x="13500" y="17473"/>
                  </a:cubicBezTo>
                  <a:cubicBezTo>
                    <a:pt x="13650" y="19134"/>
                    <a:pt x="13800" y="20381"/>
                    <a:pt x="14250" y="20900"/>
                  </a:cubicBezTo>
                  <a:cubicBezTo>
                    <a:pt x="14700" y="21419"/>
                    <a:pt x="15450" y="21211"/>
                    <a:pt x="16650" y="19134"/>
                  </a:cubicBezTo>
                  <a:cubicBezTo>
                    <a:pt x="17850" y="17057"/>
                    <a:pt x="19500" y="13111"/>
                    <a:pt x="20400" y="10411"/>
                  </a:cubicBezTo>
                  <a:cubicBezTo>
                    <a:pt x="21300" y="7711"/>
                    <a:pt x="21450" y="6257"/>
                    <a:pt x="21600" y="48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3409024" y="1050676"/>
              <a:ext cx="133056" cy="83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1219" y="0"/>
                  </a:moveTo>
                  <a:cubicBezTo>
                    <a:pt x="20404" y="1524"/>
                    <a:pt x="19589" y="3048"/>
                    <a:pt x="18162" y="4936"/>
                  </a:cubicBezTo>
                  <a:cubicBezTo>
                    <a:pt x="16736" y="6825"/>
                    <a:pt x="14698" y="9077"/>
                    <a:pt x="12457" y="11198"/>
                  </a:cubicBezTo>
                  <a:cubicBezTo>
                    <a:pt x="10215" y="13318"/>
                    <a:pt x="7770" y="15306"/>
                    <a:pt x="5732" y="16697"/>
                  </a:cubicBezTo>
                  <a:cubicBezTo>
                    <a:pt x="3694" y="18088"/>
                    <a:pt x="2064" y="18883"/>
                    <a:pt x="1045" y="19579"/>
                  </a:cubicBezTo>
                  <a:cubicBezTo>
                    <a:pt x="27" y="20275"/>
                    <a:pt x="-381" y="20871"/>
                    <a:pt x="434" y="21202"/>
                  </a:cubicBezTo>
                  <a:cubicBezTo>
                    <a:pt x="1249" y="21534"/>
                    <a:pt x="3287" y="21600"/>
                    <a:pt x="6547" y="21600"/>
                  </a:cubicBezTo>
                  <a:cubicBezTo>
                    <a:pt x="9808" y="21600"/>
                    <a:pt x="14291" y="21534"/>
                    <a:pt x="18774" y="214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3477814" y="1326682"/>
              <a:ext cx="43227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1492" y="939"/>
                  </a:moveTo>
                  <a:cubicBezTo>
                    <a:pt x="20984" y="470"/>
                    <a:pt x="20476" y="0"/>
                    <a:pt x="19840" y="0"/>
                  </a:cubicBezTo>
                  <a:cubicBezTo>
                    <a:pt x="19205" y="0"/>
                    <a:pt x="18443" y="470"/>
                    <a:pt x="16600" y="2113"/>
                  </a:cubicBezTo>
                  <a:cubicBezTo>
                    <a:pt x="14758" y="3757"/>
                    <a:pt x="11836" y="6574"/>
                    <a:pt x="9040" y="9391"/>
                  </a:cubicBezTo>
                  <a:cubicBezTo>
                    <a:pt x="6245" y="12209"/>
                    <a:pt x="3577" y="15026"/>
                    <a:pt x="1988" y="17061"/>
                  </a:cubicBezTo>
                  <a:cubicBezTo>
                    <a:pt x="400" y="19096"/>
                    <a:pt x="-108" y="20348"/>
                    <a:pt x="19" y="20974"/>
                  </a:cubicBezTo>
                  <a:cubicBezTo>
                    <a:pt x="146" y="21600"/>
                    <a:pt x="908" y="21600"/>
                    <a:pt x="167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3513329" y="1449351"/>
              <a:ext cx="40442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21498" y="0"/>
                  </a:moveTo>
                  <a:cubicBezTo>
                    <a:pt x="19460" y="800"/>
                    <a:pt x="17423" y="1600"/>
                    <a:pt x="14230" y="3840"/>
                  </a:cubicBezTo>
                  <a:cubicBezTo>
                    <a:pt x="11038" y="6080"/>
                    <a:pt x="6690" y="9760"/>
                    <a:pt x="4109" y="12400"/>
                  </a:cubicBezTo>
                  <a:cubicBezTo>
                    <a:pt x="1528" y="15040"/>
                    <a:pt x="713" y="16640"/>
                    <a:pt x="306" y="17840"/>
                  </a:cubicBezTo>
                  <a:cubicBezTo>
                    <a:pt x="-102" y="19040"/>
                    <a:pt x="-102" y="19840"/>
                    <a:pt x="306" y="20400"/>
                  </a:cubicBezTo>
                  <a:cubicBezTo>
                    <a:pt x="713" y="20960"/>
                    <a:pt x="1528" y="21280"/>
                    <a:pt x="234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3720006" y="1579688"/>
              <a:ext cx="51209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21427" y="0"/>
                  </a:moveTo>
                  <a:cubicBezTo>
                    <a:pt x="18326" y="2792"/>
                    <a:pt x="15225" y="5584"/>
                    <a:pt x="12231" y="8008"/>
                  </a:cubicBezTo>
                  <a:cubicBezTo>
                    <a:pt x="9237" y="10433"/>
                    <a:pt x="6350" y="12490"/>
                    <a:pt x="4372" y="14180"/>
                  </a:cubicBezTo>
                  <a:cubicBezTo>
                    <a:pt x="2393" y="15869"/>
                    <a:pt x="1324" y="17192"/>
                    <a:pt x="682" y="18294"/>
                  </a:cubicBezTo>
                  <a:cubicBezTo>
                    <a:pt x="41" y="19396"/>
                    <a:pt x="-173" y="20278"/>
                    <a:pt x="148" y="20792"/>
                  </a:cubicBezTo>
                  <a:cubicBezTo>
                    <a:pt x="469" y="21306"/>
                    <a:pt x="1324" y="21453"/>
                    <a:pt x="217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4068989" y="1794359"/>
              <a:ext cx="32411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21401" y="0"/>
                  </a:moveTo>
                  <a:cubicBezTo>
                    <a:pt x="16001" y="3086"/>
                    <a:pt x="10601" y="6171"/>
                    <a:pt x="7479" y="8229"/>
                  </a:cubicBezTo>
                  <a:cubicBezTo>
                    <a:pt x="4357" y="10286"/>
                    <a:pt x="3513" y="11314"/>
                    <a:pt x="2501" y="12857"/>
                  </a:cubicBezTo>
                  <a:cubicBezTo>
                    <a:pt x="1488" y="14400"/>
                    <a:pt x="307" y="16457"/>
                    <a:pt x="54" y="18000"/>
                  </a:cubicBezTo>
                  <a:cubicBezTo>
                    <a:pt x="-199" y="19543"/>
                    <a:pt x="476" y="20571"/>
                    <a:pt x="115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4459525" y="1878695"/>
              <a:ext cx="14824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600" fill="norm" stroke="1" extrusionOk="0">
                  <a:moveTo>
                    <a:pt x="13323" y="0"/>
                  </a:moveTo>
                  <a:cubicBezTo>
                    <a:pt x="8643" y="2160"/>
                    <a:pt x="3963" y="4320"/>
                    <a:pt x="1623" y="6480"/>
                  </a:cubicBezTo>
                  <a:cubicBezTo>
                    <a:pt x="-717" y="8640"/>
                    <a:pt x="-717" y="10800"/>
                    <a:pt x="2883" y="13320"/>
                  </a:cubicBezTo>
                  <a:cubicBezTo>
                    <a:pt x="6483" y="15840"/>
                    <a:pt x="13683" y="18720"/>
                    <a:pt x="2088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326363" y="1924696"/>
              <a:ext cx="30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311029" y="1891473"/>
              <a:ext cx="132893" cy="5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24" fill="norm" stroke="1" extrusionOk="0">
                  <a:moveTo>
                    <a:pt x="0" y="16416"/>
                  </a:moveTo>
                  <a:cubicBezTo>
                    <a:pt x="2077" y="17280"/>
                    <a:pt x="4154" y="18144"/>
                    <a:pt x="6231" y="18576"/>
                  </a:cubicBezTo>
                  <a:cubicBezTo>
                    <a:pt x="8308" y="19008"/>
                    <a:pt x="10385" y="19008"/>
                    <a:pt x="10385" y="19440"/>
                  </a:cubicBezTo>
                  <a:cubicBezTo>
                    <a:pt x="10385" y="19872"/>
                    <a:pt x="8308" y="20736"/>
                    <a:pt x="8100" y="19440"/>
                  </a:cubicBezTo>
                  <a:cubicBezTo>
                    <a:pt x="7892" y="18144"/>
                    <a:pt x="9554" y="14688"/>
                    <a:pt x="11423" y="11664"/>
                  </a:cubicBezTo>
                  <a:cubicBezTo>
                    <a:pt x="13292" y="8640"/>
                    <a:pt x="15369" y="6048"/>
                    <a:pt x="15369" y="6048"/>
                  </a:cubicBezTo>
                  <a:cubicBezTo>
                    <a:pt x="15369" y="6048"/>
                    <a:pt x="13292" y="8640"/>
                    <a:pt x="13292" y="9504"/>
                  </a:cubicBezTo>
                  <a:cubicBezTo>
                    <a:pt x="13292" y="10368"/>
                    <a:pt x="15369" y="9504"/>
                    <a:pt x="17446" y="8208"/>
                  </a:cubicBezTo>
                  <a:cubicBezTo>
                    <a:pt x="19523" y="6912"/>
                    <a:pt x="21600" y="5184"/>
                    <a:pt x="21600" y="3888"/>
                  </a:cubicBezTo>
                  <a:cubicBezTo>
                    <a:pt x="21600" y="2592"/>
                    <a:pt x="19523" y="1728"/>
                    <a:pt x="19523" y="864"/>
                  </a:cubicBezTo>
                  <a:cubicBezTo>
                    <a:pt x="19523" y="0"/>
                    <a:pt x="21600" y="-864"/>
                    <a:pt x="21600" y="1728"/>
                  </a:cubicBezTo>
                  <a:cubicBezTo>
                    <a:pt x="21600" y="4320"/>
                    <a:pt x="19523" y="10368"/>
                    <a:pt x="17446" y="164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042689" y="2254370"/>
              <a:ext cx="28367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8000"/>
                    <a:pt x="11676" y="14400"/>
                    <a:pt x="15276" y="10800"/>
                  </a:cubicBezTo>
                  <a:cubicBezTo>
                    <a:pt x="18876" y="7200"/>
                    <a:pt x="2023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387698" y="2154701"/>
              <a:ext cx="276006" cy="14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6821"/>
                  </a:moveTo>
                  <a:cubicBezTo>
                    <a:pt x="400" y="10610"/>
                    <a:pt x="800" y="14400"/>
                    <a:pt x="1400" y="16863"/>
                  </a:cubicBezTo>
                  <a:cubicBezTo>
                    <a:pt x="2000" y="19326"/>
                    <a:pt x="2800" y="20463"/>
                    <a:pt x="3800" y="21032"/>
                  </a:cubicBezTo>
                  <a:cubicBezTo>
                    <a:pt x="4800" y="21600"/>
                    <a:pt x="6000" y="21600"/>
                    <a:pt x="7300" y="20463"/>
                  </a:cubicBezTo>
                  <a:cubicBezTo>
                    <a:pt x="8600" y="19326"/>
                    <a:pt x="10000" y="17053"/>
                    <a:pt x="10300" y="16674"/>
                  </a:cubicBezTo>
                  <a:cubicBezTo>
                    <a:pt x="10600" y="16295"/>
                    <a:pt x="9800" y="17811"/>
                    <a:pt x="9800" y="19137"/>
                  </a:cubicBezTo>
                  <a:cubicBezTo>
                    <a:pt x="9800" y="20463"/>
                    <a:pt x="10600" y="21600"/>
                    <a:pt x="11700" y="21032"/>
                  </a:cubicBezTo>
                  <a:cubicBezTo>
                    <a:pt x="12800" y="20463"/>
                    <a:pt x="14200" y="18189"/>
                    <a:pt x="15900" y="14400"/>
                  </a:cubicBezTo>
                  <a:cubicBezTo>
                    <a:pt x="17600" y="10611"/>
                    <a:pt x="19600" y="53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1403031" y="1181012"/>
              <a:ext cx="30669" cy="76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304"/>
                    <a:pt x="10800" y="4608"/>
                    <a:pt x="9000" y="7164"/>
                  </a:cubicBezTo>
                  <a:cubicBezTo>
                    <a:pt x="7200" y="9720"/>
                    <a:pt x="9000" y="12528"/>
                    <a:pt x="8100" y="14976"/>
                  </a:cubicBezTo>
                  <a:cubicBezTo>
                    <a:pt x="7200" y="17424"/>
                    <a:pt x="3600" y="195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498344" y="1503019"/>
              <a:ext cx="41401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613"/>
                    <a:pt x="18933" y="1226"/>
                    <a:pt x="16200" y="3370"/>
                  </a:cubicBezTo>
                  <a:cubicBezTo>
                    <a:pt x="13467" y="5515"/>
                    <a:pt x="9333" y="9191"/>
                    <a:pt x="6400" y="12485"/>
                  </a:cubicBezTo>
                  <a:cubicBezTo>
                    <a:pt x="3467" y="15779"/>
                    <a:pt x="1733" y="186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690015" y="1533687"/>
              <a:ext cx="36800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50" y="4019"/>
                    <a:pt x="12300" y="8037"/>
                    <a:pt x="8775" y="11219"/>
                  </a:cubicBezTo>
                  <a:cubicBezTo>
                    <a:pt x="5250" y="14400"/>
                    <a:pt x="2850" y="16744"/>
                    <a:pt x="1575" y="18335"/>
                  </a:cubicBezTo>
                  <a:cubicBezTo>
                    <a:pt x="300" y="19926"/>
                    <a:pt x="150" y="207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899588" y="1503019"/>
              <a:ext cx="28877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21410" y="0"/>
                  </a:moveTo>
                  <a:cubicBezTo>
                    <a:pt x="17052" y="3287"/>
                    <a:pt x="12694" y="6574"/>
                    <a:pt x="9094" y="9704"/>
                  </a:cubicBezTo>
                  <a:cubicBezTo>
                    <a:pt x="5494" y="12835"/>
                    <a:pt x="2652" y="15809"/>
                    <a:pt x="1231" y="17687"/>
                  </a:cubicBezTo>
                  <a:cubicBezTo>
                    <a:pt x="-190" y="19565"/>
                    <a:pt x="-190" y="20348"/>
                    <a:pt x="284" y="20817"/>
                  </a:cubicBezTo>
                  <a:cubicBezTo>
                    <a:pt x="757" y="21287"/>
                    <a:pt x="1705" y="21443"/>
                    <a:pt x="265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1178224" y="1549020"/>
              <a:ext cx="20947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21331" y="0"/>
                  </a:moveTo>
                  <a:cubicBezTo>
                    <a:pt x="16647" y="3703"/>
                    <a:pt x="11962" y="7406"/>
                    <a:pt x="8449" y="10286"/>
                  </a:cubicBezTo>
                  <a:cubicBezTo>
                    <a:pt x="4936" y="13166"/>
                    <a:pt x="2594" y="15223"/>
                    <a:pt x="1292" y="16766"/>
                  </a:cubicBezTo>
                  <a:cubicBezTo>
                    <a:pt x="-9" y="18309"/>
                    <a:pt x="-269" y="19337"/>
                    <a:pt x="251" y="20057"/>
                  </a:cubicBezTo>
                  <a:cubicBezTo>
                    <a:pt x="772" y="20777"/>
                    <a:pt x="2073" y="21189"/>
                    <a:pt x="337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1150025" y="1809693"/>
              <a:ext cx="76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1303363" y="2737380"/>
              <a:ext cx="23001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1533367" y="2837050"/>
              <a:ext cx="322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4400"/>
                    <a:pt x="8914" y="7200"/>
                    <a:pt x="12514" y="3600"/>
                  </a:cubicBezTo>
                  <a:cubicBezTo>
                    <a:pt x="16114" y="0"/>
                    <a:pt x="188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2019966" y="2766740"/>
              <a:ext cx="237030" cy="19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063" fill="norm" stroke="1" extrusionOk="0">
                  <a:moveTo>
                    <a:pt x="14687" y="6702"/>
                  </a:moveTo>
                  <a:cubicBezTo>
                    <a:pt x="14460" y="5335"/>
                    <a:pt x="14233" y="3968"/>
                    <a:pt x="13550" y="3011"/>
                  </a:cubicBezTo>
                  <a:cubicBezTo>
                    <a:pt x="12868" y="2054"/>
                    <a:pt x="11732" y="1507"/>
                    <a:pt x="9572" y="2327"/>
                  </a:cubicBezTo>
                  <a:cubicBezTo>
                    <a:pt x="7412" y="3147"/>
                    <a:pt x="4228" y="5335"/>
                    <a:pt x="2296" y="7932"/>
                  </a:cubicBezTo>
                  <a:cubicBezTo>
                    <a:pt x="363" y="10530"/>
                    <a:pt x="-319" y="13537"/>
                    <a:pt x="136" y="16135"/>
                  </a:cubicBezTo>
                  <a:cubicBezTo>
                    <a:pt x="590" y="18732"/>
                    <a:pt x="2182" y="20920"/>
                    <a:pt x="5365" y="21056"/>
                  </a:cubicBezTo>
                  <a:cubicBezTo>
                    <a:pt x="8548" y="21193"/>
                    <a:pt x="13323" y="19279"/>
                    <a:pt x="16393" y="16955"/>
                  </a:cubicBezTo>
                  <a:cubicBezTo>
                    <a:pt x="19462" y="14631"/>
                    <a:pt x="20826" y="11897"/>
                    <a:pt x="21054" y="8889"/>
                  </a:cubicBezTo>
                  <a:cubicBezTo>
                    <a:pt x="21281" y="5882"/>
                    <a:pt x="20372" y="2601"/>
                    <a:pt x="18780" y="1097"/>
                  </a:cubicBezTo>
                  <a:cubicBezTo>
                    <a:pt x="17188" y="-407"/>
                    <a:pt x="14915" y="-134"/>
                    <a:pt x="13323" y="550"/>
                  </a:cubicBezTo>
                  <a:cubicBezTo>
                    <a:pt x="11732" y="1233"/>
                    <a:pt x="10822" y="2327"/>
                    <a:pt x="9913" y="3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2169715" y="2666626"/>
              <a:ext cx="92003" cy="3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21600" y="100"/>
                  </a:moveTo>
                  <a:cubicBezTo>
                    <a:pt x="18600" y="-45"/>
                    <a:pt x="15600" y="-190"/>
                    <a:pt x="12600" y="897"/>
                  </a:cubicBezTo>
                  <a:cubicBezTo>
                    <a:pt x="9600" y="1984"/>
                    <a:pt x="6600" y="4304"/>
                    <a:pt x="4500" y="7928"/>
                  </a:cubicBezTo>
                  <a:cubicBezTo>
                    <a:pt x="2400" y="11552"/>
                    <a:pt x="1200" y="16481"/>
                    <a:pt x="0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2070046" y="2645378"/>
              <a:ext cx="276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600"/>
                    <a:pt x="7200" y="7200"/>
                    <a:pt x="10800" y="10800"/>
                  </a:cubicBezTo>
                  <a:cubicBezTo>
                    <a:pt x="14400" y="14400"/>
                    <a:pt x="180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1970377" y="3021054"/>
              <a:ext cx="30667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7200"/>
                    <a:pt x="12600" y="14400"/>
                    <a:pt x="16200" y="18000"/>
                  </a:cubicBezTo>
                  <a:cubicBezTo>
                    <a:pt x="19800" y="21600"/>
                    <a:pt x="207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2416465" y="2762258"/>
              <a:ext cx="236262" cy="281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57" fill="norm" stroke="1" extrusionOk="0">
                  <a:moveTo>
                    <a:pt x="21243" y="2776"/>
                  </a:moveTo>
                  <a:cubicBezTo>
                    <a:pt x="20783" y="1803"/>
                    <a:pt x="20324" y="830"/>
                    <a:pt x="19520" y="343"/>
                  </a:cubicBezTo>
                  <a:cubicBezTo>
                    <a:pt x="18715" y="-143"/>
                    <a:pt x="17566" y="-143"/>
                    <a:pt x="15039" y="538"/>
                  </a:cubicBezTo>
                  <a:cubicBezTo>
                    <a:pt x="12511" y="1219"/>
                    <a:pt x="8605" y="2581"/>
                    <a:pt x="5617" y="4819"/>
                  </a:cubicBezTo>
                  <a:cubicBezTo>
                    <a:pt x="2630" y="7057"/>
                    <a:pt x="562" y="10171"/>
                    <a:pt x="103" y="13089"/>
                  </a:cubicBezTo>
                  <a:cubicBezTo>
                    <a:pt x="-357" y="16008"/>
                    <a:pt x="792" y="18733"/>
                    <a:pt x="2171" y="20095"/>
                  </a:cubicBezTo>
                  <a:cubicBezTo>
                    <a:pt x="3549" y="21457"/>
                    <a:pt x="5158" y="21457"/>
                    <a:pt x="6766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2614392" y="2811249"/>
              <a:ext cx="291340" cy="29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568" y="2439"/>
                  </a:moveTo>
                  <a:cubicBezTo>
                    <a:pt x="379" y="1135"/>
                    <a:pt x="189" y="-168"/>
                    <a:pt x="95" y="18"/>
                  </a:cubicBezTo>
                  <a:cubicBezTo>
                    <a:pt x="0" y="204"/>
                    <a:pt x="0" y="1880"/>
                    <a:pt x="0" y="4673"/>
                  </a:cubicBezTo>
                  <a:cubicBezTo>
                    <a:pt x="0" y="7466"/>
                    <a:pt x="0" y="11377"/>
                    <a:pt x="95" y="13891"/>
                  </a:cubicBezTo>
                  <a:cubicBezTo>
                    <a:pt x="189" y="16404"/>
                    <a:pt x="379" y="17522"/>
                    <a:pt x="947" y="18080"/>
                  </a:cubicBezTo>
                  <a:cubicBezTo>
                    <a:pt x="1516" y="18639"/>
                    <a:pt x="2463" y="18639"/>
                    <a:pt x="3505" y="17708"/>
                  </a:cubicBezTo>
                  <a:cubicBezTo>
                    <a:pt x="4547" y="16777"/>
                    <a:pt x="5684" y="14915"/>
                    <a:pt x="6632" y="13518"/>
                  </a:cubicBezTo>
                  <a:cubicBezTo>
                    <a:pt x="7579" y="12122"/>
                    <a:pt x="8337" y="11191"/>
                    <a:pt x="8716" y="11191"/>
                  </a:cubicBezTo>
                  <a:cubicBezTo>
                    <a:pt x="9095" y="11191"/>
                    <a:pt x="9095" y="12122"/>
                    <a:pt x="9095" y="13518"/>
                  </a:cubicBezTo>
                  <a:cubicBezTo>
                    <a:pt x="9095" y="14915"/>
                    <a:pt x="9095" y="16777"/>
                    <a:pt x="9284" y="18173"/>
                  </a:cubicBezTo>
                  <a:cubicBezTo>
                    <a:pt x="9474" y="19570"/>
                    <a:pt x="9853" y="20501"/>
                    <a:pt x="10516" y="20966"/>
                  </a:cubicBezTo>
                  <a:cubicBezTo>
                    <a:pt x="11179" y="21432"/>
                    <a:pt x="12126" y="21432"/>
                    <a:pt x="13263" y="20594"/>
                  </a:cubicBezTo>
                  <a:cubicBezTo>
                    <a:pt x="14400" y="19756"/>
                    <a:pt x="15726" y="18080"/>
                    <a:pt x="17147" y="15287"/>
                  </a:cubicBezTo>
                  <a:cubicBezTo>
                    <a:pt x="18568" y="12494"/>
                    <a:pt x="20084" y="8584"/>
                    <a:pt x="21600" y="4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2936399" y="2811096"/>
              <a:ext cx="107667" cy="40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85" fill="norm" stroke="1" extrusionOk="0">
                  <a:moveTo>
                    <a:pt x="6028" y="979"/>
                  </a:moveTo>
                  <a:cubicBezTo>
                    <a:pt x="7535" y="432"/>
                    <a:pt x="9042" y="-115"/>
                    <a:pt x="10800" y="22"/>
                  </a:cubicBezTo>
                  <a:cubicBezTo>
                    <a:pt x="12558" y="158"/>
                    <a:pt x="14567" y="979"/>
                    <a:pt x="16828" y="3166"/>
                  </a:cubicBezTo>
                  <a:cubicBezTo>
                    <a:pt x="19088" y="5353"/>
                    <a:pt x="21600" y="8908"/>
                    <a:pt x="21098" y="11915"/>
                  </a:cubicBezTo>
                  <a:cubicBezTo>
                    <a:pt x="20595" y="14923"/>
                    <a:pt x="17079" y="17384"/>
                    <a:pt x="13060" y="18888"/>
                  </a:cubicBezTo>
                  <a:cubicBezTo>
                    <a:pt x="9042" y="20391"/>
                    <a:pt x="4521" y="20938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37739" y="2669697"/>
              <a:ext cx="235619" cy="24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16" fill="norm" stroke="1" extrusionOk="0">
                  <a:moveTo>
                    <a:pt x="1207" y="4609"/>
                  </a:moveTo>
                  <a:cubicBezTo>
                    <a:pt x="510" y="3484"/>
                    <a:pt x="-187" y="2359"/>
                    <a:pt x="45" y="1572"/>
                  </a:cubicBezTo>
                  <a:cubicBezTo>
                    <a:pt x="278" y="784"/>
                    <a:pt x="1439" y="334"/>
                    <a:pt x="3181" y="109"/>
                  </a:cubicBezTo>
                  <a:cubicBezTo>
                    <a:pt x="4923" y="-116"/>
                    <a:pt x="7245" y="-116"/>
                    <a:pt x="9336" y="1346"/>
                  </a:cubicBezTo>
                  <a:cubicBezTo>
                    <a:pt x="11426" y="2809"/>
                    <a:pt x="13284" y="5734"/>
                    <a:pt x="13168" y="8659"/>
                  </a:cubicBezTo>
                  <a:cubicBezTo>
                    <a:pt x="13052" y="11584"/>
                    <a:pt x="10961" y="14509"/>
                    <a:pt x="9219" y="16421"/>
                  </a:cubicBezTo>
                  <a:cubicBezTo>
                    <a:pt x="7478" y="18334"/>
                    <a:pt x="6084" y="19234"/>
                    <a:pt x="4690" y="19909"/>
                  </a:cubicBezTo>
                  <a:cubicBezTo>
                    <a:pt x="3297" y="20584"/>
                    <a:pt x="1903" y="21034"/>
                    <a:pt x="2019" y="21259"/>
                  </a:cubicBezTo>
                  <a:cubicBezTo>
                    <a:pt x="2136" y="21484"/>
                    <a:pt x="3761" y="21484"/>
                    <a:pt x="7245" y="21147"/>
                  </a:cubicBezTo>
                  <a:cubicBezTo>
                    <a:pt x="10729" y="20809"/>
                    <a:pt x="16071" y="20134"/>
                    <a:pt x="21413" y="19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1058362" y="2640854"/>
              <a:ext cx="168333" cy="4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433" fill="norm" stroke="1" extrusionOk="0">
                  <a:moveTo>
                    <a:pt x="20619" y="2278"/>
                  </a:moveTo>
                  <a:cubicBezTo>
                    <a:pt x="20306" y="1463"/>
                    <a:pt x="19993" y="648"/>
                    <a:pt x="19054" y="241"/>
                  </a:cubicBezTo>
                  <a:cubicBezTo>
                    <a:pt x="18115" y="-167"/>
                    <a:pt x="16549" y="-167"/>
                    <a:pt x="13419" y="1124"/>
                  </a:cubicBezTo>
                  <a:cubicBezTo>
                    <a:pt x="10289" y="2414"/>
                    <a:pt x="5593" y="4995"/>
                    <a:pt x="2776" y="7373"/>
                  </a:cubicBezTo>
                  <a:cubicBezTo>
                    <a:pt x="-42" y="9750"/>
                    <a:pt x="-981" y="11924"/>
                    <a:pt x="1210" y="14233"/>
                  </a:cubicBezTo>
                  <a:cubicBezTo>
                    <a:pt x="3402" y="16542"/>
                    <a:pt x="8723" y="18988"/>
                    <a:pt x="14045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2867397" y="2802768"/>
              <a:ext cx="388005" cy="4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528" fill="norm" stroke="1" extrusionOk="0">
                  <a:moveTo>
                    <a:pt x="16723" y="173"/>
                  </a:moveTo>
                  <a:cubicBezTo>
                    <a:pt x="17419" y="51"/>
                    <a:pt x="18116" y="-72"/>
                    <a:pt x="18743" y="51"/>
                  </a:cubicBezTo>
                  <a:cubicBezTo>
                    <a:pt x="19370" y="173"/>
                    <a:pt x="19928" y="542"/>
                    <a:pt x="20485" y="1769"/>
                  </a:cubicBezTo>
                  <a:cubicBezTo>
                    <a:pt x="21043" y="2996"/>
                    <a:pt x="21600" y="5083"/>
                    <a:pt x="20625" y="7598"/>
                  </a:cubicBezTo>
                  <a:cubicBezTo>
                    <a:pt x="19649" y="10114"/>
                    <a:pt x="17141" y="13060"/>
                    <a:pt x="13448" y="15453"/>
                  </a:cubicBezTo>
                  <a:cubicBezTo>
                    <a:pt x="9755" y="17846"/>
                    <a:pt x="4877" y="19687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843352" y="3448920"/>
              <a:ext cx="191672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760" y="11040"/>
                    <a:pt x="11520" y="1783"/>
                    <a:pt x="15120" y="240"/>
                  </a:cubicBezTo>
                  <a:cubicBezTo>
                    <a:pt x="18720" y="-1303"/>
                    <a:pt x="2016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881686" y="3550066"/>
              <a:ext cx="21467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3086" y="8640"/>
                    <a:pt x="6171" y="17280"/>
                    <a:pt x="9771" y="19440"/>
                  </a:cubicBezTo>
                  <a:cubicBezTo>
                    <a:pt x="13371" y="21600"/>
                    <a:pt x="17486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1367946" y="3402764"/>
              <a:ext cx="180756" cy="25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261" fill="norm" stroke="1" extrusionOk="0">
                  <a:moveTo>
                    <a:pt x="1419" y="3345"/>
                  </a:moveTo>
                  <a:cubicBezTo>
                    <a:pt x="2019" y="2275"/>
                    <a:pt x="2619" y="1206"/>
                    <a:pt x="3969" y="564"/>
                  </a:cubicBezTo>
                  <a:cubicBezTo>
                    <a:pt x="5319" y="-77"/>
                    <a:pt x="7419" y="-291"/>
                    <a:pt x="9519" y="564"/>
                  </a:cubicBezTo>
                  <a:cubicBezTo>
                    <a:pt x="11619" y="1420"/>
                    <a:pt x="13719" y="3345"/>
                    <a:pt x="12669" y="6553"/>
                  </a:cubicBezTo>
                  <a:cubicBezTo>
                    <a:pt x="11619" y="9761"/>
                    <a:pt x="7419" y="14252"/>
                    <a:pt x="4419" y="16925"/>
                  </a:cubicBezTo>
                  <a:cubicBezTo>
                    <a:pt x="1419" y="19598"/>
                    <a:pt x="-381" y="20454"/>
                    <a:pt x="69" y="20881"/>
                  </a:cubicBezTo>
                  <a:cubicBezTo>
                    <a:pt x="519" y="21309"/>
                    <a:pt x="3219" y="21309"/>
                    <a:pt x="7119" y="21202"/>
                  </a:cubicBezTo>
                  <a:cubicBezTo>
                    <a:pt x="11019" y="21095"/>
                    <a:pt x="16119" y="20881"/>
                    <a:pt x="21219" y="20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758635" y="3442730"/>
              <a:ext cx="198492" cy="230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1209" fill="norm" stroke="1" extrusionOk="0">
                  <a:moveTo>
                    <a:pt x="18895" y="4930"/>
                  </a:moveTo>
                  <a:cubicBezTo>
                    <a:pt x="17828" y="3991"/>
                    <a:pt x="16761" y="3052"/>
                    <a:pt x="14761" y="3052"/>
                  </a:cubicBezTo>
                  <a:cubicBezTo>
                    <a:pt x="12761" y="3052"/>
                    <a:pt x="9828" y="3991"/>
                    <a:pt x="6895" y="6104"/>
                  </a:cubicBezTo>
                  <a:cubicBezTo>
                    <a:pt x="3961" y="8217"/>
                    <a:pt x="1028" y="11504"/>
                    <a:pt x="228" y="14322"/>
                  </a:cubicBezTo>
                  <a:cubicBezTo>
                    <a:pt x="-572" y="17139"/>
                    <a:pt x="761" y="19487"/>
                    <a:pt x="3828" y="20543"/>
                  </a:cubicBezTo>
                  <a:cubicBezTo>
                    <a:pt x="6895" y="21600"/>
                    <a:pt x="11695" y="21365"/>
                    <a:pt x="15028" y="20074"/>
                  </a:cubicBezTo>
                  <a:cubicBezTo>
                    <a:pt x="18361" y="18783"/>
                    <a:pt x="20228" y="16435"/>
                    <a:pt x="20628" y="13735"/>
                  </a:cubicBezTo>
                  <a:cubicBezTo>
                    <a:pt x="21028" y="11035"/>
                    <a:pt x="19961" y="7983"/>
                    <a:pt x="18228" y="5635"/>
                  </a:cubicBezTo>
                  <a:cubicBezTo>
                    <a:pt x="16495" y="3287"/>
                    <a:pt x="14095" y="1643"/>
                    <a:pt x="116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1824708" y="3366062"/>
              <a:ext cx="76669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3820"/>
                    <a:pt x="11520" y="7641"/>
                    <a:pt x="7920" y="11241"/>
                  </a:cubicBezTo>
                  <a:cubicBezTo>
                    <a:pt x="4320" y="14841"/>
                    <a:pt x="2160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717371" y="3360950"/>
              <a:ext cx="268341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617" y="2700"/>
                    <a:pt x="1234" y="0"/>
                    <a:pt x="3806" y="0"/>
                  </a:cubicBezTo>
                  <a:cubicBezTo>
                    <a:pt x="6377" y="0"/>
                    <a:pt x="10903" y="2700"/>
                    <a:pt x="14194" y="6750"/>
                  </a:cubicBezTo>
                  <a:cubicBezTo>
                    <a:pt x="17486" y="10800"/>
                    <a:pt x="19543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602369" y="3718736"/>
              <a:ext cx="34500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2071250" y="3456059"/>
              <a:ext cx="175134" cy="31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90" fill="norm" stroke="1" extrusionOk="0">
                  <a:moveTo>
                    <a:pt x="21453" y="136"/>
                  </a:moveTo>
                  <a:cubicBezTo>
                    <a:pt x="19888" y="-37"/>
                    <a:pt x="18323" y="-210"/>
                    <a:pt x="15349" y="740"/>
                  </a:cubicBezTo>
                  <a:cubicBezTo>
                    <a:pt x="12375" y="1691"/>
                    <a:pt x="7992" y="3764"/>
                    <a:pt x="4862" y="6356"/>
                  </a:cubicBezTo>
                  <a:cubicBezTo>
                    <a:pt x="1731" y="8948"/>
                    <a:pt x="-147" y="12059"/>
                    <a:pt x="10" y="14564"/>
                  </a:cubicBezTo>
                  <a:cubicBezTo>
                    <a:pt x="166" y="17070"/>
                    <a:pt x="2357" y="18971"/>
                    <a:pt x="4392" y="20008"/>
                  </a:cubicBezTo>
                  <a:cubicBezTo>
                    <a:pt x="6427" y="21044"/>
                    <a:pt x="8305" y="21217"/>
                    <a:pt x="10183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2215716" y="3642068"/>
              <a:ext cx="168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2445722" y="3527065"/>
              <a:ext cx="268340" cy="201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0"/>
                  </a:moveTo>
                  <a:cubicBezTo>
                    <a:pt x="411" y="5400"/>
                    <a:pt x="823" y="10800"/>
                    <a:pt x="1234" y="14175"/>
                  </a:cubicBezTo>
                  <a:cubicBezTo>
                    <a:pt x="1646" y="17550"/>
                    <a:pt x="2057" y="18900"/>
                    <a:pt x="2777" y="19575"/>
                  </a:cubicBezTo>
                  <a:cubicBezTo>
                    <a:pt x="3497" y="20250"/>
                    <a:pt x="4526" y="20250"/>
                    <a:pt x="5349" y="19710"/>
                  </a:cubicBezTo>
                  <a:cubicBezTo>
                    <a:pt x="6171" y="19170"/>
                    <a:pt x="6789" y="18090"/>
                    <a:pt x="7406" y="17010"/>
                  </a:cubicBezTo>
                  <a:cubicBezTo>
                    <a:pt x="8023" y="15930"/>
                    <a:pt x="8640" y="14850"/>
                    <a:pt x="8949" y="14985"/>
                  </a:cubicBezTo>
                  <a:cubicBezTo>
                    <a:pt x="9257" y="15120"/>
                    <a:pt x="9257" y="16470"/>
                    <a:pt x="9463" y="17820"/>
                  </a:cubicBezTo>
                  <a:cubicBezTo>
                    <a:pt x="9669" y="19170"/>
                    <a:pt x="10080" y="20520"/>
                    <a:pt x="11006" y="21060"/>
                  </a:cubicBezTo>
                  <a:cubicBezTo>
                    <a:pt x="11931" y="21600"/>
                    <a:pt x="13371" y="21330"/>
                    <a:pt x="15120" y="18900"/>
                  </a:cubicBezTo>
                  <a:cubicBezTo>
                    <a:pt x="16869" y="16470"/>
                    <a:pt x="18926" y="11880"/>
                    <a:pt x="20057" y="9315"/>
                  </a:cubicBezTo>
                  <a:cubicBezTo>
                    <a:pt x="21189" y="6750"/>
                    <a:pt x="21394" y="6210"/>
                    <a:pt x="21600" y="5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2691060" y="3442730"/>
              <a:ext cx="143581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11368" y="0"/>
                  </a:moveTo>
                  <a:cubicBezTo>
                    <a:pt x="13263" y="288"/>
                    <a:pt x="15158" y="576"/>
                    <a:pt x="17053" y="1800"/>
                  </a:cubicBezTo>
                  <a:cubicBezTo>
                    <a:pt x="18947" y="3024"/>
                    <a:pt x="20842" y="5184"/>
                    <a:pt x="21221" y="7632"/>
                  </a:cubicBezTo>
                  <a:cubicBezTo>
                    <a:pt x="21600" y="10080"/>
                    <a:pt x="20463" y="12816"/>
                    <a:pt x="16674" y="15192"/>
                  </a:cubicBezTo>
                  <a:cubicBezTo>
                    <a:pt x="12884" y="17568"/>
                    <a:pt x="6442" y="195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Drawing"/>
          <p:cNvGrpSpPr/>
          <p:nvPr/>
        </p:nvGrpSpPr>
        <p:grpSpPr>
          <a:xfrm>
            <a:off x="897020" y="1341696"/>
            <a:ext cx="11809021" cy="7385365"/>
            <a:chOff x="0" y="0"/>
            <a:chExt cx="11809020" cy="7385364"/>
          </a:xfrm>
        </p:grpSpPr>
        <p:sp>
          <p:nvSpPr>
            <p:cNvPr id="618" name="Line"/>
            <p:cNvSpPr/>
            <p:nvPr/>
          </p:nvSpPr>
          <p:spPr>
            <a:xfrm>
              <a:off x="1633036" y="3243073"/>
              <a:ext cx="73831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2" y="20855"/>
                    <a:pt x="523" y="20110"/>
                    <a:pt x="778" y="19490"/>
                  </a:cubicBezTo>
                  <a:cubicBezTo>
                    <a:pt x="1032" y="18869"/>
                    <a:pt x="1279" y="18372"/>
                    <a:pt x="1536" y="17752"/>
                  </a:cubicBezTo>
                  <a:cubicBezTo>
                    <a:pt x="1794" y="17131"/>
                    <a:pt x="2064" y="16386"/>
                    <a:pt x="2333" y="15890"/>
                  </a:cubicBezTo>
                  <a:cubicBezTo>
                    <a:pt x="2602" y="15393"/>
                    <a:pt x="2871" y="15145"/>
                    <a:pt x="3163" y="14772"/>
                  </a:cubicBezTo>
                  <a:cubicBezTo>
                    <a:pt x="3454" y="14400"/>
                    <a:pt x="3768" y="13903"/>
                    <a:pt x="4052" y="13531"/>
                  </a:cubicBezTo>
                  <a:cubicBezTo>
                    <a:pt x="4336" y="13159"/>
                    <a:pt x="4591" y="12910"/>
                    <a:pt x="4860" y="12662"/>
                  </a:cubicBezTo>
                  <a:cubicBezTo>
                    <a:pt x="5129" y="12414"/>
                    <a:pt x="5413" y="12166"/>
                    <a:pt x="5716" y="11793"/>
                  </a:cubicBezTo>
                  <a:cubicBezTo>
                    <a:pt x="6019" y="11421"/>
                    <a:pt x="6340" y="10924"/>
                    <a:pt x="6609" y="10552"/>
                  </a:cubicBezTo>
                  <a:cubicBezTo>
                    <a:pt x="6879" y="10179"/>
                    <a:pt x="7095" y="9931"/>
                    <a:pt x="7320" y="9559"/>
                  </a:cubicBezTo>
                  <a:cubicBezTo>
                    <a:pt x="7544" y="9186"/>
                    <a:pt x="7776" y="8690"/>
                    <a:pt x="8007" y="8317"/>
                  </a:cubicBezTo>
                  <a:cubicBezTo>
                    <a:pt x="8239" y="7945"/>
                    <a:pt x="8471" y="7697"/>
                    <a:pt x="8770" y="7200"/>
                  </a:cubicBezTo>
                  <a:cubicBezTo>
                    <a:pt x="9069" y="6703"/>
                    <a:pt x="9436" y="5959"/>
                    <a:pt x="9750" y="5462"/>
                  </a:cubicBezTo>
                  <a:cubicBezTo>
                    <a:pt x="10064" y="4966"/>
                    <a:pt x="10325" y="4717"/>
                    <a:pt x="10579" y="4469"/>
                  </a:cubicBezTo>
                  <a:cubicBezTo>
                    <a:pt x="10834" y="4221"/>
                    <a:pt x="11080" y="3972"/>
                    <a:pt x="11338" y="3600"/>
                  </a:cubicBezTo>
                  <a:cubicBezTo>
                    <a:pt x="11596" y="3228"/>
                    <a:pt x="11865" y="2731"/>
                    <a:pt x="12127" y="2359"/>
                  </a:cubicBezTo>
                  <a:cubicBezTo>
                    <a:pt x="12389" y="1986"/>
                    <a:pt x="12643" y="1738"/>
                    <a:pt x="12905" y="1490"/>
                  </a:cubicBezTo>
                  <a:cubicBezTo>
                    <a:pt x="13166" y="1241"/>
                    <a:pt x="13436" y="993"/>
                    <a:pt x="13697" y="869"/>
                  </a:cubicBezTo>
                  <a:cubicBezTo>
                    <a:pt x="13959" y="745"/>
                    <a:pt x="14213" y="745"/>
                    <a:pt x="14464" y="621"/>
                  </a:cubicBezTo>
                  <a:cubicBezTo>
                    <a:pt x="14714" y="497"/>
                    <a:pt x="14961" y="248"/>
                    <a:pt x="15204" y="124"/>
                  </a:cubicBezTo>
                  <a:cubicBezTo>
                    <a:pt x="15447" y="0"/>
                    <a:pt x="15686" y="0"/>
                    <a:pt x="15929" y="0"/>
                  </a:cubicBezTo>
                  <a:cubicBezTo>
                    <a:pt x="16172" y="0"/>
                    <a:pt x="16419" y="0"/>
                    <a:pt x="16654" y="0"/>
                  </a:cubicBezTo>
                  <a:cubicBezTo>
                    <a:pt x="16890" y="0"/>
                    <a:pt x="17114" y="0"/>
                    <a:pt x="17391" y="124"/>
                  </a:cubicBezTo>
                  <a:cubicBezTo>
                    <a:pt x="17667" y="248"/>
                    <a:pt x="17996" y="497"/>
                    <a:pt x="18307" y="869"/>
                  </a:cubicBezTo>
                  <a:cubicBezTo>
                    <a:pt x="18617" y="1241"/>
                    <a:pt x="18908" y="1738"/>
                    <a:pt x="19215" y="2359"/>
                  </a:cubicBezTo>
                  <a:cubicBezTo>
                    <a:pt x="19521" y="2979"/>
                    <a:pt x="19843" y="3724"/>
                    <a:pt x="20150" y="4593"/>
                  </a:cubicBezTo>
                  <a:cubicBezTo>
                    <a:pt x="20456" y="5462"/>
                    <a:pt x="20748" y="6455"/>
                    <a:pt x="20987" y="7572"/>
                  </a:cubicBezTo>
                  <a:cubicBezTo>
                    <a:pt x="21226" y="8690"/>
                    <a:pt x="21413" y="9931"/>
                    <a:pt x="21600" y="1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594702" y="228535"/>
              <a:ext cx="9092872" cy="299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0" y="21592"/>
                  </a:moveTo>
                  <a:cubicBezTo>
                    <a:pt x="188" y="21518"/>
                    <a:pt x="376" y="21445"/>
                    <a:pt x="568" y="21353"/>
                  </a:cubicBezTo>
                  <a:cubicBezTo>
                    <a:pt x="759" y="21261"/>
                    <a:pt x="953" y="21150"/>
                    <a:pt x="1132" y="21049"/>
                  </a:cubicBezTo>
                  <a:cubicBezTo>
                    <a:pt x="1311" y="20948"/>
                    <a:pt x="1475" y="20856"/>
                    <a:pt x="1654" y="20727"/>
                  </a:cubicBezTo>
                  <a:cubicBezTo>
                    <a:pt x="1833" y="20598"/>
                    <a:pt x="2028" y="20433"/>
                    <a:pt x="2216" y="20267"/>
                  </a:cubicBezTo>
                  <a:cubicBezTo>
                    <a:pt x="2404" y="20102"/>
                    <a:pt x="2586" y="19936"/>
                    <a:pt x="2774" y="19734"/>
                  </a:cubicBezTo>
                  <a:cubicBezTo>
                    <a:pt x="2963" y="19531"/>
                    <a:pt x="3157" y="19292"/>
                    <a:pt x="3333" y="19035"/>
                  </a:cubicBezTo>
                  <a:cubicBezTo>
                    <a:pt x="3509" y="18777"/>
                    <a:pt x="3667" y="18501"/>
                    <a:pt x="3831" y="18188"/>
                  </a:cubicBezTo>
                  <a:cubicBezTo>
                    <a:pt x="3995" y="17875"/>
                    <a:pt x="4165" y="17526"/>
                    <a:pt x="4332" y="17176"/>
                  </a:cubicBezTo>
                  <a:cubicBezTo>
                    <a:pt x="4498" y="16827"/>
                    <a:pt x="4662" y="16477"/>
                    <a:pt x="4832" y="16082"/>
                  </a:cubicBezTo>
                  <a:cubicBezTo>
                    <a:pt x="5002" y="15686"/>
                    <a:pt x="5178" y="15244"/>
                    <a:pt x="5336" y="14757"/>
                  </a:cubicBezTo>
                  <a:cubicBezTo>
                    <a:pt x="5494" y="14269"/>
                    <a:pt x="5634" y="13736"/>
                    <a:pt x="5776" y="13230"/>
                  </a:cubicBezTo>
                  <a:cubicBezTo>
                    <a:pt x="5919" y="12724"/>
                    <a:pt x="6065" y="12245"/>
                    <a:pt x="6210" y="11712"/>
                  </a:cubicBezTo>
                  <a:cubicBezTo>
                    <a:pt x="6356" y="11178"/>
                    <a:pt x="6502" y="10590"/>
                    <a:pt x="6635" y="10001"/>
                  </a:cubicBezTo>
                  <a:cubicBezTo>
                    <a:pt x="6769" y="9412"/>
                    <a:pt x="6890" y="8823"/>
                    <a:pt x="7012" y="8225"/>
                  </a:cubicBezTo>
                  <a:cubicBezTo>
                    <a:pt x="7133" y="7627"/>
                    <a:pt x="7255" y="7020"/>
                    <a:pt x="7367" y="6505"/>
                  </a:cubicBezTo>
                  <a:cubicBezTo>
                    <a:pt x="7479" y="5990"/>
                    <a:pt x="7582" y="5567"/>
                    <a:pt x="7692" y="5107"/>
                  </a:cubicBezTo>
                  <a:cubicBezTo>
                    <a:pt x="7801" y="4647"/>
                    <a:pt x="7916" y="4150"/>
                    <a:pt x="8038" y="3644"/>
                  </a:cubicBezTo>
                  <a:cubicBezTo>
                    <a:pt x="8159" y="3138"/>
                    <a:pt x="8287" y="2623"/>
                    <a:pt x="8408" y="2218"/>
                  </a:cubicBezTo>
                  <a:cubicBezTo>
                    <a:pt x="8530" y="1813"/>
                    <a:pt x="8645" y="1519"/>
                    <a:pt x="8781" y="1243"/>
                  </a:cubicBezTo>
                  <a:cubicBezTo>
                    <a:pt x="8918" y="967"/>
                    <a:pt x="9076" y="710"/>
                    <a:pt x="9228" y="516"/>
                  </a:cubicBezTo>
                  <a:cubicBezTo>
                    <a:pt x="9379" y="323"/>
                    <a:pt x="9525" y="194"/>
                    <a:pt x="9689" y="112"/>
                  </a:cubicBezTo>
                  <a:cubicBezTo>
                    <a:pt x="9853" y="29"/>
                    <a:pt x="10035" y="-8"/>
                    <a:pt x="10214" y="1"/>
                  </a:cubicBezTo>
                  <a:cubicBezTo>
                    <a:pt x="10393" y="10"/>
                    <a:pt x="10569" y="66"/>
                    <a:pt x="10739" y="185"/>
                  </a:cubicBezTo>
                  <a:cubicBezTo>
                    <a:pt x="10909" y="305"/>
                    <a:pt x="11073" y="489"/>
                    <a:pt x="11249" y="737"/>
                  </a:cubicBezTo>
                  <a:cubicBezTo>
                    <a:pt x="11425" y="986"/>
                    <a:pt x="11613" y="1298"/>
                    <a:pt x="11780" y="1629"/>
                  </a:cubicBezTo>
                  <a:cubicBezTo>
                    <a:pt x="11947" y="1961"/>
                    <a:pt x="12093" y="2310"/>
                    <a:pt x="12233" y="2651"/>
                  </a:cubicBezTo>
                  <a:cubicBezTo>
                    <a:pt x="12372" y="2991"/>
                    <a:pt x="12506" y="3322"/>
                    <a:pt x="12618" y="3644"/>
                  </a:cubicBezTo>
                  <a:cubicBezTo>
                    <a:pt x="12731" y="3966"/>
                    <a:pt x="12822" y="4279"/>
                    <a:pt x="12940" y="4702"/>
                  </a:cubicBezTo>
                  <a:cubicBezTo>
                    <a:pt x="13058" y="5125"/>
                    <a:pt x="13204" y="5659"/>
                    <a:pt x="13316" y="6110"/>
                  </a:cubicBezTo>
                  <a:cubicBezTo>
                    <a:pt x="13429" y="6560"/>
                    <a:pt x="13508" y="6928"/>
                    <a:pt x="13580" y="7287"/>
                  </a:cubicBezTo>
                  <a:cubicBezTo>
                    <a:pt x="13653" y="7646"/>
                    <a:pt x="13720" y="7995"/>
                    <a:pt x="13799" y="8400"/>
                  </a:cubicBezTo>
                  <a:cubicBezTo>
                    <a:pt x="13878" y="8805"/>
                    <a:pt x="13969" y="9265"/>
                    <a:pt x="14072" y="9771"/>
                  </a:cubicBezTo>
                  <a:cubicBezTo>
                    <a:pt x="14175" y="10277"/>
                    <a:pt x="14291" y="10829"/>
                    <a:pt x="14409" y="11362"/>
                  </a:cubicBezTo>
                  <a:cubicBezTo>
                    <a:pt x="14527" y="11896"/>
                    <a:pt x="14649" y="12411"/>
                    <a:pt x="14761" y="12917"/>
                  </a:cubicBezTo>
                  <a:cubicBezTo>
                    <a:pt x="14874" y="13423"/>
                    <a:pt x="14977" y="13920"/>
                    <a:pt x="15080" y="14325"/>
                  </a:cubicBezTo>
                  <a:cubicBezTo>
                    <a:pt x="15183" y="14729"/>
                    <a:pt x="15286" y="15042"/>
                    <a:pt x="15420" y="15419"/>
                  </a:cubicBezTo>
                  <a:cubicBezTo>
                    <a:pt x="15553" y="15796"/>
                    <a:pt x="15717" y="16238"/>
                    <a:pt x="15875" y="16624"/>
                  </a:cubicBezTo>
                  <a:cubicBezTo>
                    <a:pt x="16033" y="17011"/>
                    <a:pt x="16185" y="17342"/>
                    <a:pt x="16346" y="17636"/>
                  </a:cubicBezTo>
                  <a:cubicBezTo>
                    <a:pt x="16507" y="17931"/>
                    <a:pt x="16677" y="18188"/>
                    <a:pt x="16865" y="18418"/>
                  </a:cubicBezTo>
                  <a:cubicBezTo>
                    <a:pt x="17053" y="18648"/>
                    <a:pt x="17259" y="18851"/>
                    <a:pt x="17463" y="19035"/>
                  </a:cubicBezTo>
                  <a:cubicBezTo>
                    <a:pt x="17666" y="19219"/>
                    <a:pt x="17866" y="19384"/>
                    <a:pt x="18085" y="19541"/>
                  </a:cubicBezTo>
                  <a:cubicBezTo>
                    <a:pt x="18304" y="19697"/>
                    <a:pt x="18540" y="19844"/>
                    <a:pt x="18750" y="19973"/>
                  </a:cubicBezTo>
                  <a:cubicBezTo>
                    <a:pt x="18959" y="20102"/>
                    <a:pt x="19141" y="20212"/>
                    <a:pt x="19342" y="20313"/>
                  </a:cubicBezTo>
                  <a:cubicBezTo>
                    <a:pt x="19542" y="20414"/>
                    <a:pt x="19761" y="20506"/>
                    <a:pt x="19982" y="20580"/>
                  </a:cubicBezTo>
                  <a:cubicBezTo>
                    <a:pt x="20204" y="20654"/>
                    <a:pt x="20428" y="20709"/>
                    <a:pt x="20650" y="20773"/>
                  </a:cubicBezTo>
                  <a:cubicBezTo>
                    <a:pt x="20872" y="20838"/>
                    <a:pt x="21090" y="20911"/>
                    <a:pt x="21248" y="21012"/>
                  </a:cubicBezTo>
                  <a:cubicBezTo>
                    <a:pt x="21406" y="21114"/>
                    <a:pt x="21503" y="21242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8809198" y="329674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8838499" y="3335075"/>
              <a:ext cx="120506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437" y="0"/>
                  </a:moveTo>
                  <a:cubicBezTo>
                    <a:pt x="208" y="0"/>
                    <a:pt x="-21" y="0"/>
                    <a:pt x="2" y="1029"/>
                  </a:cubicBezTo>
                  <a:cubicBezTo>
                    <a:pt x="25" y="2057"/>
                    <a:pt x="299" y="4114"/>
                    <a:pt x="1032" y="6171"/>
                  </a:cubicBezTo>
                  <a:cubicBezTo>
                    <a:pt x="1764" y="8229"/>
                    <a:pt x="2954" y="10286"/>
                    <a:pt x="4464" y="11829"/>
                  </a:cubicBezTo>
                  <a:cubicBezTo>
                    <a:pt x="5974" y="13371"/>
                    <a:pt x="7804" y="14400"/>
                    <a:pt x="9681" y="14914"/>
                  </a:cubicBezTo>
                  <a:cubicBezTo>
                    <a:pt x="11557" y="15429"/>
                    <a:pt x="13479" y="15429"/>
                    <a:pt x="15218" y="15943"/>
                  </a:cubicBezTo>
                  <a:cubicBezTo>
                    <a:pt x="16957" y="16457"/>
                    <a:pt x="18513" y="17486"/>
                    <a:pt x="19543" y="18514"/>
                  </a:cubicBezTo>
                  <a:cubicBezTo>
                    <a:pt x="20572" y="19543"/>
                    <a:pt x="21076" y="20571"/>
                    <a:pt x="215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5880466" y="368008"/>
              <a:ext cx="1894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618"/>
                    <a:pt x="16200" y="5236"/>
                    <a:pt x="18900" y="8836"/>
                  </a:cubicBezTo>
                  <a:cubicBezTo>
                    <a:pt x="21600" y="12436"/>
                    <a:pt x="18900" y="17018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5957134" y="889353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6041469" y="1479700"/>
              <a:ext cx="1" cy="245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5980135" y="2300051"/>
              <a:ext cx="30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6018469" y="2944066"/>
              <a:ext cx="7666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54"/>
                    <a:pt x="7200" y="10508"/>
                    <a:pt x="10800" y="14108"/>
                  </a:cubicBezTo>
                  <a:cubicBezTo>
                    <a:pt x="14400" y="17708"/>
                    <a:pt x="18000" y="196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6031016" y="3181757"/>
              <a:ext cx="143346" cy="13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0873" fill="norm" stroke="1" extrusionOk="0">
                  <a:moveTo>
                    <a:pt x="11781" y="17997"/>
                  </a:moveTo>
                  <a:cubicBezTo>
                    <a:pt x="10644" y="16397"/>
                    <a:pt x="9508" y="14797"/>
                    <a:pt x="8181" y="13397"/>
                  </a:cubicBezTo>
                  <a:cubicBezTo>
                    <a:pt x="6855" y="11997"/>
                    <a:pt x="5339" y="10797"/>
                    <a:pt x="4013" y="10997"/>
                  </a:cubicBezTo>
                  <a:cubicBezTo>
                    <a:pt x="2687" y="11197"/>
                    <a:pt x="1550" y="12797"/>
                    <a:pt x="792" y="14597"/>
                  </a:cubicBezTo>
                  <a:cubicBezTo>
                    <a:pt x="34" y="16397"/>
                    <a:pt x="-345" y="18397"/>
                    <a:pt x="413" y="19597"/>
                  </a:cubicBezTo>
                  <a:cubicBezTo>
                    <a:pt x="1171" y="20797"/>
                    <a:pt x="3066" y="21197"/>
                    <a:pt x="4771" y="20597"/>
                  </a:cubicBezTo>
                  <a:cubicBezTo>
                    <a:pt x="6476" y="19997"/>
                    <a:pt x="7992" y="18397"/>
                    <a:pt x="9318" y="15597"/>
                  </a:cubicBezTo>
                  <a:cubicBezTo>
                    <a:pt x="10644" y="12797"/>
                    <a:pt x="11781" y="8797"/>
                    <a:pt x="11971" y="5797"/>
                  </a:cubicBezTo>
                  <a:cubicBezTo>
                    <a:pt x="12160" y="2797"/>
                    <a:pt x="11402" y="797"/>
                    <a:pt x="9887" y="197"/>
                  </a:cubicBezTo>
                  <a:cubicBezTo>
                    <a:pt x="8371" y="-403"/>
                    <a:pt x="6097" y="397"/>
                    <a:pt x="4581" y="2197"/>
                  </a:cubicBezTo>
                  <a:cubicBezTo>
                    <a:pt x="3066" y="3997"/>
                    <a:pt x="2308" y="6797"/>
                    <a:pt x="2876" y="8597"/>
                  </a:cubicBezTo>
                  <a:cubicBezTo>
                    <a:pt x="3444" y="10397"/>
                    <a:pt x="5339" y="11197"/>
                    <a:pt x="7234" y="11597"/>
                  </a:cubicBezTo>
                  <a:cubicBezTo>
                    <a:pt x="9129" y="11997"/>
                    <a:pt x="11023" y="11997"/>
                    <a:pt x="12729" y="11397"/>
                  </a:cubicBezTo>
                  <a:cubicBezTo>
                    <a:pt x="14434" y="10797"/>
                    <a:pt x="15950" y="9597"/>
                    <a:pt x="16139" y="8197"/>
                  </a:cubicBezTo>
                  <a:cubicBezTo>
                    <a:pt x="16329" y="6797"/>
                    <a:pt x="15192" y="5197"/>
                    <a:pt x="13676" y="4597"/>
                  </a:cubicBezTo>
                  <a:cubicBezTo>
                    <a:pt x="12160" y="3997"/>
                    <a:pt x="10265" y="4397"/>
                    <a:pt x="8750" y="5997"/>
                  </a:cubicBezTo>
                  <a:cubicBezTo>
                    <a:pt x="7234" y="7597"/>
                    <a:pt x="6097" y="10397"/>
                    <a:pt x="6666" y="11797"/>
                  </a:cubicBezTo>
                  <a:cubicBezTo>
                    <a:pt x="7234" y="13197"/>
                    <a:pt x="9508" y="13197"/>
                    <a:pt x="11592" y="12997"/>
                  </a:cubicBezTo>
                  <a:cubicBezTo>
                    <a:pt x="13676" y="12797"/>
                    <a:pt x="15571" y="12397"/>
                    <a:pt x="17466" y="11397"/>
                  </a:cubicBezTo>
                  <a:cubicBezTo>
                    <a:pt x="19360" y="10397"/>
                    <a:pt x="21255" y="8797"/>
                    <a:pt x="21255" y="7597"/>
                  </a:cubicBezTo>
                  <a:cubicBezTo>
                    <a:pt x="21255" y="6397"/>
                    <a:pt x="19360" y="5597"/>
                    <a:pt x="17466" y="5197"/>
                  </a:cubicBezTo>
                  <a:cubicBezTo>
                    <a:pt x="15571" y="4797"/>
                    <a:pt x="13676" y="4797"/>
                    <a:pt x="11592" y="5397"/>
                  </a:cubicBezTo>
                  <a:cubicBezTo>
                    <a:pt x="9508" y="5997"/>
                    <a:pt x="7234" y="7197"/>
                    <a:pt x="7044" y="9797"/>
                  </a:cubicBezTo>
                  <a:cubicBezTo>
                    <a:pt x="6855" y="12397"/>
                    <a:pt x="8750" y="16397"/>
                    <a:pt x="10644" y="20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5935277" y="3450077"/>
              <a:ext cx="241803" cy="24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21086" fill="norm" stroke="1" extrusionOk="0">
                  <a:moveTo>
                    <a:pt x="12863" y="2672"/>
                  </a:moveTo>
                  <a:cubicBezTo>
                    <a:pt x="11783" y="2449"/>
                    <a:pt x="10703" y="2227"/>
                    <a:pt x="8435" y="4008"/>
                  </a:cubicBezTo>
                  <a:cubicBezTo>
                    <a:pt x="6167" y="5790"/>
                    <a:pt x="2711" y="9575"/>
                    <a:pt x="1091" y="12693"/>
                  </a:cubicBezTo>
                  <a:cubicBezTo>
                    <a:pt x="-529" y="15810"/>
                    <a:pt x="-313" y="18260"/>
                    <a:pt x="1523" y="19707"/>
                  </a:cubicBezTo>
                  <a:cubicBezTo>
                    <a:pt x="3359" y="21155"/>
                    <a:pt x="6815" y="21600"/>
                    <a:pt x="10271" y="20375"/>
                  </a:cubicBezTo>
                  <a:cubicBezTo>
                    <a:pt x="13727" y="19151"/>
                    <a:pt x="17183" y="16256"/>
                    <a:pt x="19019" y="13027"/>
                  </a:cubicBezTo>
                  <a:cubicBezTo>
                    <a:pt x="20855" y="9798"/>
                    <a:pt x="21071" y="6235"/>
                    <a:pt x="18695" y="4008"/>
                  </a:cubicBezTo>
                  <a:cubicBezTo>
                    <a:pt x="16319" y="1781"/>
                    <a:pt x="11351" y="891"/>
                    <a:pt x="63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6992157" y="728349"/>
              <a:ext cx="41401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7743"/>
                    <a:pt x="7467" y="13886"/>
                    <a:pt x="11067" y="10286"/>
                  </a:cubicBezTo>
                  <a:cubicBezTo>
                    <a:pt x="14667" y="6686"/>
                    <a:pt x="18133" y="3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7344832" y="640975"/>
              <a:ext cx="193745" cy="14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87" fill="norm" stroke="1" extrusionOk="0">
                  <a:moveTo>
                    <a:pt x="0" y="3930"/>
                  </a:moveTo>
                  <a:cubicBezTo>
                    <a:pt x="5610" y="2387"/>
                    <a:pt x="11221" y="844"/>
                    <a:pt x="14727" y="266"/>
                  </a:cubicBezTo>
                  <a:cubicBezTo>
                    <a:pt x="18234" y="-313"/>
                    <a:pt x="19636" y="73"/>
                    <a:pt x="20478" y="1230"/>
                  </a:cubicBezTo>
                  <a:cubicBezTo>
                    <a:pt x="21319" y="2387"/>
                    <a:pt x="21600" y="4316"/>
                    <a:pt x="20758" y="7787"/>
                  </a:cubicBezTo>
                  <a:cubicBezTo>
                    <a:pt x="19917" y="11258"/>
                    <a:pt x="17953" y="16273"/>
                    <a:pt x="15990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7693565" y="392666"/>
              <a:ext cx="236881" cy="265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333" fill="norm" stroke="1" extrusionOk="0">
                  <a:moveTo>
                    <a:pt x="3801" y="4804"/>
                  </a:moveTo>
                  <a:cubicBezTo>
                    <a:pt x="4491" y="3981"/>
                    <a:pt x="5180" y="3158"/>
                    <a:pt x="7593" y="2336"/>
                  </a:cubicBezTo>
                  <a:cubicBezTo>
                    <a:pt x="10006" y="1513"/>
                    <a:pt x="14142" y="690"/>
                    <a:pt x="16899" y="278"/>
                  </a:cubicBezTo>
                  <a:cubicBezTo>
                    <a:pt x="19657" y="-133"/>
                    <a:pt x="21035" y="-133"/>
                    <a:pt x="21265" y="587"/>
                  </a:cubicBezTo>
                  <a:cubicBezTo>
                    <a:pt x="21495" y="1307"/>
                    <a:pt x="20576" y="2747"/>
                    <a:pt x="18048" y="5216"/>
                  </a:cubicBezTo>
                  <a:cubicBezTo>
                    <a:pt x="15521" y="7684"/>
                    <a:pt x="11384" y="11181"/>
                    <a:pt x="8397" y="13650"/>
                  </a:cubicBezTo>
                  <a:cubicBezTo>
                    <a:pt x="5410" y="16118"/>
                    <a:pt x="3572" y="17558"/>
                    <a:pt x="2193" y="18690"/>
                  </a:cubicBezTo>
                  <a:cubicBezTo>
                    <a:pt x="814" y="19821"/>
                    <a:pt x="-105" y="20644"/>
                    <a:pt x="10" y="21056"/>
                  </a:cubicBezTo>
                  <a:cubicBezTo>
                    <a:pt x="125" y="21467"/>
                    <a:pt x="1274" y="21467"/>
                    <a:pt x="4491" y="20747"/>
                  </a:cubicBezTo>
                  <a:cubicBezTo>
                    <a:pt x="7708" y="20027"/>
                    <a:pt x="12993" y="18587"/>
                    <a:pt x="18278" y="17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8096182" y="375675"/>
              <a:ext cx="176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8111515" y="490677"/>
              <a:ext cx="76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8134516" y="513678"/>
              <a:ext cx="161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7280"/>
                    <a:pt x="10971" y="12960"/>
                    <a:pt x="14571" y="9360"/>
                  </a:cubicBezTo>
                  <a:cubicBezTo>
                    <a:pt x="18171" y="5760"/>
                    <a:pt x="1988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8456524" y="306673"/>
              <a:ext cx="214672" cy="18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627"/>
                  </a:moveTo>
                  <a:cubicBezTo>
                    <a:pt x="2057" y="3795"/>
                    <a:pt x="1029" y="4962"/>
                    <a:pt x="514" y="7005"/>
                  </a:cubicBezTo>
                  <a:cubicBezTo>
                    <a:pt x="0" y="9049"/>
                    <a:pt x="0" y="11968"/>
                    <a:pt x="0" y="14157"/>
                  </a:cubicBezTo>
                  <a:cubicBezTo>
                    <a:pt x="0" y="16346"/>
                    <a:pt x="0" y="17805"/>
                    <a:pt x="1029" y="18389"/>
                  </a:cubicBezTo>
                  <a:cubicBezTo>
                    <a:pt x="2057" y="18973"/>
                    <a:pt x="4114" y="18681"/>
                    <a:pt x="5657" y="17951"/>
                  </a:cubicBezTo>
                  <a:cubicBezTo>
                    <a:pt x="7200" y="17222"/>
                    <a:pt x="8229" y="16054"/>
                    <a:pt x="8871" y="16200"/>
                  </a:cubicBezTo>
                  <a:cubicBezTo>
                    <a:pt x="9514" y="16346"/>
                    <a:pt x="9771" y="17805"/>
                    <a:pt x="10286" y="19119"/>
                  </a:cubicBezTo>
                  <a:cubicBezTo>
                    <a:pt x="10800" y="20432"/>
                    <a:pt x="11571" y="21600"/>
                    <a:pt x="12471" y="21600"/>
                  </a:cubicBezTo>
                  <a:cubicBezTo>
                    <a:pt x="13371" y="21600"/>
                    <a:pt x="14400" y="20432"/>
                    <a:pt x="15943" y="17368"/>
                  </a:cubicBezTo>
                  <a:cubicBezTo>
                    <a:pt x="17486" y="14303"/>
                    <a:pt x="19543" y="9341"/>
                    <a:pt x="20571" y="6130"/>
                  </a:cubicBezTo>
                  <a:cubicBezTo>
                    <a:pt x="21600" y="2919"/>
                    <a:pt x="21600" y="1459"/>
                    <a:pt x="21600" y="73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9072557" y="168670"/>
              <a:ext cx="16598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21256" y="0"/>
                  </a:moveTo>
                  <a:cubicBezTo>
                    <a:pt x="19292" y="0"/>
                    <a:pt x="17329" y="0"/>
                    <a:pt x="14547" y="1174"/>
                  </a:cubicBezTo>
                  <a:cubicBezTo>
                    <a:pt x="11765" y="2348"/>
                    <a:pt x="8165" y="4696"/>
                    <a:pt x="5547" y="7748"/>
                  </a:cubicBezTo>
                  <a:cubicBezTo>
                    <a:pt x="2929" y="10800"/>
                    <a:pt x="1292" y="14557"/>
                    <a:pt x="474" y="16826"/>
                  </a:cubicBezTo>
                  <a:cubicBezTo>
                    <a:pt x="-344" y="19096"/>
                    <a:pt x="-344" y="19878"/>
                    <a:pt x="2438" y="20426"/>
                  </a:cubicBezTo>
                  <a:cubicBezTo>
                    <a:pt x="5220" y="20974"/>
                    <a:pt x="10783" y="21287"/>
                    <a:pt x="16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9276875" y="391008"/>
              <a:ext cx="23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9299876" y="253005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404656" y="134388"/>
              <a:ext cx="132893" cy="39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518" fill="norm" stroke="1" extrusionOk="0">
                  <a:moveTo>
                    <a:pt x="21192" y="197"/>
                  </a:moveTo>
                  <a:cubicBezTo>
                    <a:pt x="18339" y="57"/>
                    <a:pt x="15486" y="-82"/>
                    <a:pt x="13245" y="57"/>
                  </a:cubicBezTo>
                  <a:cubicBezTo>
                    <a:pt x="11003" y="197"/>
                    <a:pt x="9373" y="615"/>
                    <a:pt x="7132" y="2566"/>
                  </a:cubicBezTo>
                  <a:cubicBezTo>
                    <a:pt x="4890" y="4517"/>
                    <a:pt x="2037" y="8001"/>
                    <a:pt x="815" y="11415"/>
                  </a:cubicBezTo>
                  <a:cubicBezTo>
                    <a:pt x="-408" y="14829"/>
                    <a:pt x="0" y="18173"/>
                    <a:pt x="407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9336932" y="360341"/>
              <a:ext cx="23128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118" y="21600"/>
                  </a:moveTo>
                  <a:cubicBezTo>
                    <a:pt x="-117" y="18277"/>
                    <a:pt x="-352" y="14954"/>
                    <a:pt x="3170" y="11354"/>
                  </a:cubicBezTo>
                  <a:cubicBezTo>
                    <a:pt x="6691" y="7754"/>
                    <a:pt x="13970" y="3877"/>
                    <a:pt x="212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9872157" y="130336"/>
              <a:ext cx="280199" cy="3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34" fill="norm" stroke="1" extrusionOk="0">
                  <a:moveTo>
                    <a:pt x="10133" y="0"/>
                  </a:moveTo>
                  <a:cubicBezTo>
                    <a:pt x="8965" y="3988"/>
                    <a:pt x="7797" y="7975"/>
                    <a:pt x="6922" y="11215"/>
                  </a:cubicBezTo>
                  <a:cubicBezTo>
                    <a:pt x="6046" y="14455"/>
                    <a:pt x="5462" y="16948"/>
                    <a:pt x="4976" y="18609"/>
                  </a:cubicBezTo>
                  <a:cubicBezTo>
                    <a:pt x="4489" y="20271"/>
                    <a:pt x="4100" y="21102"/>
                    <a:pt x="3419" y="21351"/>
                  </a:cubicBezTo>
                  <a:cubicBezTo>
                    <a:pt x="2738" y="21600"/>
                    <a:pt x="1765" y="21268"/>
                    <a:pt x="1181" y="20686"/>
                  </a:cubicBezTo>
                  <a:cubicBezTo>
                    <a:pt x="597" y="20105"/>
                    <a:pt x="403" y="19274"/>
                    <a:pt x="208" y="18443"/>
                  </a:cubicBezTo>
                  <a:cubicBezTo>
                    <a:pt x="14" y="17612"/>
                    <a:pt x="-181" y="16782"/>
                    <a:pt x="305" y="16283"/>
                  </a:cubicBezTo>
                  <a:cubicBezTo>
                    <a:pt x="792" y="15785"/>
                    <a:pt x="1960" y="15618"/>
                    <a:pt x="4003" y="14871"/>
                  </a:cubicBezTo>
                  <a:cubicBezTo>
                    <a:pt x="6046" y="14123"/>
                    <a:pt x="8965" y="12794"/>
                    <a:pt x="11884" y="10800"/>
                  </a:cubicBezTo>
                  <a:cubicBezTo>
                    <a:pt x="14803" y="8806"/>
                    <a:pt x="17722" y="6148"/>
                    <a:pt x="19376" y="4403"/>
                  </a:cubicBezTo>
                  <a:cubicBezTo>
                    <a:pt x="21030" y="2658"/>
                    <a:pt x="21419" y="1828"/>
                    <a:pt x="21322" y="1828"/>
                  </a:cubicBezTo>
                  <a:cubicBezTo>
                    <a:pt x="21224" y="1828"/>
                    <a:pt x="20641" y="2658"/>
                    <a:pt x="19473" y="5151"/>
                  </a:cubicBezTo>
                  <a:cubicBezTo>
                    <a:pt x="18305" y="7643"/>
                    <a:pt x="16554" y="11797"/>
                    <a:pt x="15873" y="14788"/>
                  </a:cubicBezTo>
                  <a:cubicBezTo>
                    <a:pt x="15192" y="17778"/>
                    <a:pt x="15581" y="19606"/>
                    <a:pt x="1597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0160111" y="368008"/>
              <a:ext cx="63301" cy="10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7" h="21199" fill="norm" stroke="1" extrusionOk="0">
                  <a:moveTo>
                    <a:pt x="9465" y="6480"/>
                  </a:moveTo>
                  <a:cubicBezTo>
                    <a:pt x="6142" y="8100"/>
                    <a:pt x="2819" y="9720"/>
                    <a:pt x="1158" y="11880"/>
                  </a:cubicBezTo>
                  <a:cubicBezTo>
                    <a:pt x="-504" y="14040"/>
                    <a:pt x="-504" y="16740"/>
                    <a:pt x="1988" y="18630"/>
                  </a:cubicBezTo>
                  <a:cubicBezTo>
                    <a:pt x="4481" y="20520"/>
                    <a:pt x="9465" y="21600"/>
                    <a:pt x="13204" y="21060"/>
                  </a:cubicBezTo>
                  <a:cubicBezTo>
                    <a:pt x="16942" y="20520"/>
                    <a:pt x="19434" y="18360"/>
                    <a:pt x="20265" y="15660"/>
                  </a:cubicBezTo>
                  <a:cubicBezTo>
                    <a:pt x="21096" y="12960"/>
                    <a:pt x="20265" y="9720"/>
                    <a:pt x="17773" y="7020"/>
                  </a:cubicBezTo>
                  <a:cubicBezTo>
                    <a:pt x="15281" y="4320"/>
                    <a:pt x="11127" y="2160"/>
                    <a:pt x="69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0692581" y="30667"/>
              <a:ext cx="117663" cy="41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93" fill="norm" stroke="1" extrusionOk="0">
                  <a:moveTo>
                    <a:pt x="21159" y="0"/>
                  </a:moveTo>
                  <a:cubicBezTo>
                    <a:pt x="16104" y="2618"/>
                    <a:pt x="11048" y="5236"/>
                    <a:pt x="7372" y="8509"/>
                  </a:cubicBezTo>
                  <a:cubicBezTo>
                    <a:pt x="3695" y="11782"/>
                    <a:pt x="1397" y="15709"/>
                    <a:pt x="478" y="18000"/>
                  </a:cubicBezTo>
                  <a:cubicBezTo>
                    <a:pt x="-441" y="20291"/>
                    <a:pt x="19" y="20945"/>
                    <a:pt x="1397" y="21273"/>
                  </a:cubicBezTo>
                  <a:cubicBezTo>
                    <a:pt x="2776" y="21600"/>
                    <a:pt x="5074" y="21600"/>
                    <a:pt x="6912" y="21011"/>
                  </a:cubicBezTo>
                  <a:cubicBezTo>
                    <a:pt x="8751" y="20422"/>
                    <a:pt x="10129" y="19244"/>
                    <a:pt x="11508" y="1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0633587" y="246366"/>
              <a:ext cx="713336" cy="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115" fill="norm" stroke="1" extrusionOk="0">
                  <a:moveTo>
                    <a:pt x="1166" y="7039"/>
                  </a:moveTo>
                  <a:cubicBezTo>
                    <a:pt x="626" y="5439"/>
                    <a:pt x="86" y="3839"/>
                    <a:pt x="9" y="2639"/>
                  </a:cubicBezTo>
                  <a:cubicBezTo>
                    <a:pt x="-68" y="1439"/>
                    <a:pt x="318" y="639"/>
                    <a:pt x="1166" y="239"/>
                  </a:cubicBezTo>
                  <a:cubicBezTo>
                    <a:pt x="2015" y="-161"/>
                    <a:pt x="3326" y="-161"/>
                    <a:pt x="4291" y="1039"/>
                  </a:cubicBezTo>
                  <a:cubicBezTo>
                    <a:pt x="5255" y="2239"/>
                    <a:pt x="5872" y="4639"/>
                    <a:pt x="6296" y="7839"/>
                  </a:cubicBezTo>
                  <a:cubicBezTo>
                    <a:pt x="6721" y="11039"/>
                    <a:pt x="6952" y="15039"/>
                    <a:pt x="6875" y="17639"/>
                  </a:cubicBezTo>
                  <a:cubicBezTo>
                    <a:pt x="6798" y="20239"/>
                    <a:pt x="6412" y="21439"/>
                    <a:pt x="6258" y="21039"/>
                  </a:cubicBezTo>
                  <a:cubicBezTo>
                    <a:pt x="6103" y="20639"/>
                    <a:pt x="6181" y="18639"/>
                    <a:pt x="6528" y="15639"/>
                  </a:cubicBezTo>
                  <a:cubicBezTo>
                    <a:pt x="6875" y="12639"/>
                    <a:pt x="7492" y="8639"/>
                    <a:pt x="7993" y="6039"/>
                  </a:cubicBezTo>
                  <a:cubicBezTo>
                    <a:pt x="8495" y="3439"/>
                    <a:pt x="8881" y="2239"/>
                    <a:pt x="9189" y="2439"/>
                  </a:cubicBezTo>
                  <a:cubicBezTo>
                    <a:pt x="9498" y="2639"/>
                    <a:pt x="9729" y="4239"/>
                    <a:pt x="9768" y="6239"/>
                  </a:cubicBezTo>
                  <a:cubicBezTo>
                    <a:pt x="9806" y="8239"/>
                    <a:pt x="9652" y="10639"/>
                    <a:pt x="9575" y="13039"/>
                  </a:cubicBezTo>
                  <a:cubicBezTo>
                    <a:pt x="9498" y="15439"/>
                    <a:pt x="9498" y="17839"/>
                    <a:pt x="9691" y="19239"/>
                  </a:cubicBezTo>
                  <a:cubicBezTo>
                    <a:pt x="9883" y="20639"/>
                    <a:pt x="10269" y="21039"/>
                    <a:pt x="10616" y="20439"/>
                  </a:cubicBezTo>
                  <a:cubicBezTo>
                    <a:pt x="10963" y="19839"/>
                    <a:pt x="11272" y="18239"/>
                    <a:pt x="11542" y="15839"/>
                  </a:cubicBezTo>
                  <a:cubicBezTo>
                    <a:pt x="11812" y="13439"/>
                    <a:pt x="12043" y="10239"/>
                    <a:pt x="12313" y="9439"/>
                  </a:cubicBezTo>
                  <a:cubicBezTo>
                    <a:pt x="12583" y="8639"/>
                    <a:pt x="12892" y="10239"/>
                    <a:pt x="13471" y="11239"/>
                  </a:cubicBezTo>
                  <a:cubicBezTo>
                    <a:pt x="14049" y="12239"/>
                    <a:pt x="14898" y="12639"/>
                    <a:pt x="15515" y="12039"/>
                  </a:cubicBezTo>
                  <a:cubicBezTo>
                    <a:pt x="16132" y="11439"/>
                    <a:pt x="16518" y="9839"/>
                    <a:pt x="16749" y="8039"/>
                  </a:cubicBezTo>
                  <a:cubicBezTo>
                    <a:pt x="16981" y="6239"/>
                    <a:pt x="17058" y="4239"/>
                    <a:pt x="16865" y="3239"/>
                  </a:cubicBezTo>
                  <a:cubicBezTo>
                    <a:pt x="16672" y="2239"/>
                    <a:pt x="16209" y="2239"/>
                    <a:pt x="15862" y="3039"/>
                  </a:cubicBezTo>
                  <a:cubicBezTo>
                    <a:pt x="15515" y="3839"/>
                    <a:pt x="15283" y="5439"/>
                    <a:pt x="15168" y="7639"/>
                  </a:cubicBezTo>
                  <a:cubicBezTo>
                    <a:pt x="15052" y="9839"/>
                    <a:pt x="15052" y="12639"/>
                    <a:pt x="15785" y="15239"/>
                  </a:cubicBezTo>
                  <a:cubicBezTo>
                    <a:pt x="16518" y="17839"/>
                    <a:pt x="17983" y="20239"/>
                    <a:pt x="19063" y="20639"/>
                  </a:cubicBezTo>
                  <a:cubicBezTo>
                    <a:pt x="20143" y="21039"/>
                    <a:pt x="20838" y="19439"/>
                    <a:pt x="21532" y="17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1277921" y="0"/>
              <a:ext cx="167256" cy="5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fill="norm" stroke="1" extrusionOk="0">
                  <a:moveTo>
                    <a:pt x="10639" y="0"/>
                  </a:moveTo>
                  <a:cubicBezTo>
                    <a:pt x="13218" y="1516"/>
                    <a:pt x="15797" y="3032"/>
                    <a:pt x="17893" y="5353"/>
                  </a:cubicBezTo>
                  <a:cubicBezTo>
                    <a:pt x="19988" y="7674"/>
                    <a:pt x="21600" y="10800"/>
                    <a:pt x="20955" y="13358"/>
                  </a:cubicBezTo>
                  <a:cubicBezTo>
                    <a:pt x="20310" y="15916"/>
                    <a:pt x="17409" y="17905"/>
                    <a:pt x="13540" y="19184"/>
                  </a:cubicBezTo>
                  <a:cubicBezTo>
                    <a:pt x="9672" y="20463"/>
                    <a:pt x="4836" y="210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4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57427" y="3113733"/>
              <a:ext cx="260756" cy="268426"/>
            </a:xfrm>
            <a:prstGeom prst="rect">
              <a:avLst/>
            </a:prstGeom>
            <a:effectLst/>
          </p:spPr>
        </p:pic>
        <p:pic>
          <p:nvPicPr>
            <p:cNvPr id="64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73275" y="3471995"/>
              <a:ext cx="392661" cy="380397"/>
            </a:xfrm>
            <a:prstGeom prst="rect">
              <a:avLst/>
            </a:prstGeom>
            <a:effectLst/>
          </p:spPr>
        </p:pic>
        <p:pic>
          <p:nvPicPr>
            <p:cNvPr id="65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74083" y="2388571"/>
              <a:ext cx="186917" cy="819651"/>
            </a:xfrm>
            <a:prstGeom prst="rect">
              <a:avLst/>
            </a:prstGeom>
            <a:effectLst/>
          </p:spPr>
        </p:pic>
        <p:pic>
          <p:nvPicPr>
            <p:cNvPr id="65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996758" y="2656911"/>
              <a:ext cx="532250" cy="472588"/>
            </a:xfrm>
            <a:prstGeom prst="rect">
              <a:avLst/>
            </a:prstGeom>
            <a:effectLst/>
          </p:spPr>
        </p:pic>
        <p:pic>
          <p:nvPicPr>
            <p:cNvPr id="65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184702" y="2710579"/>
              <a:ext cx="489976" cy="459309"/>
            </a:xfrm>
            <a:prstGeom prst="rect">
              <a:avLst/>
            </a:prstGeom>
            <a:effectLst/>
          </p:spPr>
        </p:pic>
        <p:pic>
          <p:nvPicPr>
            <p:cNvPr id="65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407040" y="2840915"/>
              <a:ext cx="520644" cy="420975"/>
            </a:xfrm>
            <a:prstGeom prst="rect">
              <a:avLst/>
            </a:prstGeom>
            <a:effectLst/>
          </p:spPr>
        </p:pic>
        <p:pic>
          <p:nvPicPr>
            <p:cNvPr id="65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690713" y="2925250"/>
              <a:ext cx="512977" cy="413308"/>
            </a:xfrm>
            <a:prstGeom prst="rect">
              <a:avLst/>
            </a:prstGeom>
            <a:effectLst/>
          </p:spPr>
        </p:pic>
        <p:pic>
          <p:nvPicPr>
            <p:cNvPr id="66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997387" y="2978918"/>
              <a:ext cx="489976" cy="351973"/>
            </a:xfrm>
            <a:prstGeom prst="rect">
              <a:avLst/>
            </a:prstGeom>
            <a:effectLst/>
          </p:spPr>
        </p:pic>
        <p:pic>
          <p:nvPicPr>
            <p:cNvPr id="66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235059" y="3009585"/>
              <a:ext cx="551311" cy="390307"/>
            </a:xfrm>
            <a:prstGeom prst="rect">
              <a:avLst/>
            </a:prstGeom>
            <a:effectLst/>
          </p:spPr>
        </p:pic>
        <p:pic>
          <p:nvPicPr>
            <p:cNvPr id="66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557066" y="3132255"/>
              <a:ext cx="351973" cy="244637"/>
            </a:xfrm>
            <a:prstGeom prst="rect">
              <a:avLst/>
            </a:prstGeom>
            <a:effectLst/>
          </p:spPr>
        </p:pic>
        <p:pic>
          <p:nvPicPr>
            <p:cNvPr id="666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871406" y="3162922"/>
              <a:ext cx="390308" cy="221637"/>
            </a:xfrm>
            <a:prstGeom prst="rect">
              <a:avLst/>
            </a:prstGeom>
            <a:effectLst/>
          </p:spPr>
        </p:pic>
        <p:pic>
          <p:nvPicPr>
            <p:cNvPr id="66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167094" y="3260081"/>
              <a:ext cx="227561" cy="247066"/>
            </a:xfrm>
            <a:prstGeom prst="rect">
              <a:avLst/>
            </a:prstGeom>
            <a:effectLst/>
          </p:spPr>
        </p:pic>
        <p:pic>
          <p:nvPicPr>
            <p:cNvPr id="670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932917" y="3684267"/>
              <a:ext cx="359640" cy="190970"/>
            </a:xfrm>
            <a:prstGeom prst="rect">
              <a:avLst/>
            </a:prstGeom>
            <a:effectLst/>
          </p:spPr>
        </p:pic>
        <p:pic>
          <p:nvPicPr>
            <p:cNvPr id="67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270258" y="3438928"/>
              <a:ext cx="436308" cy="438345"/>
            </a:xfrm>
            <a:prstGeom prst="rect">
              <a:avLst/>
            </a:prstGeom>
            <a:effectLst/>
          </p:spPr>
        </p:pic>
        <p:pic>
          <p:nvPicPr>
            <p:cNvPr id="67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239590" y="2593020"/>
              <a:ext cx="167969" cy="814539"/>
            </a:xfrm>
            <a:prstGeom prst="rect">
              <a:avLst/>
            </a:prstGeom>
            <a:effectLst/>
          </p:spPr>
        </p:pic>
        <p:pic>
          <p:nvPicPr>
            <p:cNvPr id="67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790558" y="2963584"/>
              <a:ext cx="505310" cy="512977"/>
            </a:xfrm>
            <a:prstGeom prst="rect">
              <a:avLst/>
            </a:prstGeom>
            <a:effectLst/>
          </p:spPr>
        </p:pic>
        <p:pic>
          <p:nvPicPr>
            <p:cNvPr id="67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304236" y="2894583"/>
              <a:ext cx="489976" cy="558978"/>
            </a:xfrm>
            <a:prstGeom prst="rect">
              <a:avLst/>
            </a:prstGeom>
            <a:effectLst/>
          </p:spPr>
        </p:pic>
        <p:pic>
          <p:nvPicPr>
            <p:cNvPr id="68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572576" y="2902250"/>
              <a:ext cx="474642" cy="543644"/>
            </a:xfrm>
            <a:prstGeom prst="rect">
              <a:avLst/>
            </a:prstGeom>
            <a:effectLst/>
          </p:spPr>
        </p:pic>
        <p:pic>
          <p:nvPicPr>
            <p:cNvPr id="68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879249" y="2894583"/>
              <a:ext cx="374974" cy="405641"/>
            </a:xfrm>
            <a:prstGeom prst="rect">
              <a:avLst/>
            </a:prstGeom>
            <a:effectLst/>
          </p:spPr>
        </p:pic>
        <p:pic>
          <p:nvPicPr>
            <p:cNvPr id="68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986585" y="2932917"/>
              <a:ext cx="367306" cy="420974"/>
            </a:xfrm>
            <a:prstGeom prst="rect">
              <a:avLst/>
            </a:prstGeom>
            <a:effectLst/>
          </p:spPr>
        </p:pic>
        <p:sp>
          <p:nvSpPr>
            <p:cNvPr id="686" name="Line"/>
            <p:cNvSpPr/>
            <p:nvPr/>
          </p:nvSpPr>
          <p:spPr>
            <a:xfrm>
              <a:off x="257688" y="4215289"/>
              <a:ext cx="168113" cy="46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488" fill="norm" stroke="1" extrusionOk="0">
                  <a:moveTo>
                    <a:pt x="12759" y="3648"/>
                  </a:moveTo>
                  <a:cubicBezTo>
                    <a:pt x="13712" y="3171"/>
                    <a:pt x="14665" y="2694"/>
                    <a:pt x="15142" y="2157"/>
                  </a:cubicBezTo>
                  <a:cubicBezTo>
                    <a:pt x="15618" y="1620"/>
                    <a:pt x="15618" y="1023"/>
                    <a:pt x="14824" y="605"/>
                  </a:cubicBezTo>
                  <a:cubicBezTo>
                    <a:pt x="14030" y="188"/>
                    <a:pt x="12442" y="-51"/>
                    <a:pt x="10059" y="9"/>
                  </a:cubicBezTo>
                  <a:cubicBezTo>
                    <a:pt x="7677" y="68"/>
                    <a:pt x="4500" y="426"/>
                    <a:pt x="2436" y="1202"/>
                  </a:cubicBezTo>
                  <a:cubicBezTo>
                    <a:pt x="371" y="1978"/>
                    <a:pt x="-582" y="3171"/>
                    <a:pt x="371" y="4603"/>
                  </a:cubicBezTo>
                  <a:cubicBezTo>
                    <a:pt x="1324" y="6035"/>
                    <a:pt x="4183" y="7706"/>
                    <a:pt x="7677" y="9496"/>
                  </a:cubicBezTo>
                  <a:cubicBezTo>
                    <a:pt x="11171" y="11286"/>
                    <a:pt x="15300" y="13195"/>
                    <a:pt x="17683" y="14508"/>
                  </a:cubicBezTo>
                  <a:cubicBezTo>
                    <a:pt x="20065" y="15821"/>
                    <a:pt x="20700" y="16537"/>
                    <a:pt x="20859" y="17253"/>
                  </a:cubicBezTo>
                  <a:cubicBezTo>
                    <a:pt x="21018" y="17969"/>
                    <a:pt x="20700" y="18685"/>
                    <a:pt x="18953" y="19401"/>
                  </a:cubicBezTo>
                  <a:cubicBezTo>
                    <a:pt x="17206" y="20117"/>
                    <a:pt x="14030" y="20833"/>
                    <a:pt x="11647" y="21191"/>
                  </a:cubicBezTo>
                  <a:cubicBezTo>
                    <a:pt x="9265" y="21549"/>
                    <a:pt x="7677" y="21549"/>
                    <a:pt x="6247" y="21370"/>
                  </a:cubicBezTo>
                  <a:cubicBezTo>
                    <a:pt x="4818" y="21191"/>
                    <a:pt x="3547" y="20833"/>
                    <a:pt x="3389" y="20415"/>
                  </a:cubicBezTo>
                  <a:cubicBezTo>
                    <a:pt x="3230" y="19998"/>
                    <a:pt x="4183" y="19520"/>
                    <a:pt x="5136" y="19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552012" y="4262452"/>
              <a:ext cx="866354" cy="38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13320"/>
                  </a:moveTo>
                  <a:cubicBezTo>
                    <a:pt x="0" y="14036"/>
                    <a:pt x="0" y="14751"/>
                    <a:pt x="32" y="14751"/>
                  </a:cubicBezTo>
                  <a:cubicBezTo>
                    <a:pt x="64" y="14751"/>
                    <a:pt x="127" y="14036"/>
                    <a:pt x="255" y="13392"/>
                  </a:cubicBezTo>
                  <a:cubicBezTo>
                    <a:pt x="382" y="12748"/>
                    <a:pt x="573" y="12176"/>
                    <a:pt x="765" y="12176"/>
                  </a:cubicBezTo>
                  <a:cubicBezTo>
                    <a:pt x="956" y="12176"/>
                    <a:pt x="1147" y="12748"/>
                    <a:pt x="1306" y="13392"/>
                  </a:cubicBezTo>
                  <a:cubicBezTo>
                    <a:pt x="1465" y="14036"/>
                    <a:pt x="1593" y="14751"/>
                    <a:pt x="1784" y="15466"/>
                  </a:cubicBezTo>
                  <a:cubicBezTo>
                    <a:pt x="1975" y="16181"/>
                    <a:pt x="2230" y="16897"/>
                    <a:pt x="2421" y="16682"/>
                  </a:cubicBezTo>
                  <a:cubicBezTo>
                    <a:pt x="2612" y="16467"/>
                    <a:pt x="2740" y="15323"/>
                    <a:pt x="2899" y="14322"/>
                  </a:cubicBezTo>
                  <a:cubicBezTo>
                    <a:pt x="3058" y="13320"/>
                    <a:pt x="3250" y="12462"/>
                    <a:pt x="3441" y="12319"/>
                  </a:cubicBezTo>
                  <a:cubicBezTo>
                    <a:pt x="3632" y="12176"/>
                    <a:pt x="3823" y="12748"/>
                    <a:pt x="3950" y="13821"/>
                  </a:cubicBezTo>
                  <a:cubicBezTo>
                    <a:pt x="4078" y="14894"/>
                    <a:pt x="4142" y="16467"/>
                    <a:pt x="4269" y="17683"/>
                  </a:cubicBezTo>
                  <a:cubicBezTo>
                    <a:pt x="4396" y="18899"/>
                    <a:pt x="4588" y="19757"/>
                    <a:pt x="4906" y="20187"/>
                  </a:cubicBezTo>
                  <a:cubicBezTo>
                    <a:pt x="5225" y="20616"/>
                    <a:pt x="5671" y="20616"/>
                    <a:pt x="6181" y="20115"/>
                  </a:cubicBezTo>
                  <a:cubicBezTo>
                    <a:pt x="6690" y="19614"/>
                    <a:pt x="7264" y="18613"/>
                    <a:pt x="7678" y="17826"/>
                  </a:cubicBezTo>
                  <a:cubicBezTo>
                    <a:pt x="8092" y="17040"/>
                    <a:pt x="8347" y="16467"/>
                    <a:pt x="8538" y="15824"/>
                  </a:cubicBezTo>
                  <a:cubicBezTo>
                    <a:pt x="8729" y="15180"/>
                    <a:pt x="8857" y="14465"/>
                    <a:pt x="8793" y="13750"/>
                  </a:cubicBezTo>
                  <a:cubicBezTo>
                    <a:pt x="8729" y="13034"/>
                    <a:pt x="8474" y="12319"/>
                    <a:pt x="8188" y="12033"/>
                  </a:cubicBezTo>
                  <a:cubicBezTo>
                    <a:pt x="7901" y="11747"/>
                    <a:pt x="7582" y="11890"/>
                    <a:pt x="7200" y="12605"/>
                  </a:cubicBezTo>
                  <a:cubicBezTo>
                    <a:pt x="6818" y="13320"/>
                    <a:pt x="6372" y="14608"/>
                    <a:pt x="6117" y="15681"/>
                  </a:cubicBezTo>
                  <a:cubicBezTo>
                    <a:pt x="5862" y="16753"/>
                    <a:pt x="5798" y="17612"/>
                    <a:pt x="5926" y="18112"/>
                  </a:cubicBezTo>
                  <a:cubicBezTo>
                    <a:pt x="6053" y="18613"/>
                    <a:pt x="6372" y="18756"/>
                    <a:pt x="6658" y="18542"/>
                  </a:cubicBezTo>
                  <a:cubicBezTo>
                    <a:pt x="6945" y="18327"/>
                    <a:pt x="7200" y="17755"/>
                    <a:pt x="7519" y="17111"/>
                  </a:cubicBezTo>
                  <a:cubicBezTo>
                    <a:pt x="7837" y="16467"/>
                    <a:pt x="8219" y="15752"/>
                    <a:pt x="8379" y="15752"/>
                  </a:cubicBezTo>
                  <a:cubicBezTo>
                    <a:pt x="8538" y="15752"/>
                    <a:pt x="8474" y="16467"/>
                    <a:pt x="8442" y="17183"/>
                  </a:cubicBezTo>
                  <a:cubicBezTo>
                    <a:pt x="8411" y="17898"/>
                    <a:pt x="8411" y="18613"/>
                    <a:pt x="8442" y="19328"/>
                  </a:cubicBezTo>
                  <a:cubicBezTo>
                    <a:pt x="8474" y="20044"/>
                    <a:pt x="8538" y="20759"/>
                    <a:pt x="8729" y="21116"/>
                  </a:cubicBezTo>
                  <a:cubicBezTo>
                    <a:pt x="8920" y="21474"/>
                    <a:pt x="9239" y="21474"/>
                    <a:pt x="9653" y="20830"/>
                  </a:cubicBezTo>
                  <a:cubicBezTo>
                    <a:pt x="10067" y="20187"/>
                    <a:pt x="10577" y="18899"/>
                    <a:pt x="11055" y="16181"/>
                  </a:cubicBezTo>
                  <a:cubicBezTo>
                    <a:pt x="11533" y="13463"/>
                    <a:pt x="11979" y="9315"/>
                    <a:pt x="12202" y="6740"/>
                  </a:cubicBezTo>
                  <a:cubicBezTo>
                    <a:pt x="12425" y="4165"/>
                    <a:pt x="12425" y="3164"/>
                    <a:pt x="12425" y="2163"/>
                  </a:cubicBezTo>
                  <a:cubicBezTo>
                    <a:pt x="12425" y="1161"/>
                    <a:pt x="12425" y="160"/>
                    <a:pt x="12297" y="17"/>
                  </a:cubicBezTo>
                  <a:cubicBezTo>
                    <a:pt x="12170" y="-126"/>
                    <a:pt x="11915" y="589"/>
                    <a:pt x="11724" y="3164"/>
                  </a:cubicBezTo>
                  <a:cubicBezTo>
                    <a:pt x="11533" y="5739"/>
                    <a:pt x="11405" y="10173"/>
                    <a:pt x="11469" y="13463"/>
                  </a:cubicBezTo>
                  <a:cubicBezTo>
                    <a:pt x="11533" y="16753"/>
                    <a:pt x="11788" y="18899"/>
                    <a:pt x="12074" y="19972"/>
                  </a:cubicBezTo>
                  <a:cubicBezTo>
                    <a:pt x="12361" y="21045"/>
                    <a:pt x="12680" y="21045"/>
                    <a:pt x="13030" y="20473"/>
                  </a:cubicBezTo>
                  <a:cubicBezTo>
                    <a:pt x="13381" y="19901"/>
                    <a:pt x="13763" y="18756"/>
                    <a:pt x="14273" y="16110"/>
                  </a:cubicBezTo>
                  <a:cubicBezTo>
                    <a:pt x="14782" y="13463"/>
                    <a:pt x="15419" y="9315"/>
                    <a:pt x="15770" y="6454"/>
                  </a:cubicBezTo>
                  <a:cubicBezTo>
                    <a:pt x="16120" y="3593"/>
                    <a:pt x="16184" y="2020"/>
                    <a:pt x="16088" y="2020"/>
                  </a:cubicBezTo>
                  <a:cubicBezTo>
                    <a:pt x="15993" y="2020"/>
                    <a:pt x="15738" y="3593"/>
                    <a:pt x="15579" y="6025"/>
                  </a:cubicBezTo>
                  <a:cubicBezTo>
                    <a:pt x="15419" y="8457"/>
                    <a:pt x="15356" y="11747"/>
                    <a:pt x="15388" y="13750"/>
                  </a:cubicBezTo>
                  <a:cubicBezTo>
                    <a:pt x="15419" y="15752"/>
                    <a:pt x="15547" y="16467"/>
                    <a:pt x="15929" y="17040"/>
                  </a:cubicBezTo>
                  <a:cubicBezTo>
                    <a:pt x="16312" y="17612"/>
                    <a:pt x="16949" y="18041"/>
                    <a:pt x="17522" y="17826"/>
                  </a:cubicBezTo>
                  <a:cubicBezTo>
                    <a:pt x="18096" y="17612"/>
                    <a:pt x="18605" y="16753"/>
                    <a:pt x="18924" y="15967"/>
                  </a:cubicBezTo>
                  <a:cubicBezTo>
                    <a:pt x="19242" y="15180"/>
                    <a:pt x="19370" y="14465"/>
                    <a:pt x="19434" y="13750"/>
                  </a:cubicBezTo>
                  <a:cubicBezTo>
                    <a:pt x="19497" y="13034"/>
                    <a:pt x="19497" y="12319"/>
                    <a:pt x="19306" y="11890"/>
                  </a:cubicBezTo>
                  <a:cubicBezTo>
                    <a:pt x="19115" y="11461"/>
                    <a:pt x="18733" y="11318"/>
                    <a:pt x="18414" y="11747"/>
                  </a:cubicBezTo>
                  <a:cubicBezTo>
                    <a:pt x="18096" y="12176"/>
                    <a:pt x="17841" y="13177"/>
                    <a:pt x="17713" y="14036"/>
                  </a:cubicBezTo>
                  <a:cubicBezTo>
                    <a:pt x="17586" y="14894"/>
                    <a:pt x="17586" y="15609"/>
                    <a:pt x="17618" y="16324"/>
                  </a:cubicBezTo>
                  <a:cubicBezTo>
                    <a:pt x="17650" y="17040"/>
                    <a:pt x="17713" y="17755"/>
                    <a:pt x="18000" y="18255"/>
                  </a:cubicBezTo>
                  <a:cubicBezTo>
                    <a:pt x="18287" y="18756"/>
                    <a:pt x="18796" y="19042"/>
                    <a:pt x="19434" y="18255"/>
                  </a:cubicBezTo>
                  <a:cubicBezTo>
                    <a:pt x="20071" y="17469"/>
                    <a:pt x="20835" y="15609"/>
                    <a:pt x="21600" y="13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433698" y="4377765"/>
              <a:ext cx="184006" cy="27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5400"/>
                  </a:moveTo>
                  <a:cubicBezTo>
                    <a:pt x="4200" y="8400"/>
                    <a:pt x="8400" y="11400"/>
                    <a:pt x="10800" y="13400"/>
                  </a:cubicBezTo>
                  <a:cubicBezTo>
                    <a:pt x="13200" y="15400"/>
                    <a:pt x="13800" y="16400"/>
                    <a:pt x="14100" y="17400"/>
                  </a:cubicBezTo>
                  <a:cubicBezTo>
                    <a:pt x="14400" y="18400"/>
                    <a:pt x="14400" y="19400"/>
                    <a:pt x="13800" y="20200"/>
                  </a:cubicBezTo>
                  <a:cubicBezTo>
                    <a:pt x="13200" y="21000"/>
                    <a:pt x="12000" y="21600"/>
                    <a:pt x="11250" y="21300"/>
                  </a:cubicBezTo>
                  <a:cubicBezTo>
                    <a:pt x="10500" y="21000"/>
                    <a:pt x="10200" y="19800"/>
                    <a:pt x="10950" y="16700"/>
                  </a:cubicBezTo>
                  <a:cubicBezTo>
                    <a:pt x="11700" y="13600"/>
                    <a:pt x="13500" y="8600"/>
                    <a:pt x="15450" y="5500"/>
                  </a:cubicBezTo>
                  <a:cubicBezTo>
                    <a:pt x="17400" y="2400"/>
                    <a:pt x="195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581203" y="4508101"/>
              <a:ext cx="1681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305"/>
                    <a:pt x="1783" y="10611"/>
                    <a:pt x="240" y="14211"/>
                  </a:cubicBezTo>
                  <a:cubicBezTo>
                    <a:pt x="-1303" y="17811"/>
                    <a:pt x="4868" y="19705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2103626" y="4224428"/>
              <a:ext cx="694771" cy="45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4657" y="0"/>
                  </a:moveTo>
                  <a:cubicBezTo>
                    <a:pt x="4420" y="3620"/>
                    <a:pt x="4183" y="7240"/>
                    <a:pt x="4024" y="10317"/>
                  </a:cubicBezTo>
                  <a:cubicBezTo>
                    <a:pt x="3866" y="13394"/>
                    <a:pt x="3787" y="15928"/>
                    <a:pt x="3826" y="17678"/>
                  </a:cubicBezTo>
                  <a:cubicBezTo>
                    <a:pt x="3866" y="19428"/>
                    <a:pt x="4024" y="20393"/>
                    <a:pt x="4262" y="20695"/>
                  </a:cubicBezTo>
                  <a:cubicBezTo>
                    <a:pt x="4499" y="20997"/>
                    <a:pt x="4815" y="20635"/>
                    <a:pt x="4855" y="19669"/>
                  </a:cubicBezTo>
                  <a:cubicBezTo>
                    <a:pt x="4895" y="18704"/>
                    <a:pt x="4657" y="17135"/>
                    <a:pt x="3985" y="15808"/>
                  </a:cubicBezTo>
                  <a:cubicBezTo>
                    <a:pt x="3312" y="14480"/>
                    <a:pt x="2205" y="13394"/>
                    <a:pt x="1413" y="12851"/>
                  </a:cubicBezTo>
                  <a:cubicBezTo>
                    <a:pt x="622" y="12308"/>
                    <a:pt x="147" y="12308"/>
                    <a:pt x="29" y="12067"/>
                  </a:cubicBezTo>
                  <a:cubicBezTo>
                    <a:pt x="-90" y="11826"/>
                    <a:pt x="147" y="11343"/>
                    <a:pt x="1018" y="10076"/>
                  </a:cubicBezTo>
                  <a:cubicBezTo>
                    <a:pt x="1888" y="8809"/>
                    <a:pt x="3391" y="6758"/>
                    <a:pt x="4341" y="5491"/>
                  </a:cubicBezTo>
                  <a:cubicBezTo>
                    <a:pt x="5290" y="4223"/>
                    <a:pt x="5686" y="3741"/>
                    <a:pt x="6081" y="3439"/>
                  </a:cubicBezTo>
                  <a:cubicBezTo>
                    <a:pt x="6477" y="3137"/>
                    <a:pt x="6873" y="3017"/>
                    <a:pt x="7150" y="3379"/>
                  </a:cubicBezTo>
                  <a:cubicBezTo>
                    <a:pt x="7426" y="3741"/>
                    <a:pt x="7585" y="4585"/>
                    <a:pt x="7664" y="6516"/>
                  </a:cubicBezTo>
                  <a:cubicBezTo>
                    <a:pt x="7743" y="8447"/>
                    <a:pt x="7743" y="11464"/>
                    <a:pt x="7703" y="13636"/>
                  </a:cubicBezTo>
                  <a:cubicBezTo>
                    <a:pt x="7664" y="15808"/>
                    <a:pt x="7585" y="17135"/>
                    <a:pt x="7426" y="18342"/>
                  </a:cubicBezTo>
                  <a:cubicBezTo>
                    <a:pt x="7268" y="19549"/>
                    <a:pt x="7031" y="20635"/>
                    <a:pt x="6873" y="20816"/>
                  </a:cubicBezTo>
                  <a:cubicBezTo>
                    <a:pt x="6714" y="20997"/>
                    <a:pt x="6635" y="20273"/>
                    <a:pt x="6714" y="19247"/>
                  </a:cubicBezTo>
                  <a:cubicBezTo>
                    <a:pt x="6794" y="18221"/>
                    <a:pt x="7031" y="16894"/>
                    <a:pt x="7308" y="16049"/>
                  </a:cubicBezTo>
                  <a:cubicBezTo>
                    <a:pt x="7585" y="15204"/>
                    <a:pt x="7901" y="14842"/>
                    <a:pt x="8257" y="14842"/>
                  </a:cubicBezTo>
                  <a:cubicBezTo>
                    <a:pt x="8613" y="14842"/>
                    <a:pt x="9009" y="15204"/>
                    <a:pt x="9563" y="15989"/>
                  </a:cubicBezTo>
                  <a:cubicBezTo>
                    <a:pt x="10117" y="16773"/>
                    <a:pt x="10829" y="17980"/>
                    <a:pt x="11422" y="18583"/>
                  </a:cubicBezTo>
                  <a:cubicBezTo>
                    <a:pt x="12015" y="19187"/>
                    <a:pt x="12490" y="19187"/>
                    <a:pt x="12925" y="18885"/>
                  </a:cubicBezTo>
                  <a:cubicBezTo>
                    <a:pt x="13361" y="18583"/>
                    <a:pt x="13756" y="17980"/>
                    <a:pt x="14073" y="17316"/>
                  </a:cubicBezTo>
                  <a:cubicBezTo>
                    <a:pt x="14389" y="16653"/>
                    <a:pt x="14626" y="15928"/>
                    <a:pt x="14785" y="15265"/>
                  </a:cubicBezTo>
                  <a:cubicBezTo>
                    <a:pt x="14943" y="14601"/>
                    <a:pt x="15022" y="13998"/>
                    <a:pt x="14864" y="13756"/>
                  </a:cubicBezTo>
                  <a:cubicBezTo>
                    <a:pt x="14706" y="13515"/>
                    <a:pt x="14310" y="13636"/>
                    <a:pt x="13875" y="14179"/>
                  </a:cubicBezTo>
                  <a:cubicBezTo>
                    <a:pt x="13440" y="14722"/>
                    <a:pt x="12965" y="15687"/>
                    <a:pt x="12688" y="16834"/>
                  </a:cubicBezTo>
                  <a:cubicBezTo>
                    <a:pt x="12411" y="17980"/>
                    <a:pt x="12332" y="19307"/>
                    <a:pt x="12411" y="20212"/>
                  </a:cubicBezTo>
                  <a:cubicBezTo>
                    <a:pt x="12490" y="21117"/>
                    <a:pt x="12728" y="21600"/>
                    <a:pt x="14270" y="21600"/>
                  </a:cubicBezTo>
                  <a:cubicBezTo>
                    <a:pt x="15813" y="21600"/>
                    <a:pt x="18662" y="21117"/>
                    <a:pt x="21510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3343180" y="4425029"/>
              <a:ext cx="182425" cy="62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272" fill="norm" stroke="1" extrusionOk="0">
                  <a:moveTo>
                    <a:pt x="5349" y="5967"/>
                  </a:moveTo>
                  <a:cubicBezTo>
                    <a:pt x="4449" y="8928"/>
                    <a:pt x="3549" y="11889"/>
                    <a:pt x="2799" y="14285"/>
                  </a:cubicBezTo>
                  <a:cubicBezTo>
                    <a:pt x="2049" y="16680"/>
                    <a:pt x="1449" y="18509"/>
                    <a:pt x="999" y="19685"/>
                  </a:cubicBezTo>
                  <a:cubicBezTo>
                    <a:pt x="549" y="20860"/>
                    <a:pt x="249" y="21383"/>
                    <a:pt x="99" y="21252"/>
                  </a:cubicBezTo>
                  <a:cubicBezTo>
                    <a:pt x="-51" y="21122"/>
                    <a:pt x="-51" y="20338"/>
                    <a:pt x="249" y="18552"/>
                  </a:cubicBezTo>
                  <a:cubicBezTo>
                    <a:pt x="549" y="16767"/>
                    <a:pt x="1149" y="13980"/>
                    <a:pt x="2349" y="11323"/>
                  </a:cubicBezTo>
                  <a:cubicBezTo>
                    <a:pt x="3549" y="8667"/>
                    <a:pt x="5349" y="6141"/>
                    <a:pt x="7449" y="4268"/>
                  </a:cubicBezTo>
                  <a:cubicBezTo>
                    <a:pt x="9549" y="2396"/>
                    <a:pt x="11949" y="1177"/>
                    <a:pt x="13899" y="523"/>
                  </a:cubicBezTo>
                  <a:cubicBezTo>
                    <a:pt x="15849" y="-130"/>
                    <a:pt x="17349" y="-217"/>
                    <a:pt x="18699" y="523"/>
                  </a:cubicBezTo>
                  <a:cubicBezTo>
                    <a:pt x="20049" y="1264"/>
                    <a:pt x="21249" y="2831"/>
                    <a:pt x="21399" y="4051"/>
                  </a:cubicBezTo>
                  <a:cubicBezTo>
                    <a:pt x="21549" y="5270"/>
                    <a:pt x="20649" y="6141"/>
                    <a:pt x="18549" y="6794"/>
                  </a:cubicBezTo>
                  <a:cubicBezTo>
                    <a:pt x="16449" y="7448"/>
                    <a:pt x="13149" y="7883"/>
                    <a:pt x="10749" y="8057"/>
                  </a:cubicBezTo>
                  <a:cubicBezTo>
                    <a:pt x="8349" y="8231"/>
                    <a:pt x="6849" y="8144"/>
                    <a:pt x="6549" y="7927"/>
                  </a:cubicBezTo>
                  <a:cubicBezTo>
                    <a:pt x="6249" y="7709"/>
                    <a:pt x="7149" y="7360"/>
                    <a:pt x="8049" y="7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3649415" y="4515768"/>
              <a:ext cx="138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3856420" y="4431433"/>
              <a:ext cx="115003" cy="18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0"/>
                  </a:moveTo>
                  <a:cubicBezTo>
                    <a:pt x="0" y="5100"/>
                    <a:pt x="0" y="10200"/>
                    <a:pt x="480" y="13500"/>
                  </a:cubicBezTo>
                  <a:cubicBezTo>
                    <a:pt x="960" y="16800"/>
                    <a:pt x="1920" y="18300"/>
                    <a:pt x="3360" y="19500"/>
                  </a:cubicBezTo>
                  <a:cubicBezTo>
                    <a:pt x="4800" y="20700"/>
                    <a:pt x="6720" y="21600"/>
                    <a:pt x="8400" y="21300"/>
                  </a:cubicBezTo>
                  <a:cubicBezTo>
                    <a:pt x="10080" y="21000"/>
                    <a:pt x="11520" y="19500"/>
                    <a:pt x="12480" y="16500"/>
                  </a:cubicBezTo>
                  <a:cubicBezTo>
                    <a:pt x="13440" y="13500"/>
                    <a:pt x="13920" y="9000"/>
                    <a:pt x="15360" y="6300"/>
                  </a:cubicBezTo>
                  <a:cubicBezTo>
                    <a:pt x="16800" y="3600"/>
                    <a:pt x="19200" y="2700"/>
                    <a:pt x="2160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3986775" y="4152871"/>
              <a:ext cx="735999" cy="43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75" fill="norm" stroke="1" extrusionOk="0">
                  <a:moveTo>
                    <a:pt x="3363" y="15857"/>
                  </a:moveTo>
                  <a:cubicBezTo>
                    <a:pt x="3139" y="15357"/>
                    <a:pt x="2915" y="14858"/>
                    <a:pt x="2653" y="14795"/>
                  </a:cubicBezTo>
                  <a:cubicBezTo>
                    <a:pt x="2391" y="14733"/>
                    <a:pt x="2092" y="15108"/>
                    <a:pt x="1681" y="15732"/>
                  </a:cubicBezTo>
                  <a:cubicBezTo>
                    <a:pt x="1270" y="16356"/>
                    <a:pt x="747" y="17230"/>
                    <a:pt x="411" y="18166"/>
                  </a:cubicBezTo>
                  <a:cubicBezTo>
                    <a:pt x="74" y="19103"/>
                    <a:pt x="-75" y="20102"/>
                    <a:pt x="37" y="20539"/>
                  </a:cubicBezTo>
                  <a:cubicBezTo>
                    <a:pt x="149" y="20976"/>
                    <a:pt x="523" y="20851"/>
                    <a:pt x="859" y="20601"/>
                  </a:cubicBezTo>
                  <a:cubicBezTo>
                    <a:pt x="1196" y="20351"/>
                    <a:pt x="1495" y="19977"/>
                    <a:pt x="1794" y="19540"/>
                  </a:cubicBezTo>
                  <a:cubicBezTo>
                    <a:pt x="2092" y="19103"/>
                    <a:pt x="2391" y="18603"/>
                    <a:pt x="2578" y="18791"/>
                  </a:cubicBezTo>
                  <a:cubicBezTo>
                    <a:pt x="2765" y="18978"/>
                    <a:pt x="2840" y="19852"/>
                    <a:pt x="3064" y="20351"/>
                  </a:cubicBezTo>
                  <a:cubicBezTo>
                    <a:pt x="3288" y="20851"/>
                    <a:pt x="3662" y="20976"/>
                    <a:pt x="4297" y="20164"/>
                  </a:cubicBezTo>
                  <a:cubicBezTo>
                    <a:pt x="4933" y="19353"/>
                    <a:pt x="5829" y="17605"/>
                    <a:pt x="6689" y="15045"/>
                  </a:cubicBezTo>
                  <a:cubicBezTo>
                    <a:pt x="7549" y="12486"/>
                    <a:pt x="8371" y="9114"/>
                    <a:pt x="8856" y="6680"/>
                  </a:cubicBezTo>
                  <a:cubicBezTo>
                    <a:pt x="9342" y="4245"/>
                    <a:pt x="9492" y="2747"/>
                    <a:pt x="9567" y="1686"/>
                  </a:cubicBezTo>
                  <a:cubicBezTo>
                    <a:pt x="9641" y="624"/>
                    <a:pt x="9641" y="0"/>
                    <a:pt x="9492" y="0"/>
                  </a:cubicBezTo>
                  <a:cubicBezTo>
                    <a:pt x="9342" y="0"/>
                    <a:pt x="9043" y="624"/>
                    <a:pt x="8632" y="2684"/>
                  </a:cubicBezTo>
                  <a:cubicBezTo>
                    <a:pt x="8221" y="4745"/>
                    <a:pt x="7698" y="8240"/>
                    <a:pt x="7436" y="11299"/>
                  </a:cubicBezTo>
                  <a:cubicBezTo>
                    <a:pt x="7175" y="14358"/>
                    <a:pt x="7175" y="16980"/>
                    <a:pt x="7287" y="18666"/>
                  </a:cubicBezTo>
                  <a:cubicBezTo>
                    <a:pt x="7399" y="20351"/>
                    <a:pt x="7623" y="21101"/>
                    <a:pt x="7922" y="21350"/>
                  </a:cubicBezTo>
                  <a:cubicBezTo>
                    <a:pt x="8221" y="21600"/>
                    <a:pt x="8595" y="21350"/>
                    <a:pt x="8969" y="20601"/>
                  </a:cubicBezTo>
                  <a:cubicBezTo>
                    <a:pt x="9342" y="19852"/>
                    <a:pt x="9716" y="18603"/>
                    <a:pt x="10015" y="17417"/>
                  </a:cubicBezTo>
                  <a:cubicBezTo>
                    <a:pt x="10314" y="16231"/>
                    <a:pt x="10538" y="15108"/>
                    <a:pt x="10576" y="14920"/>
                  </a:cubicBezTo>
                  <a:cubicBezTo>
                    <a:pt x="10613" y="14733"/>
                    <a:pt x="10463" y="15482"/>
                    <a:pt x="10351" y="16481"/>
                  </a:cubicBezTo>
                  <a:cubicBezTo>
                    <a:pt x="10239" y="17480"/>
                    <a:pt x="10164" y="18728"/>
                    <a:pt x="10239" y="19602"/>
                  </a:cubicBezTo>
                  <a:cubicBezTo>
                    <a:pt x="10314" y="20476"/>
                    <a:pt x="10538" y="20976"/>
                    <a:pt x="10837" y="21225"/>
                  </a:cubicBezTo>
                  <a:cubicBezTo>
                    <a:pt x="11136" y="21475"/>
                    <a:pt x="11510" y="21475"/>
                    <a:pt x="11958" y="20851"/>
                  </a:cubicBezTo>
                  <a:cubicBezTo>
                    <a:pt x="12407" y="20227"/>
                    <a:pt x="12930" y="18978"/>
                    <a:pt x="13304" y="17917"/>
                  </a:cubicBezTo>
                  <a:cubicBezTo>
                    <a:pt x="13677" y="16855"/>
                    <a:pt x="13901" y="15982"/>
                    <a:pt x="13976" y="15857"/>
                  </a:cubicBezTo>
                  <a:cubicBezTo>
                    <a:pt x="14051" y="15732"/>
                    <a:pt x="13976" y="16356"/>
                    <a:pt x="13939" y="17105"/>
                  </a:cubicBezTo>
                  <a:cubicBezTo>
                    <a:pt x="13901" y="17854"/>
                    <a:pt x="13901" y="18728"/>
                    <a:pt x="14051" y="19353"/>
                  </a:cubicBezTo>
                  <a:cubicBezTo>
                    <a:pt x="14200" y="19977"/>
                    <a:pt x="14499" y="20351"/>
                    <a:pt x="15097" y="20476"/>
                  </a:cubicBezTo>
                  <a:cubicBezTo>
                    <a:pt x="15695" y="20601"/>
                    <a:pt x="16592" y="20476"/>
                    <a:pt x="17414" y="19852"/>
                  </a:cubicBezTo>
                  <a:cubicBezTo>
                    <a:pt x="18236" y="19228"/>
                    <a:pt x="18984" y="18104"/>
                    <a:pt x="19470" y="17105"/>
                  </a:cubicBezTo>
                  <a:cubicBezTo>
                    <a:pt x="19955" y="16106"/>
                    <a:pt x="20180" y="15232"/>
                    <a:pt x="20254" y="14483"/>
                  </a:cubicBezTo>
                  <a:cubicBezTo>
                    <a:pt x="20329" y="13734"/>
                    <a:pt x="20254" y="13110"/>
                    <a:pt x="20030" y="12735"/>
                  </a:cubicBezTo>
                  <a:cubicBezTo>
                    <a:pt x="19806" y="12361"/>
                    <a:pt x="19432" y="12236"/>
                    <a:pt x="19096" y="12361"/>
                  </a:cubicBezTo>
                  <a:cubicBezTo>
                    <a:pt x="18760" y="12486"/>
                    <a:pt x="18461" y="12860"/>
                    <a:pt x="18236" y="13672"/>
                  </a:cubicBezTo>
                  <a:cubicBezTo>
                    <a:pt x="18012" y="14483"/>
                    <a:pt x="17863" y="15732"/>
                    <a:pt x="17788" y="16668"/>
                  </a:cubicBezTo>
                  <a:cubicBezTo>
                    <a:pt x="17713" y="17605"/>
                    <a:pt x="17713" y="18229"/>
                    <a:pt x="18349" y="18978"/>
                  </a:cubicBezTo>
                  <a:cubicBezTo>
                    <a:pt x="18984" y="19727"/>
                    <a:pt x="20254" y="20601"/>
                    <a:pt x="21525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4799441" y="4630771"/>
              <a:ext cx="69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5414337" y="4451878"/>
              <a:ext cx="166609" cy="48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96" fill="norm" stroke="1" extrusionOk="0">
                  <a:moveTo>
                    <a:pt x="19438" y="2514"/>
                  </a:moveTo>
                  <a:cubicBezTo>
                    <a:pt x="19438" y="1943"/>
                    <a:pt x="19438" y="1371"/>
                    <a:pt x="18784" y="914"/>
                  </a:cubicBezTo>
                  <a:cubicBezTo>
                    <a:pt x="18129" y="457"/>
                    <a:pt x="16820" y="114"/>
                    <a:pt x="14202" y="286"/>
                  </a:cubicBezTo>
                  <a:cubicBezTo>
                    <a:pt x="11584" y="457"/>
                    <a:pt x="7657" y="1143"/>
                    <a:pt x="5038" y="1943"/>
                  </a:cubicBezTo>
                  <a:cubicBezTo>
                    <a:pt x="2420" y="2743"/>
                    <a:pt x="1111" y="3657"/>
                    <a:pt x="457" y="4400"/>
                  </a:cubicBezTo>
                  <a:cubicBezTo>
                    <a:pt x="-198" y="5143"/>
                    <a:pt x="-198" y="5714"/>
                    <a:pt x="784" y="5943"/>
                  </a:cubicBezTo>
                  <a:cubicBezTo>
                    <a:pt x="1766" y="6171"/>
                    <a:pt x="3729" y="6057"/>
                    <a:pt x="6675" y="5314"/>
                  </a:cubicBezTo>
                  <a:cubicBezTo>
                    <a:pt x="9620" y="4571"/>
                    <a:pt x="13547" y="3200"/>
                    <a:pt x="16166" y="2057"/>
                  </a:cubicBezTo>
                  <a:cubicBezTo>
                    <a:pt x="18784" y="914"/>
                    <a:pt x="20093" y="0"/>
                    <a:pt x="20584" y="0"/>
                  </a:cubicBezTo>
                  <a:cubicBezTo>
                    <a:pt x="21075" y="0"/>
                    <a:pt x="20747" y="914"/>
                    <a:pt x="20747" y="3200"/>
                  </a:cubicBezTo>
                  <a:cubicBezTo>
                    <a:pt x="20747" y="5486"/>
                    <a:pt x="21075" y="9143"/>
                    <a:pt x="21238" y="12229"/>
                  </a:cubicBezTo>
                  <a:cubicBezTo>
                    <a:pt x="21402" y="15314"/>
                    <a:pt x="21402" y="17829"/>
                    <a:pt x="20911" y="19314"/>
                  </a:cubicBezTo>
                  <a:cubicBezTo>
                    <a:pt x="20420" y="20800"/>
                    <a:pt x="19438" y="21257"/>
                    <a:pt x="18129" y="21429"/>
                  </a:cubicBezTo>
                  <a:cubicBezTo>
                    <a:pt x="16820" y="21600"/>
                    <a:pt x="15184" y="21486"/>
                    <a:pt x="13875" y="20571"/>
                  </a:cubicBezTo>
                  <a:cubicBezTo>
                    <a:pt x="12566" y="19657"/>
                    <a:pt x="11584" y="17943"/>
                    <a:pt x="11257" y="16800"/>
                  </a:cubicBezTo>
                  <a:cubicBezTo>
                    <a:pt x="10929" y="15657"/>
                    <a:pt x="11257" y="15086"/>
                    <a:pt x="11584" y="14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5696461" y="4392143"/>
              <a:ext cx="383343" cy="22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fill="norm" stroke="1" extrusionOk="0">
                  <a:moveTo>
                    <a:pt x="0" y="2970"/>
                  </a:moveTo>
                  <a:cubicBezTo>
                    <a:pt x="864" y="5130"/>
                    <a:pt x="1728" y="7290"/>
                    <a:pt x="2304" y="9930"/>
                  </a:cubicBezTo>
                  <a:cubicBezTo>
                    <a:pt x="2880" y="12570"/>
                    <a:pt x="3168" y="15690"/>
                    <a:pt x="3240" y="17850"/>
                  </a:cubicBezTo>
                  <a:cubicBezTo>
                    <a:pt x="3312" y="20010"/>
                    <a:pt x="3168" y="21210"/>
                    <a:pt x="2952" y="20970"/>
                  </a:cubicBezTo>
                  <a:cubicBezTo>
                    <a:pt x="2736" y="20730"/>
                    <a:pt x="2448" y="19050"/>
                    <a:pt x="2520" y="16890"/>
                  </a:cubicBezTo>
                  <a:cubicBezTo>
                    <a:pt x="2592" y="14730"/>
                    <a:pt x="3024" y="12090"/>
                    <a:pt x="4032" y="10170"/>
                  </a:cubicBezTo>
                  <a:cubicBezTo>
                    <a:pt x="5040" y="8250"/>
                    <a:pt x="6624" y="7050"/>
                    <a:pt x="7776" y="7290"/>
                  </a:cubicBezTo>
                  <a:cubicBezTo>
                    <a:pt x="8928" y="7530"/>
                    <a:pt x="9648" y="9210"/>
                    <a:pt x="10728" y="9930"/>
                  </a:cubicBezTo>
                  <a:cubicBezTo>
                    <a:pt x="11808" y="10650"/>
                    <a:pt x="13248" y="10410"/>
                    <a:pt x="14184" y="9690"/>
                  </a:cubicBezTo>
                  <a:cubicBezTo>
                    <a:pt x="15120" y="8970"/>
                    <a:pt x="15552" y="7770"/>
                    <a:pt x="15768" y="5970"/>
                  </a:cubicBezTo>
                  <a:cubicBezTo>
                    <a:pt x="15984" y="4170"/>
                    <a:pt x="15984" y="1770"/>
                    <a:pt x="15552" y="690"/>
                  </a:cubicBezTo>
                  <a:cubicBezTo>
                    <a:pt x="15120" y="-390"/>
                    <a:pt x="14256" y="-150"/>
                    <a:pt x="13392" y="1050"/>
                  </a:cubicBezTo>
                  <a:cubicBezTo>
                    <a:pt x="12528" y="2250"/>
                    <a:pt x="11664" y="4410"/>
                    <a:pt x="11088" y="7050"/>
                  </a:cubicBezTo>
                  <a:cubicBezTo>
                    <a:pt x="10512" y="9690"/>
                    <a:pt x="10224" y="12810"/>
                    <a:pt x="10296" y="14850"/>
                  </a:cubicBezTo>
                  <a:cubicBezTo>
                    <a:pt x="10368" y="16890"/>
                    <a:pt x="10800" y="17850"/>
                    <a:pt x="12744" y="17730"/>
                  </a:cubicBezTo>
                  <a:cubicBezTo>
                    <a:pt x="14688" y="17610"/>
                    <a:pt x="18144" y="16410"/>
                    <a:pt x="21600" y="15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6016125" y="4191205"/>
              <a:ext cx="401700" cy="40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3" fill="norm" stroke="1" extrusionOk="0">
                  <a:moveTo>
                    <a:pt x="8276" y="14808"/>
                  </a:moveTo>
                  <a:cubicBezTo>
                    <a:pt x="7732" y="14400"/>
                    <a:pt x="7189" y="13992"/>
                    <a:pt x="6170" y="14128"/>
                  </a:cubicBezTo>
                  <a:cubicBezTo>
                    <a:pt x="5151" y="14264"/>
                    <a:pt x="3657" y="14943"/>
                    <a:pt x="2570" y="15623"/>
                  </a:cubicBezTo>
                  <a:cubicBezTo>
                    <a:pt x="1483" y="16302"/>
                    <a:pt x="804" y="16981"/>
                    <a:pt x="396" y="17728"/>
                  </a:cubicBezTo>
                  <a:cubicBezTo>
                    <a:pt x="-11" y="18475"/>
                    <a:pt x="-147" y="19291"/>
                    <a:pt x="193" y="19698"/>
                  </a:cubicBezTo>
                  <a:cubicBezTo>
                    <a:pt x="532" y="20106"/>
                    <a:pt x="1347" y="20106"/>
                    <a:pt x="2095" y="19970"/>
                  </a:cubicBezTo>
                  <a:cubicBezTo>
                    <a:pt x="2842" y="19834"/>
                    <a:pt x="3521" y="19562"/>
                    <a:pt x="4200" y="19223"/>
                  </a:cubicBezTo>
                  <a:cubicBezTo>
                    <a:pt x="4879" y="18883"/>
                    <a:pt x="5559" y="18475"/>
                    <a:pt x="5966" y="18815"/>
                  </a:cubicBezTo>
                  <a:cubicBezTo>
                    <a:pt x="6374" y="19155"/>
                    <a:pt x="6510" y="20242"/>
                    <a:pt x="6985" y="20853"/>
                  </a:cubicBezTo>
                  <a:cubicBezTo>
                    <a:pt x="7461" y="21464"/>
                    <a:pt x="8276" y="21600"/>
                    <a:pt x="9566" y="20717"/>
                  </a:cubicBezTo>
                  <a:cubicBezTo>
                    <a:pt x="10857" y="19834"/>
                    <a:pt x="12623" y="17932"/>
                    <a:pt x="14457" y="14875"/>
                  </a:cubicBezTo>
                  <a:cubicBezTo>
                    <a:pt x="16291" y="11819"/>
                    <a:pt x="18193" y="7608"/>
                    <a:pt x="19279" y="5162"/>
                  </a:cubicBezTo>
                  <a:cubicBezTo>
                    <a:pt x="20366" y="2717"/>
                    <a:pt x="20638" y="2038"/>
                    <a:pt x="20910" y="1358"/>
                  </a:cubicBezTo>
                  <a:cubicBezTo>
                    <a:pt x="21181" y="679"/>
                    <a:pt x="21453" y="0"/>
                    <a:pt x="21317" y="0"/>
                  </a:cubicBezTo>
                  <a:cubicBezTo>
                    <a:pt x="21181" y="0"/>
                    <a:pt x="20638" y="679"/>
                    <a:pt x="19755" y="2717"/>
                  </a:cubicBezTo>
                  <a:cubicBezTo>
                    <a:pt x="18872" y="4755"/>
                    <a:pt x="17649" y="8151"/>
                    <a:pt x="17038" y="11140"/>
                  </a:cubicBezTo>
                  <a:cubicBezTo>
                    <a:pt x="16427" y="14128"/>
                    <a:pt x="16427" y="16709"/>
                    <a:pt x="16562" y="18408"/>
                  </a:cubicBezTo>
                  <a:cubicBezTo>
                    <a:pt x="16698" y="20106"/>
                    <a:pt x="16970" y="20921"/>
                    <a:pt x="17513" y="21260"/>
                  </a:cubicBezTo>
                  <a:cubicBezTo>
                    <a:pt x="18057" y="21600"/>
                    <a:pt x="18872" y="21464"/>
                    <a:pt x="19415" y="21057"/>
                  </a:cubicBezTo>
                  <a:cubicBezTo>
                    <a:pt x="19959" y="20649"/>
                    <a:pt x="20230" y="19970"/>
                    <a:pt x="20502" y="19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6277775" y="4389201"/>
              <a:ext cx="538046" cy="2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88" fill="norm" stroke="1" extrusionOk="0">
                  <a:moveTo>
                    <a:pt x="976" y="5068"/>
                  </a:moveTo>
                  <a:cubicBezTo>
                    <a:pt x="464" y="5743"/>
                    <a:pt x="-48" y="6418"/>
                    <a:pt x="3" y="6980"/>
                  </a:cubicBezTo>
                  <a:cubicBezTo>
                    <a:pt x="54" y="7543"/>
                    <a:pt x="669" y="7993"/>
                    <a:pt x="2102" y="7993"/>
                  </a:cubicBezTo>
                  <a:cubicBezTo>
                    <a:pt x="3535" y="7993"/>
                    <a:pt x="5787" y="7543"/>
                    <a:pt x="7169" y="7093"/>
                  </a:cubicBezTo>
                  <a:cubicBezTo>
                    <a:pt x="8551" y="6643"/>
                    <a:pt x="9063" y="6193"/>
                    <a:pt x="9165" y="5518"/>
                  </a:cubicBezTo>
                  <a:cubicBezTo>
                    <a:pt x="9268" y="4843"/>
                    <a:pt x="8961" y="3943"/>
                    <a:pt x="8500" y="3605"/>
                  </a:cubicBezTo>
                  <a:cubicBezTo>
                    <a:pt x="8039" y="3268"/>
                    <a:pt x="7425" y="3493"/>
                    <a:pt x="6760" y="4505"/>
                  </a:cubicBezTo>
                  <a:cubicBezTo>
                    <a:pt x="6094" y="5518"/>
                    <a:pt x="5378" y="7318"/>
                    <a:pt x="4968" y="9343"/>
                  </a:cubicBezTo>
                  <a:cubicBezTo>
                    <a:pt x="4559" y="11368"/>
                    <a:pt x="4456" y="13618"/>
                    <a:pt x="4712" y="14968"/>
                  </a:cubicBezTo>
                  <a:cubicBezTo>
                    <a:pt x="4968" y="16318"/>
                    <a:pt x="5582" y="16768"/>
                    <a:pt x="6760" y="16206"/>
                  </a:cubicBezTo>
                  <a:cubicBezTo>
                    <a:pt x="7937" y="15643"/>
                    <a:pt x="9677" y="14068"/>
                    <a:pt x="11059" y="11706"/>
                  </a:cubicBezTo>
                  <a:cubicBezTo>
                    <a:pt x="12441" y="9343"/>
                    <a:pt x="13465" y="6193"/>
                    <a:pt x="14028" y="3830"/>
                  </a:cubicBezTo>
                  <a:cubicBezTo>
                    <a:pt x="14591" y="1468"/>
                    <a:pt x="14693" y="-107"/>
                    <a:pt x="14744" y="6"/>
                  </a:cubicBezTo>
                  <a:cubicBezTo>
                    <a:pt x="14796" y="118"/>
                    <a:pt x="14796" y="1918"/>
                    <a:pt x="15307" y="5293"/>
                  </a:cubicBezTo>
                  <a:cubicBezTo>
                    <a:pt x="15819" y="8668"/>
                    <a:pt x="16843" y="13618"/>
                    <a:pt x="17355" y="16768"/>
                  </a:cubicBezTo>
                  <a:cubicBezTo>
                    <a:pt x="17867" y="19918"/>
                    <a:pt x="17867" y="21268"/>
                    <a:pt x="17816" y="21380"/>
                  </a:cubicBezTo>
                  <a:cubicBezTo>
                    <a:pt x="17764" y="21493"/>
                    <a:pt x="17662" y="20368"/>
                    <a:pt x="17611" y="18456"/>
                  </a:cubicBezTo>
                  <a:cubicBezTo>
                    <a:pt x="17560" y="16543"/>
                    <a:pt x="17560" y="13843"/>
                    <a:pt x="18225" y="11593"/>
                  </a:cubicBezTo>
                  <a:cubicBezTo>
                    <a:pt x="18890" y="9343"/>
                    <a:pt x="20221" y="7543"/>
                    <a:pt x="21552" y="5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7475943" y="4312715"/>
              <a:ext cx="91228" cy="21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646" fill="norm" stroke="1" extrusionOk="0">
                  <a:moveTo>
                    <a:pt x="3418" y="10044"/>
                  </a:moveTo>
                  <a:cubicBezTo>
                    <a:pt x="2218" y="12527"/>
                    <a:pt x="1018" y="15009"/>
                    <a:pt x="418" y="17120"/>
                  </a:cubicBezTo>
                  <a:cubicBezTo>
                    <a:pt x="-182" y="19230"/>
                    <a:pt x="-182" y="20968"/>
                    <a:pt x="718" y="20596"/>
                  </a:cubicBezTo>
                  <a:cubicBezTo>
                    <a:pt x="1618" y="20223"/>
                    <a:pt x="3418" y="17740"/>
                    <a:pt x="4618" y="15258"/>
                  </a:cubicBezTo>
                  <a:cubicBezTo>
                    <a:pt x="5818" y="12775"/>
                    <a:pt x="6418" y="10292"/>
                    <a:pt x="6718" y="7437"/>
                  </a:cubicBezTo>
                  <a:cubicBezTo>
                    <a:pt x="7018" y="4582"/>
                    <a:pt x="7018" y="1354"/>
                    <a:pt x="9418" y="361"/>
                  </a:cubicBezTo>
                  <a:cubicBezTo>
                    <a:pt x="11818" y="-632"/>
                    <a:pt x="16618" y="609"/>
                    <a:pt x="21418" y="1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7505835" y="4337959"/>
              <a:ext cx="204341" cy="17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69" fill="norm" stroke="1" extrusionOk="0">
                  <a:moveTo>
                    <a:pt x="20800" y="2029"/>
                  </a:moveTo>
                  <a:cubicBezTo>
                    <a:pt x="19733" y="1103"/>
                    <a:pt x="18667" y="178"/>
                    <a:pt x="17067" y="23"/>
                  </a:cubicBezTo>
                  <a:cubicBezTo>
                    <a:pt x="15467" y="-131"/>
                    <a:pt x="13333" y="486"/>
                    <a:pt x="12133" y="1566"/>
                  </a:cubicBezTo>
                  <a:cubicBezTo>
                    <a:pt x="10933" y="2646"/>
                    <a:pt x="10667" y="4189"/>
                    <a:pt x="11867" y="6040"/>
                  </a:cubicBezTo>
                  <a:cubicBezTo>
                    <a:pt x="13067" y="7892"/>
                    <a:pt x="15733" y="10052"/>
                    <a:pt x="17600" y="11595"/>
                  </a:cubicBezTo>
                  <a:cubicBezTo>
                    <a:pt x="19467" y="13138"/>
                    <a:pt x="20533" y="14063"/>
                    <a:pt x="21067" y="15298"/>
                  </a:cubicBezTo>
                  <a:cubicBezTo>
                    <a:pt x="21600" y="16532"/>
                    <a:pt x="21600" y="18075"/>
                    <a:pt x="18000" y="19155"/>
                  </a:cubicBezTo>
                  <a:cubicBezTo>
                    <a:pt x="14400" y="20235"/>
                    <a:pt x="7200" y="20852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8182384" y="4345722"/>
              <a:ext cx="677946" cy="269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05" fill="norm" stroke="1" extrusionOk="0">
                  <a:moveTo>
                    <a:pt x="6008" y="5559"/>
                  </a:moveTo>
                  <a:cubicBezTo>
                    <a:pt x="5766" y="4752"/>
                    <a:pt x="5523" y="3944"/>
                    <a:pt x="5199" y="3339"/>
                  </a:cubicBezTo>
                  <a:cubicBezTo>
                    <a:pt x="4876" y="2733"/>
                    <a:pt x="4471" y="2329"/>
                    <a:pt x="3703" y="4045"/>
                  </a:cubicBezTo>
                  <a:cubicBezTo>
                    <a:pt x="2934" y="5761"/>
                    <a:pt x="1802" y="9597"/>
                    <a:pt x="1114" y="12120"/>
                  </a:cubicBezTo>
                  <a:cubicBezTo>
                    <a:pt x="426" y="14643"/>
                    <a:pt x="184" y="15855"/>
                    <a:pt x="62" y="17167"/>
                  </a:cubicBezTo>
                  <a:cubicBezTo>
                    <a:pt x="-59" y="18479"/>
                    <a:pt x="-59" y="19892"/>
                    <a:pt x="588" y="19993"/>
                  </a:cubicBezTo>
                  <a:cubicBezTo>
                    <a:pt x="1235" y="20094"/>
                    <a:pt x="2530" y="18883"/>
                    <a:pt x="3581" y="16662"/>
                  </a:cubicBezTo>
                  <a:cubicBezTo>
                    <a:pt x="4633" y="14441"/>
                    <a:pt x="5442" y="11212"/>
                    <a:pt x="5847" y="8890"/>
                  </a:cubicBezTo>
                  <a:cubicBezTo>
                    <a:pt x="6251" y="6569"/>
                    <a:pt x="6251" y="5155"/>
                    <a:pt x="6049" y="4247"/>
                  </a:cubicBezTo>
                  <a:cubicBezTo>
                    <a:pt x="5847" y="3339"/>
                    <a:pt x="5442" y="2935"/>
                    <a:pt x="4633" y="4146"/>
                  </a:cubicBezTo>
                  <a:cubicBezTo>
                    <a:pt x="3824" y="5357"/>
                    <a:pt x="2611" y="8184"/>
                    <a:pt x="2004" y="10101"/>
                  </a:cubicBezTo>
                  <a:cubicBezTo>
                    <a:pt x="1397" y="12019"/>
                    <a:pt x="1397" y="13028"/>
                    <a:pt x="1478" y="14038"/>
                  </a:cubicBezTo>
                  <a:cubicBezTo>
                    <a:pt x="1559" y="15047"/>
                    <a:pt x="1721" y="16056"/>
                    <a:pt x="2651" y="15754"/>
                  </a:cubicBezTo>
                  <a:cubicBezTo>
                    <a:pt x="3581" y="15451"/>
                    <a:pt x="5280" y="13836"/>
                    <a:pt x="6292" y="12625"/>
                  </a:cubicBezTo>
                  <a:cubicBezTo>
                    <a:pt x="7303" y="11413"/>
                    <a:pt x="7626" y="10606"/>
                    <a:pt x="7910" y="9798"/>
                  </a:cubicBezTo>
                  <a:cubicBezTo>
                    <a:pt x="8193" y="8991"/>
                    <a:pt x="8435" y="8183"/>
                    <a:pt x="8395" y="8385"/>
                  </a:cubicBezTo>
                  <a:cubicBezTo>
                    <a:pt x="8354" y="8587"/>
                    <a:pt x="8031" y="9798"/>
                    <a:pt x="7829" y="11413"/>
                  </a:cubicBezTo>
                  <a:cubicBezTo>
                    <a:pt x="7626" y="13028"/>
                    <a:pt x="7546" y="15047"/>
                    <a:pt x="7667" y="16359"/>
                  </a:cubicBezTo>
                  <a:cubicBezTo>
                    <a:pt x="7788" y="17671"/>
                    <a:pt x="8112" y="18277"/>
                    <a:pt x="8719" y="18075"/>
                  </a:cubicBezTo>
                  <a:cubicBezTo>
                    <a:pt x="9325" y="17873"/>
                    <a:pt x="10215" y="16864"/>
                    <a:pt x="10903" y="15451"/>
                  </a:cubicBezTo>
                  <a:cubicBezTo>
                    <a:pt x="11590" y="14038"/>
                    <a:pt x="12076" y="12221"/>
                    <a:pt x="12238" y="11817"/>
                  </a:cubicBezTo>
                  <a:cubicBezTo>
                    <a:pt x="12399" y="11413"/>
                    <a:pt x="12238" y="12423"/>
                    <a:pt x="12076" y="13432"/>
                  </a:cubicBezTo>
                  <a:cubicBezTo>
                    <a:pt x="11914" y="14441"/>
                    <a:pt x="11752" y="15451"/>
                    <a:pt x="11874" y="16056"/>
                  </a:cubicBezTo>
                  <a:cubicBezTo>
                    <a:pt x="11995" y="16662"/>
                    <a:pt x="12399" y="16864"/>
                    <a:pt x="12885" y="16157"/>
                  </a:cubicBezTo>
                  <a:cubicBezTo>
                    <a:pt x="13370" y="15451"/>
                    <a:pt x="13937" y="13836"/>
                    <a:pt x="14422" y="11615"/>
                  </a:cubicBezTo>
                  <a:cubicBezTo>
                    <a:pt x="14907" y="9395"/>
                    <a:pt x="15312" y="6569"/>
                    <a:pt x="15554" y="4348"/>
                  </a:cubicBezTo>
                  <a:cubicBezTo>
                    <a:pt x="15797" y="2127"/>
                    <a:pt x="15878" y="512"/>
                    <a:pt x="16040" y="109"/>
                  </a:cubicBezTo>
                  <a:cubicBezTo>
                    <a:pt x="16202" y="-295"/>
                    <a:pt x="16444" y="512"/>
                    <a:pt x="17132" y="1118"/>
                  </a:cubicBezTo>
                  <a:cubicBezTo>
                    <a:pt x="17820" y="1724"/>
                    <a:pt x="18952" y="2127"/>
                    <a:pt x="19761" y="2430"/>
                  </a:cubicBezTo>
                  <a:cubicBezTo>
                    <a:pt x="20570" y="2733"/>
                    <a:pt x="21056" y="2935"/>
                    <a:pt x="21298" y="3541"/>
                  </a:cubicBezTo>
                  <a:cubicBezTo>
                    <a:pt x="21541" y="4146"/>
                    <a:pt x="21541" y="5155"/>
                    <a:pt x="21096" y="7073"/>
                  </a:cubicBezTo>
                  <a:cubicBezTo>
                    <a:pt x="20651" y="8991"/>
                    <a:pt x="19761" y="11817"/>
                    <a:pt x="19235" y="13735"/>
                  </a:cubicBezTo>
                  <a:cubicBezTo>
                    <a:pt x="18710" y="15653"/>
                    <a:pt x="18548" y="16662"/>
                    <a:pt x="18467" y="17671"/>
                  </a:cubicBezTo>
                  <a:cubicBezTo>
                    <a:pt x="18386" y="18681"/>
                    <a:pt x="18386" y="19690"/>
                    <a:pt x="18588" y="20296"/>
                  </a:cubicBezTo>
                  <a:cubicBezTo>
                    <a:pt x="18790" y="20901"/>
                    <a:pt x="19195" y="21103"/>
                    <a:pt x="19599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9293351" y="4364630"/>
              <a:ext cx="300471" cy="24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994" fill="norm" stroke="1" extrusionOk="0">
                  <a:moveTo>
                    <a:pt x="8087" y="8493"/>
                  </a:moveTo>
                  <a:cubicBezTo>
                    <a:pt x="8450" y="7380"/>
                    <a:pt x="8813" y="6266"/>
                    <a:pt x="9176" y="4708"/>
                  </a:cubicBezTo>
                  <a:cubicBezTo>
                    <a:pt x="9539" y="3149"/>
                    <a:pt x="9902" y="1145"/>
                    <a:pt x="9630" y="365"/>
                  </a:cubicBezTo>
                  <a:cubicBezTo>
                    <a:pt x="9358" y="-414"/>
                    <a:pt x="8450" y="31"/>
                    <a:pt x="6907" y="1924"/>
                  </a:cubicBezTo>
                  <a:cubicBezTo>
                    <a:pt x="5364" y="3817"/>
                    <a:pt x="3186" y="7157"/>
                    <a:pt x="1825" y="10163"/>
                  </a:cubicBezTo>
                  <a:cubicBezTo>
                    <a:pt x="464" y="13170"/>
                    <a:pt x="-81" y="15842"/>
                    <a:pt x="10" y="17512"/>
                  </a:cubicBezTo>
                  <a:cubicBezTo>
                    <a:pt x="101" y="19182"/>
                    <a:pt x="827" y="19850"/>
                    <a:pt x="2642" y="19627"/>
                  </a:cubicBezTo>
                  <a:cubicBezTo>
                    <a:pt x="4457" y="19405"/>
                    <a:pt x="7361" y="18291"/>
                    <a:pt x="9721" y="16844"/>
                  </a:cubicBezTo>
                  <a:cubicBezTo>
                    <a:pt x="12080" y="15396"/>
                    <a:pt x="13895" y="13615"/>
                    <a:pt x="15166" y="12279"/>
                  </a:cubicBezTo>
                  <a:cubicBezTo>
                    <a:pt x="16437" y="10943"/>
                    <a:pt x="17163" y="10052"/>
                    <a:pt x="17072" y="9829"/>
                  </a:cubicBezTo>
                  <a:cubicBezTo>
                    <a:pt x="16981" y="9607"/>
                    <a:pt x="16074" y="10052"/>
                    <a:pt x="14803" y="11388"/>
                  </a:cubicBezTo>
                  <a:cubicBezTo>
                    <a:pt x="13532" y="12724"/>
                    <a:pt x="11899" y="14951"/>
                    <a:pt x="10900" y="16732"/>
                  </a:cubicBezTo>
                  <a:cubicBezTo>
                    <a:pt x="9902" y="18514"/>
                    <a:pt x="9539" y="19850"/>
                    <a:pt x="9902" y="20518"/>
                  </a:cubicBezTo>
                  <a:cubicBezTo>
                    <a:pt x="10265" y="21186"/>
                    <a:pt x="11354" y="21186"/>
                    <a:pt x="12988" y="20295"/>
                  </a:cubicBezTo>
                  <a:cubicBezTo>
                    <a:pt x="14622" y="19405"/>
                    <a:pt x="16800" y="17623"/>
                    <a:pt x="18343" y="15953"/>
                  </a:cubicBezTo>
                  <a:cubicBezTo>
                    <a:pt x="19885" y="14283"/>
                    <a:pt x="20793" y="12724"/>
                    <a:pt x="21156" y="11277"/>
                  </a:cubicBezTo>
                  <a:cubicBezTo>
                    <a:pt x="21519" y="9829"/>
                    <a:pt x="21337" y="8493"/>
                    <a:pt x="20702" y="7936"/>
                  </a:cubicBezTo>
                  <a:cubicBezTo>
                    <a:pt x="20067" y="7380"/>
                    <a:pt x="18978" y="7602"/>
                    <a:pt x="17889" y="7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9598883" y="4403714"/>
              <a:ext cx="199338" cy="19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5495"/>
                  </a:moveTo>
                  <a:cubicBezTo>
                    <a:pt x="1385" y="6049"/>
                    <a:pt x="2769" y="6603"/>
                    <a:pt x="3738" y="8957"/>
                  </a:cubicBezTo>
                  <a:cubicBezTo>
                    <a:pt x="4708" y="11311"/>
                    <a:pt x="5262" y="15465"/>
                    <a:pt x="4985" y="17957"/>
                  </a:cubicBezTo>
                  <a:cubicBezTo>
                    <a:pt x="4708" y="20449"/>
                    <a:pt x="3600" y="21280"/>
                    <a:pt x="3046" y="21003"/>
                  </a:cubicBezTo>
                  <a:cubicBezTo>
                    <a:pt x="2492" y="20726"/>
                    <a:pt x="2492" y="19342"/>
                    <a:pt x="3323" y="16434"/>
                  </a:cubicBezTo>
                  <a:cubicBezTo>
                    <a:pt x="4154" y="13526"/>
                    <a:pt x="5815" y="9095"/>
                    <a:pt x="7477" y="6049"/>
                  </a:cubicBezTo>
                  <a:cubicBezTo>
                    <a:pt x="9138" y="3003"/>
                    <a:pt x="10800" y="1342"/>
                    <a:pt x="12323" y="511"/>
                  </a:cubicBezTo>
                  <a:cubicBezTo>
                    <a:pt x="13846" y="-320"/>
                    <a:pt x="15231" y="-320"/>
                    <a:pt x="16338" y="1895"/>
                  </a:cubicBezTo>
                  <a:cubicBezTo>
                    <a:pt x="17446" y="4111"/>
                    <a:pt x="18277" y="8542"/>
                    <a:pt x="18692" y="11449"/>
                  </a:cubicBezTo>
                  <a:cubicBezTo>
                    <a:pt x="19108" y="14357"/>
                    <a:pt x="19108" y="15742"/>
                    <a:pt x="19523" y="16711"/>
                  </a:cubicBezTo>
                  <a:cubicBezTo>
                    <a:pt x="19938" y="17680"/>
                    <a:pt x="20769" y="18234"/>
                    <a:pt x="21600" y="18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9863664" y="4192580"/>
              <a:ext cx="225898" cy="39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81" fill="norm" stroke="1" extrusionOk="0">
                  <a:moveTo>
                    <a:pt x="20725" y="2991"/>
                  </a:moveTo>
                  <a:cubicBezTo>
                    <a:pt x="20482" y="2016"/>
                    <a:pt x="20239" y="1040"/>
                    <a:pt x="19269" y="483"/>
                  </a:cubicBezTo>
                  <a:cubicBezTo>
                    <a:pt x="18298" y="-75"/>
                    <a:pt x="16599" y="-214"/>
                    <a:pt x="14900" y="413"/>
                  </a:cubicBezTo>
                  <a:cubicBezTo>
                    <a:pt x="13201" y="1040"/>
                    <a:pt x="11502" y="2434"/>
                    <a:pt x="10168" y="5221"/>
                  </a:cubicBezTo>
                  <a:cubicBezTo>
                    <a:pt x="8833" y="8008"/>
                    <a:pt x="7862" y="12189"/>
                    <a:pt x="7377" y="14697"/>
                  </a:cubicBezTo>
                  <a:cubicBezTo>
                    <a:pt x="6891" y="17205"/>
                    <a:pt x="6891" y="18041"/>
                    <a:pt x="6770" y="18878"/>
                  </a:cubicBezTo>
                  <a:cubicBezTo>
                    <a:pt x="6648" y="19714"/>
                    <a:pt x="6406" y="20550"/>
                    <a:pt x="5678" y="20968"/>
                  </a:cubicBezTo>
                  <a:cubicBezTo>
                    <a:pt x="4950" y="21386"/>
                    <a:pt x="3736" y="21386"/>
                    <a:pt x="2765" y="20968"/>
                  </a:cubicBezTo>
                  <a:cubicBezTo>
                    <a:pt x="1795" y="20550"/>
                    <a:pt x="1066" y="19714"/>
                    <a:pt x="581" y="18947"/>
                  </a:cubicBezTo>
                  <a:cubicBezTo>
                    <a:pt x="96" y="18181"/>
                    <a:pt x="-147" y="17484"/>
                    <a:pt x="96" y="16857"/>
                  </a:cubicBezTo>
                  <a:cubicBezTo>
                    <a:pt x="338" y="16230"/>
                    <a:pt x="1066" y="15672"/>
                    <a:pt x="2037" y="15394"/>
                  </a:cubicBezTo>
                  <a:cubicBezTo>
                    <a:pt x="3008" y="15115"/>
                    <a:pt x="4222" y="15115"/>
                    <a:pt x="5314" y="15394"/>
                  </a:cubicBezTo>
                  <a:cubicBezTo>
                    <a:pt x="6406" y="15672"/>
                    <a:pt x="7377" y="16230"/>
                    <a:pt x="8347" y="16718"/>
                  </a:cubicBezTo>
                  <a:cubicBezTo>
                    <a:pt x="9318" y="17205"/>
                    <a:pt x="10289" y="17623"/>
                    <a:pt x="11017" y="18320"/>
                  </a:cubicBezTo>
                  <a:cubicBezTo>
                    <a:pt x="11745" y="19017"/>
                    <a:pt x="12231" y="19992"/>
                    <a:pt x="12716" y="19992"/>
                  </a:cubicBezTo>
                  <a:cubicBezTo>
                    <a:pt x="13201" y="19992"/>
                    <a:pt x="13687" y="19017"/>
                    <a:pt x="14415" y="17623"/>
                  </a:cubicBezTo>
                  <a:cubicBezTo>
                    <a:pt x="15143" y="16230"/>
                    <a:pt x="16114" y="14418"/>
                    <a:pt x="17327" y="13234"/>
                  </a:cubicBezTo>
                  <a:cubicBezTo>
                    <a:pt x="18541" y="12049"/>
                    <a:pt x="19997" y="11492"/>
                    <a:pt x="21453" y="10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10060639" y="4171563"/>
              <a:ext cx="527267" cy="43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52" fill="norm" stroke="1" extrusionOk="0">
                  <a:moveTo>
                    <a:pt x="6190" y="12996"/>
                  </a:moveTo>
                  <a:cubicBezTo>
                    <a:pt x="4729" y="13740"/>
                    <a:pt x="3268" y="14485"/>
                    <a:pt x="2225" y="15478"/>
                  </a:cubicBezTo>
                  <a:cubicBezTo>
                    <a:pt x="1181" y="16471"/>
                    <a:pt x="555" y="17713"/>
                    <a:pt x="242" y="18706"/>
                  </a:cubicBezTo>
                  <a:cubicBezTo>
                    <a:pt x="-71" y="19699"/>
                    <a:pt x="-71" y="20444"/>
                    <a:pt x="190" y="20878"/>
                  </a:cubicBezTo>
                  <a:cubicBezTo>
                    <a:pt x="451" y="21313"/>
                    <a:pt x="972" y="21437"/>
                    <a:pt x="1964" y="20878"/>
                  </a:cubicBezTo>
                  <a:cubicBezTo>
                    <a:pt x="2955" y="20320"/>
                    <a:pt x="4416" y="19078"/>
                    <a:pt x="5929" y="16534"/>
                  </a:cubicBezTo>
                  <a:cubicBezTo>
                    <a:pt x="7442" y="13989"/>
                    <a:pt x="9007" y="10140"/>
                    <a:pt x="9999" y="7471"/>
                  </a:cubicBezTo>
                  <a:cubicBezTo>
                    <a:pt x="10990" y="4803"/>
                    <a:pt x="11407" y="3313"/>
                    <a:pt x="11668" y="2196"/>
                  </a:cubicBezTo>
                  <a:cubicBezTo>
                    <a:pt x="11929" y="1078"/>
                    <a:pt x="12033" y="334"/>
                    <a:pt x="11825" y="85"/>
                  </a:cubicBezTo>
                  <a:cubicBezTo>
                    <a:pt x="11616" y="-163"/>
                    <a:pt x="11094" y="85"/>
                    <a:pt x="10312" y="1451"/>
                  </a:cubicBezTo>
                  <a:cubicBezTo>
                    <a:pt x="9529" y="2816"/>
                    <a:pt x="8486" y="5299"/>
                    <a:pt x="7807" y="8278"/>
                  </a:cubicBezTo>
                  <a:cubicBezTo>
                    <a:pt x="7129" y="11258"/>
                    <a:pt x="6816" y="14734"/>
                    <a:pt x="6816" y="16782"/>
                  </a:cubicBezTo>
                  <a:cubicBezTo>
                    <a:pt x="6816" y="18830"/>
                    <a:pt x="7129" y="19451"/>
                    <a:pt x="7651" y="19761"/>
                  </a:cubicBezTo>
                  <a:cubicBezTo>
                    <a:pt x="8172" y="20071"/>
                    <a:pt x="8903" y="20071"/>
                    <a:pt x="9686" y="19451"/>
                  </a:cubicBezTo>
                  <a:cubicBezTo>
                    <a:pt x="10468" y="18830"/>
                    <a:pt x="11303" y="17589"/>
                    <a:pt x="11877" y="16596"/>
                  </a:cubicBezTo>
                  <a:cubicBezTo>
                    <a:pt x="12451" y="15603"/>
                    <a:pt x="12764" y="14858"/>
                    <a:pt x="12972" y="14175"/>
                  </a:cubicBezTo>
                  <a:cubicBezTo>
                    <a:pt x="13181" y="13492"/>
                    <a:pt x="13286" y="12871"/>
                    <a:pt x="13129" y="12375"/>
                  </a:cubicBezTo>
                  <a:cubicBezTo>
                    <a:pt x="12972" y="11878"/>
                    <a:pt x="12555" y="11506"/>
                    <a:pt x="12086" y="11692"/>
                  </a:cubicBezTo>
                  <a:cubicBezTo>
                    <a:pt x="11616" y="11878"/>
                    <a:pt x="11094" y="12623"/>
                    <a:pt x="10729" y="13430"/>
                  </a:cubicBezTo>
                  <a:cubicBezTo>
                    <a:pt x="10364" y="14237"/>
                    <a:pt x="10155" y="15106"/>
                    <a:pt x="10051" y="15851"/>
                  </a:cubicBezTo>
                  <a:cubicBezTo>
                    <a:pt x="9946" y="16596"/>
                    <a:pt x="9946" y="17216"/>
                    <a:pt x="10207" y="17651"/>
                  </a:cubicBezTo>
                  <a:cubicBezTo>
                    <a:pt x="10468" y="18085"/>
                    <a:pt x="10990" y="18334"/>
                    <a:pt x="11772" y="18334"/>
                  </a:cubicBezTo>
                  <a:cubicBezTo>
                    <a:pt x="12555" y="18334"/>
                    <a:pt x="13599" y="18085"/>
                    <a:pt x="14329" y="17713"/>
                  </a:cubicBezTo>
                  <a:cubicBezTo>
                    <a:pt x="15059" y="17340"/>
                    <a:pt x="15477" y="16844"/>
                    <a:pt x="15894" y="16347"/>
                  </a:cubicBezTo>
                  <a:cubicBezTo>
                    <a:pt x="16312" y="15851"/>
                    <a:pt x="16729" y="15354"/>
                    <a:pt x="16729" y="15665"/>
                  </a:cubicBezTo>
                  <a:cubicBezTo>
                    <a:pt x="16729" y="15975"/>
                    <a:pt x="16312" y="17092"/>
                    <a:pt x="15999" y="17961"/>
                  </a:cubicBezTo>
                  <a:cubicBezTo>
                    <a:pt x="15686" y="18830"/>
                    <a:pt x="15477" y="19451"/>
                    <a:pt x="15529" y="19451"/>
                  </a:cubicBezTo>
                  <a:cubicBezTo>
                    <a:pt x="15581" y="19451"/>
                    <a:pt x="15894" y="18830"/>
                    <a:pt x="16468" y="17651"/>
                  </a:cubicBezTo>
                  <a:cubicBezTo>
                    <a:pt x="17042" y="16471"/>
                    <a:pt x="17877" y="14734"/>
                    <a:pt x="18555" y="13740"/>
                  </a:cubicBezTo>
                  <a:cubicBezTo>
                    <a:pt x="19233" y="12747"/>
                    <a:pt x="19755" y="12499"/>
                    <a:pt x="20016" y="12871"/>
                  </a:cubicBezTo>
                  <a:cubicBezTo>
                    <a:pt x="20277" y="13244"/>
                    <a:pt x="20277" y="14237"/>
                    <a:pt x="20172" y="15044"/>
                  </a:cubicBezTo>
                  <a:cubicBezTo>
                    <a:pt x="20068" y="15851"/>
                    <a:pt x="19859" y="16471"/>
                    <a:pt x="19807" y="17092"/>
                  </a:cubicBezTo>
                  <a:cubicBezTo>
                    <a:pt x="19755" y="17713"/>
                    <a:pt x="19859" y="18334"/>
                    <a:pt x="20172" y="18520"/>
                  </a:cubicBezTo>
                  <a:cubicBezTo>
                    <a:pt x="20486" y="18706"/>
                    <a:pt x="21007" y="18458"/>
                    <a:pt x="21529" y="18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0592125" y="4419415"/>
              <a:ext cx="356122" cy="20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54" fill="norm" stroke="1" extrusionOk="0">
                  <a:moveTo>
                    <a:pt x="8539" y="6054"/>
                  </a:moveTo>
                  <a:cubicBezTo>
                    <a:pt x="8076" y="3921"/>
                    <a:pt x="7613" y="1787"/>
                    <a:pt x="6919" y="721"/>
                  </a:cubicBezTo>
                  <a:cubicBezTo>
                    <a:pt x="6225" y="-346"/>
                    <a:pt x="5299" y="-346"/>
                    <a:pt x="4142" y="1521"/>
                  </a:cubicBezTo>
                  <a:cubicBezTo>
                    <a:pt x="2985" y="3387"/>
                    <a:pt x="1596" y="7121"/>
                    <a:pt x="825" y="9654"/>
                  </a:cubicBezTo>
                  <a:cubicBezTo>
                    <a:pt x="53" y="12187"/>
                    <a:pt x="-101" y="13521"/>
                    <a:pt x="53" y="14721"/>
                  </a:cubicBezTo>
                  <a:cubicBezTo>
                    <a:pt x="208" y="15921"/>
                    <a:pt x="670" y="16987"/>
                    <a:pt x="2676" y="16587"/>
                  </a:cubicBezTo>
                  <a:cubicBezTo>
                    <a:pt x="4682" y="16187"/>
                    <a:pt x="8230" y="14321"/>
                    <a:pt x="10390" y="12854"/>
                  </a:cubicBezTo>
                  <a:cubicBezTo>
                    <a:pt x="12550" y="11387"/>
                    <a:pt x="13322" y="10321"/>
                    <a:pt x="13939" y="9121"/>
                  </a:cubicBezTo>
                  <a:cubicBezTo>
                    <a:pt x="14556" y="7921"/>
                    <a:pt x="15019" y="6587"/>
                    <a:pt x="14865" y="5787"/>
                  </a:cubicBezTo>
                  <a:cubicBezTo>
                    <a:pt x="14710" y="4987"/>
                    <a:pt x="13939" y="4721"/>
                    <a:pt x="12936" y="5121"/>
                  </a:cubicBezTo>
                  <a:cubicBezTo>
                    <a:pt x="11933" y="5521"/>
                    <a:pt x="10699" y="6587"/>
                    <a:pt x="9850" y="8454"/>
                  </a:cubicBezTo>
                  <a:cubicBezTo>
                    <a:pt x="9002" y="10321"/>
                    <a:pt x="8539" y="12987"/>
                    <a:pt x="9542" y="15121"/>
                  </a:cubicBezTo>
                  <a:cubicBezTo>
                    <a:pt x="10545" y="17254"/>
                    <a:pt x="13013" y="18854"/>
                    <a:pt x="15250" y="19787"/>
                  </a:cubicBezTo>
                  <a:cubicBezTo>
                    <a:pt x="17488" y="20721"/>
                    <a:pt x="19493" y="20987"/>
                    <a:pt x="21499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8075737" y="4929778"/>
              <a:ext cx="5112" cy="114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21600" y="0"/>
                  </a:moveTo>
                  <a:cubicBezTo>
                    <a:pt x="21600" y="4226"/>
                    <a:pt x="21600" y="8452"/>
                    <a:pt x="16200" y="12443"/>
                  </a:cubicBezTo>
                  <a:cubicBezTo>
                    <a:pt x="10800" y="16435"/>
                    <a:pt x="0" y="20191"/>
                    <a:pt x="0" y="20896"/>
                  </a:cubicBezTo>
                  <a:cubicBezTo>
                    <a:pt x="0" y="21600"/>
                    <a:pt x="10800" y="19252"/>
                    <a:pt x="216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8103849" y="4799441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8154071" y="4876110"/>
              <a:ext cx="187451" cy="16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05" fill="norm" stroke="1" extrusionOk="0">
                  <a:moveTo>
                    <a:pt x="3021" y="0"/>
                  </a:moveTo>
                  <a:cubicBezTo>
                    <a:pt x="2729" y="5400"/>
                    <a:pt x="2437" y="10800"/>
                    <a:pt x="1853" y="14681"/>
                  </a:cubicBezTo>
                  <a:cubicBezTo>
                    <a:pt x="1269" y="18562"/>
                    <a:pt x="394" y="20925"/>
                    <a:pt x="102" y="21262"/>
                  </a:cubicBezTo>
                  <a:cubicBezTo>
                    <a:pt x="-190" y="21600"/>
                    <a:pt x="102" y="19913"/>
                    <a:pt x="1561" y="16538"/>
                  </a:cubicBezTo>
                  <a:cubicBezTo>
                    <a:pt x="3021" y="13163"/>
                    <a:pt x="5648" y="8100"/>
                    <a:pt x="8275" y="4894"/>
                  </a:cubicBezTo>
                  <a:cubicBezTo>
                    <a:pt x="10902" y="1687"/>
                    <a:pt x="13529" y="337"/>
                    <a:pt x="15718" y="1012"/>
                  </a:cubicBezTo>
                  <a:cubicBezTo>
                    <a:pt x="17907" y="1687"/>
                    <a:pt x="19659" y="4388"/>
                    <a:pt x="20534" y="8100"/>
                  </a:cubicBezTo>
                  <a:cubicBezTo>
                    <a:pt x="21410" y="11813"/>
                    <a:pt x="21410" y="16538"/>
                    <a:pt x="21410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8977869" y="4921431"/>
              <a:ext cx="99670" cy="13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6" fill="norm" stroke="1" extrusionOk="0">
                  <a:moveTo>
                    <a:pt x="0" y="3639"/>
                  </a:moveTo>
                  <a:cubicBezTo>
                    <a:pt x="3877" y="6388"/>
                    <a:pt x="7754" y="9137"/>
                    <a:pt x="9969" y="11690"/>
                  </a:cubicBezTo>
                  <a:cubicBezTo>
                    <a:pt x="12185" y="14243"/>
                    <a:pt x="12738" y="16599"/>
                    <a:pt x="11908" y="18367"/>
                  </a:cubicBezTo>
                  <a:cubicBezTo>
                    <a:pt x="11077" y="20134"/>
                    <a:pt x="8861" y="21312"/>
                    <a:pt x="7200" y="20330"/>
                  </a:cubicBezTo>
                  <a:cubicBezTo>
                    <a:pt x="5538" y="19348"/>
                    <a:pt x="4431" y="16207"/>
                    <a:pt x="3877" y="13065"/>
                  </a:cubicBezTo>
                  <a:cubicBezTo>
                    <a:pt x="3323" y="9923"/>
                    <a:pt x="3323" y="6781"/>
                    <a:pt x="4431" y="4425"/>
                  </a:cubicBezTo>
                  <a:cubicBezTo>
                    <a:pt x="5538" y="2068"/>
                    <a:pt x="7754" y="497"/>
                    <a:pt x="10800" y="105"/>
                  </a:cubicBezTo>
                  <a:cubicBezTo>
                    <a:pt x="13846" y="-288"/>
                    <a:pt x="17723" y="497"/>
                    <a:pt x="21600" y="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9143107" y="4909646"/>
              <a:ext cx="168618" cy="336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22" fill="norm" stroke="1" extrusionOk="0">
                  <a:moveTo>
                    <a:pt x="1400" y="4171"/>
                  </a:moveTo>
                  <a:cubicBezTo>
                    <a:pt x="2367" y="3526"/>
                    <a:pt x="3334" y="2882"/>
                    <a:pt x="4301" y="2076"/>
                  </a:cubicBezTo>
                  <a:cubicBezTo>
                    <a:pt x="5269" y="1270"/>
                    <a:pt x="6236" y="303"/>
                    <a:pt x="5913" y="61"/>
                  </a:cubicBezTo>
                  <a:cubicBezTo>
                    <a:pt x="5591" y="-181"/>
                    <a:pt x="3979" y="303"/>
                    <a:pt x="2690" y="1431"/>
                  </a:cubicBezTo>
                  <a:cubicBezTo>
                    <a:pt x="1400" y="2559"/>
                    <a:pt x="433" y="4332"/>
                    <a:pt x="110" y="5622"/>
                  </a:cubicBezTo>
                  <a:cubicBezTo>
                    <a:pt x="-212" y="6912"/>
                    <a:pt x="110" y="7718"/>
                    <a:pt x="1884" y="8282"/>
                  </a:cubicBezTo>
                  <a:cubicBezTo>
                    <a:pt x="3657" y="8846"/>
                    <a:pt x="6881" y="9168"/>
                    <a:pt x="10104" y="8604"/>
                  </a:cubicBezTo>
                  <a:cubicBezTo>
                    <a:pt x="13328" y="8040"/>
                    <a:pt x="16552" y="6589"/>
                    <a:pt x="18487" y="5461"/>
                  </a:cubicBezTo>
                  <a:cubicBezTo>
                    <a:pt x="20421" y="4332"/>
                    <a:pt x="21066" y="3526"/>
                    <a:pt x="21227" y="3526"/>
                  </a:cubicBezTo>
                  <a:cubicBezTo>
                    <a:pt x="21388" y="3526"/>
                    <a:pt x="21066" y="4332"/>
                    <a:pt x="20904" y="6912"/>
                  </a:cubicBezTo>
                  <a:cubicBezTo>
                    <a:pt x="20743" y="9491"/>
                    <a:pt x="20743" y="13843"/>
                    <a:pt x="20582" y="16503"/>
                  </a:cubicBezTo>
                  <a:cubicBezTo>
                    <a:pt x="20421" y="19162"/>
                    <a:pt x="20098" y="20129"/>
                    <a:pt x="19131" y="20694"/>
                  </a:cubicBezTo>
                  <a:cubicBezTo>
                    <a:pt x="18164" y="21258"/>
                    <a:pt x="16552" y="21419"/>
                    <a:pt x="15424" y="20935"/>
                  </a:cubicBezTo>
                  <a:cubicBezTo>
                    <a:pt x="14295" y="20452"/>
                    <a:pt x="13651" y="19323"/>
                    <a:pt x="13006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9292209" y="4829404"/>
              <a:ext cx="61335" cy="5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1" fill="norm" stroke="1" extrusionOk="0">
                  <a:moveTo>
                    <a:pt x="0" y="5894"/>
                  </a:moveTo>
                  <a:cubicBezTo>
                    <a:pt x="3600" y="2137"/>
                    <a:pt x="7200" y="-1619"/>
                    <a:pt x="10800" y="729"/>
                  </a:cubicBezTo>
                  <a:cubicBezTo>
                    <a:pt x="14400" y="3077"/>
                    <a:pt x="18000" y="11529"/>
                    <a:pt x="21600" y="19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9384211" y="4885978"/>
              <a:ext cx="138005" cy="15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14567"/>
                  </a:moveTo>
                  <a:cubicBezTo>
                    <a:pt x="5200" y="11734"/>
                    <a:pt x="10400" y="8902"/>
                    <a:pt x="13400" y="6423"/>
                  </a:cubicBezTo>
                  <a:cubicBezTo>
                    <a:pt x="16400" y="3944"/>
                    <a:pt x="17200" y="1820"/>
                    <a:pt x="16600" y="757"/>
                  </a:cubicBezTo>
                  <a:cubicBezTo>
                    <a:pt x="16000" y="-305"/>
                    <a:pt x="14000" y="-305"/>
                    <a:pt x="11600" y="1111"/>
                  </a:cubicBezTo>
                  <a:cubicBezTo>
                    <a:pt x="9200" y="2528"/>
                    <a:pt x="6400" y="5361"/>
                    <a:pt x="4600" y="8547"/>
                  </a:cubicBezTo>
                  <a:cubicBezTo>
                    <a:pt x="2800" y="11734"/>
                    <a:pt x="2000" y="15275"/>
                    <a:pt x="2400" y="17577"/>
                  </a:cubicBezTo>
                  <a:cubicBezTo>
                    <a:pt x="2800" y="19879"/>
                    <a:pt x="4400" y="20941"/>
                    <a:pt x="7800" y="21118"/>
                  </a:cubicBezTo>
                  <a:cubicBezTo>
                    <a:pt x="11200" y="21295"/>
                    <a:pt x="16400" y="20587"/>
                    <a:pt x="21600" y="19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9573984" y="4929778"/>
              <a:ext cx="170570" cy="11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149" fill="norm" stroke="1" extrusionOk="0">
                  <a:moveTo>
                    <a:pt x="14530" y="0"/>
                  </a:moveTo>
                  <a:cubicBezTo>
                    <a:pt x="11354" y="460"/>
                    <a:pt x="8177" y="919"/>
                    <a:pt x="5636" y="3447"/>
                  </a:cubicBezTo>
                  <a:cubicBezTo>
                    <a:pt x="3095" y="5974"/>
                    <a:pt x="1189" y="10570"/>
                    <a:pt x="395" y="14017"/>
                  </a:cubicBezTo>
                  <a:cubicBezTo>
                    <a:pt x="-399" y="17464"/>
                    <a:pt x="-81" y="19762"/>
                    <a:pt x="2142" y="20681"/>
                  </a:cubicBezTo>
                  <a:cubicBezTo>
                    <a:pt x="4366" y="21600"/>
                    <a:pt x="8495" y="21140"/>
                    <a:pt x="11989" y="19532"/>
                  </a:cubicBezTo>
                  <a:cubicBezTo>
                    <a:pt x="15483" y="17923"/>
                    <a:pt x="18342" y="15166"/>
                    <a:pt x="21201" y="12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9766908" y="4716422"/>
              <a:ext cx="95599" cy="30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327" fill="norm" stroke="1" extrusionOk="0">
                  <a:moveTo>
                    <a:pt x="20078" y="3147"/>
                  </a:moveTo>
                  <a:cubicBezTo>
                    <a:pt x="20632" y="1887"/>
                    <a:pt x="21186" y="627"/>
                    <a:pt x="20078" y="177"/>
                  </a:cubicBezTo>
                  <a:cubicBezTo>
                    <a:pt x="18971" y="-273"/>
                    <a:pt x="16201" y="87"/>
                    <a:pt x="12878" y="1797"/>
                  </a:cubicBezTo>
                  <a:cubicBezTo>
                    <a:pt x="9555" y="3507"/>
                    <a:pt x="5678" y="6567"/>
                    <a:pt x="3186" y="9807"/>
                  </a:cubicBezTo>
                  <a:cubicBezTo>
                    <a:pt x="694" y="13047"/>
                    <a:pt x="-414" y="16467"/>
                    <a:pt x="140" y="18537"/>
                  </a:cubicBezTo>
                  <a:cubicBezTo>
                    <a:pt x="694" y="20607"/>
                    <a:pt x="2909" y="21327"/>
                    <a:pt x="4848" y="21327"/>
                  </a:cubicBezTo>
                  <a:cubicBezTo>
                    <a:pt x="6786" y="21327"/>
                    <a:pt x="8448" y="20607"/>
                    <a:pt x="10109" y="19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9732944" y="4853109"/>
              <a:ext cx="180280" cy="145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40" fill="norm" stroke="1" extrusionOk="0">
                  <a:moveTo>
                    <a:pt x="2295" y="10055"/>
                  </a:moveTo>
                  <a:cubicBezTo>
                    <a:pt x="1078" y="8938"/>
                    <a:pt x="-139" y="7821"/>
                    <a:pt x="13" y="7262"/>
                  </a:cubicBezTo>
                  <a:cubicBezTo>
                    <a:pt x="165" y="6703"/>
                    <a:pt x="1686" y="6703"/>
                    <a:pt x="3664" y="8566"/>
                  </a:cubicBezTo>
                  <a:cubicBezTo>
                    <a:pt x="5641" y="10428"/>
                    <a:pt x="8075" y="14152"/>
                    <a:pt x="9900" y="16945"/>
                  </a:cubicBezTo>
                  <a:cubicBezTo>
                    <a:pt x="11726" y="19738"/>
                    <a:pt x="12943" y="21600"/>
                    <a:pt x="13703" y="21041"/>
                  </a:cubicBezTo>
                  <a:cubicBezTo>
                    <a:pt x="14464" y="20483"/>
                    <a:pt x="14768" y="17503"/>
                    <a:pt x="15985" y="13593"/>
                  </a:cubicBezTo>
                  <a:cubicBezTo>
                    <a:pt x="17202" y="9683"/>
                    <a:pt x="19331" y="4841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9920847" y="4883776"/>
              <a:ext cx="153381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173" fill="norm" stroke="1" extrusionOk="0">
                  <a:moveTo>
                    <a:pt x="21252" y="3161"/>
                  </a:moveTo>
                  <a:cubicBezTo>
                    <a:pt x="15586" y="4215"/>
                    <a:pt x="9921" y="5268"/>
                    <a:pt x="6557" y="6849"/>
                  </a:cubicBezTo>
                  <a:cubicBezTo>
                    <a:pt x="3193" y="8429"/>
                    <a:pt x="2131" y="10537"/>
                    <a:pt x="1245" y="12907"/>
                  </a:cubicBezTo>
                  <a:cubicBezTo>
                    <a:pt x="360" y="15278"/>
                    <a:pt x="-348" y="17912"/>
                    <a:pt x="183" y="19493"/>
                  </a:cubicBezTo>
                  <a:cubicBezTo>
                    <a:pt x="714" y="21073"/>
                    <a:pt x="2485" y="21600"/>
                    <a:pt x="4609" y="20810"/>
                  </a:cubicBezTo>
                  <a:cubicBezTo>
                    <a:pt x="6734" y="20020"/>
                    <a:pt x="9213" y="17912"/>
                    <a:pt x="10806" y="15541"/>
                  </a:cubicBezTo>
                  <a:cubicBezTo>
                    <a:pt x="12400" y="13171"/>
                    <a:pt x="13108" y="10537"/>
                    <a:pt x="13816" y="7902"/>
                  </a:cubicBezTo>
                  <a:cubicBezTo>
                    <a:pt x="14524" y="5268"/>
                    <a:pt x="15232" y="2634"/>
                    <a:pt x="16472" y="1317"/>
                  </a:cubicBezTo>
                  <a:cubicBezTo>
                    <a:pt x="17711" y="0"/>
                    <a:pt x="19482" y="0"/>
                    <a:pt x="212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0097228" y="4883776"/>
              <a:ext cx="130337" cy="11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fill="norm" stroke="1" extrusionOk="0">
                  <a:moveTo>
                    <a:pt x="0" y="0"/>
                  </a:moveTo>
                  <a:cubicBezTo>
                    <a:pt x="1694" y="1409"/>
                    <a:pt x="3388" y="2817"/>
                    <a:pt x="4235" y="4696"/>
                  </a:cubicBezTo>
                  <a:cubicBezTo>
                    <a:pt x="5082" y="6574"/>
                    <a:pt x="5082" y="8922"/>
                    <a:pt x="4659" y="12209"/>
                  </a:cubicBezTo>
                  <a:cubicBezTo>
                    <a:pt x="4235" y="15496"/>
                    <a:pt x="3388" y="19722"/>
                    <a:pt x="3176" y="20661"/>
                  </a:cubicBezTo>
                  <a:cubicBezTo>
                    <a:pt x="2965" y="21600"/>
                    <a:pt x="3388" y="19252"/>
                    <a:pt x="4447" y="16670"/>
                  </a:cubicBezTo>
                  <a:cubicBezTo>
                    <a:pt x="5506" y="14087"/>
                    <a:pt x="7200" y="11270"/>
                    <a:pt x="9106" y="8922"/>
                  </a:cubicBezTo>
                  <a:cubicBezTo>
                    <a:pt x="11012" y="6574"/>
                    <a:pt x="13129" y="4696"/>
                    <a:pt x="14823" y="4696"/>
                  </a:cubicBezTo>
                  <a:cubicBezTo>
                    <a:pt x="16518" y="4696"/>
                    <a:pt x="17788" y="6574"/>
                    <a:pt x="18847" y="8922"/>
                  </a:cubicBezTo>
                  <a:cubicBezTo>
                    <a:pt x="19906" y="11270"/>
                    <a:pt x="20753" y="14087"/>
                    <a:pt x="216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0273565" y="503711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644014" y="5360258"/>
              <a:ext cx="343460" cy="57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04" fill="norm" stroke="1" extrusionOk="0">
                  <a:moveTo>
                    <a:pt x="0" y="1109"/>
                  </a:moveTo>
                  <a:cubicBezTo>
                    <a:pt x="480" y="725"/>
                    <a:pt x="960" y="341"/>
                    <a:pt x="1600" y="245"/>
                  </a:cubicBezTo>
                  <a:cubicBezTo>
                    <a:pt x="2240" y="149"/>
                    <a:pt x="3040" y="341"/>
                    <a:pt x="4080" y="725"/>
                  </a:cubicBezTo>
                  <a:cubicBezTo>
                    <a:pt x="5120" y="1109"/>
                    <a:pt x="6400" y="1685"/>
                    <a:pt x="7920" y="1877"/>
                  </a:cubicBezTo>
                  <a:cubicBezTo>
                    <a:pt x="9440" y="2069"/>
                    <a:pt x="11200" y="1877"/>
                    <a:pt x="12320" y="1589"/>
                  </a:cubicBezTo>
                  <a:cubicBezTo>
                    <a:pt x="13440" y="1301"/>
                    <a:pt x="13920" y="917"/>
                    <a:pt x="13840" y="581"/>
                  </a:cubicBezTo>
                  <a:cubicBezTo>
                    <a:pt x="13760" y="245"/>
                    <a:pt x="13120" y="-43"/>
                    <a:pt x="12080" y="5"/>
                  </a:cubicBezTo>
                  <a:cubicBezTo>
                    <a:pt x="11040" y="53"/>
                    <a:pt x="9600" y="437"/>
                    <a:pt x="8640" y="821"/>
                  </a:cubicBezTo>
                  <a:cubicBezTo>
                    <a:pt x="7680" y="1205"/>
                    <a:pt x="7200" y="1589"/>
                    <a:pt x="7280" y="2261"/>
                  </a:cubicBezTo>
                  <a:cubicBezTo>
                    <a:pt x="7360" y="2933"/>
                    <a:pt x="8000" y="3893"/>
                    <a:pt x="8240" y="4613"/>
                  </a:cubicBezTo>
                  <a:cubicBezTo>
                    <a:pt x="8480" y="5333"/>
                    <a:pt x="8320" y="5813"/>
                    <a:pt x="7840" y="6149"/>
                  </a:cubicBezTo>
                  <a:cubicBezTo>
                    <a:pt x="7360" y="6485"/>
                    <a:pt x="6560" y="6677"/>
                    <a:pt x="5360" y="7109"/>
                  </a:cubicBezTo>
                  <a:cubicBezTo>
                    <a:pt x="4160" y="7541"/>
                    <a:pt x="2560" y="8213"/>
                    <a:pt x="1680" y="8885"/>
                  </a:cubicBezTo>
                  <a:cubicBezTo>
                    <a:pt x="800" y="9557"/>
                    <a:pt x="640" y="10229"/>
                    <a:pt x="1120" y="10709"/>
                  </a:cubicBezTo>
                  <a:cubicBezTo>
                    <a:pt x="1600" y="11189"/>
                    <a:pt x="2720" y="11477"/>
                    <a:pt x="5120" y="11381"/>
                  </a:cubicBezTo>
                  <a:cubicBezTo>
                    <a:pt x="7520" y="11285"/>
                    <a:pt x="11200" y="10805"/>
                    <a:pt x="13440" y="10421"/>
                  </a:cubicBezTo>
                  <a:cubicBezTo>
                    <a:pt x="15680" y="10037"/>
                    <a:pt x="16480" y="9749"/>
                    <a:pt x="16480" y="9605"/>
                  </a:cubicBezTo>
                  <a:cubicBezTo>
                    <a:pt x="16480" y="9461"/>
                    <a:pt x="15680" y="9461"/>
                    <a:pt x="14960" y="9701"/>
                  </a:cubicBezTo>
                  <a:cubicBezTo>
                    <a:pt x="14240" y="9941"/>
                    <a:pt x="13600" y="10421"/>
                    <a:pt x="13680" y="10661"/>
                  </a:cubicBezTo>
                  <a:cubicBezTo>
                    <a:pt x="13760" y="10901"/>
                    <a:pt x="14560" y="10901"/>
                    <a:pt x="15360" y="10757"/>
                  </a:cubicBezTo>
                  <a:cubicBezTo>
                    <a:pt x="16160" y="10613"/>
                    <a:pt x="16960" y="10325"/>
                    <a:pt x="17680" y="9989"/>
                  </a:cubicBezTo>
                  <a:cubicBezTo>
                    <a:pt x="18400" y="9653"/>
                    <a:pt x="19040" y="9269"/>
                    <a:pt x="19680" y="9413"/>
                  </a:cubicBezTo>
                  <a:cubicBezTo>
                    <a:pt x="20320" y="9557"/>
                    <a:pt x="20960" y="10229"/>
                    <a:pt x="21280" y="11573"/>
                  </a:cubicBezTo>
                  <a:cubicBezTo>
                    <a:pt x="21600" y="12917"/>
                    <a:pt x="21600" y="14933"/>
                    <a:pt x="21120" y="16517"/>
                  </a:cubicBezTo>
                  <a:cubicBezTo>
                    <a:pt x="20640" y="18101"/>
                    <a:pt x="19680" y="19253"/>
                    <a:pt x="18800" y="20021"/>
                  </a:cubicBezTo>
                  <a:cubicBezTo>
                    <a:pt x="17920" y="20789"/>
                    <a:pt x="17120" y="21173"/>
                    <a:pt x="16320" y="21365"/>
                  </a:cubicBezTo>
                  <a:cubicBezTo>
                    <a:pt x="15520" y="21557"/>
                    <a:pt x="14720" y="21557"/>
                    <a:pt x="14240" y="21317"/>
                  </a:cubicBezTo>
                  <a:cubicBezTo>
                    <a:pt x="13760" y="21077"/>
                    <a:pt x="13600" y="20597"/>
                    <a:pt x="14480" y="19781"/>
                  </a:cubicBezTo>
                  <a:cubicBezTo>
                    <a:pt x="15360" y="18965"/>
                    <a:pt x="17280" y="17813"/>
                    <a:pt x="19200" y="16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582679" y="5788464"/>
              <a:ext cx="32967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4400"/>
                    <a:pt x="10381" y="7200"/>
                    <a:pt x="13981" y="3600"/>
                  </a:cubicBezTo>
                  <a:cubicBezTo>
                    <a:pt x="17581" y="0"/>
                    <a:pt x="195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789684" y="5750129"/>
              <a:ext cx="230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1203693" y="5573792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1211360" y="570412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695010" y="5525368"/>
              <a:ext cx="165631" cy="550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48" fill="norm" stroke="1" extrusionOk="0">
                  <a:moveTo>
                    <a:pt x="1882" y="9053"/>
                  </a:moveTo>
                  <a:cubicBezTo>
                    <a:pt x="1882" y="12138"/>
                    <a:pt x="1882" y="15224"/>
                    <a:pt x="1882" y="17016"/>
                  </a:cubicBezTo>
                  <a:cubicBezTo>
                    <a:pt x="1882" y="18807"/>
                    <a:pt x="1882" y="19305"/>
                    <a:pt x="1554" y="19952"/>
                  </a:cubicBezTo>
                  <a:cubicBezTo>
                    <a:pt x="1227" y="20599"/>
                    <a:pt x="573" y="21395"/>
                    <a:pt x="245" y="21445"/>
                  </a:cubicBezTo>
                  <a:cubicBezTo>
                    <a:pt x="-82" y="21495"/>
                    <a:pt x="-82" y="20798"/>
                    <a:pt x="245" y="18857"/>
                  </a:cubicBezTo>
                  <a:cubicBezTo>
                    <a:pt x="573" y="16916"/>
                    <a:pt x="1227" y="13731"/>
                    <a:pt x="2700" y="10595"/>
                  </a:cubicBezTo>
                  <a:cubicBezTo>
                    <a:pt x="4173" y="7460"/>
                    <a:pt x="6463" y="4374"/>
                    <a:pt x="8100" y="2632"/>
                  </a:cubicBezTo>
                  <a:cubicBezTo>
                    <a:pt x="9736" y="890"/>
                    <a:pt x="10718" y="492"/>
                    <a:pt x="12191" y="243"/>
                  </a:cubicBezTo>
                  <a:cubicBezTo>
                    <a:pt x="13663" y="-5"/>
                    <a:pt x="15627" y="-105"/>
                    <a:pt x="17263" y="144"/>
                  </a:cubicBezTo>
                  <a:cubicBezTo>
                    <a:pt x="18900" y="393"/>
                    <a:pt x="20209" y="990"/>
                    <a:pt x="20863" y="1936"/>
                  </a:cubicBezTo>
                  <a:cubicBezTo>
                    <a:pt x="21518" y="2881"/>
                    <a:pt x="21518" y="4175"/>
                    <a:pt x="18409" y="5220"/>
                  </a:cubicBezTo>
                  <a:cubicBezTo>
                    <a:pt x="15300" y="6266"/>
                    <a:pt x="9082" y="7062"/>
                    <a:pt x="2863" y="7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939710" y="5612126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2139048" y="5520124"/>
              <a:ext cx="130337" cy="14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fill="norm" stroke="1" extrusionOk="0">
                  <a:moveTo>
                    <a:pt x="0" y="1098"/>
                  </a:moveTo>
                  <a:cubicBezTo>
                    <a:pt x="0" y="5492"/>
                    <a:pt x="0" y="9885"/>
                    <a:pt x="635" y="13180"/>
                  </a:cubicBezTo>
                  <a:cubicBezTo>
                    <a:pt x="1271" y="16475"/>
                    <a:pt x="2541" y="18671"/>
                    <a:pt x="4235" y="19953"/>
                  </a:cubicBezTo>
                  <a:cubicBezTo>
                    <a:pt x="5929" y="21234"/>
                    <a:pt x="8047" y="21600"/>
                    <a:pt x="10376" y="18854"/>
                  </a:cubicBezTo>
                  <a:cubicBezTo>
                    <a:pt x="12706" y="16108"/>
                    <a:pt x="15247" y="10251"/>
                    <a:pt x="17153" y="6590"/>
                  </a:cubicBezTo>
                  <a:cubicBezTo>
                    <a:pt x="19059" y="2929"/>
                    <a:pt x="20329" y="14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2268745" y="5303423"/>
              <a:ext cx="698322" cy="34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233" fill="norm" stroke="1" extrusionOk="0">
                  <a:moveTo>
                    <a:pt x="4040" y="14576"/>
                  </a:moveTo>
                  <a:cubicBezTo>
                    <a:pt x="3804" y="13954"/>
                    <a:pt x="3567" y="13332"/>
                    <a:pt x="3252" y="13099"/>
                  </a:cubicBezTo>
                  <a:cubicBezTo>
                    <a:pt x="2937" y="12866"/>
                    <a:pt x="2542" y="13022"/>
                    <a:pt x="2030" y="13799"/>
                  </a:cubicBezTo>
                  <a:cubicBezTo>
                    <a:pt x="1518" y="14576"/>
                    <a:pt x="887" y="15974"/>
                    <a:pt x="493" y="17140"/>
                  </a:cubicBezTo>
                  <a:cubicBezTo>
                    <a:pt x="99" y="18305"/>
                    <a:pt x="-59" y="19237"/>
                    <a:pt x="20" y="19937"/>
                  </a:cubicBezTo>
                  <a:cubicBezTo>
                    <a:pt x="99" y="20636"/>
                    <a:pt x="414" y="21102"/>
                    <a:pt x="966" y="20869"/>
                  </a:cubicBezTo>
                  <a:cubicBezTo>
                    <a:pt x="1518" y="20636"/>
                    <a:pt x="2306" y="19704"/>
                    <a:pt x="2818" y="18927"/>
                  </a:cubicBezTo>
                  <a:cubicBezTo>
                    <a:pt x="3331" y="18150"/>
                    <a:pt x="3567" y="17528"/>
                    <a:pt x="3843" y="16829"/>
                  </a:cubicBezTo>
                  <a:cubicBezTo>
                    <a:pt x="4119" y="16130"/>
                    <a:pt x="4434" y="15353"/>
                    <a:pt x="4553" y="15353"/>
                  </a:cubicBezTo>
                  <a:cubicBezTo>
                    <a:pt x="4671" y="15353"/>
                    <a:pt x="4592" y="16130"/>
                    <a:pt x="4474" y="16907"/>
                  </a:cubicBezTo>
                  <a:cubicBezTo>
                    <a:pt x="4356" y="17684"/>
                    <a:pt x="4198" y="18460"/>
                    <a:pt x="4119" y="19237"/>
                  </a:cubicBezTo>
                  <a:cubicBezTo>
                    <a:pt x="4040" y="20014"/>
                    <a:pt x="4040" y="20791"/>
                    <a:pt x="4277" y="21102"/>
                  </a:cubicBezTo>
                  <a:cubicBezTo>
                    <a:pt x="4513" y="21413"/>
                    <a:pt x="4986" y="21258"/>
                    <a:pt x="5696" y="19704"/>
                  </a:cubicBezTo>
                  <a:cubicBezTo>
                    <a:pt x="6405" y="18150"/>
                    <a:pt x="7351" y="15197"/>
                    <a:pt x="8100" y="12089"/>
                  </a:cubicBezTo>
                  <a:cubicBezTo>
                    <a:pt x="8849" y="8981"/>
                    <a:pt x="9401" y="5718"/>
                    <a:pt x="9677" y="3543"/>
                  </a:cubicBezTo>
                  <a:cubicBezTo>
                    <a:pt x="9953" y="1367"/>
                    <a:pt x="9953" y="279"/>
                    <a:pt x="9834" y="46"/>
                  </a:cubicBezTo>
                  <a:cubicBezTo>
                    <a:pt x="9716" y="-187"/>
                    <a:pt x="9480" y="435"/>
                    <a:pt x="9164" y="2766"/>
                  </a:cubicBezTo>
                  <a:cubicBezTo>
                    <a:pt x="8849" y="5096"/>
                    <a:pt x="8455" y="9137"/>
                    <a:pt x="8258" y="11623"/>
                  </a:cubicBezTo>
                  <a:cubicBezTo>
                    <a:pt x="8061" y="14109"/>
                    <a:pt x="8061" y="15042"/>
                    <a:pt x="8061" y="15896"/>
                  </a:cubicBezTo>
                  <a:cubicBezTo>
                    <a:pt x="8061" y="16751"/>
                    <a:pt x="8061" y="17528"/>
                    <a:pt x="8258" y="17917"/>
                  </a:cubicBezTo>
                  <a:cubicBezTo>
                    <a:pt x="8455" y="18305"/>
                    <a:pt x="8849" y="18305"/>
                    <a:pt x="9164" y="17994"/>
                  </a:cubicBezTo>
                  <a:cubicBezTo>
                    <a:pt x="9480" y="17684"/>
                    <a:pt x="9716" y="17062"/>
                    <a:pt x="10032" y="16207"/>
                  </a:cubicBezTo>
                  <a:cubicBezTo>
                    <a:pt x="10347" y="15353"/>
                    <a:pt x="10741" y="14265"/>
                    <a:pt x="10938" y="14109"/>
                  </a:cubicBezTo>
                  <a:cubicBezTo>
                    <a:pt x="11135" y="13954"/>
                    <a:pt x="11135" y="14731"/>
                    <a:pt x="11135" y="15508"/>
                  </a:cubicBezTo>
                  <a:cubicBezTo>
                    <a:pt x="11135" y="16285"/>
                    <a:pt x="11135" y="17062"/>
                    <a:pt x="11253" y="17761"/>
                  </a:cubicBezTo>
                  <a:cubicBezTo>
                    <a:pt x="11372" y="18460"/>
                    <a:pt x="11608" y="19082"/>
                    <a:pt x="11923" y="19315"/>
                  </a:cubicBezTo>
                  <a:cubicBezTo>
                    <a:pt x="12239" y="19548"/>
                    <a:pt x="12633" y="19393"/>
                    <a:pt x="12948" y="19004"/>
                  </a:cubicBezTo>
                  <a:cubicBezTo>
                    <a:pt x="13264" y="18616"/>
                    <a:pt x="13500" y="17994"/>
                    <a:pt x="13855" y="17140"/>
                  </a:cubicBezTo>
                  <a:cubicBezTo>
                    <a:pt x="14210" y="16285"/>
                    <a:pt x="14683" y="15197"/>
                    <a:pt x="15116" y="14731"/>
                  </a:cubicBezTo>
                  <a:cubicBezTo>
                    <a:pt x="15550" y="14265"/>
                    <a:pt x="15944" y="14420"/>
                    <a:pt x="16338" y="14498"/>
                  </a:cubicBezTo>
                  <a:cubicBezTo>
                    <a:pt x="16732" y="14576"/>
                    <a:pt x="17126" y="14576"/>
                    <a:pt x="17481" y="14342"/>
                  </a:cubicBezTo>
                  <a:cubicBezTo>
                    <a:pt x="17836" y="14109"/>
                    <a:pt x="18151" y="13643"/>
                    <a:pt x="18427" y="13099"/>
                  </a:cubicBezTo>
                  <a:cubicBezTo>
                    <a:pt x="18703" y="12555"/>
                    <a:pt x="18940" y="11934"/>
                    <a:pt x="18861" y="11545"/>
                  </a:cubicBezTo>
                  <a:cubicBezTo>
                    <a:pt x="18782" y="11157"/>
                    <a:pt x="18388" y="11002"/>
                    <a:pt x="18033" y="11235"/>
                  </a:cubicBezTo>
                  <a:cubicBezTo>
                    <a:pt x="17678" y="11468"/>
                    <a:pt x="17363" y="12089"/>
                    <a:pt x="17087" y="12866"/>
                  </a:cubicBezTo>
                  <a:cubicBezTo>
                    <a:pt x="16811" y="13643"/>
                    <a:pt x="16575" y="14576"/>
                    <a:pt x="16456" y="15508"/>
                  </a:cubicBezTo>
                  <a:cubicBezTo>
                    <a:pt x="16338" y="16440"/>
                    <a:pt x="16338" y="17373"/>
                    <a:pt x="16811" y="17917"/>
                  </a:cubicBezTo>
                  <a:cubicBezTo>
                    <a:pt x="17284" y="18460"/>
                    <a:pt x="18230" y="18616"/>
                    <a:pt x="19097" y="18616"/>
                  </a:cubicBezTo>
                  <a:cubicBezTo>
                    <a:pt x="19964" y="18616"/>
                    <a:pt x="20753" y="18460"/>
                    <a:pt x="21541" y="18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3273740" y="5474123"/>
              <a:ext cx="268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46" y="16000"/>
                    <a:pt x="3291" y="10400"/>
                    <a:pt x="4731" y="7200"/>
                  </a:cubicBezTo>
                  <a:cubicBezTo>
                    <a:pt x="6171" y="4000"/>
                    <a:pt x="7406" y="3200"/>
                    <a:pt x="8331" y="5600"/>
                  </a:cubicBezTo>
                  <a:cubicBezTo>
                    <a:pt x="9257" y="8000"/>
                    <a:pt x="9874" y="13600"/>
                    <a:pt x="11211" y="15600"/>
                  </a:cubicBezTo>
                  <a:cubicBezTo>
                    <a:pt x="12549" y="17600"/>
                    <a:pt x="14606" y="16000"/>
                    <a:pt x="16457" y="12800"/>
                  </a:cubicBezTo>
                  <a:cubicBezTo>
                    <a:pt x="18309" y="9600"/>
                    <a:pt x="1995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3283963" y="5627460"/>
              <a:ext cx="24278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29" y="21600"/>
                  </a:moveTo>
                  <a:cubicBezTo>
                    <a:pt x="4093" y="21600"/>
                    <a:pt x="2956" y="21600"/>
                    <a:pt x="1933" y="20250"/>
                  </a:cubicBezTo>
                  <a:cubicBezTo>
                    <a:pt x="909" y="18900"/>
                    <a:pt x="0" y="16200"/>
                    <a:pt x="0" y="13050"/>
                  </a:cubicBezTo>
                  <a:cubicBezTo>
                    <a:pt x="0" y="9900"/>
                    <a:pt x="909" y="6300"/>
                    <a:pt x="2160" y="4050"/>
                  </a:cubicBezTo>
                  <a:cubicBezTo>
                    <a:pt x="3411" y="1800"/>
                    <a:pt x="5002" y="900"/>
                    <a:pt x="6707" y="2700"/>
                  </a:cubicBezTo>
                  <a:cubicBezTo>
                    <a:pt x="8413" y="4500"/>
                    <a:pt x="10232" y="9000"/>
                    <a:pt x="11823" y="11700"/>
                  </a:cubicBezTo>
                  <a:cubicBezTo>
                    <a:pt x="13415" y="14400"/>
                    <a:pt x="14779" y="15300"/>
                    <a:pt x="16371" y="13050"/>
                  </a:cubicBezTo>
                  <a:cubicBezTo>
                    <a:pt x="17962" y="10800"/>
                    <a:pt x="19781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3644183" y="5428122"/>
              <a:ext cx="163849" cy="23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114" fill="norm" stroke="1" extrusionOk="0">
                  <a:moveTo>
                    <a:pt x="17102" y="8867"/>
                  </a:moveTo>
                  <a:cubicBezTo>
                    <a:pt x="18069" y="7958"/>
                    <a:pt x="19036" y="7048"/>
                    <a:pt x="19681" y="5798"/>
                  </a:cubicBezTo>
                  <a:cubicBezTo>
                    <a:pt x="20326" y="4547"/>
                    <a:pt x="20648" y="2956"/>
                    <a:pt x="20003" y="2046"/>
                  </a:cubicBezTo>
                  <a:cubicBezTo>
                    <a:pt x="19359" y="1137"/>
                    <a:pt x="17747" y="909"/>
                    <a:pt x="15168" y="1819"/>
                  </a:cubicBezTo>
                  <a:cubicBezTo>
                    <a:pt x="12589" y="2728"/>
                    <a:pt x="9042" y="4775"/>
                    <a:pt x="6302" y="7389"/>
                  </a:cubicBezTo>
                  <a:cubicBezTo>
                    <a:pt x="3562" y="10004"/>
                    <a:pt x="1627" y="13187"/>
                    <a:pt x="660" y="15575"/>
                  </a:cubicBezTo>
                  <a:cubicBezTo>
                    <a:pt x="-307" y="17962"/>
                    <a:pt x="-307" y="19554"/>
                    <a:pt x="1305" y="20463"/>
                  </a:cubicBezTo>
                  <a:cubicBezTo>
                    <a:pt x="2917" y="21373"/>
                    <a:pt x="6141" y="21600"/>
                    <a:pt x="9848" y="19326"/>
                  </a:cubicBezTo>
                  <a:cubicBezTo>
                    <a:pt x="13556" y="17053"/>
                    <a:pt x="17747" y="12278"/>
                    <a:pt x="19520" y="8640"/>
                  </a:cubicBezTo>
                  <a:cubicBezTo>
                    <a:pt x="21293" y="5002"/>
                    <a:pt x="20648" y="2501"/>
                    <a:pt x="200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4416099" y="5520063"/>
              <a:ext cx="32967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856" y="11670"/>
                    <a:pt x="9712" y="3363"/>
                    <a:pt x="13312" y="870"/>
                  </a:cubicBezTo>
                  <a:cubicBezTo>
                    <a:pt x="16912" y="-1622"/>
                    <a:pt x="19256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4311044" y="5604459"/>
              <a:ext cx="38106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3305" y="21600"/>
                  </a:moveTo>
                  <a:cubicBezTo>
                    <a:pt x="1875" y="21600"/>
                    <a:pt x="444" y="21600"/>
                    <a:pt x="87" y="21240"/>
                  </a:cubicBezTo>
                  <a:cubicBezTo>
                    <a:pt x="-271" y="20880"/>
                    <a:pt x="444" y="20160"/>
                    <a:pt x="2805" y="17640"/>
                  </a:cubicBezTo>
                  <a:cubicBezTo>
                    <a:pt x="5165" y="15120"/>
                    <a:pt x="9170" y="10800"/>
                    <a:pt x="12532" y="7560"/>
                  </a:cubicBezTo>
                  <a:cubicBezTo>
                    <a:pt x="15893" y="4320"/>
                    <a:pt x="18611" y="2160"/>
                    <a:pt x="213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4699772" y="5389788"/>
              <a:ext cx="19078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1600" fill="norm" stroke="1" extrusionOk="0">
                  <a:moveTo>
                    <a:pt x="0" y="0"/>
                  </a:moveTo>
                  <a:cubicBezTo>
                    <a:pt x="6646" y="1543"/>
                    <a:pt x="13292" y="3086"/>
                    <a:pt x="17031" y="4971"/>
                  </a:cubicBezTo>
                  <a:cubicBezTo>
                    <a:pt x="20769" y="6857"/>
                    <a:pt x="21600" y="9086"/>
                    <a:pt x="19662" y="11486"/>
                  </a:cubicBezTo>
                  <a:cubicBezTo>
                    <a:pt x="17723" y="13886"/>
                    <a:pt x="13015" y="16457"/>
                    <a:pt x="10246" y="18171"/>
                  </a:cubicBezTo>
                  <a:cubicBezTo>
                    <a:pt x="7477" y="19886"/>
                    <a:pt x="6646" y="20743"/>
                    <a:pt x="58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5305453" y="5405122"/>
              <a:ext cx="84336" cy="339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21600" y="0"/>
                  </a:moveTo>
                  <a:cubicBezTo>
                    <a:pt x="20291" y="4191"/>
                    <a:pt x="18982" y="8382"/>
                    <a:pt x="17673" y="11525"/>
                  </a:cubicBezTo>
                  <a:cubicBezTo>
                    <a:pt x="16364" y="14669"/>
                    <a:pt x="15055" y="16764"/>
                    <a:pt x="13418" y="18376"/>
                  </a:cubicBezTo>
                  <a:cubicBezTo>
                    <a:pt x="11782" y="19988"/>
                    <a:pt x="9818" y="21116"/>
                    <a:pt x="7527" y="21358"/>
                  </a:cubicBezTo>
                  <a:cubicBezTo>
                    <a:pt x="5236" y="21600"/>
                    <a:pt x="2618" y="20955"/>
                    <a:pt x="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5287710" y="5426788"/>
              <a:ext cx="281369" cy="29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510" fill="norm" stroke="1" extrusionOk="0">
                  <a:moveTo>
                    <a:pt x="1339" y="20947"/>
                  </a:moveTo>
                  <a:cubicBezTo>
                    <a:pt x="953" y="20007"/>
                    <a:pt x="567" y="19068"/>
                    <a:pt x="278" y="18035"/>
                  </a:cubicBezTo>
                  <a:cubicBezTo>
                    <a:pt x="-11" y="17002"/>
                    <a:pt x="-204" y="15875"/>
                    <a:pt x="375" y="15124"/>
                  </a:cubicBezTo>
                  <a:cubicBezTo>
                    <a:pt x="953" y="14373"/>
                    <a:pt x="2303" y="13997"/>
                    <a:pt x="5100" y="12588"/>
                  </a:cubicBezTo>
                  <a:cubicBezTo>
                    <a:pt x="7896" y="11180"/>
                    <a:pt x="12139" y="8738"/>
                    <a:pt x="14646" y="7047"/>
                  </a:cubicBezTo>
                  <a:cubicBezTo>
                    <a:pt x="17153" y="5357"/>
                    <a:pt x="17925" y="4418"/>
                    <a:pt x="18889" y="3103"/>
                  </a:cubicBezTo>
                  <a:cubicBezTo>
                    <a:pt x="19853" y="1788"/>
                    <a:pt x="21010" y="98"/>
                    <a:pt x="21203" y="4"/>
                  </a:cubicBezTo>
                  <a:cubicBezTo>
                    <a:pt x="21396" y="-90"/>
                    <a:pt x="20625" y="1413"/>
                    <a:pt x="19853" y="3948"/>
                  </a:cubicBezTo>
                  <a:cubicBezTo>
                    <a:pt x="19082" y="6484"/>
                    <a:pt x="18310" y="10053"/>
                    <a:pt x="18117" y="13152"/>
                  </a:cubicBezTo>
                  <a:cubicBezTo>
                    <a:pt x="17925" y="16251"/>
                    <a:pt x="18310" y="18880"/>
                    <a:pt x="18696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5536416" y="5635126"/>
              <a:ext cx="91045" cy="13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90" fill="norm" stroke="1" extrusionOk="0">
                  <a:moveTo>
                    <a:pt x="21375" y="0"/>
                  </a:moveTo>
                  <a:cubicBezTo>
                    <a:pt x="15975" y="2077"/>
                    <a:pt x="10575" y="4154"/>
                    <a:pt x="6975" y="6023"/>
                  </a:cubicBezTo>
                  <a:cubicBezTo>
                    <a:pt x="3375" y="7892"/>
                    <a:pt x="1575" y="9554"/>
                    <a:pt x="675" y="11423"/>
                  </a:cubicBezTo>
                  <a:cubicBezTo>
                    <a:pt x="-225" y="13292"/>
                    <a:pt x="-225" y="15369"/>
                    <a:pt x="675" y="17238"/>
                  </a:cubicBezTo>
                  <a:cubicBezTo>
                    <a:pt x="1575" y="19108"/>
                    <a:pt x="3375" y="20769"/>
                    <a:pt x="5775" y="21185"/>
                  </a:cubicBezTo>
                  <a:cubicBezTo>
                    <a:pt x="8175" y="21600"/>
                    <a:pt x="11175" y="20769"/>
                    <a:pt x="13575" y="19108"/>
                  </a:cubicBezTo>
                  <a:cubicBezTo>
                    <a:pt x="15975" y="17446"/>
                    <a:pt x="17775" y="14954"/>
                    <a:pt x="16275" y="12046"/>
                  </a:cubicBezTo>
                  <a:cubicBezTo>
                    <a:pt x="14775" y="9139"/>
                    <a:pt x="9975" y="5815"/>
                    <a:pt x="5175" y="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6041469" y="5583819"/>
              <a:ext cx="176338" cy="16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4538"/>
                  </a:moveTo>
                  <a:cubicBezTo>
                    <a:pt x="313" y="2926"/>
                    <a:pt x="626" y="1314"/>
                    <a:pt x="1722" y="508"/>
                  </a:cubicBezTo>
                  <a:cubicBezTo>
                    <a:pt x="2817" y="-298"/>
                    <a:pt x="4696" y="-298"/>
                    <a:pt x="6574" y="1636"/>
                  </a:cubicBezTo>
                  <a:cubicBezTo>
                    <a:pt x="8452" y="3571"/>
                    <a:pt x="10330" y="7439"/>
                    <a:pt x="11270" y="10502"/>
                  </a:cubicBezTo>
                  <a:cubicBezTo>
                    <a:pt x="12209" y="13565"/>
                    <a:pt x="12209" y="15821"/>
                    <a:pt x="11896" y="17756"/>
                  </a:cubicBezTo>
                  <a:cubicBezTo>
                    <a:pt x="11583" y="19690"/>
                    <a:pt x="10957" y="21302"/>
                    <a:pt x="10643" y="21141"/>
                  </a:cubicBezTo>
                  <a:cubicBezTo>
                    <a:pt x="10330" y="20980"/>
                    <a:pt x="10330" y="19045"/>
                    <a:pt x="12209" y="15660"/>
                  </a:cubicBezTo>
                  <a:cubicBezTo>
                    <a:pt x="14087" y="12275"/>
                    <a:pt x="17843" y="7439"/>
                    <a:pt x="21600" y="2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6233140" y="5589145"/>
              <a:ext cx="214673" cy="12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0" fill="norm" stroke="1" extrusionOk="0">
                  <a:moveTo>
                    <a:pt x="0" y="8891"/>
                  </a:moveTo>
                  <a:cubicBezTo>
                    <a:pt x="1029" y="10161"/>
                    <a:pt x="2057" y="11432"/>
                    <a:pt x="3214" y="11644"/>
                  </a:cubicBezTo>
                  <a:cubicBezTo>
                    <a:pt x="4371" y="11855"/>
                    <a:pt x="5657" y="11008"/>
                    <a:pt x="6686" y="9738"/>
                  </a:cubicBezTo>
                  <a:cubicBezTo>
                    <a:pt x="7714" y="8467"/>
                    <a:pt x="8486" y="6773"/>
                    <a:pt x="9000" y="4867"/>
                  </a:cubicBezTo>
                  <a:cubicBezTo>
                    <a:pt x="9514" y="2961"/>
                    <a:pt x="9771" y="844"/>
                    <a:pt x="9000" y="208"/>
                  </a:cubicBezTo>
                  <a:cubicBezTo>
                    <a:pt x="8229" y="-427"/>
                    <a:pt x="6429" y="420"/>
                    <a:pt x="5143" y="2326"/>
                  </a:cubicBezTo>
                  <a:cubicBezTo>
                    <a:pt x="3857" y="4232"/>
                    <a:pt x="3086" y="7197"/>
                    <a:pt x="3343" y="10373"/>
                  </a:cubicBezTo>
                  <a:cubicBezTo>
                    <a:pt x="3600" y="13549"/>
                    <a:pt x="4886" y="16938"/>
                    <a:pt x="6943" y="18844"/>
                  </a:cubicBezTo>
                  <a:cubicBezTo>
                    <a:pt x="9000" y="20750"/>
                    <a:pt x="11829" y="21173"/>
                    <a:pt x="14400" y="19479"/>
                  </a:cubicBezTo>
                  <a:cubicBezTo>
                    <a:pt x="16971" y="17785"/>
                    <a:pt x="19286" y="13973"/>
                    <a:pt x="21600" y="10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6363476" y="5612126"/>
              <a:ext cx="99671" cy="2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0"/>
                  </a:moveTo>
                  <a:cubicBezTo>
                    <a:pt x="19385" y="1817"/>
                    <a:pt x="17169" y="3634"/>
                    <a:pt x="16061" y="6763"/>
                  </a:cubicBezTo>
                  <a:cubicBezTo>
                    <a:pt x="14954" y="9892"/>
                    <a:pt x="14954" y="14333"/>
                    <a:pt x="14400" y="17058"/>
                  </a:cubicBezTo>
                  <a:cubicBezTo>
                    <a:pt x="13846" y="19783"/>
                    <a:pt x="12738" y="20793"/>
                    <a:pt x="10800" y="21196"/>
                  </a:cubicBezTo>
                  <a:cubicBezTo>
                    <a:pt x="8862" y="21600"/>
                    <a:pt x="6092" y="21398"/>
                    <a:pt x="4154" y="20692"/>
                  </a:cubicBezTo>
                  <a:cubicBezTo>
                    <a:pt x="2215" y="19985"/>
                    <a:pt x="1108" y="18774"/>
                    <a:pt x="0" y="17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6417144" y="5504462"/>
              <a:ext cx="46003" cy="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12324"/>
                  </a:moveTo>
                  <a:cubicBezTo>
                    <a:pt x="2400" y="5574"/>
                    <a:pt x="4800" y="-1176"/>
                    <a:pt x="8400" y="174"/>
                  </a:cubicBezTo>
                  <a:cubicBezTo>
                    <a:pt x="12000" y="1524"/>
                    <a:pt x="16800" y="10974"/>
                    <a:pt x="21600" y="20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6509147" y="5545117"/>
              <a:ext cx="107336" cy="15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33" fill="norm" stroke="1" extrusionOk="0">
                  <a:moveTo>
                    <a:pt x="0" y="10019"/>
                  </a:moveTo>
                  <a:cubicBezTo>
                    <a:pt x="6028" y="8304"/>
                    <a:pt x="12056" y="6590"/>
                    <a:pt x="15572" y="4876"/>
                  </a:cubicBezTo>
                  <a:cubicBezTo>
                    <a:pt x="19089" y="3162"/>
                    <a:pt x="20093" y="1447"/>
                    <a:pt x="19340" y="590"/>
                  </a:cubicBezTo>
                  <a:cubicBezTo>
                    <a:pt x="18586" y="-267"/>
                    <a:pt x="16075" y="-267"/>
                    <a:pt x="12810" y="1104"/>
                  </a:cubicBezTo>
                  <a:cubicBezTo>
                    <a:pt x="9544" y="2476"/>
                    <a:pt x="5526" y="5219"/>
                    <a:pt x="3014" y="8133"/>
                  </a:cubicBezTo>
                  <a:cubicBezTo>
                    <a:pt x="503" y="11047"/>
                    <a:pt x="-502" y="14133"/>
                    <a:pt x="2763" y="16362"/>
                  </a:cubicBezTo>
                  <a:cubicBezTo>
                    <a:pt x="6028" y="18590"/>
                    <a:pt x="13563" y="19962"/>
                    <a:pt x="21098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653185" y="5580779"/>
              <a:ext cx="139635" cy="9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193" fill="norm" stroke="1" extrusionOk="0">
                  <a:moveTo>
                    <a:pt x="17604" y="1808"/>
                  </a:moveTo>
                  <a:cubicBezTo>
                    <a:pt x="13746" y="701"/>
                    <a:pt x="9889" y="-407"/>
                    <a:pt x="6996" y="147"/>
                  </a:cubicBezTo>
                  <a:cubicBezTo>
                    <a:pt x="4104" y="701"/>
                    <a:pt x="2175" y="2916"/>
                    <a:pt x="1018" y="5962"/>
                  </a:cubicBezTo>
                  <a:cubicBezTo>
                    <a:pt x="-139" y="9008"/>
                    <a:pt x="-525" y="12885"/>
                    <a:pt x="1018" y="15931"/>
                  </a:cubicBezTo>
                  <a:cubicBezTo>
                    <a:pt x="2561" y="18978"/>
                    <a:pt x="6032" y="21193"/>
                    <a:pt x="9696" y="21193"/>
                  </a:cubicBezTo>
                  <a:cubicBezTo>
                    <a:pt x="13361" y="21193"/>
                    <a:pt x="17218" y="18978"/>
                    <a:pt x="21075" y="16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848689" y="5374454"/>
              <a:ext cx="59134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20825" y="0"/>
                  </a:moveTo>
                  <a:cubicBezTo>
                    <a:pt x="13625" y="3323"/>
                    <a:pt x="6425" y="6646"/>
                    <a:pt x="2825" y="9785"/>
                  </a:cubicBezTo>
                  <a:cubicBezTo>
                    <a:pt x="-775" y="12923"/>
                    <a:pt x="-775" y="15877"/>
                    <a:pt x="1925" y="17815"/>
                  </a:cubicBezTo>
                  <a:cubicBezTo>
                    <a:pt x="4625" y="19754"/>
                    <a:pt x="10025" y="20677"/>
                    <a:pt x="15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6815820" y="5558458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5840"/>
                    <a:pt x="2160" y="10080"/>
                    <a:pt x="5760" y="6480"/>
                  </a:cubicBezTo>
                  <a:cubicBezTo>
                    <a:pt x="9360" y="2880"/>
                    <a:pt x="154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7314164" y="5566125"/>
              <a:ext cx="170148" cy="12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087" fill="norm" stroke="1" extrusionOk="0">
                  <a:moveTo>
                    <a:pt x="0" y="6480"/>
                  </a:moveTo>
                  <a:cubicBezTo>
                    <a:pt x="322" y="4320"/>
                    <a:pt x="645" y="2160"/>
                    <a:pt x="967" y="2160"/>
                  </a:cubicBezTo>
                  <a:cubicBezTo>
                    <a:pt x="1290" y="2160"/>
                    <a:pt x="1612" y="4320"/>
                    <a:pt x="1773" y="6696"/>
                  </a:cubicBezTo>
                  <a:cubicBezTo>
                    <a:pt x="1934" y="9072"/>
                    <a:pt x="1934" y="11664"/>
                    <a:pt x="2096" y="14040"/>
                  </a:cubicBezTo>
                  <a:cubicBezTo>
                    <a:pt x="2257" y="16416"/>
                    <a:pt x="2579" y="18576"/>
                    <a:pt x="3546" y="19872"/>
                  </a:cubicBezTo>
                  <a:cubicBezTo>
                    <a:pt x="4513" y="21168"/>
                    <a:pt x="6125" y="21600"/>
                    <a:pt x="8060" y="20304"/>
                  </a:cubicBezTo>
                  <a:cubicBezTo>
                    <a:pt x="9994" y="19008"/>
                    <a:pt x="12251" y="15984"/>
                    <a:pt x="14185" y="14256"/>
                  </a:cubicBezTo>
                  <a:cubicBezTo>
                    <a:pt x="16119" y="12528"/>
                    <a:pt x="17731" y="12096"/>
                    <a:pt x="19021" y="11016"/>
                  </a:cubicBezTo>
                  <a:cubicBezTo>
                    <a:pt x="20310" y="9936"/>
                    <a:pt x="21278" y="8208"/>
                    <a:pt x="21439" y="6264"/>
                  </a:cubicBezTo>
                  <a:cubicBezTo>
                    <a:pt x="21600" y="4320"/>
                    <a:pt x="20955" y="2160"/>
                    <a:pt x="203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7574837" y="5566125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7613171" y="5428122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7740997" y="5359121"/>
              <a:ext cx="63846" cy="3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600" fill="norm" stroke="1" extrusionOk="0">
                  <a:moveTo>
                    <a:pt x="20754" y="0"/>
                  </a:moveTo>
                  <a:cubicBezTo>
                    <a:pt x="14108" y="3600"/>
                    <a:pt x="7462" y="7200"/>
                    <a:pt x="3723" y="10286"/>
                  </a:cubicBezTo>
                  <a:cubicBezTo>
                    <a:pt x="-15" y="13371"/>
                    <a:pt x="-846" y="15943"/>
                    <a:pt x="816" y="17743"/>
                  </a:cubicBezTo>
                  <a:cubicBezTo>
                    <a:pt x="2477" y="19543"/>
                    <a:pt x="6631" y="20571"/>
                    <a:pt x="107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7676563" y="5390483"/>
              <a:ext cx="289284" cy="30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73" fill="norm" stroke="1" extrusionOk="0">
                  <a:moveTo>
                    <a:pt x="3258" y="13340"/>
                  </a:moveTo>
                  <a:cubicBezTo>
                    <a:pt x="2500" y="12626"/>
                    <a:pt x="1742" y="11912"/>
                    <a:pt x="1079" y="11198"/>
                  </a:cubicBezTo>
                  <a:cubicBezTo>
                    <a:pt x="415" y="10484"/>
                    <a:pt x="-153" y="9770"/>
                    <a:pt x="36" y="9145"/>
                  </a:cubicBezTo>
                  <a:cubicBezTo>
                    <a:pt x="226" y="8520"/>
                    <a:pt x="1173" y="7985"/>
                    <a:pt x="3542" y="6556"/>
                  </a:cubicBezTo>
                  <a:cubicBezTo>
                    <a:pt x="5910" y="5128"/>
                    <a:pt x="9700" y="2808"/>
                    <a:pt x="12068" y="1469"/>
                  </a:cubicBezTo>
                  <a:cubicBezTo>
                    <a:pt x="14436" y="130"/>
                    <a:pt x="15384" y="-227"/>
                    <a:pt x="15858" y="130"/>
                  </a:cubicBezTo>
                  <a:cubicBezTo>
                    <a:pt x="16331" y="487"/>
                    <a:pt x="16331" y="1558"/>
                    <a:pt x="15668" y="4504"/>
                  </a:cubicBezTo>
                  <a:cubicBezTo>
                    <a:pt x="15005" y="7449"/>
                    <a:pt x="13679" y="12269"/>
                    <a:pt x="12921" y="15125"/>
                  </a:cubicBezTo>
                  <a:cubicBezTo>
                    <a:pt x="12163" y="17981"/>
                    <a:pt x="11973" y="18874"/>
                    <a:pt x="12163" y="18963"/>
                  </a:cubicBezTo>
                  <a:cubicBezTo>
                    <a:pt x="12352" y="19052"/>
                    <a:pt x="12921" y="18338"/>
                    <a:pt x="13868" y="17446"/>
                  </a:cubicBezTo>
                  <a:cubicBezTo>
                    <a:pt x="14815" y="16553"/>
                    <a:pt x="16142" y="15482"/>
                    <a:pt x="17279" y="15036"/>
                  </a:cubicBezTo>
                  <a:cubicBezTo>
                    <a:pt x="18415" y="14590"/>
                    <a:pt x="19363" y="14768"/>
                    <a:pt x="20026" y="15928"/>
                  </a:cubicBezTo>
                  <a:cubicBezTo>
                    <a:pt x="20689" y="17089"/>
                    <a:pt x="21068" y="19231"/>
                    <a:pt x="21447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8448857" y="5520124"/>
              <a:ext cx="161004" cy="181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6300"/>
                  </a:moveTo>
                  <a:cubicBezTo>
                    <a:pt x="343" y="10200"/>
                    <a:pt x="686" y="14100"/>
                    <a:pt x="1200" y="16800"/>
                  </a:cubicBezTo>
                  <a:cubicBezTo>
                    <a:pt x="1714" y="19500"/>
                    <a:pt x="2400" y="21000"/>
                    <a:pt x="3429" y="21300"/>
                  </a:cubicBezTo>
                  <a:cubicBezTo>
                    <a:pt x="4457" y="21600"/>
                    <a:pt x="5829" y="20700"/>
                    <a:pt x="8057" y="17400"/>
                  </a:cubicBezTo>
                  <a:cubicBezTo>
                    <a:pt x="10286" y="14100"/>
                    <a:pt x="13371" y="8400"/>
                    <a:pt x="15771" y="5100"/>
                  </a:cubicBezTo>
                  <a:cubicBezTo>
                    <a:pt x="18171" y="1800"/>
                    <a:pt x="19886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8617527" y="5491006"/>
              <a:ext cx="168672" cy="14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0" y="12064"/>
                  </a:moveTo>
                  <a:cubicBezTo>
                    <a:pt x="1309" y="13181"/>
                    <a:pt x="2618" y="14298"/>
                    <a:pt x="4091" y="14671"/>
                  </a:cubicBezTo>
                  <a:cubicBezTo>
                    <a:pt x="5564" y="15043"/>
                    <a:pt x="7200" y="14670"/>
                    <a:pt x="9000" y="13181"/>
                  </a:cubicBezTo>
                  <a:cubicBezTo>
                    <a:pt x="10800" y="11691"/>
                    <a:pt x="12764" y="9084"/>
                    <a:pt x="13909" y="6664"/>
                  </a:cubicBezTo>
                  <a:cubicBezTo>
                    <a:pt x="15055" y="4243"/>
                    <a:pt x="15382" y="2008"/>
                    <a:pt x="14727" y="891"/>
                  </a:cubicBezTo>
                  <a:cubicBezTo>
                    <a:pt x="14073" y="-226"/>
                    <a:pt x="12436" y="-226"/>
                    <a:pt x="11127" y="519"/>
                  </a:cubicBezTo>
                  <a:cubicBezTo>
                    <a:pt x="9818" y="1264"/>
                    <a:pt x="8836" y="2753"/>
                    <a:pt x="8018" y="5546"/>
                  </a:cubicBezTo>
                  <a:cubicBezTo>
                    <a:pt x="7200" y="8339"/>
                    <a:pt x="6545" y="12436"/>
                    <a:pt x="7200" y="15415"/>
                  </a:cubicBezTo>
                  <a:cubicBezTo>
                    <a:pt x="7855" y="18395"/>
                    <a:pt x="9818" y="20257"/>
                    <a:pt x="12436" y="20815"/>
                  </a:cubicBezTo>
                  <a:cubicBezTo>
                    <a:pt x="15055" y="21374"/>
                    <a:pt x="18327" y="20629"/>
                    <a:pt x="21600" y="19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8832199" y="5504790"/>
              <a:ext cx="210619" cy="39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57" fill="norm" stroke="1" extrusionOk="0">
                  <a:moveTo>
                    <a:pt x="0" y="0"/>
                  </a:moveTo>
                  <a:cubicBezTo>
                    <a:pt x="1301" y="1513"/>
                    <a:pt x="2602" y="3027"/>
                    <a:pt x="3383" y="4265"/>
                  </a:cubicBezTo>
                  <a:cubicBezTo>
                    <a:pt x="4164" y="5503"/>
                    <a:pt x="4424" y="6466"/>
                    <a:pt x="4034" y="7154"/>
                  </a:cubicBezTo>
                  <a:cubicBezTo>
                    <a:pt x="3643" y="7842"/>
                    <a:pt x="2602" y="8255"/>
                    <a:pt x="1952" y="8048"/>
                  </a:cubicBezTo>
                  <a:cubicBezTo>
                    <a:pt x="1301" y="7842"/>
                    <a:pt x="1041" y="7017"/>
                    <a:pt x="1692" y="5847"/>
                  </a:cubicBezTo>
                  <a:cubicBezTo>
                    <a:pt x="2342" y="4678"/>
                    <a:pt x="3904" y="3164"/>
                    <a:pt x="5205" y="2201"/>
                  </a:cubicBezTo>
                  <a:cubicBezTo>
                    <a:pt x="6506" y="1238"/>
                    <a:pt x="7547" y="825"/>
                    <a:pt x="8588" y="825"/>
                  </a:cubicBezTo>
                  <a:cubicBezTo>
                    <a:pt x="9629" y="825"/>
                    <a:pt x="10670" y="1238"/>
                    <a:pt x="11451" y="1995"/>
                  </a:cubicBezTo>
                  <a:cubicBezTo>
                    <a:pt x="12231" y="2752"/>
                    <a:pt x="12752" y="3852"/>
                    <a:pt x="13663" y="4334"/>
                  </a:cubicBezTo>
                  <a:cubicBezTo>
                    <a:pt x="14573" y="4815"/>
                    <a:pt x="15875" y="4678"/>
                    <a:pt x="16916" y="4265"/>
                  </a:cubicBezTo>
                  <a:cubicBezTo>
                    <a:pt x="17957" y="3852"/>
                    <a:pt x="18737" y="3164"/>
                    <a:pt x="19518" y="2339"/>
                  </a:cubicBezTo>
                  <a:cubicBezTo>
                    <a:pt x="20299" y="1513"/>
                    <a:pt x="21080" y="550"/>
                    <a:pt x="21340" y="619"/>
                  </a:cubicBezTo>
                  <a:cubicBezTo>
                    <a:pt x="21600" y="688"/>
                    <a:pt x="21340" y="1789"/>
                    <a:pt x="21080" y="4471"/>
                  </a:cubicBezTo>
                  <a:cubicBezTo>
                    <a:pt x="20819" y="7154"/>
                    <a:pt x="20559" y="11419"/>
                    <a:pt x="19778" y="14446"/>
                  </a:cubicBezTo>
                  <a:cubicBezTo>
                    <a:pt x="18998" y="17473"/>
                    <a:pt x="17696" y="19261"/>
                    <a:pt x="16395" y="20293"/>
                  </a:cubicBezTo>
                  <a:cubicBezTo>
                    <a:pt x="15094" y="21325"/>
                    <a:pt x="13793" y="21600"/>
                    <a:pt x="11971" y="21394"/>
                  </a:cubicBezTo>
                  <a:cubicBezTo>
                    <a:pt x="10149" y="21187"/>
                    <a:pt x="7807" y="20499"/>
                    <a:pt x="6766" y="19811"/>
                  </a:cubicBezTo>
                  <a:cubicBezTo>
                    <a:pt x="5725" y="19124"/>
                    <a:pt x="5986" y="18436"/>
                    <a:pt x="6246" y="17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9422226" y="5261560"/>
              <a:ext cx="179832" cy="39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17" fill="norm" stroke="1" extrusionOk="0">
                  <a:moveTo>
                    <a:pt x="4537" y="14332"/>
                  </a:moveTo>
                  <a:cubicBezTo>
                    <a:pt x="2437" y="14332"/>
                    <a:pt x="337" y="14332"/>
                    <a:pt x="37" y="14194"/>
                  </a:cubicBezTo>
                  <a:cubicBezTo>
                    <a:pt x="-263" y="14057"/>
                    <a:pt x="1237" y="13782"/>
                    <a:pt x="4687" y="12062"/>
                  </a:cubicBezTo>
                  <a:cubicBezTo>
                    <a:pt x="8137" y="10342"/>
                    <a:pt x="13537" y="7178"/>
                    <a:pt x="16537" y="5183"/>
                  </a:cubicBezTo>
                  <a:cubicBezTo>
                    <a:pt x="19537" y="3188"/>
                    <a:pt x="20137" y="2362"/>
                    <a:pt x="20587" y="1606"/>
                  </a:cubicBezTo>
                  <a:cubicBezTo>
                    <a:pt x="21037" y="849"/>
                    <a:pt x="21337" y="161"/>
                    <a:pt x="20887" y="24"/>
                  </a:cubicBezTo>
                  <a:cubicBezTo>
                    <a:pt x="20437" y="-114"/>
                    <a:pt x="19237" y="299"/>
                    <a:pt x="17137" y="2294"/>
                  </a:cubicBezTo>
                  <a:cubicBezTo>
                    <a:pt x="15037" y="4289"/>
                    <a:pt x="12037" y="7866"/>
                    <a:pt x="9937" y="10892"/>
                  </a:cubicBezTo>
                  <a:cubicBezTo>
                    <a:pt x="7837" y="13919"/>
                    <a:pt x="6637" y="16396"/>
                    <a:pt x="5887" y="18184"/>
                  </a:cubicBezTo>
                  <a:cubicBezTo>
                    <a:pt x="5137" y="19973"/>
                    <a:pt x="4837" y="21073"/>
                    <a:pt x="4837" y="21280"/>
                  </a:cubicBezTo>
                  <a:cubicBezTo>
                    <a:pt x="4837" y="21486"/>
                    <a:pt x="5137" y="20798"/>
                    <a:pt x="6037" y="19766"/>
                  </a:cubicBezTo>
                  <a:cubicBezTo>
                    <a:pt x="6937" y="18734"/>
                    <a:pt x="8437" y="17359"/>
                    <a:pt x="9787" y="16464"/>
                  </a:cubicBezTo>
                  <a:cubicBezTo>
                    <a:pt x="11137" y="15570"/>
                    <a:pt x="12337" y="15157"/>
                    <a:pt x="13537" y="15157"/>
                  </a:cubicBezTo>
                  <a:cubicBezTo>
                    <a:pt x="14737" y="15157"/>
                    <a:pt x="15937" y="15570"/>
                    <a:pt x="16837" y="16602"/>
                  </a:cubicBezTo>
                  <a:cubicBezTo>
                    <a:pt x="17737" y="17634"/>
                    <a:pt x="18337" y="19285"/>
                    <a:pt x="18937" y="20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9667884" y="5474975"/>
              <a:ext cx="69003" cy="109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0" y="16036"/>
                  </a:moveTo>
                  <a:cubicBezTo>
                    <a:pt x="1600" y="18490"/>
                    <a:pt x="3200" y="20945"/>
                    <a:pt x="4000" y="20945"/>
                  </a:cubicBezTo>
                  <a:cubicBezTo>
                    <a:pt x="4800" y="20945"/>
                    <a:pt x="4800" y="18490"/>
                    <a:pt x="4800" y="16036"/>
                  </a:cubicBezTo>
                  <a:cubicBezTo>
                    <a:pt x="4800" y="13581"/>
                    <a:pt x="4800" y="11127"/>
                    <a:pt x="5200" y="8181"/>
                  </a:cubicBezTo>
                  <a:cubicBezTo>
                    <a:pt x="5600" y="5236"/>
                    <a:pt x="6400" y="1800"/>
                    <a:pt x="9200" y="572"/>
                  </a:cubicBezTo>
                  <a:cubicBezTo>
                    <a:pt x="12000" y="-655"/>
                    <a:pt x="16800" y="327"/>
                    <a:pt x="21600" y="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9704852" y="5517405"/>
              <a:ext cx="170038" cy="376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77" fill="norm" stroke="1" extrusionOk="0">
                  <a:moveTo>
                    <a:pt x="21450" y="1894"/>
                  </a:moveTo>
                  <a:cubicBezTo>
                    <a:pt x="20483" y="1314"/>
                    <a:pt x="19516" y="734"/>
                    <a:pt x="18226" y="371"/>
                  </a:cubicBezTo>
                  <a:cubicBezTo>
                    <a:pt x="16937" y="9"/>
                    <a:pt x="15325" y="-136"/>
                    <a:pt x="13551" y="154"/>
                  </a:cubicBezTo>
                  <a:cubicBezTo>
                    <a:pt x="11778" y="444"/>
                    <a:pt x="9844" y="1169"/>
                    <a:pt x="9683" y="1676"/>
                  </a:cubicBezTo>
                  <a:cubicBezTo>
                    <a:pt x="9522" y="2183"/>
                    <a:pt x="11134" y="2473"/>
                    <a:pt x="12423" y="4285"/>
                  </a:cubicBezTo>
                  <a:cubicBezTo>
                    <a:pt x="13713" y="6098"/>
                    <a:pt x="14680" y="9432"/>
                    <a:pt x="14680" y="12331"/>
                  </a:cubicBezTo>
                  <a:cubicBezTo>
                    <a:pt x="14680" y="15230"/>
                    <a:pt x="13713" y="17695"/>
                    <a:pt x="12584" y="19145"/>
                  </a:cubicBezTo>
                  <a:cubicBezTo>
                    <a:pt x="11456" y="20594"/>
                    <a:pt x="10166" y="21029"/>
                    <a:pt x="8716" y="21247"/>
                  </a:cubicBezTo>
                  <a:cubicBezTo>
                    <a:pt x="7265" y="21464"/>
                    <a:pt x="5653" y="21464"/>
                    <a:pt x="3880" y="20812"/>
                  </a:cubicBezTo>
                  <a:cubicBezTo>
                    <a:pt x="2107" y="20159"/>
                    <a:pt x="172" y="18855"/>
                    <a:pt x="11" y="17043"/>
                  </a:cubicBezTo>
                  <a:cubicBezTo>
                    <a:pt x="-150" y="15230"/>
                    <a:pt x="1462" y="12911"/>
                    <a:pt x="3074" y="10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9873415" y="5341231"/>
              <a:ext cx="154812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4014" y="1543"/>
                  </a:moveTo>
                  <a:cubicBezTo>
                    <a:pt x="15430" y="771"/>
                    <a:pt x="16847" y="0"/>
                    <a:pt x="17378" y="0"/>
                  </a:cubicBezTo>
                  <a:cubicBezTo>
                    <a:pt x="17909" y="0"/>
                    <a:pt x="17555" y="771"/>
                    <a:pt x="15430" y="3317"/>
                  </a:cubicBezTo>
                  <a:cubicBezTo>
                    <a:pt x="13306" y="5863"/>
                    <a:pt x="9411" y="10183"/>
                    <a:pt x="6755" y="13269"/>
                  </a:cubicBezTo>
                  <a:cubicBezTo>
                    <a:pt x="4099" y="16354"/>
                    <a:pt x="2683" y="18206"/>
                    <a:pt x="1620" y="19517"/>
                  </a:cubicBezTo>
                  <a:cubicBezTo>
                    <a:pt x="558" y="20829"/>
                    <a:pt x="-150" y="21600"/>
                    <a:pt x="27" y="21600"/>
                  </a:cubicBezTo>
                  <a:cubicBezTo>
                    <a:pt x="204" y="21600"/>
                    <a:pt x="1266" y="20829"/>
                    <a:pt x="2860" y="19671"/>
                  </a:cubicBezTo>
                  <a:cubicBezTo>
                    <a:pt x="4453" y="18514"/>
                    <a:pt x="6578" y="16971"/>
                    <a:pt x="8702" y="15814"/>
                  </a:cubicBezTo>
                  <a:cubicBezTo>
                    <a:pt x="10827" y="14657"/>
                    <a:pt x="12952" y="13886"/>
                    <a:pt x="14368" y="13886"/>
                  </a:cubicBezTo>
                  <a:cubicBezTo>
                    <a:pt x="15784" y="13886"/>
                    <a:pt x="16493" y="14657"/>
                    <a:pt x="17555" y="15814"/>
                  </a:cubicBezTo>
                  <a:cubicBezTo>
                    <a:pt x="18617" y="16971"/>
                    <a:pt x="20034" y="18514"/>
                    <a:pt x="2145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0302812" y="5528934"/>
              <a:ext cx="131757" cy="16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54" fill="norm" stroke="1" extrusionOk="0">
                  <a:moveTo>
                    <a:pt x="21011" y="7709"/>
                  </a:moveTo>
                  <a:cubicBezTo>
                    <a:pt x="20196" y="6072"/>
                    <a:pt x="19381" y="4436"/>
                    <a:pt x="18362" y="2963"/>
                  </a:cubicBezTo>
                  <a:cubicBezTo>
                    <a:pt x="17343" y="1490"/>
                    <a:pt x="16120" y="181"/>
                    <a:pt x="14286" y="18"/>
                  </a:cubicBezTo>
                  <a:cubicBezTo>
                    <a:pt x="12453" y="-146"/>
                    <a:pt x="10007" y="836"/>
                    <a:pt x="7358" y="3618"/>
                  </a:cubicBezTo>
                  <a:cubicBezTo>
                    <a:pt x="4709" y="6399"/>
                    <a:pt x="1856" y="10981"/>
                    <a:pt x="634" y="14254"/>
                  </a:cubicBezTo>
                  <a:cubicBezTo>
                    <a:pt x="-589" y="17527"/>
                    <a:pt x="-181" y="19490"/>
                    <a:pt x="3079" y="20472"/>
                  </a:cubicBezTo>
                  <a:cubicBezTo>
                    <a:pt x="6339" y="21454"/>
                    <a:pt x="12452" y="21454"/>
                    <a:pt x="18566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10426243" y="5604459"/>
              <a:ext cx="66142" cy="93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352" fill="norm" stroke="1" extrusionOk="0">
                  <a:moveTo>
                    <a:pt x="14606" y="10508"/>
                  </a:moveTo>
                  <a:cubicBezTo>
                    <a:pt x="10606" y="9924"/>
                    <a:pt x="6606" y="9341"/>
                    <a:pt x="3806" y="10508"/>
                  </a:cubicBezTo>
                  <a:cubicBezTo>
                    <a:pt x="1006" y="11676"/>
                    <a:pt x="-594" y="14595"/>
                    <a:pt x="206" y="16930"/>
                  </a:cubicBezTo>
                  <a:cubicBezTo>
                    <a:pt x="1006" y="19265"/>
                    <a:pt x="4206" y="21016"/>
                    <a:pt x="7806" y="21308"/>
                  </a:cubicBezTo>
                  <a:cubicBezTo>
                    <a:pt x="11406" y="21600"/>
                    <a:pt x="15406" y="20432"/>
                    <a:pt x="17806" y="18389"/>
                  </a:cubicBezTo>
                  <a:cubicBezTo>
                    <a:pt x="20206" y="16346"/>
                    <a:pt x="21006" y="13427"/>
                    <a:pt x="20606" y="10216"/>
                  </a:cubicBezTo>
                  <a:cubicBezTo>
                    <a:pt x="20206" y="7005"/>
                    <a:pt x="18606" y="3503"/>
                    <a:pt x="170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10535196" y="5596792"/>
              <a:ext cx="9871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3115" y="0"/>
                  </a:moveTo>
                  <a:cubicBezTo>
                    <a:pt x="3669" y="5400"/>
                    <a:pt x="4223" y="10800"/>
                    <a:pt x="3669" y="14400"/>
                  </a:cubicBezTo>
                  <a:cubicBezTo>
                    <a:pt x="3115" y="18000"/>
                    <a:pt x="1454" y="19800"/>
                    <a:pt x="623" y="19575"/>
                  </a:cubicBezTo>
                  <a:cubicBezTo>
                    <a:pt x="-208" y="19350"/>
                    <a:pt x="-208" y="17100"/>
                    <a:pt x="623" y="14625"/>
                  </a:cubicBezTo>
                  <a:cubicBezTo>
                    <a:pt x="1454" y="12150"/>
                    <a:pt x="3115" y="9450"/>
                    <a:pt x="4777" y="7200"/>
                  </a:cubicBezTo>
                  <a:cubicBezTo>
                    <a:pt x="6438" y="4950"/>
                    <a:pt x="8100" y="3150"/>
                    <a:pt x="10038" y="2925"/>
                  </a:cubicBezTo>
                  <a:cubicBezTo>
                    <a:pt x="11977" y="2700"/>
                    <a:pt x="14192" y="4050"/>
                    <a:pt x="16131" y="7425"/>
                  </a:cubicBezTo>
                  <a:cubicBezTo>
                    <a:pt x="18069" y="10800"/>
                    <a:pt x="19730" y="16200"/>
                    <a:pt x="213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10676828" y="5392291"/>
              <a:ext cx="220357" cy="32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92" fill="norm" stroke="1" extrusionOk="0">
                  <a:moveTo>
                    <a:pt x="17969" y="8311"/>
                  </a:moveTo>
                  <a:cubicBezTo>
                    <a:pt x="19196" y="6317"/>
                    <a:pt x="20423" y="4323"/>
                    <a:pt x="20914" y="2911"/>
                  </a:cubicBezTo>
                  <a:cubicBezTo>
                    <a:pt x="21405" y="1499"/>
                    <a:pt x="21160" y="668"/>
                    <a:pt x="20300" y="252"/>
                  </a:cubicBezTo>
                  <a:cubicBezTo>
                    <a:pt x="19441" y="-163"/>
                    <a:pt x="17969" y="-163"/>
                    <a:pt x="15882" y="1000"/>
                  </a:cubicBezTo>
                  <a:cubicBezTo>
                    <a:pt x="13796" y="2163"/>
                    <a:pt x="11096" y="4489"/>
                    <a:pt x="9010" y="7646"/>
                  </a:cubicBezTo>
                  <a:cubicBezTo>
                    <a:pt x="6923" y="10803"/>
                    <a:pt x="5450" y="14791"/>
                    <a:pt x="4591" y="17200"/>
                  </a:cubicBezTo>
                  <a:cubicBezTo>
                    <a:pt x="3732" y="19609"/>
                    <a:pt x="3487" y="20440"/>
                    <a:pt x="2873" y="20523"/>
                  </a:cubicBezTo>
                  <a:cubicBezTo>
                    <a:pt x="2260" y="20606"/>
                    <a:pt x="1278" y="19942"/>
                    <a:pt x="664" y="19194"/>
                  </a:cubicBezTo>
                  <a:cubicBezTo>
                    <a:pt x="50" y="18446"/>
                    <a:pt x="-195" y="17615"/>
                    <a:pt x="173" y="16868"/>
                  </a:cubicBezTo>
                  <a:cubicBezTo>
                    <a:pt x="541" y="16120"/>
                    <a:pt x="1523" y="15455"/>
                    <a:pt x="2628" y="15123"/>
                  </a:cubicBezTo>
                  <a:cubicBezTo>
                    <a:pt x="3732" y="14791"/>
                    <a:pt x="4960" y="14791"/>
                    <a:pt x="5819" y="15206"/>
                  </a:cubicBezTo>
                  <a:cubicBezTo>
                    <a:pt x="6678" y="15622"/>
                    <a:pt x="7169" y="16452"/>
                    <a:pt x="7537" y="17283"/>
                  </a:cubicBezTo>
                  <a:cubicBezTo>
                    <a:pt x="7905" y="18114"/>
                    <a:pt x="8150" y="18945"/>
                    <a:pt x="8519" y="19775"/>
                  </a:cubicBezTo>
                  <a:cubicBezTo>
                    <a:pt x="8887" y="20606"/>
                    <a:pt x="9378" y="21437"/>
                    <a:pt x="9991" y="21271"/>
                  </a:cubicBezTo>
                  <a:cubicBezTo>
                    <a:pt x="10605" y="21105"/>
                    <a:pt x="11341" y="19942"/>
                    <a:pt x="12446" y="18612"/>
                  </a:cubicBezTo>
                  <a:cubicBezTo>
                    <a:pt x="13550" y="17283"/>
                    <a:pt x="15023" y="15788"/>
                    <a:pt x="16496" y="14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10830383" y="5415720"/>
              <a:ext cx="462873" cy="35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53" fill="norm" stroke="1" extrusionOk="0">
                  <a:moveTo>
                    <a:pt x="5473" y="15450"/>
                  </a:moveTo>
                  <a:cubicBezTo>
                    <a:pt x="4998" y="14990"/>
                    <a:pt x="4524" y="14530"/>
                    <a:pt x="3633" y="14607"/>
                  </a:cubicBezTo>
                  <a:cubicBezTo>
                    <a:pt x="2743" y="14684"/>
                    <a:pt x="1438" y="15296"/>
                    <a:pt x="726" y="16369"/>
                  </a:cubicBezTo>
                  <a:cubicBezTo>
                    <a:pt x="14" y="17441"/>
                    <a:pt x="-105" y="18973"/>
                    <a:pt x="73" y="19969"/>
                  </a:cubicBezTo>
                  <a:cubicBezTo>
                    <a:pt x="251" y="20964"/>
                    <a:pt x="726" y="21424"/>
                    <a:pt x="1557" y="21194"/>
                  </a:cubicBezTo>
                  <a:cubicBezTo>
                    <a:pt x="2387" y="20964"/>
                    <a:pt x="3574" y="20045"/>
                    <a:pt x="4939" y="17594"/>
                  </a:cubicBezTo>
                  <a:cubicBezTo>
                    <a:pt x="6304" y="15143"/>
                    <a:pt x="7847" y="11160"/>
                    <a:pt x="8855" y="8326"/>
                  </a:cubicBezTo>
                  <a:cubicBezTo>
                    <a:pt x="9864" y="5492"/>
                    <a:pt x="10339" y="3807"/>
                    <a:pt x="10636" y="2505"/>
                  </a:cubicBezTo>
                  <a:cubicBezTo>
                    <a:pt x="10932" y="1203"/>
                    <a:pt x="11051" y="284"/>
                    <a:pt x="10873" y="54"/>
                  </a:cubicBezTo>
                  <a:cubicBezTo>
                    <a:pt x="10695" y="-176"/>
                    <a:pt x="10220" y="284"/>
                    <a:pt x="9508" y="2275"/>
                  </a:cubicBezTo>
                  <a:cubicBezTo>
                    <a:pt x="8796" y="4267"/>
                    <a:pt x="7847" y="7790"/>
                    <a:pt x="7431" y="10318"/>
                  </a:cubicBezTo>
                  <a:cubicBezTo>
                    <a:pt x="7016" y="12845"/>
                    <a:pt x="7135" y="14377"/>
                    <a:pt x="7431" y="15373"/>
                  </a:cubicBezTo>
                  <a:cubicBezTo>
                    <a:pt x="7728" y="16369"/>
                    <a:pt x="8203" y="16828"/>
                    <a:pt x="9211" y="16752"/>
                  </a:cubicBezTo>
                  <a:cubicBezTo>
                    <a:pt x="10220" y="16675"/>
                    <a:pt x="11763" y="16062"/>
                    <a:pt x="12594" y="15373"/>
                  </a:cubicBezTo>
                  <a:cubicBezTo>
                    <a:pt x="13425" y="14684"/>
                    <a:pt x="13543" y="13918"/>
                    <a:pt x="13365" y="13305"/>
                  </a:cubicBezTo>
                  <a:cubicBezTo>
                    <a:pt x="13187" y="12692"/>
                    <a:pt x="12713" y="12233"/>
                    <a:pt x="12179" y="12233"/>
                  </a:cubicBezTo>
                  <a:cubicBezTo>
                    <a:pt x="11644" y="12233"/>
                    <a:pt x="11051" y="12692"/>
                    <a:pt x="10636" y="13305"/>
                  </a:cubicBezTo>
                  <a:cubicBezTo>
                    <a:pt x="10220" y="13918"/>
                    <a:pt x="9983" y="14684"/>
                    <a:pt x="10102" y="15756"/>
                  </a:cubicBezTo>
                  <a:cubicBezTo>
                    <a:pt x="10220" y="16828"/>
                    <a:pt x="10695" y="18207"/>
                    <a:pt x="11466" y="18667"/>
                  </a:cubicBezTo>
                  <a:cubicBezTo>
                    <a:pt x="12238" y="19126"/>
                    <a:pt x="13306" y="18667"/>
                    <a:pt x="14077" y="18207"/>
                  </a:cubicBezTo>
                  <a:cubicBezTo>
                    <a:pt x="14849" y="17747"/>
                    <a:pt x="15324" y="17288"/>
                    <a:pt x="15442" y="17441"/>
                  </a:cubicBezTo>
                  <a:cubicBezTo>
                    <a:pt x="15561" y="17594"/>
                    <a:pt x="15324" y="18360"/>
                    <a:pt x="15442" y="18513"/>
                  </a:cubicBezTo>
                  <a:cubicBezTo>
                    <a:pt x="15561" y="18667"/>
                    <a:pt x="16036" y="18207"/>
                    <a:pt x="16629" y="17364"/>
                  </a:cubicBezTo>
                  <a:cubicBezTo>
                    <a:pt x="17222" y="16522"/>
                    <a:pt x="17935" y="15296"/>
                    <a:pt x="18587" y="14530"/>
                  </a:cubicBezTo>
                  <a:cubicBezTo>
                    <a:pt x="19240" y="13764"/>
                    <a:pt x="19833" y="13458"/>
                    <a:pt x="20130" y="13688"/>
                  </a:cubicBezTo>
                  <a:cubicBezTo>
                    <a:pt x="20427" y="13918"/>
                    <a:pt x="20427" y="14684"/>
                    <a:pt x="20605" y="15986"/>
                  </a:cubicBezTo>
                  <a:cubicBezTo>
                    <a:pt x="20783" y="17288"/>
                    <a:pt x="21139" y="19126"/>
                    <a:pt x="21495" y="20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11372448" y="5650541"/>
              <a:ext cx="365484" cy="23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63" fill="norm" stroke="1" extrusionOk="0">
                  <a:moveTo>
                    <a:pt x="4352" y="2750"/>
                  </a:moveTo>
                  <a:cubicBezTo>
                    <a:pt x="4652" y="1601"/>
                    <a:pt x="4952" y="452"/>
                    <a:pt x="4727" y="108"/>
                  </a:cubicBezTo>
                  <a:cubicBezTo>
                    <a:pt x="4502" y="-237"/>
                    <a:pt x="3752" y="223"/>
                    <a:pt x="2852" y="1831"/>
                  </a:cubicBezTo>
                  <a:cubicBezTo>
                    <a:pt x="1952" y="3440"/>
                    <a:pt x="902" y="6197"/>
                    <a:pt x="377" y="8150"/>
                  </a:cubicBezTo>
                  <a:cubicBezTo>
                    <a:pt x="-148" y="10103"/>
                    <a:pt x="-148" y="11252"/>
                    <a:pt x="527" y="12172"/>
                  </a:cubicBezTo>
                  <a:cubicBezTo>
                    <a:pt x="1202" y="13091"/>
                    <a:pt x="2552" y="13780"/>
                    <a:pt x="4802" y="12861"/>
                  </a:cubicBezTo>
                  <a:cubicBezTo>
                    <a:pt x="7052" y="11942"/>
                    <a:pt x="10202" y="9414"/>
                    <a:pt x="12002" y="7691"/>
                  </a:cubicBezTo>
                  <a:cubicBezTo>
                    <a:pt x="13802" y="5967"/>
                    <a:pt x="14252" y="5048"/>
                    <a:pt x="14102" y="4359"/>
                  </a:cubicBezTo>
                  <a:cubicBezTo>
                    <a:pt x="13952" y="3669"/>
                    <a:pt x="13202" y="3210"/>
                    <a:pt x="12452" y="3095"/>
                  </a:cubicBezTo>
                  <a:cubicBezTo>
                    <a:pt x="11702" y="2980"/>
                    <a:pt x="10952" y="3210"/>
                    <a:pt x="10277" y="3784"/>
                  </a:cubicBezTo>
                  <a:cubicBezTo>
                    <a:pt x="9602" y="4359"/>
                    <a:pt x="9002" y="5278"/>
                    <a:pt x="9677" y="7806"/>
                  </a:cubicBezTo>
                  <a:cubicBezTo>
                    <a:pt x="10352" y="10333"/>
                    <a:pt x="12302" y="14469"/>
                    <a:pt x="14477" y="16997"/>
                  </a:cubicBezTo>
                  <a:cubicBezTo>
                    <a:pt x="16652" y="19525"/>
                    <a:pt x="19052" y="20444"/>
                    <a:pt x="21452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0" y="6524480"/>
              <a:ext cx="306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20" y="15709"/>
                    <a:pt x="10440" y="9818"/>
                    <a:pt x="14040" y="6218"/>
                  </a:cubicBezTo>
                  <a:cubicBezTo>
                    <a:pt x="17640" y="2618"/>
                    <a:pt x="1962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495393" y="6253782"/>
              <a:ext cx="355627" cy="42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60" fill="norm" stroke="1" extrusionOk="0">
                  <a:moveTo>
                    <a:pt x="4807" y="7447"/>
                  </a:moveTo>
                  <a:cubicBezTo>
                    <a:pt x="4344" y="6932"/>
                    <a:pt x="3881" y="6418"/>
                    <a:pt x="3264" y="6161"/>
                  </a:cubicBezTo>
                  <a:cubicBezTo>
                    <a:pt x="2647" y="5904"/>
                    <a:pt x="1876" y="5904"/>
                    <a:pt x="1181" y="5711"/>
                  </a:cubicBezTo>
                  <a:cubicBezTo>
                    <a:pt x="487" y="5518"/>
                    <a:pt x="-130" y="5132"/>
                    <a:pt x="24" y="4168"/>
                  </a:cubicBezTo>
                  <a:cubicBezTo>
                    <a:pt x="179" y="3204"/>
                    <a:pt x="1104" y="1661"/>
                    <a:pt x="1953" y="825"/>
                  </a:cubicBezTo>
                  <a:cubicBezTo>
                    <a:pt x="2801" y="-10"/>
                    <a:pt x="3573" y="-139"/>
                    <a:pt x="4190" y="118"/>
                  </a:cubicBezTo>
                  <a:cubicBezTo>
                    <a:pt x="4807" y="375"/>
                    <a:pt x="5270" y="1018"/>
                    <a:pt x="5656" y="3397"/>
                  </a:cubicBezTo>
                  <a:cubicBezTo>
                    <a:pt x="6041" y="5775"/>
                    <a:pt x="6350" y="9890"/>
                    <a:pt x="6273" y="12975"/>
                  </a:cubicBezTo>
                  <a:cubicBezTo>
                    <a:pt x="6196" y="16061"/>
                    <a:pt x="5733" y="18118"/>
                    <a:pt x="5116" y="19468"/>
                  </a:cubicBezTo>
                  <a:cubicBezTo>
                    <a:pt x="4499" y="20818"/>
                    <a:pt x="3727" y="21461"/>
                    <a:pt x="3341" y="21204"/>
                  </a:cubicBezTo>
                  <a:cubicBezTo>
                    <a:pt x="2956" y="20947"/>
                    <a:pt x="2956" y="19790"/>
                    <a:pt x="3959" y="18247"/>
                  </a:cubicBezTo>
                  <a:cubicBezTo>
                    <a:pt x="4961" y="16704"/>
                    <a:pt x="6967" y="14775"/>
                    <a:pt x="8356" y="13747"/>
                  </a:cubicBezTo>
                  <a:cubicBezTo>
                    <a:pt x="9744" y="12718"/>
                    <a:pt x="10516" y="12590"/>
                    <a:pt x="11056" y="12847"/>
                  </a:cubicBezTo>
                  <a:cubicBezTo>
                    <a:pt x="11596" y="13104"/>
                    <a:pt x="11904" y="13747"/>
                    <a:pt x="12059" y="14454"/>
                  </a:cubicBezTo>
                  <a:cubicBezTo>
                    <a:pt x="12213" y="15161"/>
                    <a:pt x="12213" y="15932"/>
                    <a:pt x="11904" y="16768"/>
                  </a:cubicBezTo>
                  <a:cubicBezTo>
                    <a:pt x="11596" y="17604"/>
                    <a:pt x="10979" y="18504"/>
                    <a:pt x="10670" y="18568"/>
                  </a:cubicBezTo>
                  <a:cubicBezTo>
                    <a:pt x="10361" y="18632"/>
                    <a:pt x="10361" y="17861"/>
                    <a:pt x="10901" y="16704"/>
                  </a:cubicBezTo>
                  <a:cubicBezTo>
                    <a:pt x="11441" y="15547"/>
                    <a:pt x="12521" y="14004"/>
                    <a:pt x="13370" y="13040"/>
                  </a:cubicBezTo>
                  <a:cubicBezTo>
                    <a:pt x="14219" y="12075"/>
                    <a:pt x="14836" y="11690"/>
                    <a:pt x="15761" y="11882"/>
                  </a:cubicBezTo>
                  <a:cubicBezTo>
                    <a:pt x="16687" y="12075"/>
                    <a:pt x="17921" y="12847"/>
                    <a:pt x="18924" y="14004"/>
                  </a:cubicBezTo>
                  <a:cubicBezTo>
                    <a:pt x="19927" y="15161"/>
                    <a:pt x="20699" y="16704"/>
                    <a:pt x="21470" y="18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1089568" y="6463303"/>
              <a:ext cx="142238" cy="46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67" fill="norm" stroke="1" extrusionOk="0">
                  <a:moveTo>
                    <a:pt x="11439" y="4571"/>
                  </a:moveTo>
                  <a:cubicBezTo>
                    <a:pt x="9125" y="7153"/>
                    <a:pt x="6811" y="9736"/>
                    <a:pt x="5268" y="12084"/>
                  </a:cubicBezTo>
                  <a:cubicBezTo>
                    <a:pt x="3725" y="14432"/>
                    <a:pt x="2954" y="16545"/>
                    <a:pt x="2182" y="18247"/>
                  </a:cubicBezTo>
                  <a:cubicBezTo>
                    <a:pt x="1411" y="19949"/>
                    <a:pt x="639" y="21240"/>
                    <a:pt x="254" y="21358"/>
                  </a:cubicBezTo>
                  <a:cubicBezTo>
                    <a:pt x="-132" y="21475"/>
                    <a:pt x="-132" y="20418"/>
                    <a:pt x="639" y="17895"/>
                  </a:cubicBezTo>
                  <a:cubicBezTo>
                    <a:pt x="1411" y="15371"/>
                    <a:pt x="2954" y="11379"/>
                    <a:pt x="5461" y="8210"/>
                  </a:cubicBezTo>
                  <a:cubicBezTo>
                    <a:pt x="7968" y="5040"/>
                    <a:pt x="11439" y="2692"/>
                    <a:pt x="14139" y="1401"/>
                  </a:cubicBezTo>
                  <a:cubicBezTo>
                    <a:pt x="16839" y="110"/>
                    <a:pt x="18768" y="-125"/>
                    <a:pt x="19925" y="51"/>
                  </a:cubicBezTo>
                  <a:cubicBezTo>
                    <a:pt x="21082" y="227"/>
                    <a:pt x="21468" y="814"/>
                    <a:pt x="21468" y="1753"/>
                  </a:cubicBezTo>
                  <a:cubicBezTo>
                    <a:pt x="21468" y="2692"/>
                    <a:pt x="21082" y="3984"/>
                    <a:pt x="19154" y="4982"/>
                  </a:cubicBezTo>
                  <a:cubicBezTo>
                    <a:pt x="17225" y="5979"/>
                    <a:pt x="13754" y="6684"/>
                    <a:pt x="10282" y="7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1272695" y="6453547"/>
              <a:ext cx="222339" cy="16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255"/>
                  </a:moveTo>
                  <a:cubicBezTo>
                    <a:pt x="1241" y="-82"/>
                    <a:pt x="2483" y="-420"/>
                    <a:pt x="4097" y="1605"/>
                  </a:cubicBezTo>
                  <a:cubicBezTo>
                    <a:pt x="5710" y="3630"/>
                    <a:pt x="7697" y="8018"/>
                    <a:pt x="8690" y="11224"/>
                  </a:cubicBezTo>
                  <a:cubicBezTo>
                    <a:pt x="9683" y="14430"/>
                    <a:pt x="9683" y="16455"/>
                    <a:pt x="9310" y="18143"/>
                  </a:cubicBezTo>
                  <a:cubicBezTo>
                    <a:pt x="8938" y="19830"/>
                    <a:pt x="8193" y="21180"/>
                    <a:pt x="7448" y="21180"/>
                  </a:cubicBezTo>
                  <a:cubicBezTo>
                    <a:pt x="6703" y="21180"/>
                    <a:pt x="5959" y="19830"/>
                    <a:pt x="5586" y="17468"/>
                  </a:cubicBezTo>
                  <a:cubicBezTo>
                    <a:pt x="5214" y="15105"/>
                    <a:pt x="5214" y="11730"/>
                    <a:pt x="7945" y="9030"/>
                  </a:cubicBezTo>
                  <a:cubicBezTo>
                    <a:pt x="10676" y="6330"/>
                    <a:pt x="16138" y="4305"/>
                    <a:pt x="21600" y="2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1426991" y="6463584"/>
              <a:ext cx="221380" cy="124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572" fill="norm" stroke="1" extrusionOk="0">
                  <a:moveTo>
                    <a:pt x="12569" y="1198"/>
                  </a:moveTo>
                  <a:cubicBezTo>
                    <a:pt x="11328" y="351"/>
                    <a:pt x="10086" y="-496"/>
                    <a:pt x="8224" y="351"/>
                  </a:cubicBezTo>
                  <a:cubicBezTo>
                    <a:pt x="6362" y="1198"/>
                    <a:pt x="3879" y="3739"/>
                    <a:pt x="2390" y="6069"/>
                  </a:cubicBezTo>
                  <a:cubicBezTo>
                    <a:pt x="900" y="8398"/>
                    <a:pt x="404" y="10516"/>
                    <a:pt x="155" y="13057"/>
                  </a:cubicBezTo>
                  <a:cubicBezTo>
                    <a:pt x="-93" y="15598"/>
                    <a:pt x="-93" y="18563"/>
                    <a:pt x="528" y="19833"/>
                  </a:cubicBezTo>
                  <a:cubicBezTo>
                    <a:pt x="1148" y="21104"/>
                    <a:pt x="2390" y="20680"/>
                    <a:pt x="3879" y="18986"/>
                  </a:cubicBezTo>
                  <a:cubicBezTo>
                    <a:pt x="5369" y="17292"/>
                    <a:pt x="7107" y="14328"/>
                    <a:pt x="8597" y="11786"/>
                  </a:cubicBezTo>
                  <a:cubicBezTo>
                    <a:pt x="10086" y="9245"/>
                    <a:pt x="11328" y="7128"/>
                    <a:pt x="12197" y="7128"/>
                  </a:cubicBezTo>
                  <a:cubicBezTo>
                    <a:pt x="13066" y="7128"/>
                    <a:pt x="13562" y="9245"/>
                    <a:pt x="15052" y="10939"/>
                  </a:cubicBezTo>
                  <a:cubicBezTo>
                    <a:pt x="16541" y="12633"/>
                    <a:pt x="19024" y="13904"/>
                    <a:pt x="21507" y="15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616329" y="6234457"/>
              <a:ext cx="331049" cy="35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177" fill="norm" stroke="1" extrusionOk="0">
                  <a:moveTo>
                    <a:pt x="9982" y="13612"/>
                  </a:moveTo>
                  <a:cubicBezTo>
                    <a:pt x="9322" y="13156"/>
                    <a:pt x="8663" y="12700"/>
                    <a:pt x="7014" y="13308"/>
                  </a:cubicBezTo>
                  <a:cubicBezTo>
                    <a:pt x="5365" y="13916"/>
                    <a:pt x="2727" y="15590"/>
                    <a:pt x="1325" y="16807"/>
                  </a:cubicBezTo>
                  <a:cubicBezTo>
                    <a:pt x="-76" y="18024"/>
                    <a:pt x="-241" y="18784"/>
                    <a:pt x="254" y="19621"/>
                  </a:cubicBezTo>
                  <a:cubicBezTo>
                    <a:pt x="748" y="20457"/>
                    <a:pt x="1903" y="21370"/>
                    <a:pt x="3881" y="21142"/>
                  </a:cubicBezTo>
                  <a:cubicBezTo>
                    <a:pt x="5860" y="20914"/>
                    <a:pt x="8663" y="19545"/>
                    <a:pt x="11548" y="16274"/>
                  </a:cubicBezTo>
                  <a:cubicBezTo>
                    <a:pt x="14434" y="13004"/>
                    <a:pt x="17402" y="7832"/>
                    <a:pt x="18968" y="4714"/>
                  </a:cubicBezTo>
                  <a:cubicBezTo>
                    <a:pt x="20535" y="1595"/>
                    <a:pt x="20699" y="531"/>
                    <a:pt x="20370" y="150"/>
                  </a:cubicBezTo>
                  <a:cubicBezTo>
                    <a:pt x="20040" y="-230"/>
                    <a:pt x="19215" y="74"/>
                    <a:pt x="18309" y="1519"/>
                  </a:cubicBezTo>
                  <a:cubicBezTo>
                    <a:pt x="17402" y="2964"/>
                    <a:pt x="16412" y="5550"/>
                    <a:pt x="15753" y="8364"/>
                  </a:cubicBezTo>
                  <a:cubicBezTo>
                    <a:pt x="15093" y="11178"/>
                    <a:pt x="14764" y="14221"/>
                    <a:pt x="14599" y="16198"/>
                  </a:cubicBezTo>
                  <a:cubicBezTo>
                    <a:pt x="14434" y="18176"/>
                    <a:pt x="14434" y="19088"/>
                    <a:pt x="14681" y="19240"/>
                  </a:cubicBezTo>
                  <a:cubicBezTo>
                    <a:pt x="14928" y="19393"/>
                    <a:pt x="15423" y="18784"/>
                    <a:pt x="15506" y="18100"/>
                  </a:cubicBezTo>
                  <a:cubicBezTo>
                    <a:pt x="15588" y="17415"/>
                    <a:pt x="15258" y="16655"/>
                    <a:pt x="14846" y="15970"/>
                  </a:cubicBezTo>
                  <a:cubicBezTo>
                    <a:pt x="14434" y="15286"/>
                    <a:pt x="13939" y="14677"/>
                    <a:pt x="13362" y="14145"/>
                  </a:cubicBezTo>
                  <a:cubicBezTo>
                    <a:pt x="12785" y="13612"/>
                    <a:pt x="12125" y="13156"/>
                    <a:pt x="12208" y="12852"/>
                  </a:cubicBezTo>
                  <a:cubicBezTo>
                    <a:pt x="12290" y="12547"/>
                    <a:pt x="13115" y="12395"/>
                    <a:pt x="13857" y="12624"/>
                  </a:cubicBezTo>
                  <a:cubicBezTo>
                    <a:pt x="14599" y="12852"/>
                    <a:pt x="15258" y="13460"/>
                    <a:pt x="15835" y="14145"/>
                  </a:cubicBezTo>
                  <a:cubicBezTo>
                    <a:pt x="16412" y="14829"/>
                    <a:pt x="16907" y="15590"/>
                    <a:pt x="17402" y="16350"/>
                  </a:cubicBezTo>
                  <a:cubicBezTo>
                    <a:pt x="17896" y="17111"/>
                    <a:pt x="18391" y="17871"/>
                    <a:pt x="18638" y="17871"/>
                  </a:cubicBezTo>
                  <a:cubicBezTo>
                    <a:pt x="18886" y="17871"/>
                    <a:pt x="18886" y="17111"/>
                    <a:pt x="18886" y="15818"/>
                  </a:cubicBezTo>
                  <a:cubicBezTo>
                    <a:pt x="18886" y="14525"/>
                    <a:pt x="18886" y="12700"/>
                    <a:pt x="19298" y="11559"/>
                  </a:cubicBezTo>
                  <a:cubicBezTo>
                    <a:pt x="19710" y="10418"/>
                    <a:pt x="20535" y="9962"/>
                    <a:pt x="21359" y="9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1957036" y="6384403"/>
              <a:ext cx="297015" cy="18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898" fill="norm" stroke="1" extrusionOk="0">
                  <a:moveTo>
                    <a:pt x="7056" y="2903"/>
                  </a:moveTo>
                  <a:cubicBezTo>
                    <a:pt x="6133" y="2607"/>
                    <a:pt x="5210" y="2311"/>
                    <a:pt x="4010" y="3938"/>
                  </a:cubicBezTo>
                  <a:cubicBezTo>
                    <a:pt x="2810" y="5566"/>
                    <a:pt x="1333" y="9116"/>
                    <a:pt x="594" y="12223"/>
                  </a:cubicBezTo>
                  <a:cubicBezTo>
                    <a:pt x="-144" y="15330"/>
                    <a:pt x="-144" y="17993"/>
                    <a:pt x="318" y="19473"/>
                  </a:cubicBezTo>
                  <a:cubicBezTo>
                    <a:pt x="779" y="20952"/>
                    <a:pt x="1702" y="21248"/>
                    <a:pt x="3733" y="20508"/>
                  </a:cubicBezTo>
                  <a:cubicBezTo>
                    <a:pt x="5764" y="19769"/>
                    <a:pt x="8902" y="17993"/>
                    <a:pt x="11671" y="15330"/>
                  </a:cubicBezTo>
                  <a:cubicBezTo>
                    <a:pt x="14441" y="12667"/>
                    <a:pt x="16841" y="9116"/>
                    <a:pt x="18225" y="6306"/>
                  </a:cubicBezTo>
                  <a:cubicBezTo>
                    <a:pt x="19610" y="3495"/>
                    <a:pt x="19979" y="1423"/>
                    <a:pt x="19333" y="536"/>
                  </a:cubicBezTo>
                  <a:cubicBezTo>
                    <a:pt x="18687" y="-352"/>
                    <a:pt x="17025" y="-56"/>
                    <a:pt x="15918" y="832"/>
                  </a:cubicBezTo>
                  <a:cubicBezTo>
                    <a:pt x="14810" y="1719"/>
                    <a:pt x="14256" y="3199"/>
                    <a:pt x="13794" y="5862"/>
                  </a:cubicBezTo>
                  <a:cubicBezTo>
                    <a:pt x="13333" y="8525"/>
                    <a:pt x="12964" y="12371"/>
                    <a:pt x="13794" y="14738"/>
                  </a:cubicBezTo>
                  <a:cubicBezTo>
                    <a:pt x="14625" y="17106"/>
                    <a:pt x="16656" y="17993"/>
                    <a:pt x="18133" y="18585"/>
                  </a:cubicBezTo>
                  <a:cubicBezTo>
                    <a:pt x="19610" y="19177"/>
                    <a:pt x="20533" y="19473"/>
                    <a:pt x="21456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2269384" y="6570481"/>
              <a:ext cx="7666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2940482" y="6341614"/>
              <a:ext cx="200627" cy="52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54" fill="norm" stroke="1" extrusionOk="0">
                  <a:moveTo>
                    <a:pt x="11574" y="5589"/>
                  </a:moveTo>
                  <a:cubicBezTo>
                    <a:pt x="10241" y="7363"/>
                    <a:pt x="8908" y="9137"/>
                    <a:pt x="7574" y="11328"/>
                  </a:cubicBezTo>
                  <a:cubicBezTo>
                    <a:pt x="6241" y="13519"/>
                    <a:pt x="4908" y="16128"/>
                    <a:pt x="3974" y="17693"/>
                  </a:cubicBezTo>
                  <a:cubicBezTo>
                    <a:pt x="3041" y="19258"/>
                    <a:pt x="2508" y="19780"/>
                    <a:pt x="1974" y="20354"/>
                  </a:cubicBezTo>
                  <a:cubicBezTo>
                    <a:pt x="1441" y="20928"/>
                    <a:pt x="908" y="21554"/>
                    <a:pt x="508" y="21554"/>
                  </a:cubicBezTo>
                  <a:cubicBezTo>
                    <a:pt x="108" y="21554"/>
                    <a:pt x="-159" y="20928"/>
                    <a:pt x="108" y="19050"/>
                  </a:cubicBezTo>
                  <a:cubicBezTo>
                    <a:pt x="374" y="17171"/>
                    <a:pt x="1174" y="14041"/>
                    <a:pt x="2774" y="10963"/>
                  </a:cubicBezTo>
                  <a:cubicBezTo>
                    <a:pt x="4374" y="7884"/>
                    <a:pt x="6774" y="4858"/>
                    <a:pt x="8508" y="3137"/>
                  </a:cubicBezTo>
                  <a:cubicBezTo>
                    <a:pt x="10241" y="1415"/>
                    <a:pt x="11308" y="997"/>
                    <a:pt x="12508" y="632"/>
                  </a:cubicBezTo>
                  <a:cubicBezTo>
                    <a:pt x="13708" y="267"/>
                    <a:pt x="15041" y="-46"/>
                    <a:pt x="16374" y="6"/>
                  </a:cubicBezTo>
                  <a:cubicBezTo>
                    <a:pt x="17708" y="58"/>
                    <a:pt x="19041" y="476"/>
                    <a:pt x="19974" y="1363"/>
                  </a:cubicBezTo>
                  <a:cubicBezTo>
                    <a:pt x="20908" y="2250"/>
                    <a:pt x="21441" y="3606"/>
                    <a:pt x="20241" y="4650"/>
                  </a:cubicBezTo>
                  <a:cubicBezTo>
                    <a:pt x="19041" y="5693"/>
                    <a:pt x="16108" y="6424"/>
                    <a:pt x="13174" y="7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3273740" y="6455479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3476598" y="6363476"/>
              <a:ext cx="111483" cy="14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01" fill="norm" stroke="1" extrusionOk="0">
                  <a:moveTo>
                    <a:pt x="2270" y="0"/>
                  </a:moveTo>
                  <a:cubicBezTo>
                    <a:pt x="1288" y="4027"/>
                    <a:pt x="306" y="8054"/>
                    <a:pt x="60" y="11715"/>
                  </a:cubicBezTo>
                  <a:cubicBezTo>
                    <a:pt x="-185" y="15376"/>
                    <a:pt x="306" y="18671"/>
                    <a:pt x="1779" y="20136"/>
                  </a:cubicBezTo>
                  <a:cubicBezTo>
                    <a:pt x="3251" y="21600"/>
                    <a:pt x="5706" y="21234"/>
                    <a:pt x="7424" y="20136"/>
                  </a:cubicBezTo>
                  <a:cubicBezTo>
                    <a:pt x="9142" y="19037"/>
                    <a:pt x="10124" y="17207"/>
                    <a:pt x="12333" y="14278"/>
                  </a:cubicBezTo>
                  <a:cubicBezTo>
                    <a:pt x="14542" y="11349"/>
                    <a:pt x="17979" y="7322"/>
                    <a:pt x="21415" y="3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3593542" y="6162101"/>
              <a:ext cx="715222" cy="33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06" fill="norm" stroke="1" extrusionOk="0">
                  <a:moveTo>
                    <a:pt x="3295" y="14152"/>
                  </a:moveTo>
                  <a:cubicBezTo>
                    <a:pt x="3065" y="13507"/>
                    <a:pt x="2834" y="12863"/>
                    <a:pt x="2565" y="12782"/>
                  </a:cubicBezTo>
                  <a:cubicBezTo>
                    <a:pt x="2296" y="12702"/>
                    <a:pt x="1988" y="13185"/>
                    <a:pt x="1566" y="14072"/>
                  </a:cubicBezTo>
                  <a:cubicBezTo>
                    <a:pt x="1143" y="14958"/>
                    <a:pt x="605" y="16248"/>
                    <a:pt x="297" y="17376"/>
                  </a:cubicBezTo>
                  <a:cubicBezTo>
                    <a:pt x="-10" y="18504"/>
                    <a:pt x="-87" y="19472"/>
                    <a:pt x="105" y="19875"/>
                  </a:cubicBezTo>
                  <a:cubicBezTo>
                    <a:pt x="297" y="20278"/>
                    <a:pt x="759" y="20116"/>
                    <a:pt x="1297" y="19552"/>
                  </a:cubicBezTo>
                  <a:cubicBezTo>
                    <a:pt x="1835" y="18988"/>
                    <a:pt x="2450" y="18021"/>
                    <a:pt x="2872" y="17215"/>
                  </a:cubicBezTo>
                  <a:cubicBezTo>
                    <a:pt x="3295" y="16409"/>
                    <a:pt x="3526" y="15764"/>
                    <a:pt x="3603" y="15845"/>
                  </a:cubicBezTo>
                  <a:cubicBezTo>
                    <a:pt x="3680" y="15925"/>
                    <a:pt x="3603" y="16731"/>
                    <a:pt x="3526" y="17779"/>
                  </a:cubicBezTo>
                  <a:cubicBezTo>
                    <a:pt x="3449" y="18827"/>
                    <a:pt x="3372" y="20116"/>
                    <a:pt x="3526" y="20519"/>
                  </a:cubicBezTo>
                  <a:cubicBezTo>
                    <a:pt x="3680" y="20922"/>
                    <a:pt x="4064" y="20439"/>
                    <a:pt x="4794" y="18504"/>
                  </a:cubicBezTo>
                  <a:cubicBezTo>
                    <a:pt x="5524" y="16570"/>
                    <a:pt x="6601" y="13185"/>
                    <a:pt x="7485" y="10284"/>
                  </a:cubicBezTo>
                  <a:cubicBezTo>
                    <a:pt x="8369" y="7382"/>
                    <a:pt x="9060" y="4964"/>
                    <a:pt x="9445" y="3191"/>
                  </a:cubicBezTo>
                  <a:cubicBezTo>
                    <a:pt x="9829" y="1418"/>
                    <a:pt x="9906" y="290"/>
                    <a:pt x="9829" y="48"/>
                  </a:cubicBezTo>
                  <a:cubicBezTo>
                    <a:pt x="9752" y="-194"/>
                    <a:pt x="9522" y="451"/>
                    <a:pt x="9022" y="2627"/>
                  </a:cubicBezTo>
                  <a:cubicBezTo>
                    <a:pt x="8522" y="4803"/>
                    <a:pt x="7754" y="8510"/>
                    <a:pt x="7331" y="11090"/>
                  </a:cubicBezTo>
                  <a:cubicBezTo>
                    <a:pt x="6908" y="13669"/>
                    <a:pt x="6831" y="15119"/>
                    <a:pt x="6831" y="16328"/>
                  </a:cubicBezTo>
                  <a:cubicBezTo>
                    <a:pt x="6831" y="17537"/>
                    <a:pt x="6908" y="18504"/>
                    <a:pt x="7177" y="18988"/>
                  </a:cubicBezTo>
                  <a:cubicBezTo>
                    <a:pt x="7446" y="19472"/>
                    <a:pt x="7907" y="19472"/>
                    <a:pt x="8407" y="18746"/>
                  </a:cubicBezTo>
                  <a:cubicBezTo>
                    <a:pt x="8907" y="18021"/>
                    <a:pt x="9445" y="16570"/>
                    <a:pt x="9867" y="15522"/>
                  </a:cubicBezTo>
                  <a:cubicBezTo>
                    <a:pt x="10290" y="14475"/>
                    <a:pt x="10598" y="13830"/>
                    <a:pt x="10713" y="13910"/>
                  </a:cubicBezTo>
                  <a:cubicBezTo>
                    <a:pt x="10828" y="13991"/>
                    <a:pt x="10751" y="14797"/>
                    <a:pt x="10675" y="15845"/>
                  </a:cubicBezTo>
                  <a:cubicBezTo>
                    <a:pt x="10598" y="16893"/>
                    <a:pt x="10521" y="18182"/>
                    <a:pt x="10675" y="18907"/>
                  </a:cubicBezTo>
                  <a:cubicBezTo>
                    <a:pt x="10828" y="19633"/>
                    <a:pt x="11213" y="19794"/>
                    <a:pt x="11559" y="19633"/>
                  </a:cubicBezTo>
                  <a:cubicBezTo>
                    <a:pt x="11904" y="19472"/>
                    <a:pt x="12212" y="18988"/>
                    <a:pt x="12519" y="18424"/>
                  </a:cubicBezTo>
                  <a:cubicBezTo>
                    <a:pt x="12827" y="17860"/>
                    <a:pt x="13134" y="17215"/>
                    <a:pt x="13403" y="16490"/>
                  </a:cubicBezTo>
                  <a:cubicBezTo>
                    <a:pt x="13672" y="15764"/>
                    <a:pt x="13903" y="14958"/>
                    <a:pt x="14018" y="14958"/>
                  </a:cubicBezTo>
                  <a:cubicBezTo>
                    <a:pt x="14134" y="14958"/>
                    <a:pt x="14134" y="15764"/>
                    <a:pt x="14249" y="16490"/>
                  </a:cubicBezTo>
                  <a:cubicBezTo>
                    <a:pt x="14364" y="17215"/>
                    <a:pt x="14595" y="17860"/>
                    <a:pt x="14902" y="18263"/>
                  </a:cubicBezTo>
                  <a:cubicBezTo>
                    <a:pt x="15210" y="18666"/>
                    <a:pt x="15594" y="18827"/>
                    <a:pt x="15940" y="18666"/>
                  </a:cubicBezTo>
                  <a:cubicBezTo>
                    <a:pt x="16286" y="18505"/>
                    <a:pt x="16593" y="18021"/>
                    <a:pt x="16939" y="17457"/>
                  </a:cubicBezTo>
                  <a:cubicBezTo>
                    <a:pt x="17285" y="16893"/>
                    <a:pt x="17670" y="16248"/>
                    <a:pt x="17977" y="15522"/>
                  </a:cubicBezTo>
                  <a:cubicBezTo>
                    <a:pt x="18285" y="14797"/>
                    <a:pt x="18515" y="13991"/>
                    <a:pt x="18592" y="13185"/>
                  </a:cubicBezTo>
                  <a:cubicBezTo>
                    <a:pt x="18669" y="12379"/>
                    <a:pt x="18592" y="11573"/>
                    <a:pt x="18400" y="11493"/>
                  </a:cubicBezTo>
                  <a:cubicBezTo>
                    <a:pt x="18208" y="11412"/>
                    <a:pt x="17900" y="12057"/>
                    <a:pt x="17670" y="12863"/>
                  </a:cubicBezTo>
                  <a:cubicBezTo>
                    <a:pt x="17439" y="13669"/>
                    <a:pt x="17285" y="14636"/>
                    <a:pt x="17208" y="15764"/>
                  </a:cubicBezTo>
                  <a:cubicBezTo>
                    <a:pt x="17131" y="16893"/>
                    <a:pt x="17131" y="18182"/>
                    <a:pt x="17862" y="19149"/>
                  </a:cubicBezTo>
                  <a:cubicBezTo>
                    <a:pt x="18592" y="20116"/>
                    <a:pt x="20053" y="20761"/>
                    <a:pt x="21513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4652406" y="6306946"/>
              <a:ext cx="221602" cy="22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84" fill="norm" stroke="1" extrusionOk="0">
                  <a:moveTo>
                    <a:pt x="14859" y="1748"/>
                  </a:moveTo>
                  <a:cubicBezTo>
                    <a:pt x="16086" y="1257"/>
                    <a:pt x="17313" y="766"/>
                    <a:pt x="18541" y="398"/>
                  </a:cubicBezTo>
                  <a:cubicBezTo>
                    <a:pt x="19768" y="29"/>
                    <a:pt x="20995" y="-216"/>
                    <a:pt x="21241" y="275"/>
                  </a:cubicBezTo>
                  <a:cubicBezTo>
                    <a:pt x="21486" y="766"/>
                    <a:pt x="20750" y="1993"/>
                    <a:pt x="17559" y="4693"/>
                  </a:cubicBezTo>
                  <a:cubicBezTo>
                    <a:pt x="14368" y="7393"/>
                    <a:pt x="8722" y="11566"/>
                    <a:pt x="5163" y="14511"/>
                  </a:cubicBezTo>
                  <a:cubicBezTo>
                    <a:pt x="1604" y="17457"/>
                    <a:pt x="131" y="19175"/>
                    <a:pt x="9" y="20157"/>
                  </a:cubicBezTo>
                  <a:cubicBezTo>
                    <a:pt x="-114" y="21139"/>
                    <a:pt x="1113" y="21384"/>
                    <a:pt x="3936" y="21384"/>
                  </a:cubicBezTo>
                  <a:cubicBezTo>
                    <a:pt x="6759" y="21384"/>
                    <a:pt x="11177" y="21139"/>
                    <a:pt x="15595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4653771" y="6593482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5042509" y="6343932"/>
              <a:ext cx="193943" cy="20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828" fill="norm" stroke="1" extrusionOk="0">
                  <a:moveTo>
                    <a:pt x="21288" y="1209"/>
                  </a:moveTo>
                  <a:cubicBezTo>
                    <a:pt x="20166" y="429"/>
                    <a:pt x="19044" y="-352"/>
                    <a:pt x="16379" y="168"/>
                  </a:cubicBezTo>
                  <a:cubicBezTo>
                    <a:pt x="13714" y="689"/>
                    <a:pt x="9506" y="2511"/>
                    <a:pt x="6561" y="5503"/>
                  </a:cubicBezTo>
                  <a:cubicBezTo>
                    <a:pt x="3615" y="8496"/>
                    <a:pt x="1932" y="12660"/>
                    <a:pt x="950" y="15393"/>
                  </a:cubicBezTo>
                  <a:cubicBezTo>
                    <a:pt x="-31" y="18125"/>
                    <a:pt x="-312" y="19426"/>
                    <a:pt x="389" y="20207"/>
                  </a:cubicBezTo>
                  <a:cubicBezTo>
                    <a:pt x="1091" y="20988"/>
                    <a:pt x="2774" y="21248"/>
                    <a:pt x="5298" y="19687"/>
                  </a:cubicBezTo>
                  <a:cubicBezTo>
                    <a:pt x="7823" y="18125"/>
                    <a:pt x="11189" y="14742"/>
                    <a:pt x="13153" y="11749"/>
                  </a:cubicBezTo>
                  <a:cubicBezTo>
                    <a:pt x="15117" y="8756"/>
                    <a:pt x="15678" y="6154"/>
                    <a:pt x="15397" y="4462"/>
                  </a:cubicBezTo>
                  <a:cubicBezTo>
                    <a:pt x="15117" y="2771"/>
                    <a:pt x="13994" y="1990"/>
                    <a:pt x="12872" y="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5328453" y="6501480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5422889" y="6336265"/>
              <a:ext cx="195147" cy="16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0518" fill="norm" stroke="1" extrusionOk="0">
                  <a:moveTo>
                    <a:pt x="11224" y="5448"/>
                  </a:moveTo>
                  <a:cubicBezTo>
                    <a:pt x="10403" y="4139"/>
                    <a:pt x="9583" y="2830"/>
                    <a:pt x="8489" y="2666"/>
                  </a:cubicBezTo>
                  <a:cubicBezTo>
                    <a:pt x="7396" y="2502"/>
                    <a:pt x="6029" y="3484"/>
                    <a:pt x="4525" y="5612"/>
                  </a:cubicBezTo>
                  <a:cubicBezTo>
                    <a:pt x="3021" y="7739"/>
                    <a:pt x="1381" y="11012"/>
                    <a:pt x="560" y="13466"/>
                  </a:cubicBezTo>
                  <a:cubicBezTo>
                    <a:pt x="-260" y="15921"/>
                    <a:pt x="-260" y="17557"/>
                    <a:pt x="1107" y="18866"/>
                  </a:cubicBezTo>
                  <a:cubicBezTo>
                    <a:pt x="2474" y="20175"/>
                    <a:pt x="5208" y="21157"/>
                    <a:pt x="8626" y="20012"/>
                  </a:cubicBezTo>
                  <a:cubicBezTo>
                    <a:pt x="12044" y="18866"/>
                    <a:pt x="16145" y="15593"/>
                    <a:pt x="18469" y="12812"/>
                  </a:cubicBezTo>
                  <a:cubicBezTo>
                    <a:pt x="20793" y="10030"/>
                    <a:pt x="21340" y="7739"/>
                    <a:pt x="20520" y="5448"/>
                  </a:cubicBezTo>
                  <a:cubicBezTo>
                    <a:pt x="19699" y="3157"/>
                    <a:pt x="17512" y="866"/>
                    <a:pt x="15872" y="212"/>
                  </a:cubicBezTo>
                  <a:cubicBezTo>
                    <a:pt x="14231" y="-443"/>
                    <a:pt x="13137" y="539"/>
                    <a:pt x="12044" y="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5665949" y="6319530"/>
              <a:ext cx="153183" cy="25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428" fill="norm" stroke="1" extrusionOk="0">
                  <a:moveTo>
                    <a:pt x="20882" y="1111"/>
                  </a:moveTo>
                  <a:cubicBezTo>
                    <a:pt x="17398" y="470"/>
                    <a:pt x="13914" y="-172"/>
                    <a:pt x="10430" y="42"/>
                  </a:cubicBezTo>
                  <a:cubicBezTo>
                    <a:pt x="6947" y="256"/>
                    <a:pt x="3463" y="1325"/>
                    <a:pt x="1547" y="2394"/>
                  </a:cubicBezTo>
                  <a:cubicBezTo>
                    <a:pt x="-370" y="3464"/>
                    <a:pt x="-718" y="4533"/>
                    <a:pt x="1721" y="6778"/>
                  </a:cubicBezTo>
                  <a:cubicBezTo>
                    <a:pt x="4159" y="9024"/>
                    <a:pt x="9385" y="12446"/>
                    <a:pt x="12347" y="15012"/>
                  </a:cubicBezTo>
                  <a:cubicBezTo>
                    <a:pt x="15308" y="17579"/>
                    <a:pt x="16005" y="19289"/>
                    <a:pt x="15482" y="20252"/>
                  </a:cubicBezTo>
                  <a:cubicBezTo>
                    <a:pt x="14959" y="21214"/>
                    <a:pt x="13218" y="21428"/>
                    <a:pt x="11301" y="21428"/>
                  </a:cubicBezTo>
                  <a:cubicBezTo>
                    <a:pt x="9385" y="21428"/>
                    <a:pt x="7295" y="21214"/>
                    <a:pt x="5205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5681127" y="6328636"/>
              <a:ext cx="29134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6"/>
                  </a:moveTo>
                  <a:cubicBezTo>
                    <a:pt x="5684" y="2735"/>
                    <a:pt x="11368" y="-1585"/>
                    <a:pt x="14968" y="575"/>
                  </a:cubicBezTo>
                  <a:cubicBezTo>
                    <a:pt x="18568" y="2735"/>
                    <a:pt x="20084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6639483" y="6463146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6677817" y="6371143"/>
              <a:ext cx="69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4400"/>
                    <a:pt x="3200" y="7200"/>
                    <a:pt x="6800" y="3600"/>
                  </a:cubicBezTo>
                  <a:cubicBezTo>
                    <a:pt x="10400" y="0"/>
                    <a:pt x="16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6792819" y="6355810"/>
              <a:ext cx="100298" cy="20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89" fill="norm" stroke="1" extrusionOk="0">
                  <a:moveTo>
                    <a:pt x="19440" y="0"/>
                  </a:moveTo>
                  <a:cubicBezTo>
                    <a:pt x="16740" y="0"/>
                    <a:pt x="14040" y="0"/>
                    <a:pt x="10530" y="790"/>
                  </a:cubicBezTo>
                  <a:cubicBezTo>
                    <a:pt x="7020" y="1580"/>
                    <a:pt x="2700" y="3161"/>
                    <a:pt x="1350" y="4478"/>
                  </a:cubicBezTo>
                  <a:cubicBezTo>
                    <a:pt x="0" y="5795"/>
                    <a:pt x="1620" y="6849"/>
                    <a:pt x="5130" y="8429"/>
                  </a:cubicBezTo>
                  <a:cubicBezTo>
                    <a:pt x="8640" y="10010"/>
                    <a:pt x="14040" y="12117"/>
                    <a:pt x="17280" y="14093"/>
                  </a:cubicBezTo>
                  <a:cubicBezTo>
                    <a:pt x="20520" y="16068"/>
                    <a:pt x="21600" y="17912"/>
                    <a:pt x="21060" y="19229"/>
                  </a:cubicBezTo>
                  <a:cubicBezTo>
                    <a:pt x="20520" y="20546"/>
                    <a:pt x="18360" y="21337"/>
                    <a:pt x="14580" y="21468"/>
                  </a:cubicBezTo>
                  <a:cubicBezTo>
                    <a:pt x="10800" y="21600"/>
                    <a:pt x="5400" y="21073"/>
                    <a:pt x="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7281447" y="6395286"/>
              <a:ext cx="237663" cy="18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0955" fill="norm" stroke="1" extrusionOk="0">
                  <a:moveTo>
                    <a:pt x="12461" y="10957"/>
                  </a:moveTo>
                  <a:cubicBezTo>
                    <a:pt x="11324" y="8115"/>
                    <a:pt x="10187" y="5273"/>
                    <a:pt x="9164" y="3284"/>
                  </a:cubicBezTo>
                  <a:cubicBezTo>
                    <a:pt x="8141" y="1294"/>
                    <a:pt x="7231" y="157"/>
                    <a:pt x="6322" y="15"/>
                  </a:cubicBezTo>
                  <a:cubicBezTo>
                    <a:pt x="5412" y="-127"/>
                    <a:pt x="4503" y="726"/>
                    <a:pt x="3252" y="2999"/>
                  </a:cubicBezTo>
                  <a:cubicBezTo>
                    <a:pt x="2002" y="5273"/>
                    <a:pt x="410" y="8968"/>
                    <a:pt x="69" y="12378"/>
                  </a:cubicBezTo>
                  <a:cubicBezTo>
                    <a:pt x="-272" y="15789"/>
                    <a:pt x="637" y="18915"/>
                    <a:pt x="3252" y="20194"/>
                  </a:cubicBezTo>
                  <a:cubicBezTo>
                    <a:pt x="5867" y="21473"/>
                    <a:pt x="10187" y="20905"/>
                    <a:pt x="13029" y="20194"/>
                  </a:cubicBezTo>
                  <a:cubicBezTo>
                    <a:pt x="15871" y="19484"/>
                    <a:pt x="17235" y="18631"/>
                    <a:pt x="18486" y="17494"/>
                  </a:cubicBezTo>
                  <a:cubicBezTo>
                    <a:pt x="19736" y="16357"/>
                    <a:pt x="20873" y="14936"/>
                    <a:pt x="21101" y="13657"/>
                  </a:cubicBezTo>
                  <a:cubicBezTo>
                    <a:pt x="21328" y="12378"/>
                    <a:pt x="20646" y="11241"/>
                    <a:pt x="19736" y="10815"/>
                  </a:cubicBezTo>
                  <a:cubicBezTo>
                    <a:pt x="18827" y="10389"/>
                    <a:pt x="17690" y="10673"/>
                    <a:pt x="16440" y="11526"/>
                  </a:cubicBezTo>
                  <a:cubicBezTo>
                    <a:pt x="15189" y="12378"/>
                    <a:pt x="13825" y="13799"/>
                    <a:pt x="13029" y="15220"/>
                  </a:cubicBezTo>
                  <a:cubicBezTo>
                    <a:pt x="12233" y="16641"/>
                    <a:pt x="12006" y="18062"/>
                    <a:pt x="12461" y="18915"/>
                  </a:cubicBezTo>
                  <a:cubicBezTo>
                    <a:pt x="12915" y="19768"/>
                    <a:pt x="14052" y="20052"/>
                    <a:pt x="15189" y="19910"/>
                  </a:cubicBezTo>
                  <a:cubicBezTo>
                    <a:pt x="16326" y="19768"/>
                    <a:pt x="17463" y="19199"/>
                    <a:pt x="18600" y="18205"/>
                  </a:cubicBezTo>
                  <a:cubicBezTo>
                    <a:pt x="19736" y="17210"/>
                    <a:pt x="20873" y="15789"/>
                    <a:pt x="20987" y="14083"/>
                  </a:cubicBezTo>
                  <a:cubicBezTo>
                    <a:pt x="21101" y="12378"/>
                    <a:pt x="20191" y="10389"/>
                    <a:pt x="19282" y="8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7572325" y="6419424"/>
              <a:ext cx="159997" cy="18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336" fill="norm" stroke="1" extrusionOk="0">
                  <a:moveTo>
                    <a:pt x="4382" y="3287"/>
                  </a:moveTo>
                  <a:cubicBezTo>
                    <a:pt x="4719" y="6246"/>
                    <a:pt x="5057" y="9204"/>
                    <a:pt x="4888" y="11720"/>
                  </a:cubicBezTo>
                  <a:cubicBezTo>
                    <a:pt x="4719" y="14235"/>
                    <a:pt x="4044" y="16306"/>
                    <a:pt x="3201" y="18081"/>
                  </a:cubicBezTo>
                  <a:cubicBezTo>
                    <a:pt x="2357" y="19857"/>
                    <a:pt x="1344" y="21336"/>
                    <a:pt x="670" y="21336"/>
                  </a:cubicBezTo>
                  <a:cubicBezTo>
                    <a:pt x="-5" y="21336"/>
                    <a:pt x="-343" y="19857"/>
                    <a:pt x="501" y="17637"/>
                  </a:cubicBezTo>
                  <a:cubicBezTo>
                    <a:pt x="1344" y="15418"/>
                    <a:pt x="3370" y="12459"/>
                    <a:pt x="6070" y="9352"/>
                  </a:cubicBezTo>
                  <a:cubicBezTo>
                    <a:pt x="8770" y="6246"/>
                    <a:pt x="12144" y="2991"/>
                    <a:pt x="14676" y="1363"/>
                  </a:cubicBezTo>
                  <a:cubicBezTo>
                    <a:pt x="17207" y="-264"/>
                    <a:pt x="18894" y="-264"/>
                    <a:pt x="19907" y="476"/>
                  </a:cubicBezTo>
                  <a:cubicBezTo>
                    <a:pt x="20919" y="1215"/>
                    <a:pt x="21257" y="2695"/>
                    <a:pt x="21088" y="6246"/>
                  </a:cubicBezTo>
                  <a:cubicBezTo>
                    <a:pt x="20919" y="9796"/>
                    <a:pt x="20244" y="15418"/>
                    <a:pt x="19569" y="2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7802760" y="6396241"/>
              <a:ext cx="101752" cy="222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99" fill="norm" stroke="1" extrusionOk="0">
                  <a:moveTo>
                    <a:pt x="20976" y="3481"/>
                  </a:moveTo>
                  <a:cubicBezTo>
                    <a:pt x="19922" y="2254"/>
                    <a:pt x="18869" y="1026"/>
                    <a:pt x="15971" y="413"/>
                  </a:cubicBezTo>
                  <a:cubicBezTo>
                    <a:pt x="13074" y="-201"/>
                    <a:pt x="8332" y="-201"/>
                    <a:pt x="4908" y="904"/>
                  </a:cubicBezTo>
                  <a:cubicBezTo>
                    <a:pt x="1483" y="2008"/>
                    <a:pt x="-624" y="4217"/>
                    <a:pt x="166" y="6304"/>
                  </a:cubicBezTo>
                  <a:cubicBezTo>
                    <a:pt x="957" y="8390"/>
                    <a:pt x="4644" y="10354"/>
                    <a:pt x="7278" y="11826"/>
                  </a:cubicBezTo>
                  <a:cubicBezTo>
                    <a:pt x="9913" y="13299"/>
                    <a:pt x="11493" y="14281"/>
                    <a:pt x="12810" y="15631"/>
                  </a:cubicBezTo>
                  <a:cubicBezTo>
                    <a:pt x="14127" y="16981"/>
                    <a:pt x="15181" y="18699"/>
                    <a:pt x="14127" y="19804"/>
                  </a:cubicBezTo>
                  <a:cubicBezTo>
                    <a:pt x="13074" y="20908"/>
                    <a:pt x="9913" y="21399"/>
                    <a:pt x="7015" y="21399"/>
                  </a:cubicBezTo>
                  <a:cubicBezTo>
                    <a:pt x="4118" y="21399"/>
                    <a:pt x="1483" y="20908"/>
                    <a:pt x="693" y="19926"/>
                  </a:cubicBezTo>
                  <a:cubicBezTo>
                    <a:pt x="-97" y="18944"/>
                    <a:pt x="956" y="17472"/>
                    <a:pt x="2010" y="15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7935178" y="648614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7942845" y="6332809"/>
              <a:ext cx="76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264"/>
                    <a:pt x="8640" y="8928"/>
                    <a:pt x="12240" y="5328"/>
                  </a:cubicBezTo>
                  <a:cubicBezTo>
                    <a:pt x="15840" y="1728"/>
                    <a:pt x="18720" y="8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8028496" y="6199786"/>
              <a:ext cx="282359" cy="38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25" fill="norm" stroke="1" extrusionOk="0">
                  <a:moveTo>
                    <a:pt x="13911" y="12854"/>
                  </a:moveTo>
                  <a:cubicBezTo>
                    <a:pt x="11576" y="12149"/>
                    <a:pt x="9241" y="11443"/>
                    <a:pt x="7197" y="11584"/>
                  </a:cubicBezTo>
                  <a:cubicBezTo>
                    <a:pt x="5154" y="11725"/>
                    <a:pt x="3403" y="12713"/>
                    <a:pt x="2235" y="13984"/>
                  </a:cubicBezTo>
                  <a:cubicBezTo>
                    <a:pt x="1068" y="15254"/>
                    <a:pt x="484" y="16807"/>
                    <a:pt x="192" y="18007"/>
                  </a:cubicBezTo>
                  <a:cubicBezTo>
                    <a:pt x="-100" y="19207"/>
                    <a:pt x="-100" y="20054"/>
                    <a:pt x="484" y="20549"/>
                  </a:cubicBezTo>
                  <a:cubicBezTo>
                    <a:pt x="1068" y="21043"/>
                    <a:pt x="2235" y="21184"/>
                    <a:pt x="4959" y="19066"/>
                  </a:cubicBezTo>
                  <a:cubicBezTo>
                    <a:pt x="7684" y="16949"/>
                    <a:pt x="11965" y="12572"/>
                    <a:pt x="14397" y="9537"/>
                  </a:cubicBezTo>
                  <a:cubicBezTo>
                    <a:pt x="16830" y="6501"/>
                    <a:pt x="17414" y="4807"/>
                    <a:pt x="17900" y="3325"/>
                  </a:cubicBezTo>
                  <a:cubicBezTo>
                    <a:pt x="18386" y="1843"/>
                    <a:pt x="18776" y="572"/>
                    <a:pt x="18581" y="149"/>
                  </a:cubicBezTo>
                  <a:cubicBezTo>
                    <a:pt x="18386" y="-275"/>
                    <a:pt x="17608" y="149"/>
                    <a:pt x="15954" y="2196"/>
                  </a:cubicBezTo>
                  <a:cubicBezTo>
                    <a:pt x="14300" y="4243"/>
                    <a:pt x="11770" y="7913"/>
                    <a:pt x="10408" y="10666"/>
                  </a:cubicBezTo>
                  <a:cubicBezTo>
                    <a:pt x="9046" y="13419"/>
                    <a:pt x="8851" y="15254"/>
                    <a:pt x="9046" y="16454"/>
                  </a:cubicBezTo>
                  <a:cubicBezTo>
                    <a:pt x="9241" y="17654"/>
                    <a:pt x="9824" y="18219"/>
                    <a:pt x="11186" y="18290"/>
                  </a:cubicBezTo>
                  <a:cubicBezTo>
                    <a:pt x="12549" y="18360"/>
                    <a:pt x="14689" y="17937"/>
                    <a:pt x="16051" y="17372"/>
                  </a:cubicBezTo>
                  <a:cubicBezTo>
                    <a:pt x="17414" y="16807"/>
                    <a:pt x="17997" y="16101"/>
                    <a:pt x="18484" y="15396"/>
                  </a:cubicBezTo>
                  <a:cubicBezTo>
                    <a:pt x="18970" y="14690"/>
                    <a:pt x="19359" y="13984"/>
                    <a:pt x="19165" y="13419"/>
                  </a:cubicBezTo>
                  <a:cubicBezTo>
                    <a:pt x="18970" y="12854"/>
                    <a:pt x="18192" y="12431"/>
                    <a:pt x="17414" y="12572"/>
                  </a:cubicBezTo>
                  <a:cubicBezTo>
                    <a:pt x="16635" y="12713"/>
                    <a:pt x="15857" y="13419"/>
                    <a:pt x="15468" y="14196"/>
                  </a:cubicBezTo>
                  <a:cubicBezTo>
                    <a:pt x="15078" y="14972"/>
                    <a:pt x="15078" y="15819"/>
                    <a:pt x="16149" y="17019"/>
                  </a:cubicBezTo>
                  <a:cubicBezTo>
                    <a:pt x="17219" y="18219"/>
                    <a:pt x="19359" y="19772"/>
                    <a:pt x="2150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8372189" y="6447812"/>
              <a:ext cx="145670" cy="1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0"/>
                  </a:moveTo>
                  <a:cubicBezTo>
                    <a:pt x="1516" y="3724"/>
                    <a:pt x="3032" y="7448"/>
                    <a:pt x="3789" y="10241"/>
                  </a:cubicBezTo>
                  <a:cubicBezTo>
                    <a:pt x="4547" y="13034"/>
                    <a:pt x="4547" y="14897"/>
                    <a:pt x="4547" y="16945"/>
                  </a:cubicBezTo>
                  <a:cubicBezTo>
                    <a:pt x="4547" y="18993"/>
                    <a:pt x="4547" y="21228"/>
                    <a:pt x="4737" y="21414"/>
                  </a:cubicBezTo>
                  <a:cubicBezTo>
                    <a:pt x="4926" y="21600"/>
                    <a:pt x="5305" y="19738"/>
                    <a:pt x="7200" y="16200"/>
                  </a:cubicBezTo>
                  <a:cubicBezTo>
                    <a:pt x="9095" y="12662"/>
                    <a:pt x="12505" y="7448"/>
                    <a:pt x="15158" y="5028"/>
                  </a:cubicBezTo>
                  <a:cubicBezTo>
                    <a:pt x="17811" y="2607"/>
                    <a:pt x="19705" y="2979"/>
                    <a:pt x="21600" y="3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8551940" y="6141740"/>
              <a:ext cx="424829" cy="471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28" fill="norm" stroke="1" extrusionOk="0">
                  <a:moveTo>
                    <a:pt x="1371" y="17992"/>
                  </a:moveTo>
                  <a:cubicBezTo>
                    <a:pt x="1242" y="17414"/>
                    <a:pt x="1114" y="16837"/>
                    <a:pt x="1371" y="16432"/>
                  </a:cubicBezTo>
                  <a:cubicBezTo>
                    <a:pt x="1628" y="16028"/>
                    <a:pt x="2271" y="15797"/>
                    <a:pt x="2914" y="15277"/>
                  </a:cubicBezTo>
                  <a:cubicBezTo>
                    <a:pt x="3557" y="14758"/>
                    <a:pt x="4199" y="13949"/>
                    <a:pt x="4199" y="13602"/>
                  </a:cubicBezTo>
                  <a:cubicBezTo>
                    <a:pt x="4199" y="13256"/>
                    <a:pt x="3557" y="13371"/>
                    <a:pt x="2721" y="14007"/>
                  </a:cubicBezTo>
                  <a:cubicBezTo>
                    <a:pt x="1885" y="14642"/>
                    <a:pt x="857" y="15797"/>
                    <a:pt x="342" y="17010"/>
                  </a:cubicBezTo>
                  <a:cubicBezTo>
                    <a:pt x="-172" y="18223"/>
                    <a:pt x="-172" y="19493"/>
                    <a:pt x="792" y="20302"/>
                  </a:cubicBezTo>
                  <a:cubicBezTo>
                    <a:pt x="1757" y="21110"/>
                    <a:pt x="3685" y="21457"/>
                    <a:pt x="5742" y="21284"/>
                  </a:cubicBezTo>
                  <a:cubicBezTo>
                    <a:pt x="7799" y="21110"/>
                    <a:pt x="9985" y="20417"/>
                    <a:pt x="11335" y="19840"/>
                  </a:cubicBezTo>
                  <a:cubicBezTo>
                    <a:pt x="12685" y="19262"/>
                    <a:pt x="13199" y="18800"/>
                    <a:pt x="13585" y="18281"/>
                  </a:cubicBezTo>
                  <a:cubicBezTo>
                    <a:pt x="13971" y="17761"/>
                    <a:pt x="14228" y="17183"/>
                    <a:pt x="14035" y="16779"/>
                  </a:cubicBezTo>
                  <a:cubicBezTo>
                    <a:pt x="13842" y="16375"/>
                    <a:pt x="13199" y="16144"/>
                    <a:pt x="12235" y="16201"/>
                  </a:cubicBezTo>
                  <a:cubicBezTo>
                    <a:pt x="11271" y="16259"/>
                    <a:pt x="9985" y="16606"/>
                    <a:pt x="9214" y="17068"/>
                  </a:cubicBezTo>
                  <a:cubicBezTo>
                    <a:pt x="8442" y="17530"/>
                    <a:pt x="8185" y="18107"/>
                    <a:pt x="8121" y="18685"/>
                  </a:cubicBezTo>
                  <a:cubicBezTo>
                    <a:pt x="8057" y="19262"/>
                    <a:pt x="8185" y="19840"/>
                    <a:pt x="8764" y="20129"/>
                  </a:cubicBezTo>
                  <a:cubicBezTo>
                    <a:pt x="9342" y="20417"/>
                    <a:pt x="10371" y="20417"/>
                    <a:pt x="11721" y="19782"/>
                  </a:cubicBezTo>
                  <a:cubicBezTo>
                    <a:pt x="13071" y="19147"/>
                    <a:pt x="14742" y="17876"/>
                    <a:pt x="16221" y="15335"/>
                  </a:cubicBezTo>
                  <a:cubicBezTo>
                    <a:pt x="17699" y="12794"/>
                    <a:pt x="18985" y="8982"/>
                    <a:pt x="19821" y="6383"/>
                  </a:cubicBezTo>
                  <a:cubicBezTo>
                    <a:pt x="20657" y="3784"/>
                    <a:pt x="21042" y="2398"/>
                    <a:pt x="21235" y="1416"/>
                  </a:cubicBezTo>
                  <a:cubicBezTo>
                    <a:pt x="21428" y="435"/>
                    <a:pt x="21428" y="-143"/>
                    <a:pt x="21171" y="30"/>
                  </a:cubicBezTo>
                  <a:cubicBezTo>
                    <a:pt x="20914" y="204"/>
                    <a:pt x="20399" y="1128"/>
                    <a:pt x="19821" y="3380"/>
                  </a:cubicBezTo>
                  <a:cubicBezTo>
                    <a:pt x="19242" y="5632"/>
                    <a:pt x="18599" y="9213"/>
                    <a:pt x="18471" y="11870"/>
                  </a:cubicBezTo>
                  <a:cubicBezTo>
                    <a:pt x="18342" y="14527"/>
                    <a:pt x="18728" y="16259"/>
                    <a:pt x="19114" y="17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9460880" y="6470812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9545215" y="6447812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9379518" y="6411837"/>
              <a:ext cx="319035" cy="15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0582" fill="norm" stroke="1" extrusionOk="0">
                  <a:moveTo>
                    <a:pt x="10517" y="9084"/>
                  </a:moveTo>
                  <a:cubicBezTo>
                    <a:pt x="11197" y="7691"/>
                    <a:pt x="11878" y="6297"/>
                    <a:pt x="12218" y="4730"/>
                  </a:cubicBezTo>
                  <a:cubicBezTo>
                    <a:pt x="12558" y="3162"/>
                    <a:pt x="12558" y="1420"/>
                    <a:pt x="11793" y="549"/>
                  </a:cubicBezTo>
                  <a:cubicBezTo>
                    <a:pt x="11027" y="-322"/>
                    <a:pt x="9497" y="-322"/>
                    <a:pt x="7456" y="1768"/>
                  </a:cubicBezTo>
                  <a:cubicBezTo>
                    <a:pt x="5415" y="3859"/>
                    <a:pt x="2863" y="8039"/>
                    <a:pt x="1418" y="11175"/>
                  </a:cubicBezTo>
                  <a:cubicBezTo>
                    <a:pt x="-28" y="14310"/>
                    <a:pt x="-368" y="16401"/>
                    <a:pt x="397" y="18143"/>
                  </a:cubicBezTo>
                  <a:cubicBezTo>
                    <a:pt x="1163" y="19884"/>
                    <a:pt x="3034" y="21278"/>
                    <a:pt x="5415" y="19710"/>
                  </a:cubicBezTo>
                  <a:cubicBezTo>
                    <a:pt x="7796" y="18142"/>
                    <a:pt x="10687" y="13613"/>
                    <a:pt x="12473" y="10304"/>
                  </a:cubicBezTo>
                  <a:cubicBezTo>
                    <a:pt x="14259" y="6994"/>
                    <a:pt x="14939" y="4904"/>
                    <a:pt x="15194" y="5426"/>
                  </a:cubicBezTo>
                  <a:cubicBezTo>
                    <a:pt x="15449" y="5949"/>
                    <a:pt x="15279" y="9084"/>
                    <a:pt x="15449" y="11523"/>
                  </a:cubicBezTo>
                  <a:cubicBezTo>
                    <a:pt x="15619" y="13962"/>
                    <a:pt x="16130" y="15704"/>
                    <a:pt x="17150" y="17097"/>
                  </a:cubicBezTo>
                  <a:cubicBezTo>
                    <a:pt x="18171" y="18491"/>
                    <a:pt x="19701" y="19536"/>
                    <a:pt x="21232" y="20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10118138" y="6373531"/>
              <a:ext cx="140094" cy="22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191" fill="norm" stroke="1" extrusionOk="0">
                  <a:moveTo>
                    <a:pt x="21144" y="4816"/>
                  </a:moveTo>
                  <a:cubicBezTo>
                    <a:pt x="17673" y="3136"/>
                    <a:pt x="14201" y="1456"/>
                    <a:pt x="11115" y="616"/>
                  </a:cubicBezTo>
                  <a:cubicBezTo>
                    <a:pt x="8030" y="-224"/>
                    <a:pt x="5330" y="-224"/>
                    <a:pt x="3208" y="736"/>
                  </a:cubicBezTo>
                  <a:cubicBezTo>
                    <a:pt x="1087" y="1696"/>
                    <a:pt x="-456" y="3616"/>
                    <a:pt x="123" y="5416"/>
                  </a:cubicBezTo>
                  <a:cubicBezTo>
                    <a:pt x="701" y="7216"/>
                    <a:pt x="3401" y="8896"/>
                    <a:pt x="5330" y="10216"/>
                  </a:cubicBezTo>
                  <a:cubicBezTo>
                    <a:pt x="7258" y="11536"/>
                    <a:pt x="8415" y="12496"/>
                    <a:pt x="9380" y="13936"/>
                  </a:cubicBezTo>
                  <a:cubicBezTo>
                    <a:pt x="10344" y="15376"/>
                    <a:pt x="11115" y="17296"/>
                    <a:pt x="10344" y="18616"/>
                  </a:cubicBezTo>
                  <a:cubicBezTo>
                    <a:pt x="9573" y="19936"/>
                    <a:pt x="7258" y="20656"/>
                    <a:pt x="5137" y="21016"/>
                  </a:cubicBezTo>
                  <a:cubicBezTo>
                    <a:pt x="3015" y="21376"/>
                    <a:pt x="1087" y="21376"/>
                    <a:pt x="701" y="19096"/>
                  </a:cubicBezTo>
                  <a:cubicBezTo>
                    <a:pt x="315" y="16816"/>
                    <a:pt x="1473" y="12256"/>
                    <a:pt x="2630" y="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0287433" y="6204527"/>
              <a:ext cx="118367" cy="37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417" fill="norm" stroke="1" extrusionOk="0">
                  <a:moveTo>
                    <a:pt x="13758" y="753"/>
                  </a:moveTo>
                  <a:cubicBezTo>
                    <a:pt x="16458" y="318"/>
                    <a:pt x="19158" y="-117"/>
                    <a:pt x="20283" y="28"/>
                  </a:cubicBezTo>
                  <a:cubicBezTo>
                    <a:pt x="21408" y="173"/>
                    <a:pt x="20958" y="898"/>
                    <a:pt x="17808" y="3362"/>
                  </a:cubicBezTo>
                  <a:cubicBezTo>
                    <a:pt x="14658" y="5827"/>
                    <a:pt x="8808" y="10031"/>
                    <a:pt x="5208" y="13075"/>
                  </a:cubicBezTo>
                  <a:cubicBezTo>
                    <a:pt x="1608" y="16119"/>
                    <a:pt x="258" y="18004"/>
                    <a:pt x="33" y="19309"/>
                  </a:cubicBezTo>
                  <a:cubicBezTo>
                    <a:pt x="-192" y="20613"/>
                    <a:pt x="708" y="21338"/>
                    <a:pt x="3633" y="21411"/>
                  </a:cubicBezTo>
                  <a:cubicBezTo>
                    <a:pt x="6558" y="21483"/>
                    <a:pt x="11508" y="20903"/>
                    <a:pt x="16458" y="20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0204563" y="6440145"/>
              <a:ext cx="237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5806" y="21600"/>
                    <a:pt x="11613" y="21600"/>
                    <a:pt x="15213" y="0"/>
                  </a:cubicBezTo>
                  <a:cubicBezTo>
                    <a:pt x="18813" y="21600"/>
                    <a:pt x="20206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0334856" y="6169250"/>
              <a:ext cx="379152" cy="35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542" fill="norm" stroke="1" extrusionOk="0">
                  <a:moveTo>
                    <a:pt x="8642" y="15073"/>
                  </a:moveTo>
                  <a:cubicBezTo>
                    <a:pt x="6338" y="15850"/>
                    <a:pt x="4034" y="16627"/>
                    <a:pt x="2666" y="17327"/>
                  </a:cubicBezTo>
                  <a:cubicBezTo>
                    <a:pt x="1298" y="18026"/>
                    <a:pt x="866" y="18647"/>
                    <a:pt x="506" y="19347"/>
                  </a:cubicBezTo>
                  <a:cubicBezTo>
                    <a:pt x="146" y="20046"/>
                    <a:pt x="-142" y="20823"/>
                    <a:pt x="74" y="21212"/>
                  </a:cubicBezTo>
                  <a:cubicBezTo>
                    <a:pt x="290" y="21600"/>
                    <a:pt x="1010" y="21600"/>
                    <a:pt x="1730" y="21445"/>
                  </a:cubicBezTo>
                  <a:cubicBezTo>
                    <a:pt x="2450" y="21289"/>
                    <a:pt x="3170" y="20978"/>
                    <a:pt x="3818" y="20512"/>
                  </a:cubicBezTo>
                  <a:cubicBezTo>
                    <a:pt x="4466" y="20046"/>
                    <a:pt x="5042" y="19424"/>
                    <a:pt x="5546" y="19580"/>
                  </a:cubicBezTo>
                  <a:cubicBezTo>
                    <a:pt x="6050" y="19735"/>
                    <a:pt x="6482" y="20668"/>
                    <a:pt x="7058" y="20978"/>
                  </a:cubicBezTo>
                  <a:cubicBezTo>
                    <a:pt x="7634" y="21289"/>
                    <a:pt x="8354" y="20978"/>
                    <a:pt x="10010" y="19269"/>
                  </a:cubicBezTo>
                  <a:cubicBezTo>
                    <a:pt x="11666" y="17560"/>
                    <a:pt x="14258" y="14452"/>
                    <a:pt x="16274" y="11266"/>
                  </a:cubicBezTo>
                  <a:cubicBezTo>
                    <a:pt x="18290" y="8081"/>
                    <a:pt x="19730" y="4817"/>
                    <a:pt x="20522" y="2797"/>
                  </a:cubicBezTo>
                  <a:cubicBezTo>
                    <a:pt x="21314" y="777"/>
                    <a:pt x="21458" y="0"/>
                    <a:pt x="21314" y="0"/>
                  </a:cubicBezTo>
                  <a:cubicBezTo>
                    <a:pt x="21170" y="0"/>
                    <a:pt x="20738" y="777"/>
                    <a:pt x="19802" y="2953"/>
                  </a:cubicBezTo>
                  <a:cubicBezTo>
                    <a:pt x="18866" y="5128"/>
                    <a:pt x="17426" y="8702"/>
                    <a:pt x="16562" y="11266"/>
                  </a:cubicBezTo>
                  <a:cubicBezTo>
                    <a:pt x="15698" y="13830"/>
                    <a:pt x="15410" y="15384"/>
                    <a:pt x="15266" y="16705"/>
                  </a:cubicBezTo>
                  <a:cubicBezTo>
                    <a:pt x="15122" y="18026"/>
                    <a:pt x="15122" y="19114"/>
                    <a:pt x="15410" y="19891"/>
                  </a:cubicBezTo>
                  <a:cubicBezTo>
                    <a:pt x="15698" y="20668"/>
                    <a:pt x="16274" y="21134"/>
                    <a:pt x="16850" y="21134"/>
                  </a:cubicBezTo>
                  <a:cubicBezTo>
                    <a:pt x="17426" y="21134"/>
                    <a:pt x="18002" y="20668"/>
                    <a:pt x="18290" y="19891"/>
                  </a:cubicBezTo>
                  <a:cubicBezTo>
                    <a:pt x="18578" y="19114"/>
                    <a:pt x="18578" y="18026"/>
                    <a:pt x="18578" y="16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0560962" y="6340476"/>
              <a:ext cx="17556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2328" y="4320"/>
                  </a:moveTo>
                  <a:cubicBezTo>
                    <a:pt x="1093" y="3240"/>
                    <a:pt x="-141" y="2160"/>
                    <a:pt x="13" y="1440"/>
                  </a:cubicBezTo>
                  <a:cubicBezTo>
                    <a:pt x="168" y="720"/>
                    <a:pt x="1710" y="360"/>
                    <a:pt x="4796" y="180"/>
                  </a:cubicBezTo>
                  <a:cubicBezTo>
                    <a:pt x="7882" y="0"/>
                    <a:pt x="12510" y="0"/>
                    <a:pt x="15596" y="0"/>
                  </a:cubicBezTo>
                  <a:cubicBezTo>
                    <a:pt x="18682" y="0"/>
                    <a:pt x="20225" y="0"/>
                    <a:pt x="20842" y="3600"/>
                  </a:cubicBezTo>
                  <a:cubicBezTo>
                    <a:pt x="21459" y="7200"/>
                    <a:pt x="21150" y="14400"/>
                    <a:pt x="208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10787243" y="6309808"/>
              <a:ext cx="53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10816433" y="6325142"/>
              <a:ext cx="108814" cy="21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00" fill="norm" stroke="1" extrusionOk="0">
                  <a:moveTo>
                    <a:pt x="21388" y="0"/>
                  </a:moveTo>
                  <a:cubicBezTo>
                    <a:pt x="18876" y="0"/>
                    <a:pt x="16365" y="0"/>
                    <a:pt x="12848" y="257"/>
                  </a:cubicBezTo>
                  <a:cubicBezTo>
                    <a:pt x="9332" y="514"/>
                    <a:pt x="4811" y="1029"/>
                    <a:pt x="4058" y="2700"/>
                  </a:cubicBezTo>
                  <a:cubicBezTo>
                    <a:pt x="3304" y="4371"/>
                    <a:pt x="6318" y="7200"/>
                    <a:pt x="8579" y="9129"/>
                  </a:cubicBezTo>
                  <a:cubicBezTo>
                    <a:pt x="10839" y="11057"/>
                    <a:pt x="12346" y="12086"/>
                    <a:pt x="12597" y="14014"/>
                  </a:cubicBezTo>
                  <a:cubicBezTo>
                    <a:pt x="12848" y="15943"/>
                    <a:pt x="11844" y="18771"/>
                    <a:pt x="10086" y="20186"/>
                  </a:cubicBezTo>
                  <a:cubicBezTo>
                    <a:pt x="8328" y="21600"/>
                    <a:pt x="5816" y="21600"/>
                    <a:pt x="3807" y="21086"/>
                  </a:cubicBezTo>
                  <a:cubicBezTo>
                    <a:pt x="1797" y="20571"/>
                    <a:pt x="290" y="19543"/>
                    <a:pt x="39" y="17357"/>
                  </a:cubicBezTo>
                  <a:cubicBezTo>
                    <a:pt x="-212" y="15171"/>
                    <a:pt x="793" y="11829"/>
                    <a:pt x="1797" y="8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10980831" y="6202473"/>
              <a:ext cx="9008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21150" y="0"/>
                  </a:moveTo>
                  <a:cubicBezTo>
                    <a:pt x="17550" y="2880"/>
                    <a:pt x="13950" y="5760"/>
                    <a:pt x="10350" y="8640"/>
                  </a:cubicBezTo>
                  <a:cubicBezTo>
                    <a:pt x="6750" y="11520"/>
                    <a:pt x="3150" y="14400"/>
                    <a:pt x="1350" y="16290"/>
                  </a:cubicBezTo>
                  <a:cubicBezTo>
                    <a:pt x="-450" y="18180"/>
                    <a:pt x="-450" y="19080"/>
                    <a:pt x="1350" y="19800"/>
                  </a:cubicBezTo>
                  <a:cubicBezTo>
                    <a:pt x="3150" y="20520"/>
                    <a:pt x="6750" y="21060"/>
                    <a:pt x="10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10955913" y="6346376"/>
              <a:ext cx="162371" cy="15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44" fill="norm" stroke="1" extrusionOk="0">
                  <a:moveTo>
                    <a:pt x="0" y="4421"/>
                  </a:moveTo>
                  <a:cubicBezTo>
                    <a:pt x="1013" y="3028"/>
                    <a:pt x="2025" y="1634"/>
                    <a:pt x="4894" y="763"/>
                  </a:cubicBezTo>
                  <a:cubicBezTo>
                    <a:pt x="7763" y="-108"/>
                    <a:pt x="12488" y="-456"/>
                    <a:pt x="15863" y="938"/>
                  </a:cubicBezTo>
                  <a:cubicBezTo>
                    <a:pt x="19237" y="2331"/>
                    <a:pt x="21262" y="5467"/>
                    <a:pt x="21431" y="9125"/>
                  </a:cubicBezTo>
                  <a:cubicBezTo>
                    <a:pt x="21600" y="12783"/>
                    <a:pt x="19913" y="16963"/>
                    <a:pt x="18225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11170585" y="6242870"/>
              <a:ext cx="69003" cy="5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0" y="20873"/>
                  </a:moveTo>
                  <a:cubicBezTo>
                    <a:pt x="2400" y="15473"/>
                    <a:pt x="4800" y="10073"/>
                    <a:pt x="7600" y="6023"/>
                  </a:cubicBezTo>
                  <a:cubicBezTo>
                    <a:pt x="10400" y="1973"/>
                    <a:pt x="13600" y="-727"/>
                    <a:pt x="16000" y="173"/>
                  </a:cubicBezTo>
                  <a:cubicBezTo>
                    <a:pt x="18400" y="1073"/>
                    <a:pt x="20000" y="5573"/>
                    <a:pt x="21600" y="1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11218973" y="6244441"/>
              <a:ext cx="590048" cy="47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23" fill="norm" stroke="1" extrusionOk="0">
                  <a:moveTo>
                    <a:pt x="4085" y="7037"/>
                  </a:moveTo>
                  <a:cubicBezTo>
                    <a:pt x="3807" y="6237"/>
                    <a:pt x="3528" y="5437"/>
                    <a:pt x="3158" y="4980"/>
                  </a:cubicBezTo>
                  <a:cubicBezTo>
                    <a:pt x="2787" y="4523"/>
                    <a:pt x="2323" y="4409"/>
                    <a:pt x="1767" y="4809"/>
                  </a:cubicBezTo>
                  <a:cubicBezTo>
                    <a:pt x="1211" y="5209"/>
                    <a:pt x="562" y="6123"/>
                    <a:pt x="237" y="7152"/>
                  </a:cubicBezTo>
                  <a:cubicBezTo>
                    <a:pt x="-87" y="8180"/>
                    <a:pt x="-87" y="9323"/>
                    <a:pt x="284" y="10237"/>
                  </a:cubicBezTo>
                  <a:cubicBezTo>
                    <a:pt x="655" y="11152"/>
                    <a:pt x="1396" y="11837"/>
                    <a:pt x="2416" y="11837"/>
                  </a:cubicBezTo>
                  <a:cubicBezTo>
                    <a:pt x="3436" y="11837"/>
                    <a:pt x="4734" y="11152"/>
                    <a:pt x="5429" y="10523"/>
                  </a:cubicBezTo>
                  <a:cubicBezTo>
                    <a:pt x="6124" y="9894"/>
                    <a:pt x="6217" y="9323"/>
                    <a:pt x="6031" y="9037"/>
                  </a:cubicBezTo>
                  <a:cubicBezTo>
                    <a:pt x="5846" y="8752"/>
                    <a:pt x="5383" y="8752"/>
                    <a:pt x="4919" y="8866"/>
                  </a:cubicBezTo>
                  <a:cubicBezTo>
                    <a:pt x="4455" y="8980"/>
                    <a:pt x="3992" y="9209"/>
                    <a:pt x="3899" y="9609"/>
                  </a:cubicBezTo>
                  <a:cubicBezTo>
                    <a:pt x="3807" y="10009"/>
                    <a:pt x="4085" y="10580"/>
                    <a:pt x="4456" y="10866"/>
                  </a:cubicBezTo>
                  <a:cubicBezTo>
                    <a:pt x="4826" y="11152"/>
                    <a:pt x="5290" y="11152"/>
                    <a:pt x="5707" y="11380"/>
                  </a:cubicBezTo>
                  <a:cubicBezTo>
                    <a:pt x="6124" y="11609"/>
                    <a:pt x="6495" y="12066"/>
                    <a:pt x="6912" y="12294"/>
                  </a:cubicBezTo>
                  <a:cubicBezTo>
                    <a:pt x="7329" y="12523"/>
                    <a:pt x="7793" y="12523"/>
                    <a:pt x="8395" y="12180"/>
                  </a:cubicBezTo>
                  <a:cubicBezTo>
                    <a:pt x="8998" y="11837"/>
                    <a:pt x="9740" y="11152"/>
                    <a:pt x="10620" y="9723"/>
                  </a:cubicBezTo>
                  <a:cubicBezTo>
                    <a:pt x="11501" y="8294"/>
                    <a:pt x="12521" y="6123"/>
                    <a:pt x="13170" y="4694"/>
                  </a:cubicBezTo>
                  <a:cubicBezTo>
                    <a:pt x="13819" y="3266"/>
                    <a:pt x="14097" y="2580"/>
                    <a:pt x="14236" y="1837"/>
                  </a:cubicBezTo>
                  <a:cubicBezTo>
                    <a:pt x="14375" y="1094"/>
                    <a:pt x="14375" y="294"/>
                    <a:pt x="14189" y="66"/>
                  </a:cubicBezTo>
                  <a:cubicBezTo>
                    <a:pt x="14004" y="-163"/>
                    <a:pt x="13633" y="180"/>
                    <a:pt x="12938" y="1437"/>
                  </a:cubicBezTo>
                  <a:cubicBezTo>
                    <a:pt x="12243" y="2694"/>
                    <a:pt x="11223" y="4866"/>
                    <a:pt x="10667" y="6523"/>
                  </a:cubicBezTo>
                  <a:cubicBezTo>
                    <a:pt x="10110" y="8180"/>
                    <a:pt x="10018" y="9323"/>
                    <a:pt x="9971" y="10180"/>
                  </a:cubicBezTo>
                  <a:cubicBezTo>
                    <a:pt x="9925" y="11037"/>
                    <a:pt x="9925" y="11609"/>
                    <a:pt x="10157" y="11837"/>
                  </a:cubicBezTo>
                  <a:cubicBezTo>
                    <a:pt x="10389" y="12066"/>
                    <a:pt x="10852" y="11952"/>
                    <a:pt x="11779" y="10923"/>
                  </a:cubicBezTo>
                  <a:cubicBezTo>
                    <a:pt x="12706" y="9894"/>
                    <a:pt x="14097" y="7952"/>
                    <a:pt x="15024" y="6523"/>
                  </a:cubicBezTo>
                  <a:cubicBezTo>
                    <a:pt x="15951" y="5094"/>
                    <a:pt x="16414" y="4180"/>
                    <a:pt x="16924" y="3037"/>
                  </a:cubicBezTo>
                  <a:cubicBezTo>
                    <a:pt x="17434" y="1894"/>
                    <a:pt x="17990" y="523"/>
                    <a:pt x="18083" y="123"/>
                  </a:cubicBezTo>
                  <a:cubicBezTo>
                    <a:pt x="18176" y="-277"/>
                    <a:pt x="17805" y="294"/>
                    <a:pt x="17156" y="1894"/>
                  </a:cubicBezTo>
                  <a:cubicBezTo>
                    <a:pt x="16507" y="3494"/>
                    <a:pt x="15580" y="6123"/>
                    <a:pt x="15116" y="7894"/>
                  </a:cubicBezTo>
                  <a:cubicBezTo>
                    <a:pt x="14653" y="9666"/>
                    <a:pt x="14653" y="10580"/>
                    <a:pt x="14746" y="11323"/>
                  </a:cubicBezTo>
                  <a:cubicBezTo>
                    <a:pt x="14838" y="12066"/>
                    <a:pt x="15024" y="12637"/>
                    <a:pt x="15348" y="12923"/>
                  </a:cubicBezTo>
                  <a:cubicBezTo>
                    <a:pt x="15673" y="13209"/>
                    <a:pt x="16136" y="13209"/>
                    <a:pt x="16553" y="12980"/>
                  </a:cubicBezTo>
                  <a:cubicBezTo>
                    <a:pt x="16971" y="12752"/>
                    <a:pt x="17341" y="12294"/>
                    <a:pt x="17666" y="11837"/>
                  </a:cubicBezTo>
                  <a:cubicBezTo>
                    <a:pt x="17990" y="11380"/>
                    <a:pt x="18268" y="10923"/>
                    <a:pt x="18546" y="10466"/>
                  </a:cubicBezTo>
                  <a:cubicBezTo>
                    <a:pt x="18825" y="10009"/>
                    <a:pt x="19103" y="9552"/>
                    <a:pt x="19242" y="9609"/>
                  </a:cubicBezTo>
                  <a:cubicBezTo>
                    <a:pt x="19381" y="9666"/>
                    <a:pt x="19381" y="10237"/>
                    <a:pt x="19752" y="10409"/>
                  </a:cubicBezTo>
                  <a:cubicBezTo>
                    <a:pt x="20122" y="10580"/>
                    <a:pt x="20864" y="10352"/>
                    <a:pt x="21189" y="10580"/>
                  </a:cubicBezTo>
                  <a:cubicBezTo>
                    <a:pt x="21513" y="10809"/>
                    <a:pt x="21420" y="11494"/>
                    <a:pt x="21235" y="13037"/>
                  </a:cubicBezTo>
                  <a:cubicBezTo>
                    <a:pt x="21049" y="14580"/>
                    <a:pt x="20771" y="16980"/>
                    <a:pt x="20540" y="18466"/>
                  </a:cubicBezTo>
                  <a:cubicBezTo>
                    <a:pt x="20308" y="19952"/>
                    <a:pt x="20122" y="20523"/>
                    <a:pt x="19798" y="20866"/>
                  </a:cubicBezTo>
                  <a:cubicBezTo>
                    <a:pt x="19474" y="21209"/>
                    <a:pt x="19010" y="21323"/>
                    <a:pt x="18546" y="21323"/>
                  </a:cubicBezTo>
                  <a:cubicBezTo>
                    <a:pt x="18083" y="21323"/>
                    <a:pt x="17619" y="21209"/>
                    <a:pt x="17388" y="20637"/>
                  </a:cubicBezTo>
                  <a:cubicBezTo>
                    <a:pt x="17156" y="20066"/>
                    <a:pt x="17156" y="19037"/>
                    <a:pt x="17156" y="18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7298971" y="6935043"/>
              <a:ext cx="159720" cy="2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286" fill="norm" stroke="1" extrusionOk="0">
                  <a:moveTo>
                    <a:pt x="18207" y="1867"/>
                  </a:moveTo>
                  <a:cubicBezTo>
                    <a:pt x="16856" y="1105"/>
                    <a:pt x="15506" y="342"/>
                    <a:pt x="13144" y="88"/>
                  </a:cubicBezTo>
                  <a:cubicBezTo>
                    <a:pt x="10781" y="-166"/>
                    <a:pt x="7406" y="88"/>
                    <a:pt x="4875" y="1359"/>
                  </a:cubicBezTo>
                  <a:cubicBezTo>
                    <a:pt x="2344" y="2629"/>
                    <a:pt x="656" y="4916"/>
                    <a:pt x="150" y="6695"/>
                  </a:cubicBezTo>
                  <a:cubicBezTo>
                    <a:pt x="-356" y="8474"/>
                    <a:pt x="319" y="9745"/>
                    <a:pt x="3694" y="11269"/>
                  </a:cubicBezTo>
                  <a:cubicBezTo>
                    <a:pt x="7069" y="12794"/>
                    <a:pt x="13144" y="14573"/>
                    <a:pt x="16688" y="15970"/>
                  </a:cubicBezTo>
                  <a:cubicBezTo>
                    <a:pt x="20232" y="17368"/>
                    <a:pt x="21244" y="18385"/>
                    <a:pt x="21075" y="19274"/>
                  </a:cubicBezTo>
                  <a:cubicBezTo>
                    <a:pt x="20906" y="20163"/>
                    <a:pt x="19557" y="20926"/>
                    <a:pt x="17025" y="21180"/>
                  </a:cubicBezTo>
                  <a:cubicBezTo>
                    <a:pt x="14494" y="21434"/>
                    <a:pt x="10782" y="21180"/>
                    <a:pt x="7069" y="2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7551836" y="7053492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7567170" y="6892488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7579553" y="6966294"/>
              <a:ext cx="173894" cy="41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209" fill="norm" stroke="1" extrusionOk="0">
                  <a:moveTo>
                    <a:pt x="17945" y="921"/>
                  </a:moveTo>
                  <a:cubicBezTo>
                    <a:pt x="16402" y="662"/>
                    <a:pt x="14859" y="403"/>
                    <a:pt x="13162" y="209"/>
                  </a:cubicBezTo>
                  <a:cubicBezTo>
                    <a:pt x="11465" y="15"/>
                    <a:pt x="9613" y="-114"/>
                    <a:pt x="8379" y="145"/>
                  </a:cubicBezTo>
                  <a:cubicBezTo>
                    <a:pt x="7145" y="403"/>
                    <a:pt x="6528" y="1050"/>
                    <a:pt x="6373" y="1697"/>
                  </a:cubicBezTo>
                  <a:cubicBezTo>
                    <a:pt x="6219" y="2344"/>
                    <a:pt x="6528" y="2990"/>
                    <a:pt x="7453" y="3378"/>
                  </a:cubicBezTo>
                  <a:cubicBezTo>
                    <a:pt x="8379" y="3766"/>
                    <a:pt x="9922" y="3896"/>
                    <a:pt x="11465" y="3896"/>
                  </a:cubicBezTo>
                  <a:cubicBezTo>
                    <a:pt x="13008" y="3896"/>
                    <a:pt x="14550" y="3766"/>
                    <a:pt x="16248" y="3443"/>
                  </a:cubicBezTo>
                  <a:cubicBezTo>
                    <a:pt x="17945" y="3120"/>
                    <a:pt x="19796" y="2602"/>
                    <a:pt x="20568" y="2667"/>
                  </a:cubicBezTo>
                  <a:cubicBezTo>
                    <a:pt x="21339" y="2732"/>
                    <a:pt x="21030" y="3378"/>
                    <a:pt x="19950" y="5060"/>
                  </a:cubicBezTo>
                  <a:cubicBezTo>
                    <a:pt x="18870" y="6741"/>
                    <a:pt x="17019" y="9457"/>
                    <a:pt x="14242" y="12238"/>
                  </a:cubicBezTo>
                  <a:cubicBezTo>
                    <a:pt x="11465" y="15019"/>
                    <a:pt x="7762" y="17864"/>
                    <a:pt x="5139" y="19481"/>
                  </a:cubicBezTo>
                  <a:cubicBezTo>
                    <a:pt x="2516" y="21098"/>
                    <a:pt x="973" y="21486"/>
                    <a:pt x="356" y="21033"/>
                  </a:cubicBezTo>
                  <a:cubicBezTo>
                    <a:pt x="-261" y="20581"/>
                    <a:pt x="48" y="19287"/>
                    <a:pt x="356" y="17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7745348" y="6976824"/>
              <a:ext cx="125941" cy="18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53" fill="norm" stroke="1" extrusionOk="0">
                  <a:moveTo>
                    <a:pt x="11353" y="0"/>
                  </a:moveTo>
                  <a:cubicBezTo>
                    <a:pt x="9193" y="6600"/>
                    <a:pt x="7033" y="13200"/>
                    <a:pt x="5089" y="16950"/>
                  </a:cubicBezTo>
                  <a:cubicBezTo>
                    <a:pt x="3145" y="20700"/>
                    <a:pt x="1417" y="21600"/>
                    <a:pt x="553" y="21300"/>
                  </a:cubicBezTo>
                  <a:cubicBezTo>
                    <a:pt x="-311" y="21000"/>
                    <a:pt x="-311" y="19500"/>
                    <a:pt x="1633" y="16350"/>
                  </a:cubicBezTo>
                  <a:cubicBezTo>
                    <a:pt x="3577" y="13200"/>
                    <a:pt x="7465" y="8400"/>
                    <a:pt x="10921" y="5400"/>
                  </a:cubicBezTo>
                  <a:cubicBezTo>
                    <a:pt x="14377" y="2400"/>
                    <a:pt x="17401" y="1200"/>
                    <a:pt x="19129" y="1500"/>
                  </a:cubicBezTo>
                  <a:cubicBezTo>
                    <a:pt x="20857" y="1800"/>
                    <a:pt x="21289" y="3600"/>
                    <a:pt x="21289" y="6600"/>
                  </a:cubicBezTo>
                  <a:cubicBezTo>
                    <a:pt x="21289" y="9600"/>
                    <a:pt x="20857" y="13800"/>
                    <a:pt x="20425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7935178" y="6984491"/>
              <a:ext cx="30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7958179" y="6907822"/>
              <a:ext cx="69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8011847" y="6715488"/>
              <a:ext cx="217228" cy="407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66" fill="norm" stroke="1" extrusionOk="0">
                  <a:moveTo>
                    <a:pt x="21098" y="2449"/>
                  </a:moveTo>
                  <a:cubicBezTo>
                    <a:pt x="21349" y="1644"/>
                    <a:pt x="21600" y="839"/>
                    <a:pt x="20847" y="370"/>
                  </a:cubicBezTo>
                  <a:cubicBezTo>
                    <a:pt x="20093" y="-100"/>
                    <a:pt x="18335" y="-234"/>
                    <a:pt x="16200" y="638"/>
                  </a:cubicBezTo>
                  <a:cubicBezTo>
                    <a:pt x="14065" y="1510"/>
                    <a:pt x="11553" y="3388"/>
                    <a:pt x="9795" y="5736"/>
                  </a:cubicBezTo>
                  <a:cubicBezTo>
                    <a:pt x="8037" y="8084"/>
                    <a:pt x="7033" y="10901"/>
                    <a:pt x="6405" y="13182"/>
                  </a:cubicBezTo>
                  <a:cubicBezTo>
                    <a:pt x="5777" y="15463"/>
                    <a:pt x="5526" y="17207"/>
                    <a:pt x="5149" y="18482"/>
                  </a:cubicBezTo>
                  <a:cubicBezTo>
                    <a:pt x="4772" y="19756"/>
                    <a:pt x="4270" y="20561"/>
                    <a:pt x="3391" y="20964"/>
                  </a:cubicBezTo>
                  <a:cubicBezTo>
                    <a:pt x="2512" y="21366"/>
                    <a:pt x="1256" y="21366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7974650" y="6923156"/>
              <a:ext cx="2212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379" y="21600"/>
                  </a:moveTo>
                  <a:cubicBezTo>
                    <a:pt x="634" y="20035"/>
                    <a:pt x="-111" y="18470"/>
                    <a:pt x="13" y="16278"/>
                  </a:cubicBezTo>
                  <a:cubicBezTo>
                    <a:pt x="137" y="14087"/>
                    <a:pt x="1130" y="11270"/>
                    <a:pt x="2868" y="9548"/>
                  </a:cubicBezTo>
                  <a:cubicBezTo>
                    <a:pt x="4606" y="7826"/>
                    <a:pt x="7089" y="7200"/>
                    <a:pt x="9323" y="7826"/>
                  </a:cubicBezTo>
                  <a:cubicBezTo>
                    <a:pt x="11558" y="8452"/>
                    <a:pt x="13544" y="10330"/>
                    <a:pt x="14786" y="12522"/>
                  </a:cubicBezTo>
                  <a:cubicBezTo>
                    <a:pt x="16027" y="14713"/>
                    <a:pt x="16523" y="17217"/>
                    <a:pt x="16648" y="17687"/>
                  </a:cubicBezTo>
                  <a:cubicBezTo>
                    <a:pt x="16772" y="18157"/>
                    <a:pt x="16523" y="16591"/>
                    <a:pt x="16399" y="14400"/>
                  </a:cubicBezTo>
                  <a:cubicBezTo>
                    <a:pt x="16275" y="12209"/>
                    <a:pt x="16275" y="9391"/>
                    <a:pt x="17144" y="6887"/>
                  </a:cubicBezTo>
                  <a:cubicBezTo>
                    <a:pt x="18013" y="4383"/>
                    <a:pt x="19751" y="2191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8221308" y="6932877"/>
              <a:ext cx="418576" cy="15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15" fill="norm" stroke="1" extrusionOk="0">
                  <a:moveTo>
                    <a:pt x="6511" y="1840"/>
                  </a:moveTo>
                  <a:cubicBezTo>
                    <a:pt x="5991" y="777"/>
                    <a:pt x="5470" y="-285"/>
                    <a:pt x="4429" y="69"/>
                  </a:cubicBezTo>
                  <a:cubicBezTo>
                    <a:pt x="3388" y="423"/>
                    <a:pt x="1827" y="2194"/>
                    <a:pt x="916" y="4849"/>
                  </a:cubicBezTo>
                  <a:cubicBezTo>
                    <a:pt x="5" y="7505"/>
                    <a:pt x="-255" y="11046"/>
                    <a:pt x="265" y="13702"/>
                  </a:cubicBezTo>
                  <a:cubicBezTo>
                    <a:pt x="786" y="16358"/>
                    <a:pt x="2087" y="18128"/>
                    <a:pt x="3974" y="18128"/>
                  </a:cubicBezTo>
                  <a:cubicBezTo>
                    <a:pt x="5861" y="18128"/>
                    <a:pt x="8333" y="16358"/>
                    <a:pt x="9829" y="14941"/>
                  </a:cubicBezTo>
                  <a:cubicBezTo>
                    <a:pt x="11326" y="13525"/>
                    <a:pt x="11846" y="12463"/>
                    <a:pt x="12237" y="11046"/>
                  </a:cubicBezTo>
                  <a:cubicBezTo>
                    <a:pt x="12627" y="9630"/>
                    <a:pt x="12887" y="7859"/>
                    <a:pt x="12757" y="6443"/>
                  </a:cubicBezTo>
                  <a:cubicBezTo>
                    <a:pt x="12627" y="5027"/>
                    <a:pt x="12106" y="3964"/>
                    <a:pt x="11261" y="4141"/>
                  </a:cubicBezTo>
                  <a:cubicBezTo>
                    <a:pt x="10415" y="4318"/>
                    <a:pt x="9244" y="5735"/>
                    <a:pt x="8463" y="7151"/>
                  </a:cubicBezTo>
                  <a:cubicBezTo>
                    <a:pt x="7682" y="8567"/>
                    <a:pt x="7292" y="9984"/>
                    <a:pt x="7227" y="11577"/>
                  </a:cubicBezTo>
                  <a:cubicBezTo>
                    <a:pt x="7162" y="13171"/>
                    <a:pt x="7422" y="14941"/>
                    <a:pt x="8333" y="15295"/>
                  </a:cubicBezTo>
                  <a:cubicBezTo>
                    <a:pt x="9244" y="15649"/>
                    <a:pt x="10805" y="14587"/>
                    <a:pt x="11781" y="13348"/>
                  </a:cubicBezTo>
                  <a:cubicBezTo>
                    <a:pt x="12757" y="12108"/>
                    <a:pt x="13147" y="10692"/>
                    <a:pt x="13147" y="10692"/>
                  </a:cubicBezTo>
                  <a:cubicBezTo>
                    <a:pt x="13147" y="10692"/>
                    <a:pt x="12757" y="12108"/>
                    <a:pt x="12757" y="13525"/>
                  </a:cubicBezTo>
                  <a:cubicBezTo>
                    <a:pt x="12757" y="14941"/>
                    <a:pt x="13147" y="16358"/>
                    <a:pt x="13538" y="17951"/>
                  </a:cubicBezTo>
                  <a:cubicBezTo>
                    <a:pt x="13928" y="19545"/>
                    <a:pt x="14318" y="21315"/>
                    <a:pt x="14579" y="21315"/>
                  </a:cubicBezTo>
                  <a:cubicBezTo>
                    <a:pt x="14839" y="21315"/>
                    <a:pt x="14969" y="19545"/>
                    <a:pt x="15425" y="17066"/>
                  </a:cubicBezTo>
                  <a:cubicBezTo>
                    <a:pt x="15880" y="14587"/>
                    <a:pt x="16661" y="11400"/>
                    <a:pt x="17311" y="9099"/>
                  </a:cubicBezTo>
                  <a:cubicBezTo>
                    <a:pt x="17962" y="6797"/>
                    <a:pt x="18482" y="5381"/>
                    <a:pt x="19133" y="4318"/>
                  </a:cubicBezTo>
                  <a:cubicBezTo>
                    <a:pt x="19784" y="3256"/>
                    <a:pt x="20564" y="2548"/>
                    <a:pt x="20955" y="3256"/>
                  </a:cubicBezTo>
                  <a:cubicBezTo>
                    <a:pt x="21345" y="3964"/>
                    <a:pt x="21345" y="6089"/>
                    <a:pt x="21280" y="8922"/>
                  </a:cubicBezTo>
                  <a:cubicBezTo>
                    <a:pt x="21215" y="11754"/>
                    <a:pt x="21085" y="15295"/>
                    <a:pt x="20955" y="18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8745691" y="6731485"/>
              <a:ext cx="101843" cy="34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325" fill="norm" stroke="1" extrusionOk="0">
                  <a:moveTo>
                    <a:pt x="20994" y="0"/>
                  </a:moveTo>
                  <a:cubicBezTo>
                    <a:pt x="16253" y="4070"/>
                    <a:pt x="11511" y="8139"/>
                    <a:pt x="8087" y="11113"/>
                  </a:cubicBezTo>
                  <a:cubicBezTo>
                    <a:pt x="4662" y="14087"/>
                    <a:pt x="2555" y="15965"/>
                    <a:pt x="1238" y="17609"/>
                  </a:cubicBezTo>
                  <a:cubicBezTo>
                    <a:pt x="-79" y="19252"/>
                    <a:pt x="-606" y="20661"/>
                    <a:pt x="974" y="21130"/>
                  </a:cubicBezTo>
                  <a:cubicBezTo>
                    <a:pt x="2555" y="21600"/>
                    <a:pt x="6243" y="21130"/>
                    <a:pt x="9931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8701533" y="6900155"/>
              <a:ext cx="238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098" y="21600"/>
                  </a:moveTo>
                  <a:cubicBezTo>
                    <a:pt x="949" y="18000"/>
                    <a:pt x="-200" y="14400"/>
                    <a:pt x="30" y="10800"/>
                  </a:cubicBezTo>
                  <a:cubicBezTo>
                    <a:pt x="260" y="7200"/>
                    <a:pt x="1868" y="3600"/>
                    <a:pt x="5660" y="1800"/>
                  </a:cubicBezTo>
                  <a:cubicBezTo>
                    <a:pt x="9451" y="0"/>
                    <a:pt x="15426" y="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9468547" y="6930200"/>
              <a:ext cx="153337" cy="135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0" y="3630"/>
                  </a:moveTo>
                  <a:cubicBezTo>
                    <a:pt x="1080" y="2059"/>
                    <a:pt x="2160" y="488"/>
                    <a:pt x="4860" y="96"/>
                  </a:cubicBezTo>
                  <a:cubicBezTo>
                    <a:pt x="7560" y="-297"/>
                    <a:pt x="11880" y="488"/>
                    <a:pt x="14400" y="3041"/>
                  </a:cubicBezTo>
                  <a:cubicBezTo>
                    <a:pt x="16920" y="5594"/>
                    <a:pt x="17640" y="9914"/>
                    <a:pt x="17460" y="12859"/>
                  </a:cubicBezTo>
                  <a:cubicBezTo>
                    <a:pt x="17280" y="15805"/>
                    <a:pt x="16200" y="17376"/>
                    <a:pt x="14220" y="18750"/>
                  </a:cubicBezTo>
                  <a:cubicBezTo>
                    <a:pt x="12240" y="20125"/>
                    <a:pt x="9360" y="21303"/>
                    <a:pt x="7740" y="20714"/>
                  </a:cubicBezTo>
                  <a:cubicBezTo>
                    <a:pt x="6120" y="20125"/>
                    <a:pt x="5760" y="17768"/>
                    <a:pt x="8280" y="14627"/>
                  </a:cubicBezTo>
                  <a:cubicBezTo>
                    <a:pt x="10800" y="11485"/>
                    <a:pt x="16200" y="7558"/>
                    <a:pt x="21600" y="3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9631773" y="6923900"/>
              <a:ext cx="242995" cy="29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281" fill="norm" stroke="1" extrusionOk="0">
                  <a:moveTo>
                    <a:pt x="2478" y="2181"/>
                  </a:moveTo>
                  <a:cubicBezTo>
                    <a:pt x="3592" y="1995"/>
                    <a:pt x="4705" y="1808"/>
                    <a:pt x="4705" y="1808"/>
                  </a:cubicBezTo>
                  <a:cubicBezTo>
                    <a:pt x="4705" y="1808"/>
                    <a:pt x="3592" y="1995"/>
                    <a:pt x="2589" y="2553"/>
                  </a:cubicBezTo>
                  <a:cubicBezTo>
                    <a:pt x="1587" y="3112"/>
                    <a:pt x="697" y="4043"/>
                    <a:pt x="251" y="4974"/>
                  </a:cubicBezTo>
                  <a:cubicBezTo>
                    <a:pt x="-194" y="5905"/>
                    <a:pt x="-194" y="6836"/>
                    <a:pt x="1476" y="7488"/>
                  </a:cubicBezTo>
                  <a:cubicBezTo>
                    <a:pt x="3146" y="8139"/>
                    <a:pt x="6486" y="8512"/>
                    <a:pt x="9938" y="7674"/>
                  </a:cubicBezTo>
                  <a:cubicBezTo>
                    <a:pt x="13390" y="6836"/>
                    <a:pt x="16952" y="4788"/>
                    <a:pt x="18957" y="3205"/>
                  </a:cubicBezTo>
                  <a:cubicBezTo>
                    <a:pt x="20961" y="1622"/>
                    <a:pt x="21406" y="505"/>
                    <a:pt x="21072" y="132"/>
                  </a:cubicBezTo>
                  <a:cubicBezTo>
                    <a:pt x="20738" y="-240"/>
                    <a:pt x="19625" y="132"/>
                    <a:pt x="18622" y="1808"/>
                  </a:cubicBezTo>
                  <a:cubicBezTo>
                    <a:pt x="17620" y="3484"/>
                    <a:pt x="16730" y="6463"/>
                    <a:pt x="15394" y="9722"/>
                  </a:cubicBezTo>
                  <a:cubicBezTo>
                    <a:pt x="14058" y="12981"/>
                    <a:pt x="12276" y="16519"/>
                    <a:pt x="10940" y="18567"/>
                  </a:cubicBezTo>
                  <a:cubicBezTo>
                    <a:pt x="9604" y="20615"/>
                    <a:pt x="8713" y="21174"/>
                    <a:pt x="7711" y="21267"/>
                  </a:cubicBezTo>
                  <a:cubicBezTo>
                    <a:pt x="6709" y="21360"/>
                    <a:pt x="5596" y="20988"/>
                    <a:pt x="4482" y="20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9775220" y="6854593"/>
              <a:ext cx="69002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9897889" y="6891043"/>
              <a:ext cx="207006" cy="1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761" fill="norm" stroke="1" extrusionOk="0">
                  <a:moveTo>
                    <a:pt x="0" y="11450"/>
                  </a:moveTo>
                  <a:cubicBezTo>
                    <a:pt x="5532" y="11035"/>
                    <a:pt x="11063" y="10619"/>
                    <a:pt x="14488" y="9789"/>
                  </a:cubicBezTo>
                  <a:cubicBezTo>
                    <a:pt x="17912" y="8958"/>
                    <a:pt x="19229" y="7712"/>
                    <a:pt x="20151" y="6050"/>
                  </a:cubicBezTo>
                  <a:cubicBezTo>
                    <a:pt x="21073" y="4389"/>
                    <a:pt x="21600" y="2312"/>
                    <a:pt x="21073" y="1066"/>
                  </a:cubicBezTo>
                  <a:cubicBezTo>
                    <a:pt x="20546" y="-181"/>
                    <a:pt x="18966" y="-596"/>
                    <a:pt x="16595" y="1273"/>
                  </a:cubicBezTo>
                  <a:cubicBezTo>
                    <a:pt x="14224" y="3142"/>
                    <a:pt x="11063" y="7296"/>
                    <a:pt x="9483" y="10412"/>
                  </a:cubicBezTo>
                  <a:cubicBezTo>
                    <a:pt x="7902" y="13527"/>
                    <a:pt x="7902" y="15604"/>
                    <a:pt x="8693" y="17266"/>
                  </a:cubicBezTo>
                  <a:cubicBezTo>
                    <a:pt x="9483" y="18927"/>
                    <a:pt x="11063" y="20173"/>
                    <a:pt x="13302" y="20589"/>
                  </a:cubicBezTo>
                  <a:cubicBezTo>
                    <a:pt x="15541" y="21004"/>
                    <a:pt x="18439" y="20589"/>
                    <a:pt x="21337" y="20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10161329" y="6931674"/>
              <a:ext cx="142904" cy="10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0675" fill="norm" stroke="1" extrusionOk="0">
                  <a:moveTo>
                    <a:pt x="13232" y="1405"/>
                  </a:moveTo>
                  <a:cubicBezTo>
                    <a:pt x="11337" y="352"/>
                    <a:pt x="9443" y="-702"/>
                    <a:pt x="7169" y="615"/>
                  </a:cubicBezTo>
                  <a:cubicBezTo>
                    <a:pt x="4895" y="1932"/>
                    <a:pt x="2243" y="5620"/>
                    <a:pt x="916" y="8781"/>
                  </a:cubicBezTo>
                  <a:cubicBezTo>
                    <a:pt x="-410" y="11942"/>
                    <a:pt x="-410" y="14576"/>
                    <a:pt x="1674" y="16683"/>
                  </a:cubicBezTo>
                  <a:cubicBezTo>
                    <a:pt x="3758" y="18791"/>
                    <a:pt x="7927" y="20371"/>
                    <a:pt x="11527" y="20635"/>
                  </a:cubicBezTo>
                  <a:cubicBezTo>
                    <a:pt x="15127" y="20898"/>
                    <a:pt x="18158" y="19844"/>
                    <a:pt x="21190" y="18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10351192" y="6694355"/>
              <a:ext cx="152378" cy="346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71" fill="norm" stroke="1" extrusionOk="0">
                  <a:moveTo>
                    <a:pt x="21465" y="2291"/>
                  </a:moveTo>
                  <a:cubicBezTo>
                    <a:pt x="21465" y="1187"/>
                    <a:pt x="21465" y="84"/>
                    <a:pt x="20745" y="5"/>
                  </a:cubicBezTo>
                  <a:cubicBezTo>
                    <a:pt x="20025" y="-74"/>
                    <a:pt x="18585" y="872"/>
                    <a:pt x="15345" y="3395"/>
                  </a:cubicBezTo>
                  <a:cubicBezTo>
                    <a:pt x="12105" y="5917"/>
                    <a:pt x="7065" y="10017"/>
                    <a:pt x="4185" y="12776"/>
                  </a:cubicBezTo>
                  <a:cubicBezTo>
                    <a:pt x="1305" y="15535"/>
                    <a:pt x="585" y="16954"/>
                    <a:pt x="225" y="18136"/>
                  </a:cubicBezTo>
                  <a:cubicBezTo>
                    <a:pt x="-135" y="19319"/>
                    <a:pt x="-135" y="20265"/>
                    <a:pt x="765" y="20817"/>
                  </a:cubicBezTo>
                  <a:cubicBezTo>
                    <a:pt x="1665" y="21368"/>
                    <a:pt x="3465" y="21526"/>
                    <a:pt x="4725" y="21211"/>
                  </a:cubicBezTo>
                  <a:cubicBezTo>
                    <a:pt x="5985" y="20895"/>
                    <a:pt x="6705" y="20107"/>
                    <a:pt x="7065" y="19319"/>
                  </a:cubicBezTo>
                  <a:cubicBezTo>
                    <a:pt x="7425" y="18530"/>
                    <a:pt x="7425" y="17742"/>
                    <a:pt x="7425" y="16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10346291" y="6854154"/>
              <a:ext cx="203280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4467" y="12960"/>
                  </a:moveTo>
                  <a:cubicBezTo>
                    <a:pt x="3657" y="11389"/>
                    <a:pt x="2847" y="9818"/>
                    <a:pt x="1902" y="8247"/>
                  </a:cubicBezTo>
                  <a:cubicBezTo>
                    <a:pt x="957" y="6676"/>
                    <a:pt x="-123" y="5105"/>
                    <a:pt x="12" y="4516"/>
                  </a:cubicBezTo>
                  <a:cubicBezTo>
                    <a:pt x="147" y="3927"/>
                    <a:pt x="1497" y="4320"/>
                    <a:pt x="3252" y="4909"/>
                  </a:cubicBezTo>
                  <a:cubicBezTo>
                    <a:pt x="5007" y="5498"/>
                    <a:pt x="7167" y="6284"/>
                    <a:pt x="8787" y="8444"/>
                  </a:cubicBezTo>
                  <a:cubicBezTo>
                    <a:pt x="10407" y="10604"/>
                    <a:pt x="11487" y="14138"/>
                    <a:pt x="12297" y="16887"/>
                  </a:cubicBezTo>
                  <a:cubicBezTo>
                    <a:pt x="13107" y="19636"/>
                    <a:pt x="13647" y="21600"/>
                    <a:pt x="14187" y="21600"/>
                  </a:cubicBezTo>
                  <a:cubicBezTo>
                    <a:pt x="14727" y="21600"/>
                    <a:pt x="15267" y="19636"/>
                    <a:pt x="16482" y="15709"/>
                  </a:cubicBezTo>
                  <a:cubicBezTo>
                    <a:pt x="17697" y="11782"/>
                    <a:pt x="19587" y="5891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10558984" y="6884821"/>
              <a:ext cx="82590" cy="11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26" fill="norm" stroke="1" extrusionOk="0">
                  <a:moveTo>
                    <a:pt x="21153" y="0"/>
                  </a:moveTo>
                  <a:cubicBezTo>
                    <a:pt x="17880" y="460"/>
                    <a:pt x="14608" y="919"/>
                    <a:pt x="11008" y="2987"/>
                  </a:cubicBezTo>
                  <a:cubicBezTo>
                    <a:pt x="7408" y="5055"/>
                    <a:pt x="3480" y="8732"/>
                    <a:pt x="1517" y="11949"/>
                  </a:cubicBezTo>
                  <a:cubicBezTo>
                    <a:pt x="-447" y="15166"/>
                    <a:pt x="-447" y="17923"/>
                    <a:pt x="1189" y="19532"/>
                  </a:cubicBezTo>
                  <a:cubicBezTo>
                    <a:pt x="2826" y="21140"/>
                    <a:pt x="6098" y="21600"/>
                    <a:pt x="9371" y="21370"/>
                  </a:cubicBezTo>
                  <a:cubicBezTo>
                    <a:pt x="12644" y="21140"/>
                    <a:pt x="15917" y="20221"/>
                    <a:pt x="17553" y="17234"/>
                  </a:cubicBezTo>
                  <a:cubicBezTo>
                    <a:pt x="19189" y="14247"/>
                    <a:pt x="19189" y="9192"/>
                    <a:pt x="19189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10702908" y="6892488"/>
              <a:ext cx="106198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0" y="0"/>
                  </a:moveTo>
                  <a:cubicBezTo>
                    <a:pt x="1543" y="1600"/>
                    <a:pt x="3086" y="3200"/>
                    <a:pt x="3600" y="5200"/>
                  </a:cubicBezTo>
                  <a:cubicBezTo>
                    <a:pt x="4114" y="7200"/>
                    <a:pt x="3600" y="9600"/>
                    <a:pt x="2571" y="12000"/>
                  </a:cubicBezTo>
                  <a:cubicBezTo>
                    <a:pt x="1543" y="14400"/>
                    <a:pt x="0" y="16800"/>
                    <a:pt x="0" y="17000"/>
                  </a:cubicBezTo>
                  <a:cubicBezTo>
                    <a:pt x="0" y="17200"/>
                    <a:pt x="1543" y="15200"/>
                    <a:pt x="3600" y="13400"/>
                  </a:cubicBezTo>
                  <a:cubicBezTo>
                    <a:pt x="5657" y="11600"/>
                    <a:pt x="8229" y="10000"/>
                    <a:pt x="10800" y="8600"/>
                  </a:cubicBezTo>
                  <a:cubicBezTo>
                    <a:pt x="13371" y="7200"/>
                    <a:pt x="15943" y="6000"/>
                    <a:pt x="18000" y="6200"/>
                  </a:cubicBezTo>
                  <a:cubicBezTo>
                    <a:pt x="20057" y="6400"/>
                    <a:pt x="21600" y="8000"/>
                    <a:pt x="21343" y="10800"/>
                  </a:cubicBezTo>
                  <a:cubicBezTo>
                    <a:pt x="21086" y="13600"/>
                    <a:pt x="19029" y="17600"/>
                    <a:pt x="169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0940580" y="7007491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Drawing"/>
          <p:cNvGrpSpPr/>
          <p:nvPr/>
        </p:nvGrpSpPr>
        <p:grpSpPr>
          <a:xfrm>
            <a:off x="202656" y="430486"/>
            <a:ext cx="11282270" cy="7152019"/>
            <a:chOff x="0" y="0"/>
            <a:chExt cx="11282268" cy="7152018"/>
          </a:xfrm>
        </p:grpSpPr>
        <p:sp>
          <p:nvSpPr>
            <p:cNvPr id="833" name="Line"/>
            <p:cNvSpPr/>
            <p:nvPr/>
          </p:nvSpPr>
          <p:spPr>
            <a:xfrm>
              <a:off x="603000" y="0"/>
              <a:ext cx="278447" cy="59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559" fill="norm" stroke="1" extrusionOk="0">
                  <a:moveTo>
                    <a:pt x="13379" y="2451"/>
                  </a:moveTo>
                  <a:cubicBezTo>
                    <a:pt x="12795" y="2082"/>
                    <a:pt x="12211" y="1713"/>
                    <a:pt x="11433" y="1482"/>
                  </a:cubicBezTo>
                  <a:cubicBezTo>
                    <a:pt x="10654" y="1251"/>
                    <a:pt x="9681" y="1159"/>
                    <a:pt x="8806" y="1251"/>
                  </a:cubicBezTo>
                  <a:cubicBezTo>
                    <a:pt x="7930" y="1344"/>
                    <a:pt x="7152" y="1621"/>
                    <a:pt x="5789" y="3144"/>
                  </a:cubicBezTo>
                  <a:cubicBezTo>
                    <a:pt x="4427" y="4667"/>
                    <a:pt x="2481" y="7436"/>
                    <a:pt x="1314" y="10021"/>
                  </a:cubicBezTo>
                  <a:cubicBezTo>
                    <a:pt x="146" y="12605"/>
                    <a:pt x="-243" y="15005"/>
                    <a:pt x="146" y="16621"/>
                  </a:cubicBezTo>
                  <a:cubicBezTo>
                    <a:pt x="535" y="18236"/>
                    <a:pt x="1703" y="19067"/>
                    <a:pt x="3454" y="19390"/>
                  </a:cubicBezTo>
                  <a:cubicBezTo>
                    <a:pt x="5206" y="19713"/>
                    <a:pt x="7541" y="19528"/>
                    <a:pt x="10265" y="18421"/>
                  </a:cubicBezTo>
                  <a:cubicBezTo>
                    <a:pt x="12989" y="17313"/>
                    <a:pt x="16103" y="15282"/>
                    <a:pt x="18049" y="12697"/>
                  </a:cubicBezTo>
                  <a:cubicBezTo>
                    <a:pt x="19995" y="10113"/>
                    <a:pt x="20773" y="6974"/>
                    <a:pt x="21065" y="4897"/>
                  </a:cubicBezTo>
                  <a:cubicBezTo>
                    <a:pt x="21357" y="2821"/>
                    <a:pt x="21162" y="1805"/>
                    <a:pt x="20676" y="1113"/>
                  </a:cubicBezTo>
                  <a:cubicBezTo>
                    <a:pt x="20189" y="421"/>
                    <a:pt x="19411" y="51"/>
                    <a:pt x="17660" y="5"/>
                  </a:cubicBezTo>
                  <a:cubicBezTo>
                    <a:pt x="15908" y="-41"/>
                    <a:pt x="13184" y="236"/>
                    <a:pt x="10946" y="1067"/>
                  </a:cubicBezTo>
                  <a:cubicBezTo>
                    <a:pt x="8708" y="1897"/>
                    <a:pt x="6957" y="3282"/>
                    <a:pt x="6276" y="4851"/>
                  </a:cubicBezTo>
                  <a:cubicBezTo>
                    <a:pt x="5595" y="6421"/>
                    <a:pt x="5984" y="8174"/>
                    <a:pt x="7443" y="10344"/>
                  </a:cubicBezTo>
                  <a:cubicBezTo>
                    <a:pt x="8903" y="12513"/>
                    <a:pt x="11433" y="15097"/>
                    <a:pt x="13184" y="17036"/>
                  </a:cubicBezTo>
                  <a:cubicBezTo>
                    <a:pt x="14935" y="18974"/>
                    <a:pt x="15908" y="20267"/>
                    <a:pt x="16881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951522" y="305530"/>
              <a:ext cx="294855" cy="21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85" fill="norm" stroke="1" extrusionOk="0">
                  <a:moveTo>
                    <a:pt x="1374" y="0"/>
                  </a:moveTo>
                  <a:cubicBezTo>
                    <a:pt x="815" y="5023"/>
                    <a:pt x="256" y="10047"/>
                    <a:pt x="70" y="13312"/>
                  </a:cubicBezTo>
                  <a:cubicBezTo>
                    <a:pt x="-116" y="16577"/>
                    <a:pt x="70" y="18084"/>
                    <a:pt x="629" y="18837"/>
                  </a:cubicBezTo>
                  <a:cubicBezTo>
                    <a:pt x="1187" y="19591"/>
                    <a:pt x="2118" y="19591"/>
                    <a:pt x="3422" y="18460"/>
                  </a:cubicBezTo>
                  <a:cubicBezTo>
                    <a:pt x="4725" y="17330"/>
                    <a:pt x="6401" y="15070"/>
                    <a:pt x="7705" y="12684"/>
                  </a:cubicBezTo>
                  <a:cubicBezTo>
                    <a:pt x="9008" y="10298"/>
                    <a:pt x="9939" y="7786"/>
                    <a:pt x="10684" y="5902"/>
                  </a:cubicBezTo>
                  <a:cubicBezTo>
                    <a:pt x="11429" y="4019"/>
                    <a:pt x="11987" y="2763"/>
                    <a:pt x="12267" y="3014"/>
                  </a:cubicBezTo>
                  <a:cubicBezTo>
                    <a:pt x="12546" y="3265"/>
                    <a:pt x="12546" y="5023"/>
                    <a:pt x="12453" y="7912"/>
                  </a:cubicBezTo>
                  <a:cubicBezTo>
                    <a:pt x="12360" y="10800"/>
                    <a:pt x="12174" y="14819"/>
                    <a:pt x="12453" y="17456"/>
                  </a:cubicBezTo>
                  <a:cubicBezTo>
                    <a:pt x="12732" y="20093"/>
                    <a:pt x="13477" y="21349"/>
                    <a:pt x="15060" y="21474"/>
                  </a:cubicBezTo>
                  <a:cubicBezTo>
                    <a:pt x="16643" y="21600"/>
                    <a:pt x="19063" y="20595"/>
                    <a:pt x="21484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361378" y="297863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361378" y="228862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403210" y="297863"/>
              <a:ext cx="238115" cy="66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509" fill="norm" stroke="1" extrusionOk="0">
                  <a:moveTo>
                    <a:pt x="2417" y="246"/>
                  </a:moveTo>
                  <a:cubicBezTo>
                    <a:pt x="1281" y="329"/>
                    <a:pt x="144" y="411"/>
                    <a:pt x="144" y="452"/>
                  </a:cubicBezTo>
                  <a:cubicBezTo>
                    <a:pt x="144" y="493"/>
                    <a:pt x="1281" y="493"/>
                    <a:pt x="4577" y="370"/>
                  </a:cubicBezTo>
                  <a:cubicBezTo>
                    <a:pt x="7874" y="246"/>
                    <a:pt x="13331" y="0"/>
                    <a:pt x="16628" y="0"/>
                  </a:cubicBezTo>
                  <a:cubicBezTo>
                    <a:pt x="19925" y="0"/>
                    <a:pt x="21062" y="246"/>
                    <a:pt x="21175" y="616"/>
                  </a:cubicBezTo>
                  <a:cubicBezTo>
                    <a:pt x="21289" y="986"/>
                    <a:pt x="20380" y="1478"/>
                    <a:pt x="18447" y="2217"/>
                  </a:cubicBezTo>
                  <a:cubicBezTo>
                    <a:pt x="16514" y="2957"/>
                    <a:pt x="13558" y="3942"/>
                    <a:pt x="11626" y="4558"/>
                  </a:cubicBezTo>
                  <a:cubicBezTo>
                    <a:pt x="9693" y="5174"/>
                    <a:pt x="8784" y="5421"/>
                    <a:pt x="8215" y="5749"/>
                  </a:cubicBezTo>
                  <a:cubicBezTo>
                    <a:pt x="7647" y="6078"/>
                    <a:pt x="7420" y="6488"/>
                    <a:pt x="7761" y="6817"/>
                  </a:cubicBezTo>
                  <a:cubicBezTo>
                    <a:pt x="8102" y="7145"/>
                    <a:pt x="9011" y="7392"/>
                    <a:pt x="11171" y="8377"/>
                  </a:cubicBezTo>
                  <a:cubicBezTo>
                    <a:pt x="13331" y="9363"/>
                    <a:pt x="16742" y="11087"/>
                    <a:pt x="17992" y="12812"/>
                  </a:cubicBezTo>
                  <a:cubicBezTo>
                    <a:pt x="19243" y="14537"/>
                    <a:pt x="18333" y="16262"/>
                    <a:pt x="15832" y="17699"/>
                  </a:cubicBezTo>
                  <a:cubicBezTo>
                    <a:pt x="13331" y="19136"/>
                    <a:pt x="9238" y="20286"/>
                    <a:pt x="6510" y="20902"/>
                  </a:cubicBezTo>
                  <a:cubicBezTo>
                    <a:pt x="3782" y="21518"/>
                    <a:pt x="2417" y="21600"/>
                    <a:pt x="1394" y="21436"/>
                  </a:cubicBezTo>
                  <a:cubicBezTo>
                    <a:pt x="371" y="21271"/>
                    <a:pt x="-311" y="20861"/>
                    <a:pt x="144" y="20163"/>
                  </a:cubicBezTo>
                  <a:cubicBezTo>
                    <a:pt x="598" y="19465"/>
                    <a:pt x="2190" y="18479"/>
                    <a:pt x="5714" y="17411"/>
                  </a:cubicBezTo>
                  <a:cubicBezTo>
                    <a:pt x="9238" y="16344"/>
                    <a:pt x="14695" y="15194"/>
                    <a:pt x="20152" y="14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571694" y="705630"/>
              <a:ext cx="996690" cy="11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21333"/>
                  </a:moveTo>
                  <a:cubicBezTo>
                    <a:pt x="1108" y="16533"/>
                    <a:pt x="2215" y="11733"/>
                    <a:pt x="3794" y="8133"/>
                  </a:cubicBezTo>
                  <a:cubicBezTo>
                    <a:pt x="5372" y="4533"/>
                    <a:pt x="7422" y="2133"/>
                    <a:pt x="9526" y="933"/>
                  </a:cubicBezTo>
                  <a:cubicBezTo>
                    <a:pt x="11631" y="-267"/>
                    <a:pt x="13791" y="-267"/>
                    <a:pt x="15812" y="693"/>
                  </a:cubicBezTo>
                  <a:cubicBezTo>
                    <a:pt x="17834" y="1653"/>
                    <a:pt x="19717" y="3573"/>
                    <a:pt x="21600" y="5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801391" y="880543"/>
              <a:ext cx="828327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1005" y="12960"/>
                  </a:moveTo>
                  <a:cubicBezTo>
                    <a:pt x="540" y="14688"/>
                    <a:pt x="75" y="16416"/>
                    <a:pt x="8" y="18144"/>
                  </a:cubicBezTo>
                  <a:cubicBezTo>
                    <a:pt x="-58" y="19872"/>
                    <a:pt x="274" y="21600"/>
                    <a:pt x="1570" y="21600"/>
                  </a:cubicBezTo>
                  <a:cubicBezTo>
                    <a:pt x="2866" y="21600"/>
                    <a:pt x="5126" y="19872"/>
                    <a:pt x="7718" y="17280"/>
                  </a:cubicBezTo>
                  <a:cubicBezTo>
                    <a:pt x="10310" y="14688"/>
                    <a:pt x="13234" y="11232"/>
                    <a:pt x="15594" y="8208"/>
                  </a:cubicBezTo>
                  <a:cubicBezTo>
                    <a:pt x="17953" y="5184"/>
                    <a:pt x="19748" y="2592"/>
                    <a:pt x="215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346125" y="1562892"/>
              <a:ext cx="137924" cy="35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428" fill="norm" stroke="1" extrusionOk="0">
                  <a:moveTo>
                    <a:pt x="20816" y="0"/>
                  </a:moveTo>
                  <a:cubicBezTo>
                    <a:pt x="18888" y="0"/>
                    <a:pt x="16959" y="0"/>
                    <a:pt x="13681" y="1455"/>
                  </a:cubicBezTo>
                  <a:cubicBezTo>
                    <a:pt x="10402" y="2911"/>
                    <a:pt x="5773" y="5821"/>
                    <a:pt x="3073" y="8885"/>
                  </a:cubicBezTo>
                  <a:cubicBezTo>
                    <a:pt x="373" y="11949"/>
                    <a:pt x="-398" y="15166"/>
                    <a:pt x="181" y="17311"/>
                  </a:cubicBezTo>
                  <a:cubicBezTo>
                    <a:pt x="759" y="19455"/>
                    <a:pt x="2688" y="20528"/>
                    <a:pt x="5002" y="21064"/>
                  </a:cubicBezTo>
                  <a:cubicBezTo>
                    <a:pt x="7316" y="21600"/>
                    <a:pt x="10016" y="21600"/>
                    <a:pt x="12523" y="20681"/>
                  </a:cubicBezTo>
                  <a:cubicBezTo>
                    <a:pt x="15031" y="19762"/>
                    <a:pt x="17345" y="17923"/>
                    <a:pt x="18888" y="15779"/>
                  </a:cubicBezTo>
                  <a:cubicBezTo>
                    <a:pt x="20431" y="13634"/>
                    <a:pt x="21202" y="11183"/>
                    <a:pt x="20431" y="9191"/>
                  </a:cubicBezTo>
                  <a:cubicBezTo>
                    <a:pt x="19659" y="7200"/>
                    <a:pt x="17345" y="5668"/>
                    <a:pt x="15031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1614897" y="1548176"/>
              <a:ext cx="160491" cy="29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67" fill="norm" stroke="1" extrusionOk="0">
                  <a:moveTo>
                    <a:pt x="3017" y="2209"/>
                  </a:moveTo>
                  <a:cubicBezTo>
                    <a:pt x="1988" y="7656"/>
                    <a:pt x="960" y="13103"/>
                    <a:pt x="445" y="16296"/>
                  </a:cubicBezTo>
                  <a:cubicBezTo>
                    <a:pt x="-69" y="19489"/>
                    <a:pt x="-69" y="20428"/>
                    <a:pt x="102" y="20334"/>
                  </a:cubicBezTo>
                  <a:cubicBezTo>
                    <a:pt x="274" y="20240"/>
                    <a:pt x="617" y="19113"/>
                    <a:pt x="1474" y="16484"/>
                  </a:cubicBezTo>
                  <a:cubicBezTo>
                    <a:pt x="2331" y="13854"/>
                    <a:pt x="3702" y="9722"/>
                    <a:pt x="5074" y="6810"/>
                  </a:cubicBezTo>
                  <a:cubicBezTo>
                    <a:pt x="6445" y="3899"/>
                    <a:pt x="7817" y="2209"/>
                    <a:pt x="9360" y="1176"/>
                  </a:cubicBezTo>
                  <a:cubicBezTo>
                    <a:pt x="10902" y="143"/>
                    <a:pt x="12617" y="-233"/>
                    <a:pt x="14160" y="143"/>
                  </a:cubicBezTo>
                  <a:cubicBezTo>
                    <a:pt x="15702" y="518"/>
                    <a:pt x="17074" y="1645"/>
                    <a:pt x="18274" y="5308"/>
                  </a:cubicBezTo>
                  <a:cubicBezTo>
                    <a:pt x="19474" y="8970"/>
                    <a:pt x="20502" y="15169"/>
                    <a:pt x="21531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874642" y="1568372"/>
              <a:ext cx="161419" cy="248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190" fill="norm" stroke="1" extrusionOk="0">
                  <a:moveTo>
                    <a:pt x="54" y="8695"/>
                  </a:moveTo>
                  <a:cubicBezTo>
                    <a:pt x="1715" y="8914"/>
                    <a:pt x="3377" y="9132"/>
                    <a:pt x="6035" y="8150"/>
                  </a:cubicBezTo>
                  <a:cubicBezTo>
                    <a:pt x="8694" y="7168"/>
                    <a:pt x="12349" y="4986"/>
                    <a:pt x="14343" y="3350"/>
                  </a:cubicBezTo>
                  <a:cubicBezTo>
                    <a:pt x="16337" y="1714"/>
                    <a:pt x="16669" y="623"/>
                    <a:pt x="16004" y="186"/>
                  </a:cubicBezTo>
                  <a:cubicBezTo>
                    <a:pt x="15340" y="-250"/>
                    <a:pt x="13678" y="-32"/>
                    <a:pt x="10854" y="2041"/>
                  </a:cubicBezTo>
                  <a:cubicBezTo>
                    <a:pt x="8029" y="4114"/>
                    <a:pt x="4041" y="8041"/>
                    <a:pt x="1881" y="11205"/>
                  </a:cubicBezTo>
                  <a:cubicBezTo>
                    <a:pt x="-279" y="14368"/>
                    <a:pt x="-611" y="16768"/>
                    <a:pt x="1051" y="18405"/>
                  </a:cubicBezTo>
                  <a:cubicBezTo>
                    <a:pt x="2712" y="20041"/>
                    <a:pt x="6367" y="20914"/>
                    <a:pt x="10023" y="21132"/>
                  </a:cubicBezTo>
                  <a:cubicBezTo>
                    <a:pt x="13678" y="21350"/>
                    <a:pt x="17334" y="20914"/>
                    <a:pt x="20989" y="20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2174063" y="1700895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2406163" y="1533362"/>
              <a:ext cx="151243" cy="25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157" fill="norm" stroke="1" extrusionOk="0">
                  <a:moveTo>
                    <a:pt x="20956" y="1188"/>
                  </a:moveTo>
                  <a:cubicBezTo>
                    <a:pt x="16353" y="547"/>
                    <a:pt x="11749" y="-95"/>
                    <a:pt x="8386" y="12"/>
                  </a:cubicBezTo>
                  <a:cubicBezTo>
                    <a:pt x="5022" y="119"/>
                    <a:pt x="2897" y="974"/>
                    <a:pt x="1481" y="2044"/>
                  </a:cubicBezTo>
                  <a:cubicBezTo>
                    <a:pt x="64" y="3113"/>
                    <a:pt x="-644" y="4396"/>
                    <a:pt x="772" y="5679"/>
                  </a:cubicBezTo>
                  <a:cubicBezTo>
                    <a:pt x="2189" y="6962"/>
                    <a:pt x="5730" y="8246"/>
                    <a:pt x="8917" y="9636"/>
                  </a:cubicBezTo>
                  <a:cubicBezTo>
                    <a:pt x="12104" y="11026"/>
                    <a:pt x="14936" y="12523"/>
                    <a:pt x="15467" y="14555"/>
                  </a:cubicBezTo>
                  <a:cubicBezTo>
                    <a:pt x="15999" y="16586"/>
                    <a:pt x="14228" y="19153"/>
                    <a:pt x="12458" y="20329"/>
                  </a:cubicBezTo>
                  <a:cubicBezTo>
                    <a:pt x="10687" y="21505"/>
                    <a:pt x="8917" y="21291"/>
                    <a:pt x="8208" y="20543"/>
                  </a:cubicBezTo>
                  <a:cubicBezTo>
                    <a:pt x="7500" y="19794"/>
                    <a:pt x="7854" y="18511"/>
                    <a:pt x="8208" y="17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2595739" y="1639560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2611073" y="1490939"/>
              <a:ext cx="84336" cy="7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20970"/>
                  </a:moveTo>
                  <a:cubicBezTo>
                    <a:pt x="655" y="17246"/>
                    <a:pt x="1309" y="13522"/>
                    <a:pt x="2291" y="9798"/>
                  </a:cubicBezTo>
                  <a:cubicBezTo>
                    <a:pt x="3273" y="6073"/>
                    <a:pt x="4582" y="2349"/>
                    <a:pt x="7855" y="860"/>
                  </a:cubicBezTo>
                  <a:cubicBezTo>
                    <a:pt x="11127" y="-630"/>
                    <a:pt x="16364" y="115"/>
                    <a:pt x="21600" y="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2732234" y="1297475"/>
              <a:ext cx="660857" cy="44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23" fill="norm" stroke="1" extrusionOk="0">
                  <a:moveTo>
                    <a:pt x="5283" y="13483"/>
                  </a:moveTo>
                  <a:cubicBezTo>
                    <a:pt x="4203" y="13605"/>
                    <a:pt x="3123" y="13728"/>
                    <a:pt x="2209" y="14649"/>
                  </a:cubicBezTo>
                  <a:cubicBezTo>
                    <a:pt x="1295" y="15569"/>
                    <a:pt x="548" y="17287"/>
                    <a:pt x="215" y="18515"/>
                  </a:cubicBezTo>
                  <a:cubicBezTo>
                    <a:pt x="-117" y="19742"/>
                    <a:pt x="-34" y="20478"/>
                    <a:pt x="257" y="20908"/>
                  </a:cubicBezTo>
                  <a:cubicBezTo>
                    <a:pt x="548" y="21337"/>
                    <a:pt x="1046" y="21460"/>
                    <a:pt x="1960" y="20417"/>
                  </a:cubicBezTo>
                  <a:cubicBezTo>
                    <a:pt x="2874" y="19374"/>
                    <a:pt x="4203" y="17165"/>
                    <a:pt x="5158" y="14771"/>
                  </a:cubicBezTo>
                  <a:cubicBezTo>
                    <a:pt x="6114" y="12378"/>
                    <a:pt x="6695" y="9801"/>
                    <a:pt x="7028" y="7776"/>
                  </a:cubicBezTo>
                  <a:cubicBezTo>
                    <a:pt x="7360" y="5751"/>
                    <a:pt x="7443" y="4278"/>
                    <a:pt x="7277" y="3849"/>
                  </a:cubicBezTo>
                  <a:cubicBezTo>
                    <a:pt x="7111" y="3419"/>
                    <a:pt x="6695" y="4033"/>
                    <a:pt x="6238" y="5812"/>
                  </a:cubicBezTo>
                  <a:cubicBezTo>
                    <a:pt x="5781" y="7592"/>
                    <a:pt x="5283" y="10537"/>
                    <a:pt x="5325" y="12930"/>
                  </a:cubicBezTo>
                  <a:cubicBezTo>
                    <a:pt x="5366" y="15324"/>
                    <a:pt x="5948" y="17165"/>
                    <a:pt x="6695" y="18024"/>
                  </a:cubicBezTo>
                  <a:cubicBezTo>
                    <a:pt x="7443" y="18883"/>
                    <a:pt x="8357" y="18760"/>
                    <a:pt x="9105" y="18085"/>
                  </a:cubicBezTo>
                  <a:cubicBezTo>
                    <a:pt x="9852" y="17410"/>
                    <a:pt x="10434" y="16183"/>
                    <a:pt x="10766" y="15262"/>
                  </a:cubicBezTo>
                  <a:cubicBezTo>
                    <a:pt x="11098" y="14342"/>
                    <a:pt x="11181" y="13728"/>
                    <a:pt x="11015" y="13360"/>
                  </a:cubicBezTo>
                  <a:cubicBezTo>
                    <a:pt x="10849" y="12992"/>
                    <a:pt x="10434" y="12869"/>
                    <a:pt x="10018" y="13299"/>
                  </a:cubicBezTo>
                  <a:cubicBezTo>
                    <a:pt x="9603" y="13728"/>
                    <a:pt x="9188" y="14710"/>
                    <a:pt x="8980" y="15508"/>
                  </a:cubicBezTo>
                  <a:cubicBezTo>
                    <a:pt x="8772" y="16305"/>
                    <a:pt x="8772" y="16919"/>
                    <a:pt x="8980" y="17471"/>
                  </a:cubicBezTo>
                  <a:cubicBezTo>
                    <a:pt x="9188" y="18024"/>
                    <a:pt x="9603" y="18515"/>
                    <a:pt x="10558" y="18699"/>
                  </a:cubicBezTo>
                  <a:cubicBezTo>
                    <a:pt x="11514" y="18883"/>
                    <a:pt x="13009" y="18760"/>
                    <a:pt x="14131" y="18330"/>
                  </a:cubicBezTo>
                  <a:cubicBezTo>
                    <a:pt x="15252" y="17901"/>
                    <a:pt x="16000" y="17165"/>
                    <a:pt x="16540" y="16551"/>
                  </a:cubicBezTo>
                  <a:cubicBezTo>
                    <a:pt x="17080" y="15937"/>
                    <a:pt x="17412" y="15446"/>
                    <a:pt x="17371" y="15324"/>
                  </a:cubicBezTo>
                  <a:cubicBezTo>
                    <a:pt x="17329" y="15201"/>
                    <a:pt x="16914" y="15446"/>
                    <a:pt x="16457" y="16183"/>
                  </a:cubicBezTo>
                  <a:cubicBezTo>
                    <a:pt x="16000" y="16919"/>
                    <a:pt x="15501" y="18146"/>
                    <a:pt x="15294" y="19067"/>
                  </a:cubicBezTo>
                  <a:cubicBezTo>
                    <a:pt x="15086" y="19987"/>
                    <a:pt x="15169" y="20601"/>
                    <a:pt x="15418" y="20908"/>
                  </a:cubicBezTo>
                  <a:cubicBezTo>
                    <a:pt x="15668" y="21215"/>
                    <a:pt x="16083" y="21215"/>
                    <a:pt x="16831" y="20478"/>
                  </a:cubicBezTo>
                  <a:cubicBezTo>
                    <a:pt x="17578" y="19742"/>
                    <a:pt x="18658" y="18269"/>
                    <a:pt x="19489" y="15753"/>
                  </a:cubicBezTo>
                  <a:cubicBezTo>
                    <a:pt x="20320" y="13237"/>
                    <a:pt x="20901" y="9678"/>
                    <a:pt x="21192" y="7162"/>
                  </a:cubicBezTo>
                  <a:cubicBezTo>
                    <a:pt x="21483" y="4646"/>
                    <a:pt x="21483" y="3174"/>
                    <a:pt x="21317" y="2069"/>
                  </a:cubicBezTo>
                  <a:cubicBezTo>
                    <a:pt x="21151" y="965"/>
                    <a:pt x="20818" y="228"/>
                    <a:pt x="20486" y="44"/>
                  </a:cubicBezTo>
                  <a:cubicBezTo>
                    <a:pt x="20154" y="-140"/>
                    <a:pt x="19821" y="228"/>
                    <a:pt x="19572" y="1701"/>
                  </a:cubicBezTo>
                  <a:cubicBezTo>
                    <a:pt x="19323" y="3174"/>
                    <a:pt x="19157" y="5751"/>
                    <a:pt x="19489" y="8390"/>
                  </a:cubicBezTo>
                  <a:cubicBezTo>
                    <a:pt x="19821" y="11028"/>
                    <a:pt x="20652" y="13728"/>
                    <a:pt x="21483" y="16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4237295" y="1375936"/>
              <a:ext cx="321156" cy="31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37" fill="norm" stroke="1" extrusionOk="0">
                  <a:moveTo>
                    <a:pt x="4025" y="201"/>
                  </a:moveTo>
                  <a:cubicBezTo>
                    <a:pt x="3175" y="27"/>
                    <a:pt x="2324" y="-147"/>
                    <a:pt x="1729" y="201"/>
                  </a:cubicBezTo>
                  <a:cubicBezTo>
                    <a:pt x="1134" y="550"/>
                    <a:pt x="793" y="1421"/>
                    <a:pt x="453" y="3859"/>
                  </a:cubicBezTo>
                  <a:cubicBezTo>
                    <a:pt x="113" y="6298"/>
                    <a:pt x="-227" y="10305"/>
                    <a:pt x="198" y="13005"/>
                  </a:cubicBezTo>
                  <a:cubicBezTo>
                    <a:pt x="623" y="15705"/>
                    <a:pt x="1814" y="17098"/>
                    <a:pt x="2834" y="17795"/>
                  </a:cubicBezTo>
                  <a:cubicBezTo>
                    <a:pt x="3855" y="18492"/>
                    <a:pt x="4705" y="18492"/>
                    <a:pt x="5726" y="17795"/>
                  </a:cubicBezTo>
                  <a:cubicBezTo>
                    <a:pt x="6746" y="17098"/>
                    <a:pt x="7937" y="15705"/>
                    <a:pt x="8617" y="14398"/>
                  </a:cubicBezTo>
                  <a:cubicBezTo>
                    <a:pt x="9297" y="13092"/>
                    <a:pt x="9467" y="11872"/>
                    <a:pt x="9723" y="12308"/>
                  </a:cubicBezTo>
                  <a:cubicBezTo>
                    <a:pt x="9978" y="12743"/>
                    <a:pt x="10318" y="14834"/>
                    <a:pt x="10658" y="16401"/>
                  </a:cubicBezTo>
                  <a:cubicBezTo>
                    <a:pt x="10998" y="17969"/>
                    <a:pt x="11338" y="19014"/>
                    <a:pt x="11849" y="19798"/>
                  </a:cubicBezTo>
                  <a:cubicBezTo>
                    <a:pt x="12359" y="20582"/>
                    <a:pt x="13039" y="21105"/>
                    <a:pt x="13804" y="21279"/>
                  </a:cubicBezTo>
                  <a:cubicBezTo>
                    <a:pt x="14570" y="21453"/>
                    <a:pt x="15420" y="21279"/>
                    <a:pt x="16526" y="20147"/>
                  </a:cubicBezTo>
                  <a:cubicBezTo>
                    <a:pt x="17631" y="19014"/>
                    <a:pt x="18992" y="16924"/>
                    <a:pt x="19842" y="13440"/>
                  </a:cubicBezTo>
                  <a:cubicBezTo>
                    <a:pt x="20693" y="9956"/>
                    <a:pt x="21033" y="5079"/>
                    <a:pt x="21373" y="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4594392" y="1255904"/>
              <a:ext cx="324401" cy="37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45" fill="norm" stroke="1" extrusionOk="0">
                  <a:moveTo>
                    <a:pt x="8258" y="16218"/>
                  </a:moveTo>
                  <a:cubicBezTo>
                    <a:pt x="7414" y="15780"/>
                    <a:pt x="6570" y="15342"/>
                    <a:pt x="5220" y="15634"/>
                  </a:cubicBezTo>
                  <a:cubicBezTo>
                    <a:pt x="3870" y="15926"/>
                    <a:pt x="2014" y="16948"/>
                    <a:pt x="1001" y="17896"/>
                  </a:cubicBezTo>
                  <a:cubicBezTo>
                    <a:pt x="-11" y="18845"/>
                    <a:pt x="-180" y="19721"/>
                    <a:pt x="158" y="20158"/>
                  </a:cubicBezTo>
                  <a:cubicBezTo>
                    <a:pt x="495" y="20596"/>
                    <a:pt x="1339" y="20596"/>
                    <a:pt x="2183" y="20450"/>
                  </a:cubicBezTo>
                  <a:cubicBezTo>
                    <a:pt x="3026" y="20304"/>
                    <a:pt x="3870" y="20013"/>
                    <a:pt x="4629" y="19575"/>
                  </a:cubicBezTo>
                  <a:cubicBezTo>
                    <a:pt x="5389" y="19137"/>
                    <a:pt x="6064" y="18553"/>
                    <a:pt x="6486" y="18845"/>
                  </a:cubicBezTo>
                  <a:cubicBezTo>
                    <a:pt x="6908" y="19137"/>
                    <a:pt x="7076" y="20304"/>
                    <a:pt x="7583" y="20888"/>
                  </a:cubicBezTo>
                  <a:cubicBezTo>
                    <a:pt x="8089" y="21472"/>
                    <a:pt x="8933" y="21472"/>
                    <a:pt x="10789" y="19867"/>
                  </a:cubicBezTo>
                  <a:cubicBezTo>
                    <a:pt x="12645" y="18261"/>
                    <a:pt x="15514" y="15050"/>
                    <a:pt x="17370" y="11694"/>
                  </a:cubicBezTo>
                  <a:cubicBezTo>
                    <a:pt x="19226" y="8337"/>
                    <a:pt x="20070" y="4834"/>
                    <a:pt x="20492" y="2718"/>
                  </a:cubicBezTo>
                  <a:cubicBezTo>
                    <a:pt x="20914" y="602"/>
                    <a:pt x="20914" y="-128"/>
                    <a:pt x="20829" y="18"/>
                  </a:cubicBezTo>
                  <a:cubicBezTo>
                    <a:pt x="20745" y="164"/>
                    <a:pt x="20576" y="1186"/>
                    <a:pt x="20323" y="3813"/>
                  </a:cubicBezTo>
                  <a:cubicBezTo>
                    <a:pt x="20070" y="6440"/>
                    <a:pt x="19732" y="10672"/>
                    <a:pt x="19901" y="13518"/>
                  </a:cubicBezTo>
                  <a:cubicBezTo>
                    <a:pt x="20070" y="16364"/>
                    <a:pt x="20745" y="17823"/>
                    <a:pt x="21420" y="19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4992575" y="1139852"/>
              <a:ext cx="209891" cy="48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29" fill="norm" stroke="1" extrusionOk="0">
                  <a:moveTo>
                    <a:pt x="14346" y="15840"/>
                  </a:moveTo>
                  <a:cubicBezTo>
                    <a:pt x="13566" y="15393"/>
                    <a:pt x="12785" y="14945"/>
                    <a:pt x="11744" y="14721"/>
                  </a:cubicBezTo>
                  <a:cubicBezTo>
                    <a:pt x="10703" y="14497"/>
                    <a:pt x="9402" y="14497"/>
                    <a:pt x="7450" y="15281"/>
                  </a:cubicBezTo>
                  <a:cubicBezTo>
                    <a:pt x="5498" y="16064"/>
                    <a:pt x="2896" y="17631"/>
                    <a:pt x="1465" y="18694"/>
                  </a:cubicBezTo>
                  <a:cubicBezTo>
                    <a:pt x="33" y="19757"/>
                    <a:pt x="-227" y="20317"/>
                    <a:pt x="163" y="20765"/>
                  </a:cubicBezTo>
                  <a:cubicBezTo>
                    <a:pt x="554" y="21212"/>
                    <a:pt x="1595" y="21548"/>
                    <a:pt x="3416" y="21156"/>
                  </a:cubicBezTo>
                  <a:cubicBezTo>
                    <a:pt x="5238" y="20765"/>
                    <a:pt x="7840" y="19645"/>
                    <a:pt x="10573" y="17519"/>
                  </a:cubicBezTo>
                  <a:cubicBezTo>
                    <a:pt x="13306" y="15393"/>
                    <a:pt x="16168" y="12259"/>
                    <a:pt x="17860" y="9405"/>
                  </a:cubicBezTo>
                  <a:cubicBezTo>
                    <a:pt x="19551" y="6551"/>
                    <a:pt x="20072" y="3977"/>
                    <a:pt x="20202" y="2354"/>
                  </a:cubicBezTo>
                  <a:cubicBezTo>
                    <a:pt x="20332" y="731"/>
                    <a:pt x="20072" y="60"/>
                    <a:pt x="19681" y="4"/>
                  </a:cubicBezTo>
                  <a:cubicBezTo>
                    <a:pt x="19291" y="-52"/>
                    <a:pt x="18771" y="508"/>
                    <a:pt x="18250" y="2242"/>
                  </a:cubicBezTo>
                  <a:cubicBezTo>
                    <a:pt x="17730" y="3977"/>
                    <a:pt x="17209" y="6887"/>
                    <a:pt x="17730" y="8957"/>
                  </a:cubicBezTo>
                  <a:cubicBezTo>
                    <a:pt x="18250" y="11028"/>
                    <a:pt x="19812" y="12259"/>
                    <a:pt x="21373" y="13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5302134" y="1164216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5350690" y="1329808"/>
              <a:ext cx="81781" cy="22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05" fill="norm" stroke="1" extrusionOk="0">
                  <a:moveTo>
                    <a:pt x="20945" y="2505"/>
                  </a:moveTo>
                  <a:cubicBezTo>
                    <a:pt x="18982" y="1523"/>
                    <a:pt x="17018" y="541"/>
                    <a:pt x="14400" y="173"/>
                  </a:cubicBezTo>
                  <a:cubicBezTo>
                    <a:pt x="11782" y="-195"/>
                    <a:pt x="8509" y="50"/>
                    <a:pt x="5564" y="664"/>
                  </a:cubicBezTo>
                  <a:cubicBezTo>
                    <a:pt x="2618" y="1278"/>
                    <a:pt x="0" y="2260"/>
                    <a:pt x="0" y="3855"/>
                  </a:cubicBezTo>
                  <a:cubicBezTo>
                    <a:pt x="0" y="5450"/>
                    <a:pt x="2618" y="7660"/>
                    <a:pt x="6218" y="9623"/>
                  </a:cubicBezTo>
                  <a:cubicBezTo>
                    <a:pt x="9818" y="11587"/>
                    <a:pt x="14400" y="13305"/>
                    <a:pt x="17345" y="15146"/>
                  </a:cubicBezTo>
                  <a:cubicBezTo>
                    <a:pt x="20291" y="16987"/>
                    <a:pt x="21600" y="18950"/>
                    <a:pt x="20618" y="20055"/>
                  </a:cubicBezTo>
                  <a:cubicBezTo>
                    <a:pt x="19636" y="21160"/>
                    <a:pt x="16364" y="21405"/>
                    <a:pt x="12764" y="21405"/>
                  </a:cubicBezTo>
                  <a:cubicBezTo>
                    <a:pt x="9164" y="21405"/>
                    <a:pt x="5236" y="21160"/>
                    <a:pt x="3273" y="20178"/>
                  </a:cubicBezTo>
                  <a:cubicBezTo>
                    <a:pt x="1309" y="19196"/>
                    <a:pt x="1309" y="17478"/>
                    <a:pt x="1309" y="15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5985663" y="1138355"/>
              <a:ext cx="121490" cy="40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80" fill="norm" stroke="1" extrusionOk="0">
                  <a:moveTo>
                    <a:pt x="21392" y="1384"/>
                  </a:moveTo>
                  <a:cubicBezTo>
                    <a:pt x="20042" y="837"/>
                    <a:pt x="18692" y="290"/>
                    <a:pt x="16892" y="85"/>
                  </a:cubicBezTo>
                  <a:cubicBezTo>
                    <a:pt x="15092" y="-120"/>
                    <a:pt x="12842" y="17"/>
                    <a:pt x="10367" y="837"/>
                  </a:cubicBezTo>
                  <a:cubicBezTo>
                    <a:pt x="7892" y="1657"/>
                    <a:pt x="5192" y="3161"/>
                    <a:pt x="3392" y="5758"/>
                  </a:cubicBezTo>
                  <a:cubicBezTo>
                    <a:pt x="1592" y="8356"/>
                    <a:pt x="692" y="12047"/>
                    <a:pt x="242" y="14713"/>
                  </a:cubicBezTo>
                  <a:cubicBezTo>
                    <a:pt x="-208" y="17379"/>
                    <a:pt x="-208" y="19019"/>
                    <a:pt x="1817" y="19976"/>
                  </a:cubicBezTo>
                  <a:cubicBezTo>
                    <a:pt x="3842" y="20933"/>
                    <a:pt x="7892" y="21207"/>
                    <a:pt x="11942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5907814" y="1345250"/>
              <a:ext cx="449842" cy="176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001" fill="norm" stroke="1" extrusionOk="0">
                  <a:moveTo>
                    <a:pt x="1464" y="7655"/>
                  </a:moveTo>
                  <a:cubicBezTo>
                    <a:pt x="732" y="7655"/>
                    <a:pt x="0" y="7655"/>
                    <a:pt x="0" y="7807"/>
                  </a:cubicBezTo>
                  <a:cubicBezTo>
                    <a:pt x="0" y="7959"/>
                    <a:pt x="732" y="8263"/>
                    <a:pt x="2685" y="7807"/>
                  </a:cubicBezTo>
                  <a:cubicBezTo>
                    <a:pt x="4637" y="7351"/>
                    <a:pt x="7810" y="6134"/>
                    <a:pt x="9702" y="5221"/>
                  </a:cubicBezTo>
                  <a:cubicBezTo>
                    <a:pt x="11593" y="4308"/>
                    <a:pt x="12203" y="3700"/>
                    <a:pt x="12692" y="2787"/>
                  </a:cubicBezTo>
                  <a:cubicBezTo>
                    <a:pt x="13180" y="1875"/>
                    <a:pt x="13546" y="658"/>
                    <a:pt x="13363" y="201"/>
                  </a:cubicBezTo>
                  <a:cubicBezTo>
                    <a:pt x="13180" y="-255"/>
                    <a:pt x="12447" y="49"/>
                    <a:pt x="11654" y="1266"/>
                  </a:cubicBezTo>
                  <a:cubicBezTo>
                    <a:pt x="10861" y="2483"/>
                    <a:pt x="10007" y="4613"/>
                    <a:pt x="9458" y="7351"/>
                  </a:cubicBezTo>
                  <a:cubicBezTo>
                    <a:pt x="8908" y="10089"/>
                    <a:pt x="8664" y="13435"/>
                    <a:pt x="9092" y="16021"/>
                  </a:cubicBezTo>
                  <a:cubicBezTo>
                    <a:pt x="9519" y="18607"/>
                    <a:pt x="10617" y="20432"/>
                    <a:pt x="11959" y="20889"/>
                  </a:cubicBezTo>
                  <a:cubicBezTo>
                    <a:pt x="13302" y="21345"/>
                    <a:pt x="14888" y="20432"/>
                    <a:pt x="16536" y="17846"/>
                  </a:cubicBezTo>
                  <a:cubicBezTo>
                    <a:pt x="18183" y="15260"/>
                    <a:pt x="19892" y="11001"/>
                    <a:pt x="20746" y="7959"/>
                  </a:cubicBezTo>
                  <a:cubicBezTo>
                    <a:pt x="21600" y="4917"/>
                    <a:pt x="21600" y="3091"/>
                    <a:pt x="21295" y="1875"/>
                  </a:cubicBezTo>
                  <a:cubicBezTo>
                    <a:pt x="20990" y="658"/>
                    <a:pt x="20380" y="49"/>
                    <a:pt x="20075" y="506"/>
                  </a:cubicBezTo>
                  <a:cubicBezTo>
                    <a:pt x="19769" y="962"/>
                    <a:pt x="19769" y="2483"/>
                    <a:pt x="20014" y="4917"/>
                  </a:cubicBezTo>
                  <a:cubicBezTo>
                    <a:pt x="20258" y="7351"/>
                    <a:pt x="20746" y="10697"/>
                    <a:pt x="20990" y="13587"/>
                  </a:cubicBezTo>
                  <a:cubicBezTo>
                    <a:pt x="21234" y="16477"/>
                    <a:pt x="21234" y="18911"/>
                    <a:pt x="20929" y="19976"/>
                  </a:cubicBezTo>
                  <a:cubicBezTo>
                    <a:pt x="20624" y="21041"/>
                    <a:pt x="20014" y="20737"/>
                    <a:pt x="19403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6532299" y="1026799"/>
              <a:ext cx="88532" cy="51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418" fill="norm" stroke="1" extrusionOk="0">
                  <a:moveTo>
                    <a:pt x="9985" y="938"/>
                  </a:moveTo>
                  <a:cubicBezTo>
                    <a:pt x="11785" y="404"/>
                    <a:pt x="13585" y="-131"/>
                    <a:pt x="13585" y="29"/>
                  </a:cubicBezTo>
                  <a:cubicBezTo>
                    <a:pt x="13585" y="190"/>
                    <a:pt x="11785" y="1045"/>
                    <a:pt x="8785" y="3237"/>
                  </a:cubicBezTo>
                  <a:cubicBezTo>
                    <a:pt x="5785" y="5429"/>
                    <a:pt x="1585" y="8958"/>
                    <a:pt x="385" y="12059"/>
                  </a:cubicBezTo>
                  <a:cubicBezTo>
                    <a:pt x="-815" y="15160"/>
                    <a:pt x="985" y="17833"/>
                    <a:pt x="3085" y="19330"/>
                  </a:cubicBezTo>
                  <a:cubicBezTo>
                    <a:pt x="5185" y="20827"/>
                    <a:pt x="7585" y="21148"/>
                    <a:pt x="10285" y="21309"/>
                  </a:cubicBezTo>
                  <a:cubicBezTo>
                    <a:pt x="12985" y="21469"/>
                    <a:pt x="15985" y="21469"/>
                    <a:pt x="17785" y="21202"/>
                  </a:cubicBezTo>
                  <a:cubicBezTo>
                    <a:pt x="19585" y="20934"/>
                    <a:pt x="20185" y="20400"/>
                    <a:pt x="20785" y="19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6481492" y="1286885"/>
              <a:ext cx="17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5971" y="21600"/>
                  </a:moveTo>
                  <a:cubicBezTo>
                    <a:pt x="3070" y="18400"/>
                    <a:pt x="168" y="15200"/>
                    <a:pt x="7" y="12400"/>
                  </a:cubicBezTo>
                  <a:cubicBezTo>
                    <a:pt x="-154" y="9600"/>
                    <a:pt x="2425" y="7200"/>
                    <a:pt x="6455" y="5200"/>
                  </a:cubicBezTo>
                  <a:cubicBezTo>
                    <a:pt x="10485" y="3200"/>
                    <a:pt x="15965" y="1600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2907657" y="2383244"/>
              <a:ext cx="224762" cy="50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1687" y="0"/>
                  </a:moveTo>
                  <a:cubicBezTo>
                    <a:pt x="2172" y="4078"/>
                    <a:pt x="2657" y="8155"/>
                    <a:pt x="3021" y="11571"/>
                  </a:cubicBezTo>
                  <a:cubicBezTo>
                    <a:pt x="3385" y="14988"/>
                    <a:pt x="3628" y="17743"/>
                    <a:pt x="3749" y="19396"/>
                  </a:cubicBezTo>
                  <a:cubicBezTo>
                    <a:pt x="3871" y="21049"/>
                    <a:pt x="3871" y="21600"/>
                    <a:pt x="3749" y="21600"/>
                  </a:cubicBezTo>
                  <a:cubicBezTo>
                    <a:pt x="3628" y="21600"/>
                    <a:pt x="3385" y="21049"/>
                    <a:pt x="2779" y="20002"/>
                  </a:cubicBezTo>
                  <a:cubicBezTo>
                    <a:pt x="2172" y="18955"/>
                    <a:pt x="1201" y="17412"/>
                    <a:pt x="594" y="16365"/>
                  </a:cubicBezTo>
                  <a:cubicBezTo>
                    <a:pt x="-12" y="15318"/>
                    <a:pt x="-255" y="14767"/>
                    <a:pt x="352" y="14327"/>
                  </a:cubicBezTo>
                  <a:cubicBezTo>
                    <a:pt x="958" y="13886"/>
                    <a:pt x="2415" y="13555"/>
                    <a:pt x="4963" y="12453"/>
                  </a:cubicBezTo>
                  <a:cubicBezTo>
                    <a:pt x="7511" y="11351"/>
                    <a:pt x="11152" y="9478"/>
                    <a:pt x="13457" y="7824"/>
                  </a:cubicBezTo>
                  <a:cubicBezTo>
                    <a:pt x="15763" y="6171"/>
                    <a:pt x="16734" y="4739"/>
                    <a:pt x="17583" y="3582"/>
                  </a:cubicBezTo>
                  <a:cubicBezTo>
                    <a:pt x="18433" y="2424"/>
                    <a:pt x="19161" y="1543"/>
                    <a:pt x="19525" y="1378"/>
                  </a:cubicBezTo>
                  <a:cubicBezTo>
                    <a:pt x="19889" y="1212"/>
                    <a:pt x="19889" y="1763"/>
                    <a:pt x="19646" y="3637"/>
                  </a:cubicBezTo>
                  <a:cubicBezTo>
                    <a:pt x="19403" y="5510"/>
                    <a:pt x="18918" y="8706"/>
                    <a:pt x="19161" y="11406"/>
                  </a:cubicBezTo>
                  <a:cubicBezTo>
                    <a:pt x="19403" y="14106"/>
                    <a:pt x="20374" y="16310"/>
                    <a:pt x="2134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3224420" y="2697584"/>
              <a:ext cx="97236" cy="17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348" fill="norm" stroke="1" extrusionOk="0">
                  <a:moveTo>
                    <a:pt x="3323" y="6574"/>
                  </a:moveTo>
                  <a:cubicBezTo>
                    <a:pt x="1662" y="10330"/>
                    <a:pt x="0" y="14087"/>
                    <a:pt x="0" y="16591"/>
                  </a:cubicBezTo>
                  <a:cubicBezTo>
                    <a:pt x="0" y="19096"/>
                    <a:pt x="1662" y="20348"/>
                    <a:pt x="3877" y="20974"/>
                  </a:cubicBezTo>
                  <a:cubicBezTo>
                    <a:pt x="6092" y="21600"/>
                    <a:pt x="8862" y="21600"/>
                    <a:pt x="11908" y="19722"/>
                  </a:cubicBezTo>
                  <a:cubicBezTo>
                    <a:pt x="14954" y="17843"/>
                    <a:pt x="18277" y="14087"/>
                    <a:pt x="19938" y="11426"/>
                  </a:cubicBezTo>
                  <a:cubicBezTo>
                    <a:pt x="21600" y="8765"/>
                    <a:pt x="21600" y="7200"/>
                    <a:pt x="18831" y="5478"/>
                  </a:cubicBezTo>
                  <a:cubicBezTo>
                    <a:pt x="16062" y="3757"/>
                    <a:pt x="10523" y="1878"/>
                    <a:pt x="49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3485093" y="2528914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3492760" y="2751252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4020304" y="2393760"/>
              <a:ext cx="285141" cy="45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67" fill="norm" stroke="1" extrusionOk="0">
                  <a:moveTo>
                    <a:pt x="14575" y="4546"/>
                  </a:moveTo>
                  <a:cubicBezTo>
                    <a:pt x="13804" y="3946"/>
                    <a:pt x="13032" y="3346"/>
                    <a:pt x="12164" y="3046"/>
                  </a:cubicBezTo>
                  <a:cubicBezTo>
                    <a:pt x="11297" y="2746"/>
                    <a:pt x="10332" y="2746"/>
                    <a:pt x="9272" y="3286"/>
                  </a:cubicBezTo>
                  <a:cubicBezTo>
                    <a:pt x="8211" y="3826"/>
                    <a:pt x="7054" y="4906"/>
                    <a:pt x="5607" y="6886"/>
                  </a:cubicBezTo>
                  <a:cubicBezTo>
                    <a:pt x="4161" y="8866"/>
                    <a:pt x="2425" y="11746"/>
                    <a:pt x="1364" y="14086"/>
                  </a:cubicBezTo>
                  <a:cubicBezTo>
                    <a:pt x="304" y="16426"/>
                    <a:pt x="-82" y="18226"/>
                    <a:pt x="14" y="19366"/>
                  </a:cubicBezTo>
                  <a:cubicBezTo>
                    <a:pt x="111" y="20506"/>
                    <a:pt x="689" y="20986"/>
                    <a:pt x="1461" y="21226"/>
                  </a:cubicBezTo>
                  <a:cubicBezTo>
                    <a:pt x="2232" y="21466"/>
                    <a:pt x="3197" y="21466"/>
                    <a:pt x="4836" y="20686"/>
                  </a:cubicBezTo>
                  <a:cubicBezTo>
                    <a:pt x="6475" y="19906"/>
                    <a:pt x="8789" y="18346"/>
                    <a:pt x="10814" y="16006"/>
                  </a:cubicBezTo>
                  <a:cubicBezTo>
                    <a:pt x="12839" y="13666"/>
                    <a:pt x="14575" y="10546"/>
                    <a:pt x="15250" y="8026"/>
                  </a:cubicBezTo>
                  <a:cubicBezTo>
                    <a:pt x="15925" y="5506"/>
                    <a:pt x="15539" y="3586"/>
                    <a:pt x="14189" y="2266"/>
                  </a:cubicBezTo>
                  <a:cubicBezTo>
                    <a:pt x="12839" y="946"/>
                    <a:pt x="10525" y="226"/>
                    <a:pt x="8982" y="46"/>
                  </a:cubicBezTo>
                  <a:cubicBezTo>
                    <a:pt x="7439" y="-134"/>
                    <a:pt x="6668" y="226"/>
                    <a:pt x="5800" y="886"/>
                  </a:cubicBezTo>
                  <a:cubicBezTo>
                    <a:pt x="4932" y="1546"/>
                    <a:pt x="3968" y="2506"/>
                    <a:pt x="3486" y="3466"/>
                  </a:cubicBezTo>
                  <a:cubicBezTo>
                    <a:pt x="3004" y="4426"/>
                    <a:pt x="3004" y="5386"/>
                    <a:pt x="3389" y="6046"/>
                  </a:cubicBezTo>
                  <a:cubicBezTo>
                    <a:pt x="3775" y="6706"/>
                    <a:pt x="4547" y="7066"/>
                    <a:pt x="7632" y="7126"/>
                  </a:cubicBezTo>
                  <a:cubicBezTo>
                    <a:pt x="10718" y="7186"/>
                    <a:pt x="16118" y="6946"/>
                    <a:pt x="21518" y="6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4569844" y="2475185"/>
              <a:ext cx="285519" cy="26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01" fill="norm" stroke="1" extrusionOk="0">
                  <a:moveTo>
                    <a:pt x="19218" y="616"/>
                  </a:moveTo>
                  <a:cubicBezTo>
                    <a:pt x="20174" y="209"/>
                    <a:pt x="21130" y="-199"/>
                    <a:pt x="21321" y="107"/>
                  </a:cubicBezTo>
                  <a:cubicBezTo>
                    <a:pt x="21512" y="412"/>
                    <a:pt x="20939" y="1431"/>
                    <a:pt x="18836" y="3163"/>
                  </a:cubicBezTo>
                  <a:cubicBezTo>
                    <a:pt x="16733" y="4895"/>
                    <a:pt x="13101" y="7341"/>
                    <a:pt x="9947" y="9480"/>
                  </a:cubicBezTo>
                  <a:cubicBezTo>
                    <a:pt x="6793" y="11620"/>
                    <a:pt x="4117" y="13454"/>
                    <a:pt x="2397" y="14982"/>
                  </a:cubicBezTo>
                  <a:cubicBezTo>
                    <a:pt x="677" y="16510"/>
                    <a:pt x="-88" y="17733"/>
                    <a:pt x="8" y="18446"/>
                  </a:cubicBezTo>
                  <a:cubicBezTo>
                    <a:pt x="103" y="19159"/>
                    <a:pt x="1059" y="19363"/>
                    <a:pt x="3066" y="19465"/>
                  </a:cubicBezTo>
                  <a:cubicBezTo>
                    <a:pt x="5073" y="19567"/>
                    <a:pt x="8131" y="19567"/>
                    <a:pt x="10234" y="19771"/>
                  </a:cubicBezTo>
                  <a:cubicBezTo>
                    <a:pt x="12337" y="19975"/>
                    <a:pt x="13484" y="20382"/>
                    <a:pt x="14057" y="20688"/>
                  </a:cubicBezTo>
                  <a:cubicBezTo>
                    <a:pt x="14631" y="20993"/>
                    <a:pt x="14631" y="21197"/>
                    <a:pt x="14631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4612118" y="2751252"/>
              <a:ext cx="29134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7100"/>
                    <a:pt x="8716" y="12600"/>
                    <a:pt x="12316" y="9000"/>
                  </a:cubicBezTo>
                  <a:cubicBezTo>
                    <a:pt x="15916" y="5400"/>
                    <a:pt x="1875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5073969" y="2372628"/>
              <a:ext cx="320168" cy="38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65" fill="norm" stroke="1" extrusionOk="0">
                  <a:moveTo>
                    <a:pt x="17363" y="6559"/>
                  </a:moveTo>
                  <a:cubicBezTo>
                    <a:pt x="17363" y="5848"/>
                    <a:pt x="17363" y="5138"/>
                    <a:pt x="17191" y="4427"/>
                  </a:cubicBezTo>
                  <a:cubicBezTo>
                    <a:pt x="17020" y="3717"/>
                    <a:pt x="16677" y="3006"/>
                    <a:pt x="15820" y="2651"/>
                  </a:cubicBezTo>
                  <a:cubicBezTo>
                    <a:pt x="14963" y="2296"/>
                    <a:pt x="13591" y="2296"/>
                    <a:pt x="11620" y="3219"/>
                  </a:cubicBezTo>
                  <a:cubicBezTo>
                    <a:pt x="9648" y="4143"/>
                    <a:pt x="7077" y="5991"/>
                    <a:pt x="5020" y="8691"/>
                  </a:cubicBezTo>
                  <a:cubicBezTo>
                    <a:pt x="2963" y="11391"/>
                    <a:pt x="1420" y="14943"/>
                    <a:pt x="648" y="17075"/>
                  </a:cubicBezTo>
                  <a:cubicBezTo>
                    <a:pt x="-123" y="19206"/>
                    <a:pt x="-123" y="19917"/>
                    <a:pt x="220" y="20485"/>
                  </a:cubicBezTo>
                  <a:cubicBezTo>
                    <a:pt x="563" y="21054"/>
                    <a:pt x="1248" y="21480"/>
                    <a:pt x="2963" y="21338"/>
                  </a:cubicBezTo>
                  <a:cubicBezTo>
                    <a:pt x="4677" y="21196"/>
                    <a:pt x="7420" y="20485"/>
                    <a:pt x="10248" y="18922"/>
                  </a:cubicBezTo>
                  <a:cubicBezTo>
                    <a:pt x="13077" y="17359"/>
                    <a:pt x="15991" y="14943"/>
                    <a:pt x="17706" y="12314"/>
                  </a:cubicBezTo>
                  <a:cubicBezTo>
                    <a:pt x="19420" y="9685"/>
                    <a:pt x="19934" y="6843"/>
                    <a:pt x="20106" y="4925"/>
                  </a:cubicBezTo>
                  <a:cubicBezTo>
                    <a:pt x="20277" y="3006"/>
                    <a:pt x="20106" y="2012"/>
                    <a:pt x="18991" y="1230"/>
                  </a:cubicBezTo>
                  <a:cubicBezTo>
                    <a:pt x="17877" y="448"/>
                    <a:pt x="15820" y="-120"/>
                    <a:pt x="14020" y="22"/>
                  </a:cubicBezTo>
                  <a:cubicBezTo>
                    <a:pt x="12220" y="164"/>
                    <a:pt x="10677" y="1017"/>
                    <a:pt x="9734" y="1798"/>
                  </a:cubicBezTo>
                  <a:cubicBezTo>
                    <a:pt x="8791" y="2580"/>
                    <a:pt x="8448" y="3291"/>
                    <a:pt x="8620" y="4285"/>
                  </a:cubicBezTo>
                  <a:cubicBezTo>
                    <a:pt x="8791" y="5280"/>
                    <a:pt x="9477" y="6559"/>
                    <a:pt x="11706" y="7412"/>
                  </a:cubicBezTo>
                  <a:cubicBezTo>
                    <a:pt x="13934" y="8264"/>
                    <a:pt x="17706" y="8691"/>
                    <a:pt x="21477" y="9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5365994" y="2643916"/>
              <a:ext cx="139653" cy="1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0994" fill="norm" stroke="1" extrusionOk="0">
                  <a:moveTo>
                    <a:pt x="9858" y="2090"/>
                  </a:moveTo>
                  <a:cubicBezTo>
                    <a:pt x="6447" y="5574"/>
                    <a:pt x="3037" y="9058"/>
                    <a:pt x="1331" y="12194"/>
                  </a:cubicBezTo>
                  <a:cubicBezTo>
                    <a:pt x="-374" y="15329"/>
                    <a:pt x="-374" y="18116"/>
                    <a:pt x="952" y="19684"/>
                  </a:cubicBezTo>
                  <a:cubicBezTo>
                    <a:pt x="2279" y="21252"/>
                    <a:pt x="4931" y="21600"/>
                    <a:pt x="8531" y="19684"/>
                  </a:cubicBezTo>
                  <a:cubicBezTo>
                    <a:pt x="12131" y="17768"/>
                    <a:pt x="16679" y="13587"/>
                    <a:pt x="18952" y="10626"/>
                  </a:cubicBezTo>
                  <a:cubicBezTo>
                    <a:pt x="21226" y="7665"/>
                    <a:pt x="21226" y="5923"/>
                    <a:pt x="19331" y="4355"/>
                  </a:cubicBezTo>
                  <a:cubicBezTo>
                    <a:pt x="17437" y="2787"/>
                    <a:pt x="13647" y="1394"/>
                    <a:pt x="98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6935171" y="2421578"/>
              <a:ext cx="214672" cy="23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5574"/>
                  </a:moveTo>
                  <a:cubicBezTo>
                    <a:pt x="514" y="3716"/>
                    <a:pt x="1029" y="1858"/>
                    <a:pt x="1543" y="1626"/>
                  </a:cubicBezTo>
                  <a:cubicBezTo>
                    <a:pt x="2057" y="1394"/>
                    <a:pt x="2571" y="2787"/>
                    <a:pt x="3600" y="5690"/>
                  </a:cubicBezTo>
                  <a:cubicBezTo>
                    <a:pt x="4629" y="8594"/>
                    <a:pt x="6171" y="13006"/>
                    <a:pt x="7329" y="15677"/>
                  </a:cubicBezTo>
                  <a:cubicBezTo>
                    <a:pt x="8486" y="18348"/>
                    <a:pt x="9257" y="19277"/>
                    <a:pt x="10157" y="20090"/>
                  </a:cubicBezTo>
                  <a:cubicBezTo>
                    <a:pt x="11057" y="20903"/>
                    <a:pt x="12086" y="21600"/>
                    <a:pt x="12986" y="21252"/>
                  </a:cubicBezTo>
                  <a:cubicBezTo>
                    <a:pt x="13886" y="20903"/>
                    <a:pt x="14657" y="19510"/>
                    <a:pt x="15300" y="16606"/>
                  </a:cubicBezTo>
                  <a:cubicBezTo>
                    <a:pt x="15943" y="13703"/>
                    <a:pt x="16457" y="9290"/>
                    <a:pt x="16714" y="6503"/>
                  </a:cubicBezTo>
                  <a:cubicBezTo>
                    <a:pt x="16971" y="3716"/>
                    <a:pt x="16971" y="2555"/>
                    <a:pt x="17743" y="1742"/>
                  </a:cubicBezTo>
                  <a:cubicBezTo>
                    <a:pt x="18514" y="929"/>
                    <a:pt x="20057" y="4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7211176" y="2364959"/>
              <a:ext cx="130338" cy="22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21600" y="274"/>
                  </a:moveTo>
                  <a:cubicBezTo>
                    <a:pt x="17365" y="36"/>
                    <a:pt x="13129" y="-201"/>
                    <a:pt x="9741" y="274"/>
                  </a:cubicBezTo>
                  <a:cubicBezTo>
                    <a:pt x="6353" y="748"/>
                    <a:pt x="3812" y="1935"/>
                    <a:pt x="3600" y="3834"/>
                  </a:cubicBezTo>
                  <a:cubicBezTo>
                    <a:pt x="3388" y="5733"/>
                    <a:pt x="5506" y="8344"/>
                    <a:pt x="8047" y="10599"/>
                  </a:cubicBezTo>
                  <a:cubicBezTo>
                    <a:pt x="10588" y="12854"/>
                    <a:pt x="13553" y="14753"/>
                    <a:pt x="15247" y="16296"/>
                  </a:cubicBezTo>
                  <a:cubicBezTo>
                    <a:pt x="16941" y="17839"/>
                    <a:pt x="17365" y="19025"/>
                    <a:pt x="16094" y="19856"/>
                  </a:cubicBezTo>
                  <a:cubicBezTo>
                    <a:pt x="14823" y="20687"/>
                    <a:pt x="11859" y="21162"/>
                    <a:pt x="8894" y="21280"/>
                  </a:cubicBezTo>
                  <a:cubicBezTo>
                    <a:pt x="5929" y="21399"/>
                    <a:pt x="2965" y="21162"/>
                    <a:pt x="0" y="2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7517851" y="2559581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8431520" y="2155029"/>
              <a:ext cx="273676" cy="40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12" fill="norm" stroke="1" extrusionOk="0">
                  <a:moveTo>
                    <a:pt x="5248" y="3506"/>
                  </a:moveTo>
                  <a:cubicBezTo>
                    <a:pt x="5050" y="7373"/>
                    <a:pt x="4852" y="11240"/>
                    <a:pt x="4753" y="13973"/>
                  </a:cubicBezTo>
                  <a:cubicBezTo>
                    <a:pt x="4654" y="16706"/>
                    <a:pt x="4654" y="18306"/>
                    <a:pt x="4456" y="19440"/>
                  </a:cubicBezTo>
                  <a:cubicBezTo>
                    <a:pt x="4258" y="20573"/>
                    <a:pt x="3861" y="21240"/>
                    <a:pt x="3366" y="21306"/>
                  </a:cubicBezTo>
                  <a:cubicBezTo>
                    <a:pt x="2870" y="21373"/>
                    <a:pt x="2276" y="20840"/>
                    <a:pt x="1681" y="19973"/>
                  </a:cubicBezTo>
                  <a:cubicBezTo>
                    <a:pt x="1087" y="19106"/>
                    <a:pt x="492" y="17906"/>
                    <a:pt x="195" y="16973"/>
                  </a:cubicBezTo>
                  <a:cubicBezTo>
                    <a:pt x="-102" y="16040"/>
                    <a:pt x="-102" y="15373"/>
                    <a:pt x="492" y="14840"/>
                  </a:cubicBezTo>
                  <a:cubicBezTo>
                    <a:pt x="1087" y="14306"/>
                    <a:pt x="2276" y="13906"/>
                    <a:pt x="4852" y="12506"/>
                  </a:cubicBezTo>
                  <a:cubicBezTo>
                    <a:pt x="7428" y="11106"/>
                    <a:pt x="11392" y="8706"/>
                    <a:pt x="13770" y="7040"/>
                  </a:cubicBezTo>
                  <a:cubicBezTo>
                    <a:pt x="16148" y="5373"/>
                    <a:pt x="16940" y="4440"/>
                    <a:pt x="18030" y="3173"/>
                  </a:cubicBezTo>
                  <a:cubicBezTo>
                    <a:pt x="19120" y="1906"/>
                    <a:pt x="20507" y="306"/>
                    <a:pt x="21003" y="40"/>
                  </a:cubicBezTo>
                  <a:cubicBezTo>
                    <a:pt x="21498" y="-227"/>
                    <a:pt x="21102" y="840"/>
                    <a:pt x="20309" y="3306"/>
                  </a:cubicBezTo>
                  <a:cubicBezTo>
                    <a:pt x="19516" y="5773"/>
                    <a:pt x="18327" y="9640"/>
                    <a:pt x="17931" y="12306"/>
                  </a:cubicBezTo>
                  <a:cubicBezTo>
                    <a:pt x="17535" y="14973"/>
                    <a:pt x="17931" y="16440"/>
                    <a:pt x="18327" y="17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8736878" y="2429245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8928549" y="2222240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8928549" y="2383244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9114872" y="2120496"/>
              <a:ext cx="273688" cy="332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0839" fill="norm" stroke="1" extrusionOk="0">
                  <a:moveTo>
                    <a:pt x="18084" y="9730"/>
                  </a:moveTo>
                  <a:cubicBezTo>
                    <a:pt x="17691" y="8930"/>
                    <a:pt x="17298" y="8130"/>
                    <a:pt x="16120" y="7570"/>
                  </a:cubicBezTo>
                  <a:cubicBezTo>
                    <a:pt x="14942" y="7010"/>
                    <a:pt x="12978" y="6690"/>
                    <a:pt x="10131" y="8290"/>
                  </a:cubicBezTo>
                  <a:cubicBezTo>
                    <a:pt x="7284" y="9890"/>
                    <a:pt x="3553" y="13410"/>
                    <a:pt x="1589" y="15650"/>
                  </a:cubicBezTo>
                  <a:cubicBezTo>
                    <a:pt x="-375" y="17890"/>
                    <a:pt x="-571" y="18850"/>
                    <a:pt x="1294" y="19730"/>
                  </a:cubicBezTo>
                  <a:cubicBezTo>
                    <a:pt x="3160" y="20610"/>
                    <a:pt x="7087" y="21410"/>
                    <a:pt x="10229" y="20290"/>
                  </a:cubicBezTo>
                  <a:cubicBezTo>
                    <a:pt x="13371" y="19170"/>
                    <a:pt x="15727" y="16130"/>
                    <a:pt x="16709" y="12850"/>
                  </a:cubicBezTo>
                  <a:cubicBezTo>
                    <a:pt x="17691" y="9570"/>
                    <a:pt x="17298" y="6050"/>
                    <a:pt x="15924" y="3730"/>
                  </a:cubicBezTo>
                  <a:cubicBezTo>
                    <a:pt x="14549" y="1410"/>
                    <a:pt x="12193" y="290"/>
                    <a:pt x="10622" y="50"/>
                  </a:cubicBezTo>
                  <a:cubicBezTo>
                    <a:pt x="9051" y="-190"/>
                    <a:pt x="8265" y="450"/>
                    <a:pt x="7971" y="1650"/>
                  </a:cubicBezTo>
                  <a:cubicBezTo>
                    <a:pt x="7676" y="2850"/>
                    <a:pt x="7873" y="4610"/>
                    <a:pt x="10131" y="6050"/>
                  </a:cubicBezTo>
                  <a:cubicBezTo>
                    <a:pt x="12389" y="7490"/>
                    <a:pt x="16709" y="8610"/>
                    <a:pt x="21029" y="9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9557229" y="2160905"/>
              <a:ext cx="271380" cy="33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61" fill="norm" stroke="1" extrusionOk="0">
                  <a:moveTo>
                    <a:pt x="0" y="0"/>
                  </a:moveTo>
                  <a:cubicBezTo>
                    <a:pt x="3432" y="1484"/>
                    <a:pt x="6864" y="2968"/>
                    <a:pt x="9892" y="4205"/>
                  </a:cubicBezTo>
                  <a:cubicBezTo>
                    <a:pt x="12920" y="5441"/>
                    <a:pt x="15544" y="6431"/>
                    <a:pt x="17361" y="7255"/>
                  </a:cubicBezTo>
                  <a:cubicBezTo>
                    <a:pt x="19178" y="8079"/>
                    <a:pt x="20187" y="8739"/>
                    <a:pt x="20793" y="9481"/>
                  </a:cubicBezTo>
                  <a:cubicBezTo>
                    <a:pt x="21398" y="10223"/>
                    <a:pt x="21600" y="11047"/>
                    <a:pt x="21297" y="11789"/>
                  </a:cubicBezTo>
                  <a:cubicBezTo>
                    <a:pt x="20994" y="12531"/>
                    <a:pt x="20187" y="13191"/>
                    <a:pt x="18168" y="14180"/>
                  </a:cubicBezTo>
                  <a:cubicBezTo>
                    <a:pt x="16150" y="15169"/>
                    <a:pt x="12920" y="16489"/>
                    <a:pt x="10699" y="17395"/>
                  </a:cubicBezTo>
                  <a:cubicBezTo>
                    <a:pt x="8479" y="18302"/>
                    <a:pt x="7267" y="18797"/>
                    <a:pt x="6561" y="19456"/>
                  </a:cubicBezTo>
                  <a:cubicBezTo>
                    <a:pt x="5854" y="20116"/>
                    <a:pt x="5652" y="20940"/>
                    <a:pt x="5753" y="21270"/>
                  </a:cubicBezTo>
                  <a:cubicBezTo>
                    <a:pt x="5854" y="21600"/>
                    <a:pt x="6258" y="21435"/>
                    <a:pt x="6662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9946066" y="2108703"/>
              <a:ext cx="329460" cy="36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7" fill="norm" stroke="1" extrusionOk="0">
                  <a:moveTo>
                    <a:pt x="13990" y="6710"/>
                  </a:moveTo>
                  <a:cubicBezTo>
                    <a:pt x="13660" y="5955"/>
                    <a:pt x="13331" y="5200"/>
                    <a:pt x="12671" y="4747"/>
                  </a:cubicBezTo>
                  <a:cubicBezTo>
                    <a:pt x="12012" y="4293"/>
                    <a:pt x="11022" y="4142"/>
                    <a:pt x="9373" y="4973"/>
                  </a:cubicBezTo>
                  <a:cubicBezTo>
                    <a:pt x="7725" y="5804"/>
                    <a:pt x="5416" y="7617"/>
                    <a:pt x="3685" y="9958"/>
                  </a:cubicBezTo>
                  <a:cubicBezTo>
                    <a:pt x="1954" y="12299"/>
                    <a:pt x="799" y="15169"/>
                    <a:pt x="305" y="16982"/>
                  </a:cubicBezTo>
                  <a:cubicBezTo>
                    <a:pt x="-190" y="18794"/>
                    <a:pt x="-25" y="19549"/>
                    <a:pt x="387" y="20154"/>
                  </a:cubicBezTo>
                  <a:cubicBezTo>
                    <a:pt x="799" y="20758"/>
                    <a:pt x="1459" y="21211"/>
                    <a:pt x="2860" y="21286"/>
                  </a:cubicBezTo>
                  <a:cubicBezTo>
                    <a:pt x="4262" y="21362"/>
                    <a:pt x="6405" y="21060"/>
                    <a:pt x="9044" y="19549"/>
                  </a:cubicBezTo>
                  <a:cubicBezTo>
                    <a:pt x="11682" y="18039"/>
                    <a:pt x="14815" y="15320"/>
                    <a:pt x="16958" y="12450"/>
                  </a:cubicBezTo>
                  <a:cubicBezTo>
                    <a:pt x="19102" y="9580"/>
                    <a:pt x="20256" y="6559"/>
                    <a:pt x="20833" y="4520"/>
                  </a:cubicBezTo>
                  <a:cubicBezTo>
                    <a:pt x="21410" y="2481"/>
                    <a:pt x="21410" y="1424"/>
                    <a:pt x="20750" y="744"/>
                  </a:cubicBezTo>
                  <a:cubicBezTo>
                    <a:pt x="20091" y="64"/>
                    <a:pt x="18772" y="-238"/>
                    <a:pt x="16793" y="215"/>
                  </a:cubicBezTo>
                  <a:cubicBezTo>
                    <a:pt x="14815" y="668"/>
                    <a:pt x="12176" y="1877"/>
                    <a:pt x="10528" y="2934"/>
                  </a:cubicBezTo>
                  <a:cubicBezTo>
                    <a:pt x="8879" y="3991"/>
                    <a:pt x="8219" y="4898"/>
                    <a:pt x="8466" y="6182"/>
                  </a:cubicBezTo>
                  <a:cubicBezTo>
                    <a:pt x="8714" y="7466"/>
                    <a:pt x="9868" y="9127"/>
                    <a:pt x="11847" y="10184"/>
                  </a:cubicBezTo>
                  <a:cubicBezTo>
                    <a:pt x="13825" y="11242"/>
                    <a:pt x="16628" y="11695"/>
                    <a:pt x="19431" y="12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0179997" y="2482912"/>
              <a:ext cx="97916" cy="135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157" fill="norm" stroke="1" extrusionOk="0">
                  <a:moveTo>
                    <a:pt x="21220" y="6000"/>
                  </a:moveTo>
                  <a:cubicBezTo>
                    <a:pt x="18451" y="5600"/>
                    <a:pt x="15682" y="5200"/>
                    <a:pt x="12082" y="6400"/>
                  </a:cubicBezTo>
                  <a:cubicBezTo>
                    <a:pt x="8482" y="7600"/>
                    <a:pt x="4051" y="10400"/>
                    <a:pt x="1835" y="12800"/>
                  </a:cubicBezTo>
                  <a:cubicBezTo>
                    <a:pt x="-380" y="15200"/>
                    <a:pt x="-380" y="17200"/>
                    <a:pt x="728" y="18800"/>
                  </a:cubicBezTo>
                  <a:cubicBezTo>
                    <a:pt x="1835" y="20400"/>
                    <a:pt x="4051" y="21600"/>
                    <a:pt x="7374" y="21000"/>
                  </a:cubicBezTo>
                  <a:cubicBezTo>
                    <a:pt x="10697" y="20400"/>
                    <a:pt x="15128" y="18000"/>
                    <a:pt x="17343" y="14800"/>
                  </a:cubicBezTo>
                  <a:cubicBezTo>
                    <a:pt x="19558" y="11600"/>
                    <a:pt x="19558" y="7600"/>
                    <a:pt x="17897" y="5000"/>
                  </a:cubicBezTo>
                  <a:cubicBezTo>
                    <a:pt x="16235" y="2400"/>
                    <a:pt x="12912" y="1200"/>
                    <a:pt x="95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2511404" y="3594604"/>
              <a:ext cx="268340" cy="42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0"/>
                  </a:moveTo>
                  <a:cubicBezTo>
                    <a:pt x="206" y="3492"/>
                    <a:pt x="411" y="6984"/>
                    <a:pt x="823" y="9701"/>
                  </a:cubicBezTo>
                  <a:cubicBezTo>
                    <a:pt x="1234" y="12417"/>
                    <a:pt x="1851" y="14357"/>
                    <a:pt x="2263" y="15715"/>
                  </a:cubicBezTo>
                  <a:cubicBezTo>
                    <a:pt x="2674" y="17073"/>
                    <a:pt x="2880" y="17849"/>
                    <a:pt x="3394" y="18431"/>
                  </a:cubicBezTo>
                  <a:cubicBezTo>
                    <a:pt x="3909" y="19013"/>
                    <a:pt x="4731" y="19401"/>
                    <a:pt x="5451" y="19272"/>
                  </a:cubicBezTo>
                  <a:cubicBezTo>
                    <a:pt x="6171" y="19143"/>
                    <a:pt x="6789" y="18496"/>
                    <a:pt x="7406" y="17461"/>
                  </a:cubicBezTo>
                  <a:cubicBezTo>
                    <a:pt x="8023" y="16426"/>
                    <a:pt x="8640" y="15004"/>
                    <a:pt x="9257" y="13969"/>
                  </a:cubicBezTo>
                  <a:cubicBezTo>
                    <a:pt x="9874" y="12934"/>
                    <a:pt x="10491" y="12287"/>
                    <a:pt x="11006" y="12352"/>
                  </a:cubicBezTo>
                  <a:cubicBezTo>
                    <a:pt x="11520" y="12417"/>
                    <a:pt x="11931" y="13193"/>
                    <a:pt x="12754" y="14680"/>
                  </a:cubicBezTo>
                  <a:cubicBezTo>
                    <a:pt x="13577" y="16168"/>
                    <a:pt x="14811" y="18366"/>
                    <a:pt x="15737" y="19725"/>
                  </a:cubicBezTo>
                  <a:cubicBezTo>
                    <a:pt x="16663" y="21083"/>
                    <a:pt x="17280" y="21600"/>
                    <a:pt x="17794" y="21535"/>
                  </a:cubicBezTo>
                  <a:cubicBezTo>
                    <a:pt x="18309" y="21471"/>
                    <a:pt x="18720" y="20824"/>
                    <a:pt x="19131" y="18819"/>
                  </a:cubicBezTo>
                  <a:cubicBezTo>
                    <a:pt x="19543" y="16814"/>
                    <a:pt x="19954" y="13451"/>
                    <a:pt x="20366" y="10800"/>
                  </a:cubicBezTo>
                  <a:cubicBezTo>
                    <a:pt x="20777" y="8149"/>
                    <a:pt x="21189" y="6208"/>
                    <a:pt x="21600" y="4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2922858" y="3502294"/>
              <a:ext cx="562236" cy="48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393" y="2401"/>
                  </a:moveTo>
                  <a:cubicBezTo>
                    <a:pt x="196" y="5129"/>
                    <a:pt x="0" y="7858"/>
                    <a:pt x="0" y="10814"/>
                  </a:cubicBezTo>
                  <a:cubicBezTo>
                    <a:pt x="0" y="13769"/>
                    <a:pt x="196" y="16953"/>
                    <a:pt x="295" y="18885"/>
                  </a:cubicBezTo>
                  <a:cubicBezTo>
                    <a:pt x="393" y="20818"/>
                    <a:pt x="393" y="21500"/>
                    <a:pt x="344" y="21500"/>
                  </a:cubicBezTo>
                  <a:cubicBezTo>
                    <a:pt x="295" y="21500"/>
                    <a:pt x="196" y="20818"/>
                    <a:pt x="196" y="20022"/>
                  </a:cubicBezTo>
                  <a:cubicBezTo>
                    <a:pt x="196" y="19226"/>
                    <a:pt x="295" y="18317"/>
                    <a:pt x="442" y="17521"/>
                  </a:cubicBezTo>
                  <a:cubicBezTo>
                    <a:pt x="589" y="16725"/>
                    <a:pt x="785" y="16043"/>
                    <a:pt x="1080" y="15532"/>
                  </a:cubicBezTo>
                  <a:cubicBezTo>
                    <a:pt x="1375" y="15020"/>
                    <a:pt x="1767" y="14679"/>
                    <a:pt x="2160" y="15077"/>
                  </a:cubicBezTo>
                  <a:cubicBezTo>
                    <a:pt x="2553" y="15475"/>
                    <a:pt x="2945" y="16612"/>
                    <a:pt x="3338" y="17521"/>
                  </a:cubicBezTo>
                  <a:cubicBezTo>
                    <a:pt x="3731" y="18431"/>
                    <a:pt x="4124" y="19113"/>
                    <a:pt x="4565" y="19511"/>
                  </a:cubicBezTo>
                  <a:cubicBezTo>
                    <a:pt x="5007" y="19908"/>
                    <a:pt x="5498" y="20022"/>
                    <a:pt x="6136" y="19681"/>
                  </a:cubicBezTo>
                  <a:cubicBezTo>
                    <a:pt x="6775" y="19340"/>
                    <a:pt x="7560" y="18544"/>
                    <a:pt x="8100" y="17862"/>
                  </a:cubicBezTo>
                  <a:cubicBezTo>
                    <a:pt x="8640" y="17180"/>
                    <a:pt x="8935" y="16612"/>
                    <a:pt x="9180" y="16043"/>
                  </a:cubicBezTo>
                  <a:cubicBezTo>
                    <a:pt x="9425" y="15475"/>
                    <a:pt x="9622" y="14906"/>
                    <a:pt x="9573" y="14395"/>
                  </a:cubicBezTo>
                  <a:cubicBezTo>
                    <a:pt x="9524" y="13883"/>
                    <a:pt x="9229" y="13428"/>
                    <a:pt x="8885" y="13372"/>
                  </a:cubicBezTo>
                  <a:cubicBezTo>
                    <a:pt x="8542" y="13315"/>
                    <a:pt x="8149" y="13656"/>
                    <a:pt x="7855" y="14111"/>
                  </a:cubicBezTo>
                  <a:cubicBezTo>
                    <a:pt x="7560" y="14565"/>
                    <a:pt x="7364" y="15134"/>
                    <a:pt x="7265" y="15702"/>
                  </a:cubicBezTo>
                  <a:cubicBezTo>
                    <a:pt x="7167" y="16271"/>
                    <a:pt x="7167" y="16839"/>
                    <a:pt x="7413" y="16953"/>
                  </a:cubicBezTo>
                  <a:cubicBezTo>
                    <a:pt x="7658" y="17066"/>
                    <a:pt x="8149" y="16725"/>
                    <a:pt x="8591" y="16327"/>
                  </a:cubicBezTo>
                  <a:cubicBezTo>
                    <a:pt x="9033" y="15929"/>
                    <a:pt x="9425" y="15475"/>
                    <a:pt x="9622" y="15532"/>
                  </a:cubicBezTo>
                  <a:cubicBezTo>
                    <a:pt x="9818" y="15588"/>
                    <a:pt x="9818" y="16157"/>
                    <a:pt x="9867" y="16953"/>
                  </a:cubicBezTo>
                  <a:cubicBezTo>
                    <a:pt x="9916" y="17748"/>
                    <a:pt x="10015" y="18772"/>
                    <a:pt x="10309" y="19226"/>
                  </a:cubicBezTo>
                  <a:cubicBezTo>
                    <a:pt x="10604" y="19681"/>
                    <a:pt x="11095" y="19567"/>
                    <a:pt x="11831" y="18658"/>
                  </a:cubicBezTo>
                  <a:cubicBezTo>
                    <a:pt x="12567" y="17748"/>
                    <a:pt x="13549" y="16043"/>
                    <a:pt x="14531" y="13713"/>
                  </a:cubicBezTo>
                  <a:cubicBezTo>
                    <a:pt x="15513" y="11382"/>
                    <a:pt x="16495" y="8426"/>
                    <a:pt x="17133" y="6323"/>
                  </a:cubicBezTo>
                  <a:cubicBezTo>
                    <a:pt x="17771" y="4220"/>
                    <a:pt x="18065" y="2969"/>
                    <a:pt x="18213" y="1946"/>
                  </a:cubicBezTo>
                  <a:cubicBezTo>
                    <a:pt x="18360" y="923"/>
                    <a:pt x="18360" y="127"/>
                    <a:pt x="18311" y="14"/>
                  </a:cubicBezTo>
                  <a:cubicBezTo>
                    <a:pt x="18262" y="-100"/>
                    <a:pt x="18164" y="468"/>
                    <a:pt x="17918" y="2628"/>
                  </a:cubicBezTo>
                  <a:cubicBezTo>
                    <a:pt x="17673" y="4788"/>
                    <a:pt x="17280" y="8540"/>
                    <a:pt x="17280" y="11325"/>
                  </a:cubicBezTo>
                  <a:cubicBezTo>
                    <a:pt x="17280" y="14111"/>
                    <a:pt x="17673" y="15929"/>
                    <a:pt x="18065" y="17009"/>
                  </a:cubicBezTo>
                  <a:cubicBezTo>
                    <a:pt x="18458" y="18089"/>
                    <a:pt x="18851" y="18431"/>
                    <a:pt x="19440" y="18374"/>
                  </a:cubicBezTo>
                  <a:cubicBezTo>
                    <a:pt x="20029" y="18317"/>
                    <a:pt x="20815" y="17862"/>
                    <a:pt x="21600" y="17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3300775" y="3678939"/>
              <a:ext cx="21498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3843" y="21600"/>
                  </a:moveTo>
                  <a:cubicBezTo>
                    <a:pt x="2064" y="21600"/>
                    <a:pt x="285" y="21600"/>
                    <a:pt x="31" y="20160"/>
                  </a:cubicBezTo>
                  <a:cubicBezTo>
                    <a:pt x="-223" y="18720"/>
                    <a:pt x="1048" y="15840"/>
                    <a:pt x="4859" y="12240"/>
                  </a:cubicBezTo>
                  <a:cubicBezTo>
                    <a:pt x="8671" y="8640"/>
                    <a:pt x="15024" y="4320"/>
                    <a:pt x="213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4497116" y="3701940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4487039" y="3625272"/>
              <a:ext cx="5607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885" y="21600"/>
                  </a:moveTo>
                  <a:cubicBezTo>
                    <a:pt x="-54" y="14400"/>
                    <a:pt x="-993" y="7200"/>
                    <a:pt x="2294" y="3600"/>
                  </a:cubicBezTo>
                  <a:cubicBezTo>
                    <a:pt x="5581" y="0"/>
                    <a:pt x="13094" y="0"/>
                    <a:pt x="206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4632726" y="3602271"/>
              <a:ext cx="10973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fill="norm" stroke="1" extrusionOk="0">
                  <a:moveTo>
                    <a:pt x="21078" y="0"/>
                  </a:moveTo>
                  <a:cubicBezTo>
                    <a:pt x="16169" y="0"/>
                    <a:pt x="11260" y="0"/>
                    <a:pt x="7578" y="124"/>
                  </a:cubicBezTo>
                  <a:cubicBezTo>
                    <a:pt x="3896" y="248"/>
                    <a:pt x="1442" y="497"/>
                    <a:pt x="460" y="1241"/>
                  </a:cubicBezTo>
                  <a:cubicBezTo>
                    <a:pt x="-522" y="1986"/>
                    <a:pt x="-31" y="3228"/>
                    <a:pt x="2914" y="4966"/>
                  </a:cubicBezTo>
                  <a:cubicBezTo>
                    <a:pt x="5860" y="6703"/>
                    <a:pt x="11260" y="8938"/>
                    <a:pt x="14942" y="10800"/>
                  </a:cubicBezTo>
                  <a:cubicBezTo>
                    <a:pt x="18623" y="12662"/>
                    <a:pt x="20587" y="14152"/>
                    <a:pt x="19605" y="15890"/>
                  </a:cubicBezTo>
                  <a:cubicBezTo>
                    <a:pt x="18623" y="17628"/>
                    <a:pt x="14696" y="19614"/>
                    <a:pt x="11505" y="20607"/>
                  </a:cubicBezTo>
                  <a:cubicBezTo>
                    <a:pt x="8314" y="21600"/>
                    <a:pt x="5860" y="21600"/>
                    <a:pt x="34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5645303" y="3304468"/>
              <a:ext cx="645854" cy="48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50" fill="norm" stroke="1" extrusionOk="0">
                  <a:moveTo>
                    <a:pt x="7460" y="3976"/>
                  </a:moveTo>
                  <a:cubicBezTo>
                    <a:pt x="7204" y="3081"/>
                    <a:pt x="6949" y="2185"/>
                    <a:pt x="6652" y="1402"/>
                  </a:cubicBezTo>
                  <a:cubicBezTo>
                    <a:pt x="6354" y="619"/>
                    <a:pt x="6014" y="-53"/>
                    <a:pt x="5801" y="3"/>
                  </a:cubicBezTo>
                  <a:cubicBezTo>
                    <a:pt x="5589" y="59"/>
                    <a:pt x="5504" y="842"/>
                    <a:pt x="5206" y="3193"/>
                  </a:cubicBezTo>
                  <a:cubicBezTo>
                    <a:pt x="4908" y="5543"/>
                    <a:pt x="4398" y="9460"/>
                    <a:pt x="4100" y="12426"/>
                  </a:cubicBezTo>
                  <a:cubicBezTo>
                    <a:pt x="3803" y="15392"/>
                    <a:pt x="3718" y="17406"/>
                    <a:pt x="3718" y="18693"/>
                  </a:cubicBezTo>
                  <a:cubicBezTo>
                    <a:pt x="3718" y="19980"/>
                    <a:pt x="3803" y="20540"/>
                    <a:pt x="4015" y="20652"/>
                  </a:cubicBezTo>
                  <a:cubicBezTo>
                    <a:pt x="4228" y="20764"/>
                    <a:pt x="4568" y="20428"/>
                    <a:pt x="4738" y="19588"/>
                  </a:cubicBezTo>
                  <a:cubicBezTo>
                    <a:pt x="4908" y="18749"/>
                    <a:pt x="4908" y="17406"/>
                    <a:pt x="4526" y="15951"/>
                  </a:cubicBezTo>
                  <a:cubicBezTo>
                    <a:pt x="4143" y="14496"/>
                    <a:pt x="3378" y="12929"/>
                    <a:pt x="2782" y="12090"/>
                  </a:cubicBezTo>
                  <a:cubicBezTo>
                    <a:pt x="2187" y="11251"/>
                    <a:pt x="1762" y="11139"/>
                    <a:pt x="1337" y="11139"/>
                  </a:cubicBezTo>
                  <a:cubicBezTo>
                    <a:pt x="911" y="11139"/>
                    <a:pt x="486" y="11251"/>
                    <a:pt x="231" y="11586"/>
                  </a:cubicBezTo>
                  <a:cubicBezTo>
                    <a:pt x="-24" y="11922"/>
                    <a:pt x="-109" y="12482"/>
                    <a:pt x="189" y="12538"/>
                  </a:cubicBezTo>
                  <a:cubicBezTo>
                    <a:pt x="486" y="12594"/>
                    <a:pt x="1167" y="12146"/>
                    <a:pt x="2400" y="10859"/>
                  </a:cubicBezTo>
                  <a:cubicBezTo>
                    <a:pt x="3633" y="9572"/>
                    <a:pt x="5419" y="7445"/>
                    <a:pt x="6524" y="6158"/>
                  </a:cubicBezTo>
                  <a:cubicBezTo>
                    <a:pt x="7630" y="4871"/>
                    <a:pt x="8055" y="4424"/>
                    <a:pt x="8480" y="4200"/>
                  </a:cubicBezTo>
                  <a:cubicBezTo>
                    <a:pt x="8905" y="3976"/>
                    <a:pt x="9330" y="3976"/>
                    <a:pt x="9543" y="4312"/>
                  </a:cubicBezTo>
                  <a:cubicBezTo>
                    <a:pt x="9756" y="4648"/>
                    <a:pt x="9756" y="5319"/>
                    <a:pt x="9543" y="7613"/>
                  </a:cubicBezTo>
                  <a:cubicBezTo>
                    <a:pt x="9330" y="9908"/>
                    <a:pt x="8905" y="13825"/>
                    <a:pt x="8650" y="16119"/>
                  </a:cubicBezTo>
                  <a:cubicBezTo>
                    <a:pt x="8395" y="18413"/>
                    <a:pt x="8310" y="19085"/>
                    <a:pt x="8140" y="19812"/>
                  </a:cubicBezTo>
                  <a:cubicBezTo>
                    <a:pt x="7970" y="20540"/>
                    <a:pt x="7715" y="21323"/>
                    <a:pt x="7630" y="21435"/>
                  </a:cubicBezTo>
                  <a:cubicBezTo>
                    <a:pt x="7545" y="21547"/>
                    <a:pt x="7630" y="20987"/>
                    <a:pt x="7927" y="20092"/>
                  </a:cubicBezTo>
                  <a:cubicBezTo>
                    <a:pt x="8225" y="19197"/>
                    <a:pt x="8735" y="17966"/>
                    <a:pt x="9203" y="17238"/>
                  </a:cubicBezTo>
                  <a:cubicBezTo>
                    <a:pt x="9671" y="16511"/>
                    <a:pt x="10096" y="16287"/>
                    <a:pt x="10351" y="16455"/>
                  </a:cubicBezTo>
                  <a:cubicBezTo>
                    <a:pt x="10606" y="16623"/>
                    <a:pt x="10691" y="17182"/>
                    <a:pt x="11031" y="17518"/>
                  </a:cubicBezTo>
                  <a:cubicBezTo>
                    <a:pt x="11371" y="17854"/>
                    <a:pt x="11967" y="17966"/>
                    <a:pt x="12817" y="17518"/>
                  </a:cubicBezTo>
                  <a:cubicBezTo>
                    <a:pt x="13667" y="17070"/>
                    <a:pt x="14773" y="16063"/>
                    <a:pt x="15496" y="15280"/>
                  </a:cubicBezTo>
                  <a:cubicBezTo>
                    <a:pt x="16219" y="14496"/>
                    <a:pt x="16559" y="13937"/>
                    <a:pt x="16729" y="13321"/>
                  </a:cubicBezTo>
                  <a:cubicBezTo>
                    <a:pt x="16899" y="12706"/>
                    <a:pt x="16899" y="12034"/>
                    <a:pt x="16644" y="11866"/>
                  </a:cubicBezTo>
                  <a:cubicBezTo>
                    <a:pt x="16389" y="11698"/>
                    <a:pt x="15878" y="12034"/>
                    <a:pt x="15496" y="12762"/>
                  </a:cubicBezTo>
                  <a:cubicBezTo>
                    <a:pt x="15113" y="13489"/>
                    <a:pt x="14858" y="14608"/>
                    <a:pt x="15113" y="15503"/>
                  </a:cubicBezTo>
                  <a:cubicBezTo>
                    <a:pt x="15368" y="16399"/>
                    <a:pt x="16134" y="17070"/>
                    <a:pt x="17282" y="17294"/>
                  </a:cubicBezTo>
                  <a:cubicBezTo>
                    <a:pt x="18430" y="17518"/>
                    <a:pt x="19960" y="17294"/>
                    <a:pt x="21491" y="17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7058278" y="3495486"/>
              <a:ext cx="126174" cy="5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83" fill="norm" stroke="1" extrusionOk="0">
                  <a:moveTo>
                    <a:pt x="3814" y="6548"/>
                  </a:moveTo>
                  <a:cubicBezTo>
                    <a:pt x="5110" y="5851"/>
                    <a:pt x="6406" y="5155"/>
                    <a:pt x="6406" y="5005"/>
                  </a:cubicBezTo>
                  <a:cubicBezTo>
                    <a:pt x="6406" y="4856"/>
                    <a:pt x="5110" y="5254"/>
                    <a:pt x="4246" y="6996"/>
                  </a:cubicBezTo>
                  <a:cubicBezTo>
                    <a:pt x="3382" y="8738"/>
                    <a:pt x="2950" y="11824"/>
                    <a:pt x="2734" y="14014"/>
                  </a:cubicBezTo>
                  <a:cubicBezTo>
                    <a:pt x="2518" y="16203"/>
                    <a:pt x="2518" y="17497"/>
                    <a:pt x="2086" y="18692"/>
                  </a:cubicBezTo>
                  <a:cubicBezTo>
                    <a:pt x="1654" y="19886"/>
                    <a:pt x="790" y="20981"/>
                    <a:pt x="358" y="21230"/>
                  </a:cubicBezTo>
                  <a:cubicBezTo>
                    <a:pt x="-74" y="21479"/>
                    <a:pt x="-74" y="20882"/>
                    <a:pt x="142" y="18791"/>
                  </a:cubicBezTo>
                  <a:cubicBezTo>
                    <a:pt x="358" y="16701"/>
                    <a:pt x="790" y="13118"/>
                    <a:pt x="2086" y="10082"/>
                  </a:cubicBezTo>
                  <a:cubicBezTo>
                    <a:pt x="3382" y="7046"/>
                    <a:pt x="5542" y="4557"/>
                    <a:pt x="7270" y="3014"/>
                  </a:cubicBezTo>
                  <a:cubicBezTo>
                    <a:pt x="8998" y="1472"/>
                    <a:pt x="10294" y="874"/>
                    <a:pt x="12022" y="476"/>
                  </a:cubicBezTo>
                  <a:cubicBezTo>
                    <a:pt x="13750" y="78"/>
                    <a:pt x="15910" y="-121"/>
                    <a:pt x="17854" y="78"/>
                  </a:cubicBezTo>
                  <a:cubicBezTo>
                    <a:pt x="19798" y="277"/>
                    <a:pt x="21526" y="874"/>
                    <a:pt x="21310" y="2119"/>
                  </a:cubicBezTo>
                  <a:cubicBezTo>
                    <a:pt x="21094" y="3363"/>
                    <a:pt x="18934" y="5254"/>
                    <a:pt x="15910" y="6598"/>
                  </a:cubicBezTo>
                  <a:cubicBezTo>
                    <a:pt x="12886" y="7942"/>
                    <a:pt x="8998" y="8738"/>
                    <a:pt x="5110" y="9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7287845" y="3571604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7487183" y="3479601"/>
              <a:ext cx="138004" cy="17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3651"/>
                  </a:moveTo>
                  <a:cubicBezTo>
                    <a:pt x="800" y="8214"/>
                    <a:pt x="1600" y="12777"/>
                    <a:pt x="2600" y="15668"/>
                  </a:cubicBezTo>
                  <a:cubicBezTo>
                    <a:pt x="3600" y="18558"/>
                    <a:pt x="4800" y="19775"/>
                    <a:pt x="6400" y="20535"/>
                  </a:cubicBezTo>
                  <a:cubicBezTo>
                    <a:pt x="8000" y="21296"/>
                    <a:pt x="10000" y="21600"/>
                    <a:pt x="12600" y="18101"/>
                  </a:cubicBezTo>
                  <a:cubicBezTo>
                    <a:pt x="15200" y="14603"/>
                    <a:pt x="18400" y="730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7619798" y="3191944"/>
              <a:ext cx="741405" cy="45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83" fill="norm" stroke="1" extrusionOk="0">
                  <a:moveTo>
                    <a:pt x="3497" y="13944"/>
                  </a:moveTo>
                  <a:cubicBezTo>
                    <a:pt x="3126" y="13944"/>
                    <a:pt x="2755" y="13944"/>
                    <a:pt x="2161" y="14849"/>
                  </a:cubicBezTo>
                  <a:cubicBezTo>
                    <a:pt x="1567" y="15754"/>
                    <a:pt x="750" y="17565"/>
                    <a:pt x="342" y="18771"/>
                  </a:cubicBezTo>
                  <a:cubicBezTo>
                    <a:pt x="-66" y="19978"/>
                    <a:pt x="-66" y="20581"/>
                    <a:pt x="120" y="20943"/>
                  </a:cubicBezTo>
                  <a:cubicBezTo>
                    <a:pt x="305" y="21305"/>
                    <a:pt x="676" y="21426"/>
                    <a:pt x="1122" y="21064"/>
                  </a:cubicBezTo>
                  <a:cubicBezTo>
                    <a:pt x="1567" y="20702"/>
                    <a:pt x="2087" y="19857"/>
                    <a:pt x="2458" y="19133"/>
                  </a:cubicBezTo>
                  <a:cubicBezTo>
                    <a:pt x="2829" y="18409"/>
                    <a:pt x="3052" y="17806"/>
                    <a:pt x="3237" y="17142"/>
                  </a:cubicBezTo>
                  <a:cubicBezTo>
                    <a:pt x="3423" y="16479"/>
                    <a:pt x="3571" y="15754"/>
                    <a:pt x="3608" y="15694"/>
                  </a:cubicBezTo>
                  <a:cubicBezTo>
                    <a:pt x="3645" y="15634"/>
                    <a:pt x="3571" y="16237"/>
                    <a:pt x="3497" y="16901"/>
                  </a:cubicBezTo>
                  <a:cubicBezTo>
                    <a:pt x="3423" y="17565"/>
                    <a:pt x="3348" y="18289"/>
                    <a:pt x="3386" y="18952"/>
                  </a:cubicBezTo>
                  <a:cubicBezTo>
                    <a:pt x="3423" y="19616"/>
                    <a:pt x="3571" y="20219"/>
                    <a:pt x="3868" y="20461"/>
                  </a:cubicBezTo>
                  <a:cubicBezTo>
                    <a:pt x="4165" y="20702"/>
                    <a:pt x="4610" y="20581"/>
                    <a:pt x="5278" y="19375"/>
                  </a:cubicBezTo>
                  <a:cubicBezTo>
                    <a:pt x="5946" y="18168"/>
                    <a:pt x="6837" y="15875"/>
                    <a:pt x="7616" y="12798"/>
                  </a:cubicBezTo>
                  <a:cubicBezTo>
                    <a:pt x="8396" y="9721"/>
                    <a:pt x="9064" y="5860"/>
                    <a:pt x="9435" y="3506"/>
                  </a:cubicBezTo>
                  <a:cubicBezTo>
                    <a:pt x="9806" y="1153"/>
                    <a:pt x="9880" y="309"/>
                    <a:pt x="9769" y="67"/>
                  </a:cubicBezTo>
                  <a:cubicBezTo>
                    <a:pt x="9658" y="-174"/>
                    <a:pt x="9361" y="188"/>
                    <a:pt x="8990" y="1877"/>
                  </a:cubicBezTo>
                  <a:cubicBezTo>
                    <a:pt x="8619" y="3567"/>
                    <a:pt x="8173" y="6584"/>
                    <a:pt x="7950" y="9118"/>
                  </a:cubicBezTo>
                  <a:cubicBezTo>
                    <a:pt x="7728" y="11652"/>
                    <a:pt x="7728" y="13703"/>
                    <a:pt x="7913" y="15211"/>
                  </a:cubicBezTo>
                  <a:cubicBezTo>
                    <a:pt x="8099" y="16720"/>
                    <a:pt x="8470" y="17685"/>
                    <a:pt x="8841" y="18047"/>
                  </a:cubicBezTo>
                  <a:cubicBezTo>
                    <a:pt x="9212" y="18409"/>
                    <a:pt x="9583" y="18168"/>
                    <a:pt x="10029" y="17384"/>
                  </a:cubicBezTo>
                  <a:cubicBezTo>
                    <a:pt x="10474" y="16599"/>
                    <a:pt x="10994" y="15272"/>
                    <a:pt x="11216" y="14306"/>
                  </a:cubicBezTo>
                  <a:cubicBezTo>
                    <a:pt x="11439" y="13341"/>
                    <a:pt x="11365" y="12738"/>
                    <a:pt x="11328" y="12738"/>
                  </a:cubicBezTo>
                  <a:cubicBezTo>
                    <a:pt x="11291" y="12738"/>
                    <a:pt x="11291" y="13341"/>
                    <a:pt x="11291" y="13944"/>
                  </a:cubicBezTo>
                  <a:cubicBezTo>
                    <a:pt x="11291" y="14548"/>
                    <a:pt x="11291" y="15151"/>
                    <a:pt x="11328" y="15754"/>
                  </a:cubicBezTo>
                  <a:cubicBezTo>
                    <a:pt x="11365" y="16358"/>
                    <a:pt x="11439" y="16961"/>
                    <a:pt x="11662" y="17323"/>
                  </a:cubicBezTo>
                  <a:cubicBezTo>
                    <a:pt x="11885" y="17685"/>
                    <a:pt x="12256" y="17806"/>
                    <a:pt x="12627" y="17685"/>
                  </a:cubicBezTo>
                  <a:cubicBezTo>
                    <a:pt x="12998" y="17565"/>
                    <a:pt x="13369" y="17203"/>
                    <a:pt x="13666" y="16660"/>
                  </a:cubicBezTo>
                  <a:cubicBezTo>
                    <a:pt x="13963" y="16116"/>
                    <a:pt x="14186" y="15392"/>
                    <a:pt x="14482" y="15272"/>
                  </a:cubicBezTo>
                  <a:cubicBezTo>
                    <a:pt x="14779" y="15151"/>
                    <a:pt x="15151" y="15634"/>
                    <a:pt x="15522" y="15815"/>
                  </a:cubicBezTo>
                  <a:cubicBezTo>
                    <a:pt x="15893" y="15996"/>
                    <a:pt x="16264" y="15875"/>
                    <a:pt x="16746" y="15332"/>
                  </a:cubicBezTo>
                  <a:cubicBezTo>
                    <a:pt x="17229" y="14789"/>
                    <a:pt x="17823" y="13824"/>
                    <a:pt x="18194" y="12919"/>
                  </a:cubicBezTo>
                  <a:cubicBezTo>
                    <a:pt x="18565" y="12014"/>
                    <a:pt x="18713" y="11169"/>
                    <a:pt x="18602" y="10867"/>
                  </a:cubicBezTo>
                  <a:cubicBezTo>
                    <a:pt x="18491" y="10566"/>
                    <a:pt x="18120" y="10807"/>
                    <a:pt x="17786" y="11290"/>
                  </a:cubicBezTo>
                  <a:cubicBezTo>
                    <a:pt x="17452" y="11772"/>
                    <a:pt x="17155" y="12496"/>
                    <a:pt x="17006" y="13160"/>
                  </a:cubicBezTo>
                  <a:cubicBezTo>
                    <a:pt x="16858" y="13824"/>
                    <a:pt x="16858" y="14427"/>
                    <a:pt x="17192" y="15030"/>
                  </a:cubicBezTo>
                  <a:cubicBezTo>
                    <a:pt x="17526" y="15634"/>
                    <a:pt x="18194" y="16237"/>
                    <a:pt x="18973" y="16479"/>
                  </a:cubicBezTo>
                  <a:cubicBezTo>
                    <a:pt x="19753" y="16720"/>
                    <a:pt x="20643" y="16599"/>
                    <a:pt x="21534" y="16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8770101" y="3126927"/>
              <a:ext cx="779463" cy="428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691" y="0"/>
                  </a:moveTo>
                  <a:cubicBezTo>
                    <a:pt x="2195" y="3471"/>
                    <a:pt x="1700" y="6943"/>
                    <a:pt x="1275" y="10286"/>
                  </a:cubicBezTo>
                  <a:cubicBezTo>
                    <a:pt x="850" y="13629"/>
                    <a:pt x="496" y="16843"/>
                    <a:pt x="283" y="18836"/>
                  </a:cubicBezTo>
                  <a:cubicBezTo>
                    <a:pt x="71" y="20829"/>
                    <a:pt x="0" y="21600"/>
                    <a:pt x="0" y="21536"/>
                  </a:cubicBezTo>
                  <a:cubicBezTo>
                    <a:pt x="0" y="21471"/>
                    <a:pt x="71" y="20571"/>
                    <a:pt x="283" y="19414"/>
                  </a:cubicBezTo>
                  <a:cubicBezTo>
                    <a:pt x="496" y="18257"/>
                    <a:pt x="850" y="16843"/>
                    <a:pt x="1169" y="15879"/>
                  </a:cubicBezTo>
                  <a:cubicBezTo>
                    <a:pt x="1487" y="14914"/>
                    <a:pt x="1771" y="14400"/>
                    <a:pt x="2018" y="14464"/>
                  </a:cubicBezTo>
                  <a:cubicBezTo>
                    <a:pt x="2266" y="14529"/>
                    <a:pt x="2479" y="15171"/>
                    <a:pt x="2620" y="15814"/>
                  </a:cubicBezTo>
                  <a:cubicBezTo>
                    <a:pt x="2762" y="16457"/>
                    <a:pt x="2833" y="17100"/>
                    <a:pt x="2939" y="17807"/>
                  </a:cubicBezTo>
                  <a:cubicBezTo>
                    <a:pt x="3045" y="18514"/>
                    <a:pt x="3187" y="19286"/>
                    <a:pt x="3435" y="19800"/>
                  </a:cubicBezTo>
                  <a:cubicBezTo>
                    <a:pt x="3683" y="20314"/>
                    <a:pt x="4037" y="20571"/>
                    <a:pt x="4568" y="20121"/>
                  </a:cubicBezTo>
                  <a:cubicBezTo>
                    <a:pt x="5099" y="19671"/>
                    <a:pt x="5807" y="18514"/>
                    <a:pt x="6268" y="17421"/>
                  </a:cubicBezTo>
                  <a:cubicBezTo>
                    <a:pt x="6728" y="16329"/>
                    <a:pt x="6940" y="15300"/>
                    <a:pt x="7047" y="14464"/>
                  </a:cubicBezTo>
                  <a:cubicBezTo>
                    <a:pt x="7153" y="13629"/>
                    <a:pt x="7153" y="12986"/>
                    <a:pt x="6976" y="12729"/>
                  </a:cubicBezTo>
                  <a:cubicBezTo>
                    <a:pt x="6799" y="12471"/>
                    <a:pt x="6445" y="12600"/>
                    <a:pt x="6232" y="13050"/>
                  </a:cubicBezTo>
                  <a:cubicBezTo>
                    <a:pt x="6020" y="13500"/>
                    <a:pt x="5949" y="14271"/>
                    <a:pt x="5913" y="15107"/>
                  </a:cubicBezTo>
                  <a:cubicBezTo>
                    <a:pt x="5878" y="15943"/>
                    <a:pt x="5878" y="16843"/>
                    <a:pt x="5913" y="17614"/>
                  </a:cubicBezTo>
                  <a:cubicBezTo>
                    <a:pt x="5949" y="18386"/>
                    <a:pt x="6020" y="19029"/>
                    <a:pt x="6232" y="19543"/>
                  </a:cubicBezTo>
                  <a:cubicBezTo>
                    <a:pt x="6445" y="20057"/>
                    <a:pt x="6799" y="20443"/>
                    <a:pt x="7153" y="20636"/>
                  </a:cubicBezTo>
                  <a:cubicBezTo>
                    <a:pt x="7507" y="20829"/>
                    <a:pt x="7861" y="20829"/>
                    <a:pt x="8286" y="20314"/>
                  </a:cubicBezTo>
                  <a:cubicBezTo>
                    <a:pt x="8711" y="19800"/>
                    <a:pt x="9207" y="18771"/>
                    <a:pt x="9561" y="17936"/>
                  </a:cubicBezTo>
                  <a:cubicBezTo>
                    <a:pt x="9915" y="17100"/>
                    <a:pt x="10127" y="16457"/>
                    <a:pt x="10375" y="15943"/>
                  </a:cubicBezTo>
                  <a:cubicBezTo>
                    <a:pt x="10623" y="15429"/>
                    <a:pt x="10906" y="15043"/>
                    <a:pt x="11154" y="15107"/>
                  </a:cubicBezTo>
                  <a:cubicBezTo>
                    <a:pt x="11402" y="15171"/>
                    <a:pt x="11614" y="15686"/>
                    <a:pt x="11756" y="16521"/>
                  </a:cubicBezTo>
                  <a:cubicBezTo>
                    <a:pt x="11898" y="17357"/>
                    <a:pt x="11969" y="18514"/>
                    <a:pt x="12039" y="18771"/>
                  </a:cubicBezTo>
                  <a:cubicBezTo>
                    <a:pt x="12110" y="19029"/>
                    <a:pt x="12181" y="18386"/>
                    <a:pt x="12287" y="17743"/>
                  </a:cubicBezTo>
                  <a:cubicBezTo>
                    <a:pt x="12393" y="17100"/>
                    <a:pt x="12535" y="16457"/>
                    <a:pt x="12748" y="15879"/>
                  </a:cubicBezTo>
                  <a:cubicBezTo>
                    <a:pt x="12960" y="15300"/>
                    <a:pt x="13243" y="14786"/>
                    <a:pt x="13562" y="14400"/>
                  </a:cubicBezTo>
                  <a:cubicBezTo>
                    <a:pt x="13881" y="14014"/>
                    <a:pt x="14235" y="13757"/>
                    <a:pt x="14553" y="13821"/>
                  </a:cubicBezTo>
                  <a:cubicBezTo>
                    <a:pt x="14872" y="13886"/>
                    <a:pt x="15155" y="14271"/>
                    <a:pt x="15474" y="14529"/>
                  </a:cubicBezTo>
                  <a:cubicBezTo>
                    <a:pt x="15793" y="14786"/>
                    <a:pt x="16147" y="14914"/>
                    <a:pt x="16643" y="14850"/>
                  </a:cubicBezTo>
                  <a:cubicBezTo>
                    <a:pt x="17138" y="14786"/>
                    <a:pt x="17776" y="14529"/>
                    <a:pt x="18094" y="14079"/>
                  </a:cubicBezTo>
                  <a:cubicBezTo>
                    <a:pt x="18413" y="13629"/>
                    <a:pt x="18413" y="12986"/>
                    <a:pt x="18165" y="12729"/>
                  </a:cubicBezTo>
                  <a:cubicBezTo>
                    <a:pt x="17917" y="12471"/>
                    <a:pt x="17422" y="12600"/>
                    <a:pt x="17068" y="12986"/>
                  </a:cubicBezTo>
                  <a:cubicBezTo>
                    <a:pt x="16713" y="13371"/>
                    <a:pt x="16501" y="14014"/>
                    <a:pt x="16359" y="14786"/>
                  </a:cubicBezTo>
                  <a:cubicBezTo>
                    <a:pt x="16218" y="15557"/>
                    <a:pt x="16147" y="16457"/>
                    <a:pt x="16501" y="17229"/>
                  </a:cubicBezTo>
                  <a:cubicBezTo>
                    <a:pt x="16855" y="18000"/>
                    <a:pt x="17634" y="18643"/>
                    <a:pt x="18555" y="18836"/>
                  </a:cubicBezTo>
                  <a:cubicBezTo>
                    <a:pt x="19475" y="19029"/>
                    <a:pt x="20538" y="18771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9679899" y="3125555"/>
              <a:ext cx="148358" cy="3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206" fill="norm" stroke="1" extrusionOk="0">
                  <a:moveTo>
                    <a:pt x="0" y="4406"/>
                  </a:moveTo>
                  <a:cubicBezTo>
                    <a:pt x="0" y="3446"/>
                    <a:pt x="0" y="2486"/>
                    <a:pt x="708" y="1526"/>
                  </a:cubicBezTo>
                  <a:cubicBezTo>
                    <a:pt x="1416" y="566"/>
                    <a:pt x="2833" y="-394"/>
                    <a:pt x="6197" y="166"/>
                  </a:cubicBezTo>
                  <a:cubicBezTo>
                    <a:pt x="9561" y="726"/>
                    <a:pt x="14872" y="2806"/>
                    <a:pt x="17882" y="4806"/>
                  </a:cubicBezTo>
                  <a:cubicBezTo>
                    <a:pt x="20892" y="6806"/>
                    <a:pt x="21600" y="8726"/>
                    <a:pt x="18767" y="11446"/>
                  </a:cubicBezTo>
                  <a:cubicBezTo>
                    <a:pt x="15934" y="14166"/>
                    <a:pt x="9561" y="17686"/>
                    <a:pt x="3187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9733567" y="3563937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1928724" y="4706296"/>
              <a:ext cx="329675" cy="3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0"/>
                  </a:moveTo>
                  <a:cubicBezTo>
                    <a:pt x="502" y="3106"/>
                    <a:pt x="1005" y="6212"/>
                    <a:pt x="1842" y="9529"/>
                  </a:cubicBezTo>
                  <a:cubicBezTo>
                    <a:pt x="2679" y="12847"/>
                    <a:pt x="3851" y="16376"/>
                    <a:pt x="4521" y="18494"/>
                  </a:cubicBezTo>
                  <a:cubicBezTo>
                    <a:pt x="5191" y="20612"/>
                    <a:pt x="5358" y="21318"/>
                    <a:pt x="5777" y="21459"/>
                  </a:cubicBezTo>
                  <a:cubicBezTo>
                    <a:pt x="6195" y="21600"/>
                    <a:pt x="6865" y="21176"/>
                    <a:pt x="7619" y="19553"/>
                  </a:cubicBezTo>
                  <a:cubicBezTo>
                    <a:pt x="8372" y="17929"/>
                    <a:pt x="9209" y="15106"/>
                    <a:pt x="9712" y="13129"/>
                  </a:cubicBezTo>
                  <a:cubicBezTo>
                    <a:pt x="10214" y="11153"/>
                    <a:pt x="10381" y="10024"/>
                    <a:pt x="10549" y="9953"/>
                  </a:cubicBezTo>
                  <a:cubicBezTo>
                    <a:pt x="10716" y="9882"/>
                    <a:pt x="10884" y="10871"/>
                    <a:pt x="11219" y="12141"/>
                  </a:cubicBezTo>
                  <a:cubicBezTo>
                    <a:pt x="11553" y="13412"/>
                    <a:pt x="12056" y="14965"/>
                    <a:pt x="12726" y="16094"/>
                  </a:cubicBezTo>
                  <a:cubicBezTo>
                    <a:pt x="13395" y="17224"/>
                    <a:pt x="14233" y="17929"/>
                    <a:pt x="14986" y="17859"/>
                  </a:cubicBezTo>
                  <a:cubicBezTo>
                    <a:pt x="15740" y="17788"/>
                    <a:pt x="16409" y="16941"/>
                    <a:pt x="17163" y="14894"/>
                  </a:cubicBezTo>
                  <a:cubicBezTo>
                    <a:pt x="17916" y="12847"/>
                    <a:pt x="18753" y="9600"/>
                    <a:pt x="19507" y="7412"/>
                  </a:cubicBezTo>
                  <a:cubicBezTo>
                    <a:pt x="20260" y="5224"/>
                    <a:pt x="20930" y="4094"/>
                    <a:pt x="21600" y="2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2335067" y="4851966"/>
              <a:ext cx="199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2411735" y="5035970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3237988" y="4710444"/>
              <a:ext cx="300774" cy="39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89" fill="norm" stroke="1" extrusionOk="0">
                  <a:moveTo>
                    <a:pt x="14828" y="4263"/>
                  </a:moveTo>
                  <a:cubicBezTo>
                    <a:pt x="13920" y="3855"/>
                    <a:pt x="13012" y="3448"/>
                    <a:pt x="11288" y="3991"/>
                  </a:cubicBezTo>
                  <a:cubicBezTo>
                    <a:pt x="9564" y="4535"/>
                    <a:pt x="7023" y="6029"/>
                    <a:pt x="4935" y="7999"/>
                  </a:cubicBezTo>
                  <a:cubicBezTo>
                    <a:pt x="2848" y="9969"/>
                    <a:pt x="1214" y="12414"/>
                    <a:pt x="488" y="14588"/>
                  </a:cubicBezTo>
                  <a:cubicBezTo>
                    <a:pt x="-238" y="16761"/>
                    <a:pt x="-56" y="18663"/>
                    <a:pt x="397" y="19818"/>
                  </a:cubicBezTo>
                  <a:cubicBezTo>
                    <a:pt x="851" y="20972"/>
                    <a:pt x="1577" y="21380"/>
                    <a:pt x="3665" y="21108"/>
                  </a:cubicBezTo>
                  <a:cubicBezTo>
                    <a:pt x="5752" y="20837"/>
                    <a:pt x="9201" y="19886"/>
                    <a:pt x="12105" y="17848"/>
                  </a:cubicBezTo>
                  <a:cubicBezTo>
                    <a:pt x="15009" y="15810"/>
                    <a:pt x="17369" y="12686"/>
                    <a:pt x="18186" y="9765"/>
                  </a:cubicBezTo>
                  <a:cubicBezTo>
                    <a:pt x="19002" y="6844"/>
                    <a:pt x="18276" y="4127"/>
                    <a:pt x="16643" y="2361"/>
                  </a:cubicBezTo>
                  <a:cubicBezTo>
                    <a:pt x="15009" y="595"/>
                    <a:pt x="12468" y="-220"/>
                    <a:pt x="9654" y="52"/>
                  </a:cubicBezTo>
                  <a:cubicBezTo>
                    <a:pt x="6841" y="323"/>
                    <a:pt x="3755" y="1682"/>
                    <a:pt x="2031" y="3312"/>
                  </a:cubicBezTo>
                  <a:cubicBezTo>
                    <a:pt x="307" y="4942"/>
                    <a:pt x="-56" y="6844"/>
                    <a:pt x="1214" y="8135"/>
                  </a:cubicBezTo>
                  <a:cubicBezTo>
                    <a:pt x="2485" y="9425"/>
                    <a:pt x="5389" y="10105"/>
                    <a:pt x="9019" y="10105"/>
                  </a:cubicBezTo>
                  <a:cubicBezTo>
                    <a:pt x="12649" y="10105"/>
                    <a:pt x="17006" y="9425"/>
                    <a:pt x="21362" y="8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3345623" y="4524571"/>
              <a:ext cx="177805" cy="17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73" fill="norm" stroke="1" extrusionOk="0">
                  <a:moveTo>
                    <a:pt x="7583" y="660"/>
                  </a:moveTo>
                  <a:cubicBezTo>
                    <a:pt x="5732" y="5982"/>
                    <a:pt x="3880" y="11304"/>
                    <a:pt x="2492" y="15060"/>
                  </a:cubicBezTo>
                  <a:cubicBezTo>
                    <a:pt x="1103" y="18817"/>
                    <a:pt x="178" y="21008"/>
                    <a:pt x="23" y="21164"/>
                  </a:cubicBezTo>
                  <a:cubicBezTo>
                    <a:pt x="-131" y="21321"/>
                    <a:pt x="486" y="19443"/>
                    <a:pt x="2183" y="16156"/>
                  </a:cubicBezTo>
                  <a:cubicBezTo>
                    <a:pt x="3880" y="12869"/>
                    <a:pt x="6658" y="8173"/>
                    <a:pt x="8972" y="4886"/>
                  </a:cubicBezTo>
                  <a:cubicBezTo>
                    <a:pt x="11286" y="1599"/>
                    <a:pt x="13138" y="-279"/>
                    <a:pt x="14526" y="34"/>
                  </a:cubicBezTo>
                  <a:cubicBezTo>
                    <a:pt x="15915" y="347"/>
                    <a:pt x="16840" y="2851"/>
                    <a:pt x="17920" y="5512"/>
                  </a:cubicBezTo>
                  <a:cubicBezTo>
                    <a:pt x="19000" y="8173"/>
                    <a:pt x="20235" y="10991"/>
                    <a:pt x="21469" y="13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3653763" y="5028303"/>
              <a:ext cx="222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4056586" y="4761618"/>
              <a:ext cx="256526" cy="35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17" fill="norm" stroke="1" extrusionOk="0">
                  <a:moveTo>
                    <a:pt x="18080" y="3980"/>
                  </a:moveTo>
                  <a:cubicBezTo>
                    <a:pt x="17656" y="3225"/>
                    <a:pt x="17232" y="2470"/>
                    <a:pt x="16491" y="2017"/>
                  </a:cubicBezTo>
                  <a:cubicBezTo>
                    <a:pt x="15750" y="1564"/>
                    <a:pt x="14691" y="1412"/>
                    <a:pt x="12574" y="2168"/>
                  </a:cubicBezTo>
                  <a:cubicBezTo>
                    <a:pt x="10456" y="2923"/>
                    <a:pt x="7280" y="4585"/>
                    <a:pt x="4844" y="7077"/>
                  </a:cubicBezTo>
                  <a:cubicBezTo>
                    <a:pt x="2409" y="9569"/>
                    <a:pt x="715" y="12892"/>
                    <a:pt x="185" y="15385"/>
                  </a:cubicBezTo>
                  <a:cubicBezTo>
                    <a:pt x="-344" y="17877"/>
                    <a:pt x="291" y="19538"/>
                    <a:pt x="1668" y="20445"/>
                  </a:cubicBezTo>
                  <a:cubicBezTo>
                    <a:pt x="3044" y="21351"/>
                    <a:pt x="5162" y="21502"/>
                    <a:pt x="7915" y="20671"/>
                  </a:cubicBezTo>
                  <a:cubicBezTo>
                    <a:pt x="10668" y="19840"/>
                    <a:pt x="14056" y="18028"/>
                    <a:pt x="16280" y="15233"/>
                  </a:cubicBezTo>
                  <a:cubicBezTo>
                    <a:pt x="18503" y="12439"/>
                    <a:pt x="19562" y="8663"/>
                    <a:pt x="19032" y="5944"/>
                  </a:cubicBezTo>
                  <a:cubicBezTo>
                    <a:pt x="18503" y="3225"/>
                    <a:pt x="16385" y="1564"/>
                    <a:pt x="14268" y="733"/>
                  </a:cubicBezTo>
                  <a:cubicBezTo>
                    <a:pt x="12150" y="-98"/>
                    <a:pt x="10032" y="-98"/>
                    <a:pt x="8338" y="129"/>
                  </a:cubicBezTo>
                  <a:cubicBezTo>
                    <a:pt x="6644" y="355"/>
                    <a:pt x="5374" y="808"/>
                    <a:pt x="4844" y="1412"/>
                  </a:cubicBezTo>
                  <a:cubicBezTo>
                    <a:pt x="4315" y="2017"/>
                    <a:pt x="4527" y="2772"/>
                    <a:pt x="6327" y="3527"/>
                  </a:cubicBezTo>
                  <a:cubicBezTo>
                    <a:pt x="8127" y="4282"/>
                    <a:pt x="11515" y="5038"/>
                    <a:pt x="14268" y="5642"/>
                  </a:cubicBezTo>
                  <a:cubicBezTo>
                    <a:pt x="17021" y="6246"/>
                    <a:pt x="19138" y="6699"/>
                    <a:pt x="21256" y="7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4297778" y="5101857"/>
              <a:ext cx="170268" cy="7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0152" fill="norm" stroke="1" extrusionOk="0">
                  <a:moveTo>
                    <a:pt x="6671" y="6689"/>
                  </a:moveTo>
                  <a:cubicBezTo>
                    <a:pt x="5718" y="9307"/>
                    <a:pt x="4765" y="11925"/>
                    <a:pt x="4924" y="14216"/>
                  </a:cubicBezTo>
                  <a:cubicBezTo>
                    <a:pt x="5082" y="16507"/>
                    <a:pt x="6353" y="18470"/>
                    <a:pt x="8576" y="19452"/>
                  </a:cubicBezTo>
                  <a:cubicBezTo>
                    <a:pt x="10800" y="20434"/>
                    <a:pt x="13976" y="20434"/>
                    <a:pt x="16200" y="19125"/>
                  </a:cubicBezTo>
                  <a:cubicBezTo>
                    <a:pt x="18424" y="17816"/>
                    <a:pt x="19694" y="15198"/>
                    <a:pt x="20488" y="12252"/>
                  </a:cubicBezTo>
                  <a:cubicBezTo>
                    <a:pt x="21282" y="9307"/>
                    <a:pt x="21600" y="6034"/>
                    <a:pt x="20171" y="3416"/>
                  </a:cubicBezTo>
                  <a:cubicBezTo>
                    <a:pt x="18741" y="798"/>
                    <a:pt x="15565" y="-1166"/>
                    <a:pt x="11912" y="798"/>
                  </a:cubicBezTo>
                  <a:cubicBezTo>
                    <a:pt x="8259" y="2761"/>
                    <a:pt x="4129" y="8652"/>
                    <a:pt x="0" y="14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3400757" y="5304309"/>
              <a:ext cx="128036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21" y="20492"/>
                    <a:pt x="2242" y="19385"/>
                    <a:pt x="3514" y="18277"/>
                  </a:cubicBezTo>
                  <a:cubicBezTo>
                    <a:pt x="4786" y="17169"/>
                    <a:pt x="6208" y="16062"/>
                    <a:pt x="7674" y="14400"/>
                  </a:cubicBezTo>
                  <a:cubicBezTo>
                    <a:pt x="9140" y="12738"/>
                    <a:pt x="10649" y="10523"/>
                    <a:pt x="12180" y="8585"/>
                  </a:cubicBezTo>
                  <a:cubicBezTo>
                    <a:pt x="13710" y="6646"/>
                    <a:pt x="15262" y="4985"/>
                    <a:pt x="16836" y="3600"/>
                  </a:cubicBezTo>
                  <a:cubicBezTo>
                    <a:pt x="18410" y="2215"/>
                    <a:pt x="20005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3226081" y="5712644"/>
              <a:ext cx="151677" cy="25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35" fill="norm" stroke="1" extrusionOk="0">
                  <a:moveTo>
                    <a:pt x="21016" y="6188"/>
                  </a:moveTo>
                  <a:cubicBezTo>
                    <a:pt x="21016" y="5129"/>
                    <a:pt x="21016" y="4070"/>
                    <a:pt x="20839" y="3011"/>
                  </a:cubicBezTo>
                  <a:cubicBezTo>
                    <a:pt x="20662" y="1953"/>
                    <a:pt x="20308" y="894"/>
                    <a:pt x="19068" y="364"/>
                  </a:cubicBezTo>
                  <a:cubicBezTo>
                    <a:pt x="17829" y="-165"/>
                    <a:pt x="15705" y="-165"/>
                    <a:pt x="12518" y="682"/>
                  </a:cubicBezTo>
                  <a:cubicBezTo>
                    <a:pt x="9331" y="1529"/>
                    <a:pt x="5082" y="3223"/>
                    <a:pt x="2603" y="4600"/>
                  </a:cubicBezTo>
                  <a:cubicBezTo>
                    <a:pt x="124" y="5976"/>
                    <a:pt x="-584" y="7035"/>
                    <a:pt x="478" y="8200"/>
                  </a:cubicBezTo>
                  <a:cubicBezTo>
                    <a:pt x="1541" y="9364"/>
                    <a:pt x="4373" y="10635"/>
                    <a:pt x="6498" y="12647"/>
                  </a:cubicBezTo>
                  <a:cubicBezTo>
                    <a:pt x="8623" y="14659"/>
                    <a:pt x="10039" y="17411"/>
                    <a:pt x="9862" y="19000"/>
                  </a:cubicBezTo>
                  <a:cubicBezTo>
                    <a:pt x="9685" y="20588"/>
                    <a:pt x="7914" y="21011"/>
                    <a:pt x="6144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3385424" y="5781399"/>
              <a:ext cx="276007" cy="15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fill="norm" stroke="1" extrusionOk="0">
                  <a:moveTo>
                    <a:pt x="0" y="9023"/>
                  </a:moveTo>
                  <a:cubicBezTo>
                    <a:pt x="2200" y="8680"/>
                    <a:pt x="4400" y="8337"/>
                    <a:pt x="6300" y="7652"/>
                  </a:cubicBezTo>
                  <a:cubicBezTo>
                    <a:pt x="8200" y="6966"/>
                    <a:pt x="9800" y="5937"/>
                    <a:pt x="10800" y="4566"/>
                  </a:cubicBezTo>
                  <a:cubicBezTo>
                    <a:pt x="11800" y="3195"/>
                    <a:pt x="12200" y="1480"/>
                    <a:pt x="11800" y="623"/>
                  </a:cubicBezTo>
                  <a:cubicBezTo>
                    <a:pt x="11400" y="-234"/>
                    <a:pt x="10200" y="-234"/>
                    <a:pt x="8700" y="795"/>
                  </a:cubicBezTo>
                  <a:cubicBezTo>
                    <a:pt x="7200" y="1823"/>
                    <a:pt x="5400" y="3880"/>
                    <a:pt x="4100" y="5937"/>
                  </a:cubicBezTo>
                  <a:cubicBezTo>
                    <a:pt x="2800" y="7995"/>
                    <a:pt x="2000" y="10052"/>
                    <a:pt x="2000" y="12795"/>
                  </a:cubicBezTo>
                  <a:cubicBezTo>
                    <a:pt x="2000" y="15537"/>
                    <a:pt x="2800" y="18966"/>
                    <a:pt x="6200" y="20166"/>
                  </a:cubicBezTo>
                  <a:cubicBezTo>
                    <a:pt x="9600" y="21366"/>
                    <a:pt x="15600" y="20337"/>
                    <a:pt x="21600" y="19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3701154" y="5603316"/>
              <a:ext cx="21328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20961" y="0"/>
                  </a:moveTo>
                  <a:cubicBezTo>
                    <a:pt x="16440" y="626"/>
                    <a:pt x="11919" y="1252"/>
                    <a:pt x="8152" y="3209"/>
                  </a:cubicBezTo>
                  <a:cubicBezTo>
                    <a:pt x="4384" y="5165"/>
                    <a:pt x="1370" y="8452"/>
                    <a:pt x="366" y="11426"/>
                  </a:cubicBezTo>
                  <a:cubicBezTo>
                    <a:pt x="-639" y="14400"/>
                    <a:pt x="366" y="17061"/>
                    <a:pt x="4133" y="18704"/>
                  </a:cubicBezTo>
                  <a:cubicBezTo>
                    <a:pt x="7901" y="20348"/>
                    <a:pt x="14431" y="20974"/>
                    <a:pt x="209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3897304" y="5689709"/>
              <a:ext cx="285472" cy="28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957" fill="norm" stroke="1" extrusionOk="0">
                  <a:moveTo>
                    <a:pt x="15617" y="2140"/>
                  </a:moveTo>
                  <a:cubicBezTo>
                    <a:pt x="14853" y="1375"/>
                    <a:pt x="14088" y="611"/>
                    <a:pt x="12177" y="706"/>
                  </a:cubicBezTo>
                  <a:cubicBezTo>
                    <a:pt x="10265" y="802"/>
                    <a:pt x="7207" y="1758"/>
                    <a:pt x="4722" y="3956"/>
                  </a:cubicBezTo>
                  <a:cubicBezTo>
                    <a:pt x="2237" y="6154"/>
                    <a:pt x="325" y="9595"/>
                    <a:pt x="39" y="12653"/>
                  </a:cubicBezTo>
                  <a:cubicBezTo>
                    <a:pt x="-248" y="15711"/>
                    <a:pt x="1090" y="18388"/>
                    <a:pt x="2715" y="19821"/>
                  </a:cubicBezTo>
                  <a:cubicBezTo>
                    <a:pt x="4340" y="21255"/>
                    <a:pt x="6251" y="21446"/>
                    <a:pt x="8832" y="19726"/>
                  </a:cubicBezTo>
                  <a:cubicBezTo>
                    <a:pt x="11412" y="18005"/>
                    <a:pt x="14662" y="14373"/>
                    <a:pt x="16382" y="11124"/>
                  </a:cubicBezTo>
                  <a:cubicBezTo>
                    <a:pt x="18102" y="7874"/>
                    <a:pt x="18294" y="5007"/>
                    <a:pt x="17529" y="3096"/>
                  </a:cubicBezTo>
                  <a:cubicBezTo>
                    <a:pt x="16764" y="1184"/>
                    <a:pt x="15044" y="228"/>
                    <a:pt x="13228" y="37"/>
                  </a:cubicBezTo>
                  <a:cubicBezTo>
                    <a:pt x="11412" y="-154"/>
                    <a:pt x="9501" y="419"/>
                    <a:pt x="8258" y="1088"/>
                  </a:cubicBezTo>
                  <a:cubicBezTo>
                    <a:pt x="7016" y="1757"/>
                    <a:pt x="6442" y="2522"/>
                    <a:pt x="6156" y="3573"/>
                  </a:cubicBezTo>
                  <a:cubicBezTo>
                    <a:pt x="5869" y="4625"/>
                    <a:pt x="5869" y="5963"/>
                    <a:pt x="7207" y="6919"/>
                  </a:cubicBezTo>
                  <a:cubicBezTo>
                    <a:pt x="8545" y="7874"/>
                    <a:pt x="11221" y="8448"/>
                    <a:pt x="13802" y="8448"/>
                  </a:cubicBezTo>
                  <a:cubicBezTo>
                    <a:pt x="16382" y="8448"/>
                    <a:pt x="18867" y="7874"/>
                    <a:pt x="21352" y="7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4006951" y="5511314"/>
              <a:ext cx="214159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40" fill="norm" stroke="1" extrusionOk="0">
                  <a:moveTo>
                    <a:pt x="2262" y="0"/>
                  </a:moveTo>
                  <a:cubicBezTo>
                    <a:pt x="1491" y="4181"/>
                    <a:pt x="719" y="8361"/>
                    <a:pt x="334" y="11323"/>
                  </a:cubicBezTo>
                  <a:cubicBezTo>
                    <a:pt x="-52" y="14284"/>
                    <a:pt x="-52" y="16026"/>
                    <a:pt x="77" y="17768"/>
                  </a:cubicBezTo>
                  <a:cubicBezTo>
                    <a:pt x="205" y="19510"/>
                    <a:pt x="462" y="21252"/>
                    <a:pt x="977" y="21426"/>
                  </a:cubicBezTo>
                  <a:cubicBezTo>
                    <a:pt x="1491" y="21600"/>
                    <a:pt x="2262" y="20206"/>
                    <a:pt x="3677" y="16897"/>
                  </a:cubicBezTo>
                  <a:cubicBezTo>
                    <a:pt x="5091" y="13587"/>
                    <a:pt x="7148" y="8361"/>
                    <a:pt x="8562" y="5052"/>
                  </a:cubicBezTo>
                  <a:cubicBezTo>
                    <a:pt x="9977" y="1742"/>
                    <a:pt x="10748" y="348"/>
                    <a:pt x="11777" y="697"/>
                  </a:cubicBezTo>
                  <a:cubicBezTo>
                    <a:pt x="12805" y="1045"/>
                    <a:pt x="14091" y="3136"/>
                    <a:pt x="15762" y="6271"/>
                  </a:cubicBezTo>
                  <a:cubicBezTo>
                    <a:pt x="17434" y="9406"/>
                    <a:pt x="19491" y="13587"/>
                    <a:pt x="21548" y="17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4320778" y="5534314"/>
              <a:ext cx="134755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200" y="0"/>
                  </a:moveTo>
                  <a:cubicBezTo>
                    <a:pt x="5200" y="1702"/>
                    <a:pt x="9200" y="3404"/>
                    <a:pt x="13000" y="6087"/>
                  </a:cubicBezTo>
                  <a:cubicBezTo>
                    <a:pt x="16800" y="8771"/>
                    <a:pt x="20400" y="12436"/>
                    <a:pt x="21000" y="15055"/>
                  </a:cubicBezTo>
                  <a:cubicBezTo>
                    <a:pt x="21600" y="17673"/>
                    <a:pt x="19200" y="19244"/>
                    <a:pt x="15200" y="20160"/>
                  </a:cubicBezTo>
                  <a:cubicBezTo>
                    <a:pt x="11200" y="21076"/>
                    <a:pt x="5600" y="213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6516988" y="4778255"/>
              <a:ext cx="195845" cy="55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38" fill="norm" stroke="1" extrusionOk="0">
                  <a:moveTo>
                    <a:pt x="4666" y="7052"/>
                  </a:moveTo>
                  <a:cubicBezTo>
                    <a:pt x="3544" y="6654"/>
                    <a:pt x="2422" y="6256"/>
                    <a:pt x="1580" y="6355"/>
                  </a:cubicBezTo>
                  <a:cubicBezTo>
                    <a:pt x="739" y="6455"/>
                    <a:pt x="178" y="7052"/>
                    <a:pt x="37" y="8893"/>
                  </a:cubicBezTo>
                  <a:cubicBezTo>
                    <a:pt x="-103" y="10735"/>
                    <a:pt x="178" y="13820"/>
                    <a:pt x="458" y="15961"/>
                  </a:cubicBezTo>
                  <a:cubicBezTo>
                    <a:pt x="739" y="18101"/>
                    <a:pt x="1019" y="19295"/>
                    <a:pt x="1159" y="20141"/>
                  </a:cubicBezTo>
                  <a:cubicBezTo>
                    <a:pt x="1300" y="20987"/>
                    <a:pt x="1300" y="21485"/>
                    <a:pt x="1159" y="21435"/>
                  </a:cubicBezTo>
                  <a:cubicBezTo>
                    <a:pt x="1019" y="21385"/>
                    <a:pt x="739" y="20788"/>
                    <a:pt x="739" y="18648"/>
                  </a:cubicBezTo>
                  <a:cubicBezTo>
                    <a:pt x="739" y="16508"/>
                    <a:pt x="1019" y="12825"/>
                    <a:pt x="2702" y="9540"/>
                  </a:cubicBezTo>
                  <a:cubicBezTo>
                    <a:pt x="4385" y="6256"/>
                    <a:pt x="7471" y="3369"/>
                    <a:pt x="9575" y="1776"/>
                  </a:cubicBezTo>
                  <a:cubicBezTo>
                    <a:pt x="11679" y="184"/>
                    <a:pt x="12801" y="-115"/>
                    <a:pt x="13923" y="34"/>
                  </a:cubicBezTo>
                  <a:cubicBezTo>
                    <a:pt x="15045" y="184"/>
                    <a:pt x="16167" y="781"/>
                    <a:pt x="17289" y="1876"/>
                  </a:cubicBezTo>
                  <a:cubicBezTo>
                    <a:pt x="18411" y="2971"/>
                    <a:pt x="19533" y="4563"/>
                    <a:pt x="18131" y="6156"/>
                  </a:cubicBezTo>
                  <a:cubicBezTo>
                    <a:pt x="16728" y="7749"/>
                    <a:pt x="12801" y="9341"/>
                    <a:pt x="9715" y="10287"/>
                  </a:cubicBezTo>
                  <a:cubicBezTo>
                    <a:pt x="6629" y="11232"/>
                    <a:pt x="4385" y="11531"/>
                    <a:pt x="3824" y="11979"/>
                  </a:cubicBezTo>
                  <a:cubicBezTo>
                    <a:pt x="3263" y="12427"/>
                    <a:pt x="4385" y="13024"/>
                    <a:pt x="7611" y="13721"/>
                  </a:cubicBezTo>
                  <a:cubicBezTo>
                    <a:pt x="10837" y="14418"/>
                    <a:pt x="16167" y="15214"/>
                    <a:pt x="21497" y="16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6793096" y="5036051"/>
              <a:ext cx="157409" cy="16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67" fill="norm" stroke="1" extrusionOk="0">
                  <a:moveTo>
                    <a:pt x="547" y="11595"/>
                  </a:moveTo>
                  <a:cubicBezTo>
                    <a:pt x="3289" y="9016"/>
                    <a:pt x="6032" y="6437"/>
                    <a:pt x="7918" y="4342"/>
                  </a:cubicBezTo>
                  <a:cubicBezTo>
                    <a:pt x="9804" y="2246"/>
                    <a:pt x="10832" y="634"/>
                    <a:pt x="10489" y="151"/>
                  </a:cubicBezTo>
                  <a:cubicBezTo>
                    <a:pt x="10147" y="-333"/>
                    <a:pt x="8432" y="312"/>
                    <a:pt x="6375" y="2569"/>
                  </a:cubicBezTo>
                  <a:cubicBezTo>
                    <a:pt x="4318" y="4825"/>
                    <a:pt x="1918" y="8694"/>
                    <a:pt x="718" y="11757"/>
                  </a:cubicBezTo>
                  <a:cubicBezTo>
                    <a:pt x="-482" y="14819"/>
                    <a:pt x="-482" y="17076"/>
                    <a:pt x="3118" y="18527"/>
                  </a:cubicBezTo>
                  <a:cubicBezTo>
                    <a:pt x="6718" y="19977"/>
                    <a:pt x="13918" y="20622"/>
                    <a:pt x="21118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7011839" y="5097305"/>
              <a:ext cx="38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6109"/>
                    <a:pt x="12960" y="12218"/>
                    <a:pt x="10800" y="15818"/>
                  </a:cubicBezTo>
                  <a:cubicBezTo>
                    <a:pt x="8640" y="19418"/>
                    <a:pt x="8640" y="20509"/>
                    <a:pt x="7200" y="21055"/>
                  </a:cubicBezTo>
                  <a:cubicBezTo>
                    <a:pt x="5760" y="21600"/>
                    <a:pt x="288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7004172" y="4920967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123890" y="4984374"/>
              <a:ext cx="194623" cy="1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684" fill="norm" stroke="1" extrusionOk="0">
                  <a:moveTo>
                    <a:pt x="1166" y="15609"/>
                  </a:moveTo>
                  <a:cubicBezTo>
                    <a:pt x="3129" y="11819"/>
                    <a:pt x="5093" y="8030"/>
                    <a:pt x="5934" y="5188"/>
                  </a:cubicBezTo>
                  <a:cubicBezTo>
                    <a:pt x="6776" y="2346"/>
                    <a:pt x="6495" y="451"/>
                    <a:pt x="5654" y="72"/>
                  </a:cubicBezTo>
                  <a:cubicBezTo>
                    <a:pt x="4812" y="-307"/>
                    <a:pt x="3410" y="830"/>
                    <a:pt x="2147" y="3104"/>
                  </a:cubicBezTo>
                  <a:cubicBezTo>
                    <a:pt x="885" y="5377"/>
                    <a:pt x="-237" y="8788"/>
                    <a:pt x="44" y="12388"/>
                  </a:cubicBezTo>
                  <a:cubicBezTo>
                    <a:pt x="324" y="15988"/>
                    <a:pt x="2007" y="19777"/>
                    <a:pt x="5794" y="20535"/>
                  </a:cubicBezTo>
                  <a:cubicBezTo>
                    <a:pt x="9581" y="21293"/>
                    <a:pt x="15472" y="19019"/>
                    <a:pt x="21363" y="16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7244452" y="5012969"/>
              <a:ext cx="227399" cy="8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072" fill="norm" stroke="1" extrusionOk="0">
                  <a:moveTo>
                    <a:pt x="9835" y="0"/>
                  </a:moveTo>
                  <a:cubicBezTo>
                    <a:pt x="7435" y="1309"/>
                    <a:pt x="5035" y="2618"/>
                    <a:pt x="3355" y="4909"/>
                  </a:cubicBezTo>
                  <a:cubicBezTo>
                    <a:pt x="1675" y="7200"/>
                    <a:pt x="715" y="10473"/>
                    <a:pt x="235" y="13745"/>
                  </a:cubicBezTo>
                  <a:cubicBezTo>
                    <a:pt x="-245" y="17018"/>
                    <a:pt x="-245" y="20291"/>
                    <a:pt x="2755" y="20945"/>
                  </a:cubicBezTo>
                  <a:cubicBezTo>
                    <a:pt x="5755" y="21600"/>
                    <a:pt x="11755" y="19636"/>
                    <a:pt x="15355" y="16691"/>
                  </a:cubicBezTo>
                  <a:cubicBezTo>
                    <a:pt x="18955" y="13745"/>
                    <a:pt x="20155" y="9818"/>
                    <a:pt x="21355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7452574" y="4784166"/>
              <a:ext cx="103612" cy="33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41" fill="norm" stroke="1" extrusionOk="0">
                  <a:moveTo>
                    <a:pt x="21359" y="408"/>
                  </a:moveTo>
                  <a:cubicBezTo>
                    <a:pt x="18198" y="85"/>
                    <a:pt x="15037" y="-237"/>
                    <a:pt x="12403" y="247"/>
                  </a:cubicBezTo>
                  <a:cubicBezTo>
                    <a:pt x="9769" y="730"/>
                    <a:pt x="7661" y="2020"/>
                    <a:pt x="5291" y="4760"/>
                  </a:cubicBezTo>
                  <a:cubicBezTo>
                    <a:pt x="2920" y="7500"/>
                    <a:pt x="286" y="11691"/>
                    <a:pt x="22" y="14593"/>
                  </a:cubicBezTo>
                  <a:cubicBezTo>
                    <a:pt x="-241" y="17494"/>
                    <a:pt x="1866" y="19106"/>
                    <a:pt x="4237" y="20073"/>
                  </a:cubicBezTo>
                  <a:cubicBezTo>
                    <a:pt x="6608" y="21041"/>
                    <a:pt x="9242" y="21363"/>
                    <a:pt x="11349" y="21202"/>
                  </a:cubicBezTo>
                  <a:cubicBezTo>
                    <a:pt x="13457" y="21041"/>
                    <a:pt x="15037" y="20396"/>
                    <a:pt x="16617" y="19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7435790" y="4928634"/>
              <a:ext cx="20473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963" y="21600"/>
                  </a:moveTo>
                  <a:cubicBezTo>
                    <a:pt x="1363" y="19200"/>
                    <a:pt x="-237" y="16800"/>
                    <a:pt x="30" y="13800"/>
                  </a:cubicBezTo>
                  <a:cubicBezTo>
                    <a:pt x="296" y="10800"/>
                    <a:pt x="2430" y="7200"/>
                    <a:pt x="6296" y="4800"/>
                  </a:cubicBezTo>
                  <a:cubicBezTo>
                    <a:pt x="10163" y="2400"/>
                    <a:pt x="15763" y="1200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8008528" y="4959301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8174338" y="4682018"/>
              <a:ext cx="129678" cy="46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25" fill="norm" stroke="1" extrusionOk="0">
                  <a:moveTo>
                    <a:pt x="19157" y="3561"/>
                  </a:moveTo>
                  <a:cubicBezTo>
                    <a:pt x="19988" y="2977"/>
                    <a:pt x="20819" y="2394"/>
                    <a:pt x="21026" y="1810"/>
                  </a:cubicBezTo>
                  <a:cubicBezTo>
                    <a:pt x="21234" y="1226"/>
                    <a:pt x="20819" y="642"/>
                    <a:pt x="19572" y="292"/>
                  </a:cubicBezTo>
                  <a:cubicBezTo>
                    <a:pt x="18326" y="-58"/>
                    <a:pt x="16249" y="-175"/>
                    <a:pt x="12926" y="409"/>
                  </a:cubicBezTo>
                  <a:cubicBezTo>
                    <a:pt x="9603" y="993"/>
                    <a:pt x="5034" y="2277"/>
                    <a:pt x="2542" y="4262"/>
                  </a:cubicBezTo>
                  <a:cubicBezTo>
                    <a:pt x="49" y="6247"/>
                    <a:pt x="-366" y="8932"/>
                    <a:pt x="257" y="11909"/>
                  </a:cubicBezTo>
                  <a:cubicBezTo>
                    <a:pt x="880" y="14887"/>
                    <a:pt x="2542" y="18156"/>
                    <a:pt x="4203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8115864" y="4959301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8000862" y="481363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9040064" y="2716403"/>
              <a:ext cx="846841" cy="1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618" fill="norm" stroke="1" extrusionOk="0">
                  <a:moveTo>
                    <a:pt x="1451" y="20618"/>
                  </a:moveTo>
                  <a:cubicBezTo>
                    <a:pt x="802" y="12518"/>
                    <a:pt x="153" y="4418"/>
                    <a:pt x="24" y="1718"/>
                  </a:cubicBezTo>
                  <a:cubicBezTo>
                    <a:pt x="-106" y="-982"/>
                    <a:pt x="283" y="1718"/>
                    <a:pt x="1548" y="3068"/>
                  </a:cubicBezTo>
                  <a:cubicBezTo>
                    <a:pt x="2813" y="4418"/>
                    <a:pt x="4953" y="4418"/>
                    <a:pt x="7224" y="3068"/>
                  </a:cubicBezTo>
                  <a:cubicBezTo>
                    <a:pt x="9494" y="1718"/>
                    <a:pt x="11894" y="-982"/>
                    <a:pt x="14294" y="368"/>
                  </a:cubicBezTo>
                  <a:cubicBezTo>
                    <a:pt x="16694" y="1718"/>
                    <a:pt x="19094" y="7118"/>
                    <a:pt x="21494" y="12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9120220" y="2896922"/>
              <a:ext cx="57501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6" y="18720"/>
                    <a:pt x="5952" y="15840"/>
                    <a:pt x="9552" y="12240"/>
                  </a:cubicBezTo>
                  <a:cubicBezTo>
                    <a:pt x="13152" y="8640"/>
                    <a:pt x="17376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9342558" y="4795498"/>
              <a:ext cx="383343" cy="42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1684"/>
                  </a:moveTo>
                  <a:cubicBezTo>
                    <a:pt x="144" y="784"/>
                    <a:pt x="288" y="-116"/>
                    <a:pt x="360" y="13"/>
                  </a:cubicBezTo>
                  <a:cubicBezTo>
                    <a:pt x="432" y="141"/>
                    <a:pt x="432" y="1298"/>
                    <a:pt x="720" y="3741"/>
                  </a:cubicBezTo>
                  <a:cubicBezTo>
                    <a:pt x="1008" y="6184"/>
                    <a:pt x="1584" y="9913"/>
                    <a:pt x="2232" y="12870"/>
                  </a:cubicBezTo>
                  <a:cubicBezTo>
                    <a:pt x="2880" y="15827"/>
                    <a:pt x="3600" y="18013"/>
                    <a:pt x="4248" y="19427"/>
                  </a:cubicBezTo>
                  <a:cubicBezTo>
                    <a:pt x="4896" y="20841"/>
                    <a:pt x="5472" y="21484"/>
                    <a:pt x="5904" y="21484"/>
                  </a:cubicBezTo>
                  <a:cubicBezTo>
                    <a:pt x="6336" y="21484"/>
                    <a:pt x="6624" y="20841"/>
                    <a:pt x="6912" y="19234"/>
                  </a:cubicBezTo>
                  <a:cubicBezTo>
                    <a:pt x="7200" y="17627"/>
                    <a:pt x="7488" y="15055"/>
                    <a:pt x="7704" y="13448"/>
                  </a:cubicBezTo>
                  <a:cubicBezTo>
                    <a:pt x="7920" y="11841"/>
                    <a:pt x="8064" y="11198"/>
                    <a:pt x="8208" y="10491"/>
                  </a:cubicBezTo>
                  <a:cubicBezTo>
                    <a:pt x="8352" y="9784"/>
                    <a:pt x="8496" y="9013"/>
                    <a:pt x="8928" y="8884"/>
                  </a:cubicBezTo>
                  <a:cubicBezTo>
                    <a:pt x="9360" y="8755"/>
                    <a:pt x="10080" y="9270"/>
                    <a:pt x="10944" y="10941"/>
                  </a:cubicBezTo>
                  <a:cubicBezTo>
                    <a:pt x="11808" y="12613"/>
                    <a:pt x="12816" y="15441"/>
                    <a:pt x="13464" y="17177"/>
                  </a:cubicBezTo>
                  <a:cubicBezTo>
                    <a:pt x="14112" y="18913"/>
                    <a:pt x="14400" y="19555"/>
                    <a:pt x="14832" y="19620"/>
                  </a:cubicBezTo>
                  <a:cubicBezTo>
                    <a:pt x="15264" y="19684"/>
                    <a:pt x="15840" y="19170"/>
                    <a:pt x="16344" y="17305"/>
                  </a:cubicBezTo>
                  <a:cubicBezTo>
                    <a:pt x="16848" y="15441"/>
                    <a:pt x="17280" y="12227"/>
                    <a:pt x="17640" y="9784"/>
                  </a:cubicBezTo>
                  <a:cubicBezTo>
                    <a:pt x="18000" y="7341"/>
                    <a:pt x="18288" y="5670"/>
                    <a:pt x="18576" y="4320"/>
                  </a:cubicBezTo>
                  <a:cubicBezTo>
                    <a:pt x="18864" y="2970"/>
                    <a:pt x="19152" y="1941"/>
                    <a:pt x="19656" y="1491"/>
                  </a:cubicBezTo>
                  <a:cubicBezTo>
                    <a:pt x="20160" y="1041"/>
                    <a:pt x="20880" y="1170"/>
                    <a:pt x="21600" y="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10109242" y="4775298"/>
              <a:ext cx="327615" cy="39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97" fill="norm" stroke="1" extrusionOk="0">
                  <a:moveTo>
                    <a:pt x="0" y="0"/>
                  </a:moveTo>
                  <a:cubicBezTo>
                    <a:pt x="0" y="701"/>
                    <a:pt x="0" y="1403"/>
                    <a:pt x="837" y="2104"/>
                  </a:cubicBezTo>
                  <a:cubicBezTo>
                    <a:pt x="1674" y="2805"/>
                    <a:pt x="3349" y="3506"/>
                    <a:pt x="6363" y="4558"/>
                  </a:cubicBezTo>
                  <a:cubicBezTo>
                    <a:pt x="9377" y="5610"/>
                    <a:pt x="13730" y="7013"/>
                    <a:pt x="16326" y="7784"/>
                  </a:cubicBezTo>
                  <a:cubicBezTo>
                    <a:pt x="18921" y="8556"/>
                    <a:pt x="19758" y="8696"/>
                    <a:pt x="20428" y="9047"/>
                  </a:cubicBezTo>
                  <a:cubicBezTo>
                    <a:pt x="21098" y="9397"/>
                    <a:pt x="21600" y="9958"/>
                    <a:pt x="21433" y="10590"/>
                  </a:cubicBezTo>
                  <a:cubicBezTo>
                    <a:pt x="21265" y="11221"/>
                    <a:pt x="20428" y="11922"/>
                    <a:pt x="18167" y="13114"/>
                  </a:cubicBezTo>
                  <a:cubicBezTo>
                    <a:pt x="15907" y="14306"/>
                    <a:pt x="12223" y="15990"/>
                    <a:pt x="9460" y="17252"/>
                  </a:cubicBezTo>
                  <a:cubicBezTo>
                    <a:pt x="6698" y="18514"/>
                    <a:pt x="4856" y="19356"/>
                    <a:pt x="3684" y="20057"/>
                  </a:cubicBezTo>
                  <a:cubicBezTo>
                    <a:pt x="2512" y="20758"/>
                    <a:pt x="2009" y="21319"/>
                    <a:pt x="2260" y="21460"/>
                  </a:cubicBezTo>
                  <a:cubicBezTo>
                    <a:pt x="2512" y="21600"/>
                    <a:pt x="3516" y="21319"/>
                    <a:pt x="4521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10656431" y="4771145"/>
              <a:ext cx="411167" cy="35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56" fill="norm" stroke="1" extrusionOk="0">
                  <a:moveTo>
                    <a:pt x="6652" y="4416"/>
                  </a:moveTo>
                  <a:cubicBezTo>
                    <a:pt x="6252" y="3799"/>
                    <a:pt x="5852" y="3182"/>
                    <a:pt x="5985" y="2796"/>
                  </a:cubicBezTo>
                  <a:cubicBezTo>
                    <a:pt x="6119" y="2411"/>
                    <a:pt x="6785" y="2256"/>
                    <a:pt x="8585" y="1871"/>
                  </a:cubicBezTo>
                  <a:cubicBezTo>
                    <a:pt x="10385" y="1485"/>
                    <a:pt x="13319" y="868"/>
                    <a:pt x="15185" y="482"/>
                  </a:cubicBezTo>
                  <a:cubicBezTo>
                    <a:pt x="17052" y="96"/>
                    <a:pt x="17852" y="-58"/>
                    <a:pt x="18785" y="19"/>
                  </a:cubicBezTo>
                  <a:cubicBezTo>
                    <a:pt x="19719" y="96"/>
                    <a:pt x="20785" y="405"/>
                    <a:pt x="21119" y="868"/>
                  </a:cubicBezTo>
                  <a:cubicBezTo>
                    <a:pt x="21452" y="1331"/>
                    <a:pt x="21052" y="1948"/>
                    <a:pt x="19652" y="3182"/>
                  </a:cubicBezTo>
                  <a:cubicBezTo>
                    <a:pt x="18252" y="4416"/>
                    <a:pt x="15852" y="6268"/>
                    <a:pt x="12985" y="8505"/>
                  </a:cubicBezTo>
                  <a:cubicBezTo>
                    <a:pt x="10119" y="10742"/>
                    <a:pt x="6785" y="13365"/>
                    <a:pt x="4652" y="15216"/>
                  </a:cubicBezTo>
                  <a:cubicBezTo>
                    <a:pt x="2519" y="17068"/>
                    <a:pt x="1585" y="18148"/>
                    <a:pt x="919" y="19073"/>
                  </a:cubicBezTo>
                  <a:cubicBezTo>
                    <a:pt x="252" y="19999"/>
                    <a:pt x="-148" y="20771"/>
                    <a:pt x="52" y="21156"/>
                  </a:cubicBezTo>
                  <a:cubicBezTo>
                    <a:pt x="252" y="21542"/>
                    <a:pt x="1052" y="21542"/>
                    <a:pt x="3252" y="21233"/>
                  </a:cubicBezTo>
                  <a:cubicBezTo>
                    <a:pt x="5452" y="20925"/>
                    <a:pt x="9052" y="20308"/>
                    <a:pt x="12319" y="19999"/>
                  </a:cubicBezTo>
                  <a:cubicBezTo>
                    <a:pt x="15585" y="19691"/>
                    <a:pt x="18519" y="19691"/>
                    <a:pt x="21452" y="19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11052254" y="5058971"/>
              <a:ext cx="23001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fill="norm" stroke="1" extrusionOk="0">
                  <a:moveTo>
                    <a:pt x="21364" y="0"/>
                  </a:moveTo>
                  <a:cubicBezTo>
                    <a:pt x="18278" y="3600"/>
                    <a:pt x="15193" y="7200"/>
                    <a:pt x="12344" y="9750"/>
                  </a:cubicBezTo>
                  <a:cubicBezTo>
                    <a:pt x="9496" y="12300"/>
                    <a:pt x="6885" y="13800"/>
                    <a:pt x="4986" y="14550"/>
                  </a:cubicBezTo>
                  <a:cubicBezTo>
                    <a:pt x="3087" y="15300"/>
                    <a:pt x="1900" y="15300"/>
                    <a:pt x="1070" y="14550"/>
                  </a:cubicBezTo>
                  <a:cubicBezTo>
                    <a:pt x="239" y="13800"/>
                    <a:pt x="-236" y="12300"/>
                    <a:pt x="120" y="11550"/>
                  </a:cubicBezTo>
                  <a:cubicBezTo>
                    <a:pt x="476" y="10800"/>
                    <a:pt x="1663" y="10800"/>
                    <a:pt x="4867" y="12600"/>
                  </a:cubicBezTo>
                  <a:cubicBezTo>
                    <a:pt x="8072" y="14400"/>
                    <a:pt x="13294" y="18000"/>
                    <a:pt x="185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821389" y="5354974"/>
              <a:ext cx="542389" cy="102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165" fill="norm" stroke="1" extrusionOk="0">
                  <a:moveTo>
                    <a:pt x="0" y="21165"/>
                  </a:moveTo>
                  <a:cubicBezTo>
                    <a:pt x="2913" y="17477"/>
                    <a:pt x="5827" y="13789"/>
                    <a:pt x="8791" y="10365"/>
                  </a:cubicBezTo>
                  <a:cubicBezTo>
                    <a:pt x="11754" y="6941"/>
                    <a:pt x="14768" y="3780"/>
                    <a:pt x="16979" y="1936"/>
                  </a:cubicBezTo>
                  <a:cubicBezTo>
                    <a:pt x="19189" y="92"/>
                    <a:pt x="20595" y="-435"/>
                    <a:pt x="21098" y="355"/>
                  </a:cubicBezTo>
                  <a:cubicBezTo>
                    <a:pt x="21600" y="1145"/>
                    <a:pt x="21198" y="3253"/>
                    <a:pt x="20495" y="5624"/>
                  </a:cubicBezTo>
                  <a:cubicBezTo>
                    <a:pt x="19792" y="7994"/>
                    <a:pt x="18787" y="10628"/>
                    <a:pt x="17782" y="13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863492" y="5380978"/>
              <a:ext cx="525244" cy="14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74" fill="norm" stroke="1" extrusionOk="0">
                  <a:moveTo>
                    <a:pt x="7080" y="16475"/>
                  </a:moveTo>
                  <a:cubicBezTo>
                    <a:pt x="5193" y="17939"/>
                    <a:pt x="3305" y="19403"/>
                    <a:pt x="1995" y="20319"/>
                  </a:cubicBezTo>
                  <a:cubicBezTo>
                    <a:pt x="684" y="21234"/>
                    <a:pt x="-50" y="21600"/>
                    <a:pt x="2" y="21234"/>
                  </a:cubicBezTo>
                  <a:cubicBezTo>
                    <a:pt x="55" y="20868"/>
                    <a:pt x="894" y="19769"/>
                    <a:pt x="2991" y="17207"/>
                  </a:cubicBezTo>
                  <a:cubicBezTo>
                    <a:pt x="5088" y="14644"/>
                    <a:pt x="8443" y="10617"/>
                    <a:pt x="11746" y="7505"/>
                  </a:cubicBezTo>
                  <a:cubicBezTo>
                    <a:pt x="15049" y="4393"/>
                    <a:pt x="18300" y="2197"/>
                    <a:pt x="215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2310751" y="3004258"/>
              <a:ext cx="7955949" cy="12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58" fill="norm" stroke="1" extrusionOk="0">
                  <a:moveTo>
                    <a:pt x="2459" y="4955"/>
                  </a:moveTo>
                  <a:cubicBezTo>
                    <a:pt x="2438" y="4781"/>
                    <a:pt x="2417" y="4607"/>
                    <a:pt x="2344" y="4585"/>
                  </a:cubicBezTo>
                  <a:cubicBezTo>
                    <a:pt x="2271" y="4563"/>
                    <a:pt x="2147" y="4694"/>
                    <a:pt x="1980" y="5020"/>
                  </a:cubicBezTo>
                  <a:cubicBezTo>
                    <a:pt x="1814" y="5346"/>
                    <a:pt x="1606" y="5867"/>
                    <a:pt x="1405" y="6302"/>
                  </a:cubicBezTo>
                  <a:cubicBezTo>
                    <a:pt x="1203" y="6736"/>
                    <a:pt x="1009" y="7084"/>
                    <a:pt x="819" y="7410"/>
                  </a:cubicBezTo>
                  <a:cubicBezTo>
                    <a:pt x="628" y="7736"/>
                    <a:pt x="441" y="8040"/>
                    <a:pt x="312" y="8344"/>
                  </a:cubicBezTo>
                  <a:cubicBezTo>
                    <a:pt x="184" y="8649"/>
                    <a:pt x="115" y="8953"/>
                    <a:pt x="66" y="9540"/>
                  </a:cubicBezTo>
                  <a:cubicBezTo>
                    <a:pt x="18" y="10126"/>
                    <a:pt x="-10" y="10996"/>
                    <a:pt x="4" y="12147"/>
                  </a:cubicBezTo>
                  <a:cubicBezTo>
                    <a:pt x="18" y="13299"/>
                    <a:pt x="73" y="14733"/>
                    <a:pt x="115" y="15907"/>
                  </a:cubicBezTo>
                  <a:cubicBezTo>
                    <a:pt x="156" y="17080"/>
                    <a:pt x="184" y="17993"/>
                    <a:pt x="215" y="18775"/>
                  </a:cubicBezTo>
                  <a:cubicBezTo>
                    <a:pt x="247" y="19557"/>
                    <a:pt x="281" y="20209"/>
                    <a:pt x="309" y="20644"/>
                  </a:cubicBezTo>
                  <a:cubicBezTo>
                    <a:pt x="337" y="21078"/>
                    <a:pt x="358" y="21296"/>
                    <a:pt x="434" y="21426"/>
                  </a:cubicBezTo>
                  <a:cubicBezTo>
                    <a:pt x="510" y="21557"/>
                    <a:pt x="642" y="21600"/>
                    <a:pt x="839" y="21513"/>
                  </a:cubicBezTo>
                  <a:cubicBezTo>
                    <a:pt x="1037" y="21426"/>
                    <a:pt x="1301" y="21209"/>
                    <a:pt x="1554" y="21013"/>
                  </a:cubicBezTo>
                  <a:cubicBezTo>
                    <a:pt x="1807" y="20818"/>
                    <a:pt x="2049" y="20644"/>
                    <a:pt x="2292" y="20427"/>
                  </a:cubicBezTo>
                  <a:cubicBezTo>
                    <a:pt x="2535" y="20209"/>
                    <a:pt x="2778" y="19948"/>
                    <a:pt x="3027" y="19666"/>
                  </a:cubicBezTo>
                  <a:cubicBezTo>
                    <a:pt x="3277" y="19383"/>
                    <a:pt x="3533" y="19079"/>
                    <a:pt x="3804" y="18819"/>
                  </a:cubicBezTo>
                  <a:cubicBezTo>
                    <a:pt x="4074" y="18558"/>
                    <a:pt x="4359" y="18340"/>
                    <a:pt x="4639" y="18167"/>
                  </a:cubicBezTo>
                  <a:cubicBezTo>
                    <a:pt x="4920" y="17993"/>
                    <a:pt x="5198" y="17862"/>
                    <a:pt x="5482" y="17775"/>
                  </a:cubicBezTo>
                  <a:cubicBezTo>
                    <a:pt x="5766" y="17689"/>
                    <a:pt x="6057" y="17645"/>
                    <a:pt x="6349" y="17580"/>
                  </a:cubicBezTo>
                  <a:cubicBezTo>
                    <a:pt x="6640" y="17515"/>
                    <a:pt x="6931" y="17428"/>
                    <a:pt x="7219" y="17363"/>
                  </a:cubicBezTo>
                  <a:cubicBezTo>
                    <a:pt x="7507" y="17297"/>
                    <a:pt x="7791" y="17254"/>
                    <a:pt x="8068" y="17210"/>
                  </a:cubicBezTo>
                  <a:cubicBezTo>
                    <a:pt x="8346" y="17167"/>
                    <a:pt x="8616" y="17124"/>
                    <a:pt x="8904" y="17102"/>
                  </a:cubicBezTo>
                  <a:cubicBezTo>
                    <a:pt x="9192" y="17080"/>
                    <a:pt x="9497" y="17080"/>
                    <a:pt x="9791" y="17102"/>
                  </a:cubicBezTo>
                  <a:cubicBezTo>
                    <a:pt x="10086" y="17124"/>
                    <a:pt x="10370" y="17167"/>
                    <a:pt x="10634" y="17210"/>
                  </a:cubicBezTo>
                  <a:cubicBezTo>
                    <a:pt x="10897" y="17254"/>
                    <a:pt x="11140" y="17297"/>
                    <a:pt x="11418" y="17319"/>
                  </a:cubicBezTo>
                  <a:cubicBezTo>
                    <a:pt x="11695" y="17341"/>
                    <a:pt x="12007" y="17341"/>
                    <a:pt x="12288" y="17319"/>
                  </a:cubicBezTo>
                  <a:cubicBezTo>
                    <a:pt x="12569" y="17297"/>
                    <a:pt x="12818" y="17254"/>
                    <a:pt x="13092" y="17232"/>
                  </a:cubicBezTo>
                  <a:cubicBezTo>
                    <a:pt x="13366" y="17210"/>
                    <a:pt x="13664" y="17210"/>
                    <a:pt x="13955" y="17189"/>
                  </a:cubicBezTo>
                  <a:cubicBezTo>
                    <a:pt x="14247" y="17167"/>
                    <a:pt x="14531" y="17124"/>
                    <a:pt x="14801" y="17080"/>
                  </a:cubicBezTo>
                  <a:cubicBezTo>
                    <a:pt x="15072" y="17037"/>
                    <a:pt x="15328" y="16993"/>
                    <a:pt x="15585" y="16928"/>
                  </a:cubicBezTo>
                  <a:cubicBezTo>
                    <a:pt x="15842" y="16863"/>
                    <a:pt x="16098" y="16776"/>
                    <a:pt x="16348" y="16711"/>
                  </a:cubicBezTo>
                  <a:cubicBezTo>
                    <a:pt x="16597" y="16645"/>
                    <a:pt x="16840" y="16602"/>
                    <a:pt x="17100" y="16537"/>
                  </a:cubicBezTo>
                  <a:cubicBezTo>
                    <a:pt x="17360" y="16472"/>
                    <a:pt x="17638" y="16385"/>
                    <a:pt x="17908" y="16320"/>
                  </a:cubicBezTo>
                  <a:cubicBezTo>
                    <a:pt x="18178" y="16254"/>
                    <a:pt x="18442" y="16211"/>
                    <a:pt x="18705" y="16167"/>
                  </a:cubicBezTo>
                  <a:cubicBezTo>
                    <a:pt x="18969" y="16124"/>
                    <a:pt x="19232" y="16080"/>
                    <a:pt x="19496" y="16059"/>
                  </a:cubicBezTo>
                  <a:cubicBezTo>
                    <a:pt x="19759" y="16037"/>
                    <a:pt x="20023" y="16037"/>
                    <a:pt x="20248" y="15950"/>
                  </a:cubicBezTo>
                  <a:cubicBezTo>
                    <a:pt x="20474" y="15863"/>
                    <a:pt x="20661" y="15689"/>
                    <a:pt x="20800" y="15255"/>
                  </a:cubicBezTo>
                  <a:cubicBezTo>
                    <a:pt x="20938" y="14820"/>
                    <a:pt x="21028" y="14125"/>
                    <a:pt x="21108" y="13103"/>
                  </a:cubicBezTo>
                  <a:cubicBezTo>
                    <a:pt x="21188" y="12082"/>
                    <a:pt x="21257" y="10735"/>
                    <a:pt x="21330" y="9409"/>
                  </a:cubicBezTo>
                  <a:cubicBezTo>
                    <a:pt x="21403" y="8084"/>
                    <a:pt x="21479" y="6780"/>
                    <a:pt x="21524" y="5802"/>
                  </a:cubicBezTo>
                  <a:cubicBezTo>
                    <a:pt x="21569" y="4824"/>
                    <a:pt x="21583" y="4172"/>
                    <a:pt x="21587" y="3738"/>
                  </a:cubicBezTo>
                  <a:cubicBezTo>
                    <a:pt x="21590" y="3303"/>
                    <a:pt x="21583" y="3086"/>
                    <a:pt x="21541" y="2890"/>
                  </a:cubicBezTo>
                  <a:cubicBezTo>
                    <a:pt x="21500" y="2695"/>
                    <a:pt x="21424" y="2521"/>
                    <a:pt x="21330" y="2303"/>
                  </a:cubicBezTo>
                  <a:cubicBezTo>
                    <a:pt x="21236" y="2086"/>
                    <a:pt x="21125" y="1825"/>
                    <a:pt x="20973" y="1608"/>
                  </a:cubicBezTo>
                  <a:cubicBezTo>
                    <a:pt x="20820" y="1391"/>
                    <a:pt x="20626" y="1217"/>
                    <a:pt x="20415" y="1065"/>
                  </a:cubicBezTo>
                  <a:cubicBezTo>
                    <a:pt x="20203" y="913"/>
                    <a:pt x="19974" y="782"/>
                    <a:pt x="19735" y="695"/>
                  </a:cubicBezTo>
                  <a:cubicBezTo>
                    <a:pt x="19496" y="608"/>
                    <a:pt x="19246" y="565"/>
                    <a:pt x="18997" y="522"/>
                  </a:cubicBezTo>
                  <a:cubicBezTo>
                    <a:pt x="18747" y="478"/>
                    <a:pt x="18497" y="435"/>
                    <a:pt x="18237" y="391"/>
                  </a:cubicBezTo>
                  <a:cubicBezTo>
                    <a:pt x="17977" y="348"/>
                    <a:pt x="17707" y="304"/>
                    <a:pt x="17426" y="282"/>
                  </a:cubicBezTo>
                  <a:cubicBezTo>
                    <a:pt x="17145" y="261"/>
                    <a:pt x="16854" y="261"/>
                    <a:pt x="16584" y="239"/>
                  </a:cubicBezTo>
                  <a:cubicBezTo>
                    <a:pt x="16313" y="217"/>
                    <a:pt x="16063" y="174"/>
                    <a:pt x="15793" y="130"/>
                  </a:cubicBezTo>
                  <a:cubicBezTo>
                    <a:pt x="15523" y="87"/>
                    <a:pt x="15231" y="43"/>
                    <a:pt x="14933" y="22"/>
                  </a:cubicBezTo>
                  <a:cubicBezTo>
                    <a:pt x="14635" y="0"/>
                    <a:pt x="14330" y="0"/>
                    <a:pt x="14021" y="0"/>
                  </a:cubicBezTo>
                  <a:cubicBezTo>
                    <a:pt x="13713" y="0"/>
                    <a:pt x="13401" y="0"/>
                    <a:pt x="13116" y="43"/>
                  </a:cubicBezTo>
                  <a:cubicBezTo>
                    <a:pt x="12832" y="87"/>
                    <a:pt x="12576" y="174"/>
                    <a:pt x="12316" y="261"/>
                  </a:cubicBezTo>
                  <a:cubicBezTo>
                    <a:pt x="12055" y="348"/>
                    <a:pt x="11792" y="435"/>
                    <a:pt x="11535" y="543"/>
                  </a:cubicBezTo>
                  <a:cubicBezTo>
                    <a:pt x="11279" y="652"/>
                    <a:pt x="11029" y="782"/>
                    <a:pt x="10769" y="869"/>
                  </a:cubicBezTo>
                  <a:cubicBezTo>
                    <a:pt x="10509" y="956"/>
                    <a:pt x="10239" y="1000"/>
                    <a:pt x="9954" y="1021"/>
                  </a:cubicBezTo>
                  <a:cubicBezTo>
                    <a:pt x="9670" y="1043"/>
                    <a:pt x="9372" y="1043"/>
                    <a:pt x="9084" y="1043"/>
                  </a:cubicBezTo>
                  <a:cubicBezTo>
                    <a:pt x="8796" y="1043"/>
                    <a:pt x="8519" y="1043"/>
                    <a:pt x="8242" y="1087"/>
                  </a:cubicBezTo>
                  <a:cubicBezTo>
                    <a:pt x="7964" y="1130"/>
                    <a:pt x="7687" y="1217"/>
                    <a:pt x="7413" y="1304"/>
                  </a:cubicBezTo>
                  <a:cubicBezTo>
                    <a:pt x="7139" y="1391"/>
                    <a:pt x="6869" y="1478"/>
                    <a:pt x="6616" y="1565"/>
                  </a:cubicBezTo>
                  <a:cubicBezTo>
                    <a:pt x="6363" y="1652"/>
                    <a:pt x="6127" y="1738"/>
                    <a:pt x="5888" y="1804"/>
                  </a:cubicBezTo>
                  <a:cubicBezTo>
                    <a:pt x="5648" y="1869"/>
                    <a:pt x="5406" y="1912"/>
                    <a:pt x="5159" y="1956"/>
                  </a:cubicBezTo>
                  <a:cubicBezTo>
                    <a:pt x="4913" y="1999"/>
                    <a:pt x="4664" y="2043"/>
                    <a:pt x="4431" y="2173"/>
                  </a:cubicBezTo>
                  <a:cubicBezTo>
                    <a:pt x="4199" y="2303"/>
                    <a:pt x="3984" y="2521"/>
                    <a:pt x="3734" y="2847"/>
                  </a:cubicBezTo>
                  <a:cubicBezTo>
                    <a:pt x="3485" y="3173"/>
                    <a:pt x="3201" y="3607"/>
                    <a:pt x="2944" y="4064"/>
                  </a:cubicBezTo>
                  <a:cubicBezTo>
                    <a:pt x="2687" y="4520"/>
                    <a:pt x="2459" y="4998"/>
                    <a:pt x="2289" y="5433"/>
                  </a:cubicBezTo>
                  <a:cubicBezTo>
                    <a:pt x="2119" y="5867"/>
                    <a:pt x="2008" y="6258"/>
                    <a:pt x="1897" y="66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9472894" y="5346752"/>
              <a:ext cx="1694373" cy="16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21398"/>
                  </a:moveTo>
                  <a:cubicBezTo>
                    <a:pt x="977" y="18740"/>
                    <a:pt x="1955" y="16081"/>
                    <a:pt x="3062" y="14087"/>
                  </a:cubicBezTo>
                  <a:cubicBezTo>
                    <a:pt x="4170" y="12093"/>
                    <a:pt x="5408" y="10764"/>
                    <a:pt x="6597" y="9601"/>
                  </a:cubicBezTo>
                  <a:cubicBezTo>
                    <a:pt x="7786" y="8438"/>
                    <a:pt x="8927" y="7441"/>
                    <a:pt x="10148" y="6444"/>
                  </a:cubicBezTo>
                  <a:cubicBezTo>
                    <a:pt x="11370" y="5447"/>
                    <a:pt x="12673" y="4450"/>
                    <a:pt x="13960" y="3453"/>
                  </a:cubicBezTo>
                  <a:cubicBezTo>
                    <a:pt x="15247" y="2456"/>
                    <a:pt x="16518" y="1460"/>
                    <a:pt x="17642" y="795"/>
                  </a:cubicBezTo>
                  <a:cubicBezTo>
                    <a:pt x="18766" y="130"/>
                    <a:pt x="19743" y="-202"/>
                    <a:pt x="20378" y="130"/>
                  </a:cubicBezTo>
                  <a:cubicBezTo>
                    <a:pt x="21014" y="463"/>
                    <a:pt x="21307" y="1460"/>
                    <a:pt x="21600" y="2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9457561" y="5548997"/>
              <a:ext cx="1395365" cy="10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21198"/>
                  </a:moveTo>
                  <a:cubicBezTo>
                    <a:pt x="1147" y="19038"/>
                    <a:pt x="2295" y="16878"/>
                    <a:pt x="3640" y="14178"/>
                  </a:cubicBezTo>
                  <a:cubicBezTo>
                    <a:pt x="4985" y="11478"/>
                    <a:pt x="6527" y="8238"/>
                    <a:pt x="8051" y="5538"/>
                  </a:cubicBezTo>
                  <a:cubicBezTo>
                    <a:pt x="9574" y="2838"/>
                    <a:pt x="11077" y="678"/>
                    <a:pt x="12699" y="138"/>
                  </a:cubicBezTo>
                  <a:cubicBezTo>
                    <a:pt x="14321" y="-402"/>
                    <a:pt x="16062" y="678"/>
                    <a:pt x="17565" y="2838"/>
                  </a:cubicBezTo>
                  <a:cubicBezTo>
                    <a:pt x="19068" y="4998"/>
                    <a:pt x="20334" y="8238"/>
                    <a:pt x="21600" y="1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13224" y="6769114"/>
              <a:ext cx="266800" cy="3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83" fill="norm" stroke="1" extrusionOk="0">
                  <a:moveTo>
                    <a:pt x="11602" y="424"/>
                  </a:moveTo>
                  <a:cubicBezTo>
                    <a:pt x="10162" y="124"/>
                    <a:pt x="8722" y="-176"/>
                    <a:pt x="7693" y="124"/>
                  </a:cubicBezTo>
                  <a:cubicBezTo>
                    <a:pt x="6665" y="424"/>
                    <a:pt x="6047" y="1324"/>
                    <a:pt x="4813" y="3949"/>
                  </a:cubicBezTo>
                  <a:cubicBezTo>
                    <a:pt x="3579" y="6574"/>
                    <a:pt x="1727" y="10924"/>
                    <a:pt x="802" y="13849"/>
                  </a:cubicBezTo>
                  <a:cubicBezTo>
                    <a:pt x="-124" y="16774"/>
                    <a:pt x="-124" y="18274"/>
                    <a:pt x="185" y="19324"/>
                  </a:cubicBezTo>
                  <a:cubicBezTo>
                    <a:pt x="493" y="20374"/>
                    <a:pt x="1110" y="20974"/>
                    <a:pt x="1933" y="21199"/>
                  </a:cubicBezTo>
                  <a:cubicBezTo>
                    <a:pt x="2756" y="21424"/>
                    <a:pt x="3785" y="21274"/>
                    <a:pt x="5842" y="19774"/>
                  </a:cubicBezTo>
                  <a:cubicBezTo>
                    <a:pt x="7899" y="18274"/>
                    <a:pt x="10985" y="15424"/>
                    <a:pt x="12836" y="12424"/>
                  </a:cubicBezTo>
                  <a:cubicBezTo>
                    <a:pt x="14687" y="9424"/>
                    <a:pt x="15305" y="6274"/>
                    <a:pt x="15099" y="4249"/>
                  </a:cubicBezTo>
                  <a:cubicBezTo>
                    <a:pt x="14893" y="2224"/>
                    <a:pt x="13865" y="1324"/>
                    <a:pt x="12219" y="949"/>
                  </a:cubicBezTo>
                  <a:cubicBezTo>
                    <a:pt x="10573" y="574"/>
                    <a:pt x="8310" y="724"/>
                    <a:pt x="6253" y="1624"/>
                  </a:cubicBezTo>
                  <a:cubicBezTo>
                    <a:pt x="4196" y="2524"/>
                    <a:pt x="2345" y="4174"/>
                    <a:pt x="1419" y="5824"/>
                  </a:cubicBezTo>
                  <a:cubicBezTo>
                    <a:pt x="493" y="7474"/>
                    <a:pt x="493" y="9124"/>
                    <a:pt x="1727" y="10324"/>
                  </a:cubicBezTo>
                  <a:cubicBezTo>
                    <a:pt x="2962" y="11524"/>
                    <a:pt x="5430" y="12274"/>
                    <a:pt x="8927" y="12199"/>
                  </a:cubicBezTo>
                  <a:cubicBezTo>
                    <a:pt x="12425" y="12124"/>
                    <a:pt x="16950" y="11224"/>
                    <a:pt x="21476" y="103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295687" y="6761008"/>
              <a:ext cx="107337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600"/>
                    <a:pt x="18514" y="1200"/>
                    <a:pt x="18514" y="2325"/>
                  </a:cubicBezTo>
                  <a:cubicBezTo>
                    <a:pt x="18514" y="3450"/>
                    <a:pt x="20057" y="5100"/>
                    <a:pt x="20829" y="7200"/>
                  </a:cubicBezTo>
                  <a:cubicBezTo>
                    <a:pt x="21600" y="9300"/>
                    <a:pt x="21600" y="11850"/>
                    <a:pt x="18000" y="14325"/>
                  </a:cubicBezTo>
                  <a:cubicBezTo>
                    <a:pt x="14400" y="16800"/>
                    <a:pt x="72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-1" y="6791676"/>
              <a:ext cx="20368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5254" y="0"/>
                  </a:moveTo>
                  <a:cubicBezTo>
                    <a:pt x="3387" y="1379"/>
                    <a:pt x="1521" y="2757"/>
                    <a:pt x="587" y="5055"/>
                  </a:cubicBezTo>
                  <a:cubicBezTo>
                    <a:pt x="-346" y="7353"/>
                    <a:pt x="-346" y="10570"/>
                    <a:pt x="1921" y="13404"/>
                  </a:cubicBezTo>
                  <a:cubicBezTo>
                    <a:pt x="4187" y="16238"/>
                    <a:pt x="8721" y="18689"/>
                    <a:pt x="12321" y="19991"/>
                  </a:cubicBezTo>
                  <a:cubicBezTo>
                    <a:pt x="15921" y="21294"/>
                    <a:pt x="18587" y="21447"/>
                    <a:pt x="212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756836" y="6722349"/>
              <a:ext cx="198201" cy="3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83" fill="norm" stroke="1" extrusionOk="0">
                  <a:moveTo>
                    <a:pt x="1539" y="1528"/>
                  </a:moveTo>
                  <a:cubicBezTo>
                    <a:pt x="2646" y="4542"/>
                    <a:pt x="3754" y="7556"/>
                    <a:pt x="4446" y="10487"/>
                  </a:cubicBezTo>
                  <a:cubicBezTo>
                    <a:pt x="5139" y="13417"/>
                    <a:pt x="5415" y="16263"/>
                    <a:pt x="5554" y="18105"/>
                  </a:cubicBezTo>
                  <a:cubicBezTo>
                    <a:pt x="5692" y="19947"/>
                    <a:pt x="5692" y="20784"/>
                    <a:pt x="5000" y="21119"/>
                  </a:cubicBezTo>
                  <a:cubicBezTo>
                    <a:pt x="4308" y="21454"/>
                    <a:pt x="2923" y="21287"/>
                    <a:pt x="1815" y="20533"/>
                  </a:cubicBezTo>
                  <a:cubicBezTo>
                    <a:pt x="708" y="19780"/>
                    <a:pt x="-123" y="18440"/>
                    <a:pt x="15" y="17519"/>
                  </a:cubicBezTo>
                  <a:cubicBezTo>
                    <a:pt x="154" y="16598"/>
                    <a:pt x="1262" y="16096"/>
                    <a:pt x="3477" y="14254"/>
                  </a:cubicBezTo>
                  <a:cubicBezTo>
                    <a:pt x="5692" y="12412"/>
                    <a:pt x="9015" y="9231"/>
                    <a:pt x="11369" y="6887"/>
                  </a:cubicBezTo>
                  <a:cubicBezTo>
                    <a:pt x="13723" y="4542"/>
                    <a:pt x="15108" y="3035"/>
                    <a:pt x="16354" y="1863"/>
                  </a:cubicBezTo>
                  <a:cubicBezTo>
                    <a:pt x="17600" y="691"/>
                    <a:pt x="18708" y="-146"/>
                    <a:pt x="19262" y="21"/>
                  </a:cubicBezTo>
                  <a:cubicBezTo>
                    <a:pt x="19815" y="189"/>
                    <a:pt x="19815" y="1361"/>
                    <a:pt x="19400" y="4291"/>
                  </a:cubicBezTo>
                  <a:cubicBezTo>
                    <a:pt x="18985" y="7221"/>
                    <a:pt x="18154" y="11910"/>
                    <a:pt x="17739" y="14673"/>
                  </a:cubicBezTo>
                  <a:cubicBezTo>
                    <a:pt x="17323" y="17435"/>
                    <a:pt x="17323" y="18273"/>
                    <a:pt x="18015" y="18775"/>
                  </a:cubicBezTo>
                  <a:cubicBezTo>
                    <a:pt x="18708" y="19277"/>
                    <a:pt x="20092" y="19445"/>
                    <a:pt x="21477" y="196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002953" y="6952680"/>
              <a:ext cx="91930" cy="11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293" fill="norm" stroke="1" extrusionOk="0">
                  <a:moveTo>
                    <a:pt x="9806" y="0"/>
                  </a:moveTo>
                  <a:cubicBezTo>
                    <a:pt x="6395" y="4418"/>
                    <a:pt x="2985" y="8836"/>
                    <a:pt x="1279" y="12273"/>
                  </a:cubicBezTo>
                  <a:cubicBezTo>
                    <a:pt x="-426" y="15709"/>
                    <a:pt x="-426" y="18164"/>
                    <a:pt x="1279" y="19636"/>
                  </a:cubicBezTo>
                  <a:cubicBezTo>
                    <a:pt x="2985" y="21109"/>
                    <a:pt x="6395" y="21600"/>
                    <a:pt x="9237" y="21109"/>
                  </a:cubicBezTo>
                  <a:cubicBezTo>
                    <a:pt x="12079" y="20618"/>
                    <a:pt x="14353" y="19145"/>
                    <a:pt x="16058" y="17182"/>
                  </a:cubicBezTo>
                  <a:cubicBezTo>
                    <a:pt x="17763" y="15218"/>
                    <a:pt x="18900" y="12764"/>
                    <a:pt x="19753" y="9573"/>
                  </a:cubicBezTo>
                  <a:cubicBezTo>
                    <a:pt x="20606" y="6382"/>
                    <a:pt x="21174" y="2455"/>
                    <a:pt x="18332" y="1227"/>
                  </a:cubicBezTo>
                  <a:cubicBezTo>
                    <a:pt x="15490" y="0"/>
                    <a:pt x="9237" y="1473"/>
                    <a:pt x="2985" y="29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1200374" y="6745675"/>
              <a:ext cx="383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964"/>
                    <a:pt x="7200" y="3927"/>
                    <a:pt x="3600" y="7527"/>
                  </a:cubicBezTo>
                  <a:cubicBezTo>
                    <a:pt x="0" y="11127"/>
                    <a:pt x="0" y="163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177374" y="6952680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365650" y="6717001"/>
              <a:ext cx="218068" cy="28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65" fill="norm" stroke="1" extrusionOk="0">
                  <a:moveTo>
                    <a:pt x="16910" y="5012"/>
                  </a:moveTo>
                  <a:cubicBezTo>
                    <a:pt x="15905" y="3674"/>
                    <a:pt x="14901" y="2336"/>
                    <a:pt x="13771" y="1667"/>
                  </a:cubicBezTo>
                  <a:cubicBezTo>
                    <a:pt x="12640" y="998"/>
                    <a:pt x="11384" y="998"/>
                    <a:pt x="9124" y="2814"/>
                  </a:cubicBezTo>
                  <a:cubicBezTo>
                    <a:pt x="6864" y="4630"/>
                    <a:pt x="3598" y="8262"/>
                    <a:pt x="1840" y="11416"/>
                  </a:cubicBezTo>
                  <a:cubicBezTo>
                    <a:pt x="82" y="14570"/>
                    <a:pt x="-169" y="17246"/>
                    <a:pt x="82" y="18966"/>
                  </a:cubicBezTo>
                  <a:cubicBezTo>
                    <a:pt x="333" y="20686"/>
                    <a:pt x="1087" y="21451"/>
                    <a:pt x="3347" y="21069"/>
                  </a:cubicBezTo>
                  <a:cubicBezTo>
                    <a:pt x="5608" y="20686"/>
                    <a:pt x="9375" y="19157"/>
                    <a:pt x="12138" y="15908"/>
                  </a:cubicBezTo>
                  <a:cubicBezTo>
                    <a:pt x="14901" y="12658"/>
                    <a:pt x="16659" y="7688"/>
                    <a:pt x="17412" y="4725"/>
                  </a:cubicBezTo>
                  <a:cubicBezTo>
                    <a:pt x="18166" y="1763"/>
                    <a:pt x="17915" y="807"/>
                    <a:pt x="15905" y="329"/>
                  </a:cubicBezTo>
                  <a:cubicBezTo>
                    <a:pt x="13896" y="-149"/>
                    <a:pt x="10129" y="-149"/>
                    <a:pt x="7240" y="616"/>
                  </a:cubicBezTo>
                  <a:cubicBezTo>
                    <a:pt x="4352" y="1380"/>
                    <a:pt x="2343" y="2909"/>
                    <a:pt x="1212" y="4247"/>
                  </a:cubicBezTo>
                  <a:cubicBezTo>
                    <a:pt x="82" y="5585"/>
                    <a:pt x="-169" y="6732"/>
                    <a:pt x="2217" y="7688"/>
                  </a:cubicBezTo>
                  <a:cubicBezTo>
                    <a:pt x="4603" y="8644"/>
                    <a:pt x="9626" y="9408"/>
                    <a:pt x="13268" y="9695"/>
                  </a:cubicBezTo>
                  <a:cubicBezTo>
                    <a:pt x="16910" y="9982"/>
                    <a:pt x="19171" y="9791"/>
                    <a:pt x="21431" y="9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1706386" y="6669007"/>
              <a:ext cx="21325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0" y="0"/>
                  </a:moveTo>
                  <a:cubicBezTo>
                    <a:pt x="4320" y="2731"/>
                    <a:pt x="8640" y="5462"/>
                    <a:pt x="11816" y="7076"/>
                  </a:cubicBezTo>
                  <a:cubicBezTo>
                    <a:pt x="14993" y="8690"/>
                    <a:pt x="17026" y="9186"/>
                    <a:pt x="18678" y="9931"/>
                  </a:cubicBezTo>
                  <a:cubicBezTo>
                    <a:pt x="20329" y="10676"/>
                    <a:pt x="21600" y="11669"/>
                    <a:pt x="21092" y="12662"/>
                  </a:cubicBezTo>
                  <a:cubicBezTo>
                    <a:pt x="20584" y="13655"/>
                    <a:pt x="18296" y="14648"/>
                    <a:pt x="15501" y="16138"/>
                  </a:cubicBezTo>
                  <a:cubicBezTo>
                    <a:pt x="12706" y="17628"/>
                    <a:pt x="9402" y="19614"/>
                    <a:pt x="609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813722" y="6876012"/>
              <a:ext cx="24534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5200"/>
                    <a:pt x="11700" y="10400"/>
                    <a:pt x="8662" y="13400"/>
                  </a:cubicBezTo>
                  <a:cubicBezTo>
                    <a:pt x="5625" y="16400"/>
                    <a:pt x="4500" y="17200"/>
                    <a:pt x="3375" y="18200"/>
                  </a:cubicBezTo>
                  <a:cubicBezTo>
                    <a:pt x="2250" y="19200"/>
                    <a:pt x="1125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2107443" y="6612416"/>
              <a:ext cx="189291" cy="31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65" fill="norm" stroke="1" extrusionOk="0">
                  <a:moveTo>
                    <a:pt x="21051" y="5382"/>
                  </a:moveTo>
                  <a:cubicBezTo>
                    <a:pt x="20198" y="4690"/>
                    <a:pt x="19346" y="3999"/>
                    <a:pt x="17214" y="3913"/>
                  </a:cubicBezTo>
                  <a:cubicBezTo>
                    <a:pt x="15083" y="3826"/>
                    <a:pt x="11672" y="4345"/>
                    <a:pt x="8404" y="6764"/>
                  </a:cubicBezTo>
                  <a:cubicBezTo>
                    <a:pt x="5135" y="9183"/>
                    <a:pt x="2009" y="13503"/>
                    <a:pt x="730" y="16268"/>
                  </a:cubicBezTo>
                  <a:cubicBezTo>
                    <a:pt x="-549" y="19033"/>
                    <a:pt x="19" y="20242"/>
                    <a:pt x="1156" y="20847"/>
                  </a:cubicBezTo>
                  <a:cubicBezTo>
                    <a:pt x="2293" y="21452"/>
                    <a:pt x="3998" y="21452"/>
                    <a:pt x="6983" y="20502"/>
                  </a:cubicBezTo>
                  <a:cubicBezTo>
                    <a:pt x="9967" y="19551"/>
                    <a:pt x="14230" y="17650"/>
                    <a:pt x="16788" y="14281"/>
                  </a:cubicBezTo>
                  <a:cubicBezTo>
                    <a:pt x="19346" y="10911"/>
                    <a:pt x="20198" y="6073"/>
                    <a:pt x="20056" y="3308"/>
                  </a:cubicBezTo>
                  <a:cubicBezTo>
                    <a:pt x="19914" y="543"/>
                    <a:pt x="18777" y="-148"/>
                    <a:pt x="16362" y="25"/>
                  </a:cubicBezTo>
                  <a:cubicBezTo>
                    <a:pt x="13946" y="198"/>
                    <a:pt x="10251" y="1234"/>
                    <a:pt x="8262" y="2703"/>
                  </a:cubicBezTo>
                  <a:cubicBezTo>
                    <a:pt x="6272" y="4172"/>
                    <a:pt x="5988" y="6073"/>
                    <a:pt x="8404" y="7801"/>
                  </a:cubicBezTo>
                  <a:cubicBezTo>
                    <a:pt x="10819" y="9529"/>
                    <a:pt x="15935" y="11084"/>
                    <a:pt x="21051" y="126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2314622" y="6791676"/>
              <a:ext cx="122774" cy="12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176" fill="norm" stroke="1" extrusionOk="0">
                  <a:moveTo>
                    <a:pt x="11461" y="0"/>
                  </a:moveTo>
                  <a:cubicBezTo>
                    <a:pt x="7935" y="3024"/>
                    <a:pt x="4408" y="6048"/>
                    <a:pt x="2424" y="8640"/>
                  </a:cubicBezTo>
                  <a:cubicBezTo>
                    <a:pt x="441" y="11232"/>
                    <a:pt x="0" y="13392"/>
                    <a:pt x="0" y="15552"/>
                  </a:cubicBezTo>
                  <a:cubicBezTo>
                    <a:pt x="0" y="17712"/>
                    <a:pt x="441" y="19872"/>
                    <a:pt x="2865" y="20736"/>
                  </a:cubicBezTo>
                  <a:cubicBezTo>
                    <a:pt x="5290" y="21600"/>
                    <a:pt x="9698" y="21168"/>
                    <a:pt x="13004" y="19656"/>
                  </a:cubicBezTo>
                  <a:cubicBezTo>
                    <a:pt x="16310" y="18144"/>
                    <a:pt x="18514" y="15552"/>
                    <a:pt x="19837" y="12960"/>
                  </a:cubicBezTo>
                  <a:cubicBezTo>
                    <a:pt x="21159" y="10368"/>
                    <a:pt x="21600" y="7776"/>
                    <a:pt x="20718" y="6048"/>
                  </a:cubicBezTo>
                  <a:cubicBezTo>
                    <a:pt x="19837" y="4320"/>
                    <a:pt x="17633" y="3456"/>
                    <a:pt x="15429" y="25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09" name="Drawing"/>
          <p:cNvGrpSpPr/>
          <p:nvPr/>
        </p:nvGrpSpPr>
        <p:grpSpPr>
          <a:xfrm>
            <a:off x="2714061" y="6864753"/>
            <a:ext cx="7673947" cy="2799405"/>
            <a:chOff x="0" y="0"/>
            <a:chExt cx="7673946" cy="2799404"/>
          </a:xfrm>
        </p:grpSpPr>
        <p:sp>
          <p:nvSpPr>
            <p:cNvPr id="942" name="Line"/>
            <p:cNvSpPr/>
            <p:nvPr/>
          </p:nvSpPr>
          <p:spPr>
            <a:xfrm>
              <a:off x="0" y="2611460"/>
              <a:ext cx="6478480" cy="8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15709"/>
                  </a:moveTo>
                  <a:cubicBezTo>
                    <a:pt x="281" y="15054"/>
                    <a:pt x="562" y="14400"/>
                    <a:pt x="878" y="13745"/>
                  </a:cubicBezTo>
                  <a:cubicBezTo>
                    <a:pt x="1193" y="13091"/>
                    <a:pt x="1542" y="12436"/>
                    <a:pt x="1875" y="11127"/>
                  </a:cubicBezTo>
                  <a:cubicBezTo>
                    <a:pt x="2207" y="9818"/>
                    <a:pt x="2522" y="7854"/>
                    <a:pt x="2842" y="6218"/>
                  </a:cubicBezTo>
                  <a:cubicBezTo>
                    <a:pt x="3161" y="4582"/>
                    <a:pt x="3485" y="3273"/>
                    <a:pt x="3800" y="2291"/>
                  </a:cubicBezTo>
                  <a:cubicBezTo>
                    <a:pt x="4116" y="1309"/>
                    <a:pt x="4422" y="655"/>
                    <a:pt x="4733" y="327"/>
                  </a:cubicBezTo>
                  <a:cubicBezTo>
                    <a:pt x="5044" y="0"/>
                    <a:pt x="5360" y="0"/>
                    <a:pt x="5683" y="0"/>
                  </a:cubicBezTo>
                  <a:cubicBezTo>
                    <a:pt x="6007" y="0"/>
                    <a:pt x="6339" y="0"/>
                    <a:pt x="6684" y="0"/>
                  </a:cubicBezTo>
                  <a:cubicBezTo>
                    <a:pt x="7030" y="0"/>
                    <a:pt x="7387" y="0"/>
                    <a:pt x="7741" y="0"/>
                  </a:cubicBezTo>
                  <a:cubicBezTo>
                    <a:pt x="8095" y="0"/>
                    <a:pt x="8444" y="0"/>
                    <a:pt x="8776" y="0"/>
                  </a:cubicBezTo>
                  <a:cubicBezTo>
                    <a:pt x="9109" y="0"/>
                    <a:pt x="9424" y="0"/>
                    <a:pt x="9769" y="0"/>
                  </a:cubicBezTo>
                  <a:cubicBezTo>
                    <a:pt x="10114" y="0"/>
                    <a:pt x="10489" y="0"/>
                    <a:pt x="10834" y="327"/>
                  </a:cubicBezTo>
                  <a:cubicBezTo>
                    <a:pt x="11179" y="655"/>
                    <a:pt x="11494" y="1309"/>
                    <a:pt x="11801" y="1964"/>
                  </a:cubicBezTo>
                  <a:cubicBezTo>
                    <a:pt x="12108" y="2618"/>
                    <a:pt x="12406" y="3273"/>
                    <a:pt x="12713" y="3600"/>
                  </a:cubicBezTo>
                  <a:cubicBezTo>
                    <a:pt x="13020" y="3927"/>
                    <a:pt x="13335" y="3927"/>
                    <a:pt x="13654" y="4255"/>
                  </a:cubicBezTo>
                  <a:cubicBezTo>
                    <a:pt x="13974" y="4582"/>
                    <a:pt x="14298" y="5236"/>
                    <a:pt x="14613" y="5891"/>
                  </a:cubicBezTo>
                  <a:cubicBezTo>
                    <a:pt x="14928" y="6545"/>
                    <a:pt x="15235" y="7200"/>
                    <a:pt x="15542" y="8182"/>
                  </a:cubicBezTo>
                  <a:cubicBezTo>
                    <a:pt x="15849" y="9164"/>
                    <a:pt x="16155" y="10473"/>
                    <a:pt x="16488" y="11455"/>
                  </a:cubicBezTo>
                  <a:cubicBezTo>
                    <a:pt x="16820" y="12436"/>
                    <a:pt x="17178" y="13091"/>
                    <a:pt x="17527" y="14073"/>
                  </a:cubicBezTo>
                  <a:cubicBezTo>
                    <a:pt x="17876" y="15055"/>
                    <a:pt x="18217" y="16364"/>
                    <a:pt x="18537" y="17345"/>
                  </a:cubicBezTo>
                  <a:cubicBezTo>
                    <a:pt x="18856" y="18327"/>
                    <a:pt x="19155" y="18982"/>
                    <a:pt x="19466" y="19636"/>
                  </a:cubicBezTo>
                  <a:cubicBezTo>
                    <a:pt x="19777" y="20291"/>
                    <a:pt x="20100" y="20945"/>
                    <a:pt x="20424" y="21273"/>
                  </a:cubicBezTo>
                  <a:cubicBezTo>
                    <a:pt x="20748" y="21600"/>
                    <a:pt x="21072" y="21600"/>
                    <a:pt x="21268" y="21273"/>
                  </a:cubicBezTo>
                  <a:cubicBezTo>
                    <a:pt x="21464" y="20945"/>
                    <a:pt x="21532" y="20291"/>
                    <a:pt x="2160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15333" y="131568"/>
              <a:ext cx="6378812" cy="249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fill="norm" stroke="1" extrusionOk="0">
                  <a:moveTo>
                    <a:pt x="0" y="21166"/>
                  </a:moveTo>
                  <a:cubicBezTo>
                    <a:pt x="251" y="21122"/>
                    <a:pt x="502" y="21078"/>
                    <a:pt x="718" y="21023"/>
                  </a:cubicBezTo>
                  <a:cubicBezTo>
                    <a:pt x="935" y="20968"/>
                    <a:pt x="1116" y="20901"/>
                    <a:pt x="1324" y="20802"/>
                  </a:cubicBezTo>
                  <a:cubicBezTo>
                    <a:pt x="1532" y="20703"/>
                    <a:pt x="1765" y="20570"/>
                    <a:pt x="2029" y="20404"/>
                  </a:cubicBezTo>
                  <a:cubicBezTo>
                    <a:pt x="2293" y="20239"/>
                    <a:pt x="2587" y="20040"/>
                    <a:pt x="2838" y="19830"/>
                  </a:cubicBezTo>
                  <a:cubicBezTo>
                    <a:pt x="3089" y="19620"/>
                    <a:pt x="3297" y="19400"/>
                    <a:pt x="3500" y="19112"/>
                  </a:cubicBezTo>
                  <a:cubicBezTo>
                    <a:pt x="3704" y="18825"/>
                    <a:pt x="3903" y="18472"/>
                    <a:pt x="4089" y="18085"/>
                  </a:cubicBezTo>
                  <a:cubicBezTo>
                    <a:pt x="4275" y="17699"/>
                    <a:pt x="4448" y="17279"/>
                    <a:pt x="4608" y="16882"/>
                  </a:cubicBezTo>
                  <a:cubicBezTo>
                    <a:pt x="4768" y="16484"/>
                    <a:pt x="4915" y="16109"/>
                    <a:pt x="5088" y="15579"/>
                  </a:cubicBezTo>
                  <a:cubicBezTo>
                    <a:pt x="5262" y="15049"/>
                    <a:pt x="5461" y="14364"/>
                    <a:pt x="5629" y="13746"/>
                  </a:cubicBezTo>
                  <a:cubicBezTo>
                    <a:pt x="5798" y="13127"/>
                    <a:pt x="5937" y="12575"/>
                    <a:pt x="6058" y="12089"/>
                  </a:cubicBezTo>
                  <a:cubicBezTo>
                    <a:pt x="6179" y="11603"/>
                    <a:pt x="6283" y="11184"/>
                    <a:pt x="6391" y="10676"/>
                  </a:cubicBezTo>
                  <a:cubicBezTo>
                    <a:pt x="6499" y="10168"/>
                    <a:pt x="6612" y="9571"/>
                    <a:pt x="6737" y="8953"/>
                  </a:cubicBezTo>
                  <a:cubicBezTo>
                    <a:pt x="6862" y="8335"/>
                    <a:pt x="7001" y="7694"/>
                    <a:pt x="7152" y="7065"/>
                  </a:cubicBezTo>
                  <a:cubicBezTo>
                    <a:pt x="7304" y="6435"/>
                    <a:pt x="7468" y="5817"/>
                    <a:pt x="7650" y="5220"/>
                  </a:cubicBezTo>
                  <a:cubicBezTo>
                    <a:pt x="7832" y="4624"/>
                    <a:pt x="8031" y="4050"/>
                    <a:pt x="8243" y="3509"/>
                  </a:cubicBezTo>
                  <a:cubicBezTo>
                    <a:pt x="8455" y="2968"/>
                    <a:pt x="8680" y="2460"/>
                    <a:pt x="8926" y="2018"/>
                  </a:cubicBezTo>
                  <a:cubicBezTo>
                    <a:pt x="9173" y="1576"/>
                    <a:pt x="9441" y="1201"/>
                    <a:pt x="9710" y="892"/>
                  </a:cubicBezTo>
                  <a:cubicBezTo>
                    <a:pt x="9978" y="582"/>
                    <a:pt x="10246" y="339"/>
                    <a:pt x="10519" y="185"/>
                  </a:cubicBezTo>
                  <a:cubicBezTo>
                    <a:pt x="10791" y="30"/>
                    <a:pt x="11068" y="-36"/>
                    <a:pt x="11332" y="19"/>
                  </a:cubicBezTo>
                  <a:cubicBezTo>
                    <a:pt x="11596" y="74"/>
                    <a:pt x="11847" y="251"/>
                    <a:pt x="12089" y="604"/>
                  </a:cubicBezTo>
                  <a:cubicBezTo>
                    <a:pt x="12332" y="958"/>
                    <a:pt x="12565" y="1488"/>
                    <a:pt x="12769" y="2040"/>
                  </a:cubicBezTo>
                  <a:cubicBezTo>
                    <a:pt x="12972" y="2592"/>
                    <a:pt x="13145" y="3166"/>
                    <a:pt x="13288" y="3741"/>
                  </a:cubicBezTo>
                  <a:cubicBezTo>
                    <a:pt x="13431" y="4315"/>
                    <a:pt x="13543" y="4889"/>
                    <a:pt x="13638" y="5552"/>
                  </a:cubicBezTo>
                  <a:cubicBezTo>
                    <a:pt x="13734" y="6214"/>
                    <a:pt x="13812" y="6965"/>
                    <a:pt x="13889" y="7683"/>
                  </a:cubicBezTo>
                  <a:cubicBezTo>
                    <a:pt x="13967" y="8401"/>
                    <a:pt x="14045" y="9085"/>
                    <a:pt x="14136" y="9781"/>
                  </a:cubicBezTo>
                  <a:cubicBezTo>
                    <a:pt x="14227" y="10477"/>
                    <a:pt x="14331" y="11184"/>
                    <a:pt x="14443" y="11857"/>
                  </a:cubicBezTo>
                  <a:cubicBezTo>
                    <a:pt x="14556" y="12531"/>
                    <a:pt x="14677" y="13171"/>
                    <a:pt x="14837" y="13801"/>
                  </a:cubicBezTo>
                  <a:cubicBezTo>
                    <a:pt x="14997" y="14430"/>
                    <a:pt x="15196" y="15049"/>
                    <a:pt x="15413" y="15568"/>
                  </a:cubicBezTo>
                  <a:cubicBezTo>
                    <a:pt x="15629" y="16087"/>
                    <a:pt x="15863" y="16506"/>
                    <a:pt x="16113" y="16915"/>
                  </a:cubicBezTo>
                  <a:cubicBezTo>
                    <a:pt x="16364" y="17324"/>
                    <a:pt x="16633" y="17721"/>
                    <a:pt x="16897" y="18085"/>
                  </a:cubicBezTo>
                  <a:cubicBezTo>
                    <a:pt x="17161" y="18450"/>
                    <a:pt x="17420" y="18781"/>
                    <a:pt x="17706" y="19068"/>
                  </a:cubicBezTo>
                  <a:cubicBezTo>
                    <a:pt x="17991" y="19355"/>
                    <a:pt x="18303" y="19598"/>
                    <a:pt x="18614" y="19830"/>
                  </a:cubicBezTo>
                  <a:cubicBezTo>
                    <a:pt x="18926" y="20062"/>
                    <a:pt x="19238" y="20283"/>
                    <a:pt x="19527" y="20471"/>
                  </a:cubicBezTo>
                  <a:cubicBezTo>
                    <a:pt x="19817" y="20658"/>
                    <a:pt x="20086" y="20813"/>
                    <a:pt x="20371" y="20957"/>
                  </a:cubicBezTo>
                  <a:cubicBezTo>
                    <a:pt x="20657" y="21100"/>
                    <a:pt x="20960" y="21233"/>
                    <a:pt x="21167" y="21332"/>
                  </a:cubicBezTo>
                  <a:cubicBezTo>
                    <a:pt x="21375" y="21431"/>
                    <a:pt x="21487" y="21498"/>
                    <a:pt x="2160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3250739" y="250073"/>
              <a:ext cx="1" cy="76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3216458" y="572081"/>
              <a:ext cx="1894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618"/>
                    <a:pt x="3818" y="5236"/>
                    <a:pt x="1118" y="8836"/>
                  </a:cubicBezTo>
                  <a:cubicBezTo>
                    <a:pt x="-1582" y="12436"/>
                    <a:pt x="1118" y="17018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3220072" y="863420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3258406" y="1239096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3212405" y="1706773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3227739" y="2021113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3189405" y="2427456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3084938" y="2517371"/>
              <a:ext cx="195873" cy="17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224" fill="norm" stroke="1" extrusionOk="0">
                  <a:moveTo>
                    <a:pt x="16098" y="259"/>
                  </a:moveTo>
                  <a:cubicBezTo>
                    <a:pt x="13364" y="-58"/>
                    <a:pt x="10630" y="-376"/>
                    <a:pt x="8306" y="1212"/>
                  </a:cubicBezTo>
                  <a:cubicBezTo>
                    <a:pt x="5982" y="2800"/>
                    <a:pt x="4068" y="6295"/>
                    <a:pt x="3247" y="9630"/>
                  </a:cubicBezTo>
                  <a:cubicBezTo>
                    <a:pt x="2427" y="12965"/>
                    <a:pt x="2701" y="16142"/>
                    <a:pt x="3384" y="18206"/>
                  </a:cubicBezTo>
                  <a:cubicBezTo>
                    <a:pt x="4068" y="20271"/>
                    <a:pt x="5161" y="21224"/>
                    <a:pt x="6939" y="21224"/>
                  </a:cubicBezTo>
                  <a:cubicBezTo>
                    <a:pt x="8716" y="21224"/>
                    <a:pt x="11177" y="20271"/>
                    <a:pt x="12954" y="18365"/>
                  </a:cubicBezTo>
                  <a:cubicBezTo>
                    <a:pt x="14731" y="16459"/>
                    <a:pt x="15825" y="13600"/>
                    <a:pt x="15961" y="10742"/>
                  </a:cubicBezTo>
                  <a:cubicBezTo>
                    <a:pt x="16098" y="7883"/>
                    <a:pt x="15278" y="5024"/>
                    <a:pt x="14184" y="3595"/>
                  </a:cubicBezTo>
                  <a:cubicBezTo>
                    <a:pt x="13090" y="2165"/>
                    <a:pt x="11723" y="2165"/>
                    <a:pt x="10356" y="2642"/>
                  </a:cubicBezTo>
                  <a:cubicBezTo>
                    <a:pt x="8989" y="3118"/>
                    <a:pt x="7622" y="4071"/>
                    <a:pt x="6802" y="5659"/>
                  </a:cubicBezTo>
                  <a:cubicBezTo>
                    <a:pt x="5982" y="7248"/>
                    <a:pt x="5708" y="9471"/>
                    <a:pt x="6939" y="10742"/>
                  </a:cubicBezTo>
                  <a:cubicBezTo>
                    <a:pt x="8169" y="12012"/>
                    <a:pt x="10903" y="12330"/>
                    <a:pt x="13364" y="11377"/>
                  </a:cubicBezTo>
                  <a:cubicBezTo>
                    <a:pt x="15825" y="10424"/>
                    <a:pt x="18012" y="8200"/>
                    <a:pt x="19379" y="6295"/>
                  </a:cubicBezTo>
                  <a:cubicBezTo>
                    <a:pt x="20746" y="4389"/>
                    <a:pt x="21293" y="2800"/>
                    <a:pt x="20746" y="1848"/>
                  </a:cubicBezTo>
                  <a:cubicBezTo>
                    <a:pt x="20199" y="895"/>
                    <a:pt x="18559" y="577"/>
                    <a:pt x="15961" y="1848"/>
                  </a:cubicBezTo>
                  <a:cubicBezTo>
                    <a:pt x="13364" y="3118"/>
                    <a:pt x="9809" y="5977"/>
                    <a:pt x="7622" y="8042"/>
                  </a:cubicBezTo>
                  <a:cubicBezTo>
                    <a:pt x="5435" y="10106"/>
                    <a:pt x="4615" y="11377"/>
                    <a:pt x="4341" y="12806"/>
                  </a:cubicBezTo>
                  <a:cubicBezTo>
                    <a:pt x="4068" y="14236"/>
                    <a:pt x="4341" y="15824"/>
                    <a:pt x="5298" y="16777"/>
                  </a:cubicBezTo>
                  <a:cubicBezTo>
                    <a:pt x="6255" y="17730"/>
                    <a:pt x="7896" y="18048"/>
                    <a:pt x="10083" y="17253"/>
                  </a:cubicBezTo>
                  <a:cubicBezTo>
                    <a:pt x="12270" y="16459"/>
                    <a:pt x="15004" y="14553"/>
                    <a:pt x="16645" y="12648"/>
                  </a:cubicBezTo>
                  <a:cubicBezTo>
                    <a:pt x="18285" y="10742"/>
                    <a:pt x="18832" y="8836"/>
                    <a:pt x="18422" y="7883"/>
                  </a:cubicBezTo>
                  <a:cubicBezTo>
                    <a:pt x="18012" y="6930"/>
                    <a:pt x="16645" y="6930"/>
                    <a:pt x="15278" y="7248"/>
                  </a:cubicBezTo>
                  <a:cubicBezTo>
                    <a:pt x="13911" y="7565"/>
                    <a:pt x="12544" y="8200"/>
                    <a:pt x="11177" y="8995"/>
                  </a:cubicBezTo>
                  <a:cubicBezTo>
                    <a:pt x="9809" y="9789"/>
                    <a:pt x="8442" y="10742"/>
                    <a:pt x="8169" y="11853"/>
                  </a:cubicBezTo>
                  <a:cubicBezTo>
                    <a:pt x="7896" y="12965"/>
                    <a:pt x="8716" y="14236"/>
                    <a:pt x="9809" y="14553"/>
                  </a:cubicBezTo>
                  <a:cubicBezTo>
                    <a:pt x="10903" y="14871"/>
                    <a:pt x="12270" y="14236"/>
                    <a:pt x="13364" y="12965"/>
                  </a:cubicBezTo>
                  <a:cubicBezTo>
                    <a:pt x="14458" y="11695"/>
                    <a:pt x="15278" y="9789"/>
                    <a:pt x="14731" y="8836"/>
                  </a:cubicBezTo>
                  <a:cubicBezTo>
                    <a:pt x="14184" y="7883"/>
                    <a:pt x="12270" y="7883"/>
                    <a:pt x="9809" y="8518"/>
                  </a:cubicBezTo>
                  <a:cubicBezTo>
                    <a:pt x="7349" y="9153"/>
                    <a:pt x="4341" y="10424"/>
                    <a:pt x="2427" y="11695"/>
                  </a:cubicBezTo>
                  <a:cubicBezTo>
                    <a:pt x="513" y="12965"/>
                    <a:pt x="-307" y="14236"/>
                    <a:pt x="103" y="15189"/>
                  </a:cubicBezTo>
                  <a:cubicBezTo>
                    <a:pt x="513" y="16142"/>
                    <a:pt x="2154" y="16777"/>
                    <a:pt x="3658" y="17095"/>
                  </a:cubicBezTo>
                  <a:cubicBezTo>
                    <a:pt x="5161" y="17412"/>
                    <a:pt x="6528" y="17412"/>
                    <a:pt x="7759" y="16936"/>
                  </a:cubicBezTo>
                  <a:cubicBezTo>
                    <a:pt x="8989" y="16459"/>
                    <a:pt x="10083" y="15506"/>
                    <a:pt x="9946" y="14871"/>
                  </a:cubicBezTo>
                  <a:cubicBezTo>
                    <a:pt x="9809" y="14236"/>
                    <a:pt x="8442" y="13918"/>
                    <a:pt x="6939" y="14553"/>
                  </a:cubicBezTo>
                  <a:cubicBezTo>
                    <a:pt x="5435" y="15189"/>
                    <a:pt x="3794" y="16777"/>
                    <a:pt x="2564" y="18206"/>
                  </a:cubicBezTo>
                  <a:cubicBezTo>
                    <a:pt x="1334" y="19636"/>
                    <a:pt x="513" y="20906"/>
                    <a:pt x="650" y="21065"/>
                  </a:cubicBezTo>
                  <a:cubicBezTo>
                    <a:pt x="787" y="21224"/>
                    <a:pt x="1880" y="20271"/>
                    <a:pt x="3384" y="18524"/>
                  </a:cubicBezTo>
                  <a:cubicBezTo>
                    <a:pt x="4888" y="16777"/>
                    <a:pt x="6802" y="14236"/>
                    <a:pt x="8716" y="11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3749084" y="257740"/>
              <a:ext cx="32200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9440"/>
                    <a:pt x="2743" y="17280"/>
                    <a:pt x="6343" y="13680"/>
                  </a:cubicBezTo>
                  <a:cubicBezTo>
                    <a:pt x="9943" y="10080"/>
                    <a:pt x="15771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3971422" y="211739"/>
              <a:ext cx="7699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600" fill="norm" stroke="1" extrusionOk="0">
                  <a:moveTo>
                    <a:pt x="0" y="0"/>
                  </a:moveTo>
                  <a:cubicBezTo>
                    <a:pt x="3484" y="0"/>
                    <a:pt x="6968" y="0"/>
                    <a:pt x="11148" y="1145"/>
                  </a:cubicBezTo>
                  <a:cubicBezTo>
                    <a:pt x="15329" y="2291"/>
                    <a:pt x="20206" y="4582"/>
                    <a:pt x="20903" y="8182"/>
                  </a:cubicBezTo>
                  <a:cubicBezTo>
                    <a:pt x="21600" y="11782"/>
                    <a:pt x="18116" y="16691"/>
                    <a:pt x="146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4190186" y="36619"/>
              <a:ext cx="225757" cy="22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247" fill="norm" stroke="1" extrusionOk="0">
                  <a:moveTo>
                    <a:pt x="1756" y="7008"/>
                  </a:moveTo>
                  <a:cubicBezTo>
                    <a:pt x="4130" y="5346"/>
                    <a:pt x="6504" y="3685"/>
                    <a:pt x="9233" y="2498"/>
                  </a:cubicBezTo>
                  <a:cubicBezTo>
                    <a:pt x="11963" y="1311"/>
                    <a:pt x="15049" y="599"/>
                    <a:pt x="17185" y="243"/>
                  </a:cubicBezTo>
                  <a:cubicBezTo>
                    <a:pt x="19321" y="-113"/>
                    <a:pt x="20508" y="-113"/>
                    <a:pt x="20864" y="480"/>
                  </a:cubicBezTo>
                  <a:cubicBezTo>
                    <a:pt x="21220" y="1074"/>
                    <a:pt x="20745" y="2261"/>
                    <a:pt x="18134" y="4634"/>
                  </a:cubicBezTo>
                  <a:cubicBezTo>
                    <a:pt x="15523" y="7008"/>
                    <a:pt x="10776" y="10568"/>
                    <a:pt x="7572" y="13061"/>
                  </a:cubicBezTo>
                  <a:cubicBezTo>
                    <a:pt x="4367" y="15553"/>
                    <a:pt x="2706" y="16977"/>
                    <a:pt x="1519" y="18283"/>
                  </a:cubicBezTo>
                  <a:cubicBezTo>
                    <a:pt x="332" y="19588"/>
                    <a:pt x="-380" y="20775"/>
                    <a:pt x="213" y="21131"/>
                  </a:cubicBezTo>
                  <a:cubicBezTo>
                    <a:pt x="807" y="21487"/>
                    <a:pt x="2706" y="21012"/>
                    <a:pt x="6266" y="19825"/>
                  </a:cubicBezTo>
                  <a:cubicBezTo>
                    <a:pt x="9827" y="18639"/>
                    <a:pt x="15049" y="16740"/>
                    <a:pt x="20271" y="14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4523434" y="73736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4508101" y="142738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4515768" y="181072"/>
              <a:ext cx="168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4822442" y="20068"/>
              <a:ext cx="230006" cy="17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2859"/>
                  </a:moveTo>
                  <a:cubicBezTo>
                    <a:pt x="240" y="7941"/>
                    <a:pt x="480" y="13024"/>
                    <a:pt x="840" y="16359"/>
                  </a:cubicBezTo>
                  <a:cubicBezTo>
                    <a:pt x="1200" y="19694"/>
                    <a:pt x="1680" y="21282"/>
                    <a:pt x="2400" y="21441"/>
                  </a:cubicBezTo>
                  <a:cubicBezTo>
                    <a:pt x="3120" y="21600"/>
                    <a:pt x="4080" y="20329"/>
                    <a:pt x="5040" y="18741"/>
                  </a:cubicBezTo>
                  <a:cubicBezTo>
                    <a:pt x="6000" y="17153"/>
                    <a:pt x="6960" y="15247"/>
                    <a:pt x="7680" y="15088"/>
                  </a:cubicBezTo>
                  <a:cubicBezTo>
                    <a:pt x="8400" y="14929"/>
                    <a:pt x="8880" y="16518"/>
                    <a:pt x="9600" y="17788"/>
                  </a:cubicBezTo>
                  <a:cubicBezTo>
                    <a:pt x="10320" y="19059"/>
                    <a:pt x="11280" y="20012"/>
                    <a:pt x="12120" y="19853"/>
                  </a:cubicBezTo>
                  <a:cubicBezTo>
                    <a:pt x="12960" y="19694"/>
                    <a:pt x="13680" y="18424"/>
                    <a:pt x="15240" y="14929"/>
                  </a:cubicBezTo>
                  <a:cubicBezTo>
                    <a:pt x="16800" y="11435"/>
                    <a:pt x="19200" y="57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4066300" y="2578966"/>
              <a:ext cx="181130" cy="14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0819" fill="norm" stroke="1" extrusionOk="0">
                  <a:moveTo>
                    <a:pt x="20971" y="6969"/>
                  </a:moveTo>
                  <a:cubicBezTo>
                    <a:pt x="20971" y="5107"/>
                    <a:pt x="20971" y="3245"/>
                    <a:pt x="20231" y="2314"/>
                  </a:cubicBezTo>
                  <a:cubicBezTo>
                    <a:pt x="19492" y="1383"/>
                    <a:pt x="18012" y="1383"/>
                    <a:pt x="16681" y="2314"/>
                  </a:cubicBezTo>
                  <a:cubicBezTo>
                    <a:pt x="15349" y="3245"/>
                    <a:pt x="14166" y="5107"/>
                    <a:pt x="13130" y="6969"/>
                  </a:cubicBezTo>
                  <a:cubicBezTo>
                    <a:pt x="12094" y="8831"/>
                    <a:pt x="11207" y="10693"/>
                    <a:pt x="10615" y="12556"/>
                  </a:cubicBezTo>
                  <a:cubicBezTo>
                    <a:pt x="10023" y="14418"/>
                    <a:pt x="9727" y="16280"/>
                    <a:pt x="10319" y="17211"/>
                  </a:cubicBezTo>
                  <a:cubicBezTo>
                    <a:pt x="10911" y="18142"/>
                    <a:pt x="12390" y="18142"/>
                    <a:pt x="14166" y="16652"/>
                  </a:cubicBezTo>
                  <a:cubicBezTo>
                    <a:pt x="15941" y="15162"/>
                    <a:pt x="18012" y="12183"/>
                    <a:pt x="19344" y="9204"/>
                  </a:cubicBezTo>
                  <a:cubicBezTo>
                    <a:pt x="20675" y="6224"/>
                    <a:pt x="21267" y="3245"/>
                    <a:pt x="20823" y="1569"/>
                  </a:cubicBezTo>
                  <a:cubicBezTo>
                    <a:pt x="20379" y="-107"/>
                    <a:pt x="18900" y="-479"/>
                    <a:pt x="16829" y="638"/>
                  </a:cubicBezTo>
                  <a:cubicBezTo>
                    <a:pt x="14757" y="1755"/>
                    <a:pt x="12094" y="4362"/>
                    <a:pt x="10319" y="6597"/>
                  </a:cubicBezTo>
                  <a:cubicBezTo>
                    <a:pt x="8544" y="8831"/>
                    <a:pt x="7656" y="10693"/>
                    <a:pt x="7064" y="12556"/>
                  </a:cubicBezTo>
                  <a:cubicBezTo>
                    <a:pt x="6472" y="14418"/>
                    <a:pt x="6177" y="16280"/>
                    <a:pt x="6768" y="17583"/>
                  </a:cubicBezTo>
                  <a:cubicBezTo>
                    <a:pt x="7360" y="18887"/>
                    <a:pt x="8840" y="19631"/>
                    <a:pt x="10171" y="19445"/>
                  </a:cubicBezTo>
                  <a:cubicBezTo>
                    <a:pt x="11503" y="19259"/>
                    <a:pt x="12686" y="18142"/>
                    <a:pt x="13574" y="16466"/>
                  </a:cubicBezTo>
                  <a:cubicBezTo>
                    <a:pt x="14461" y="14790"/>
                    <a:pt x="15053" y="12555"/>
                    <a:pt x="14314" y="11252"/>
                  </a:cubicBezTo>
                  <a:cubicBezTo>
                    <a:pt x="13574" y="9949"/>
                    <a:pt x="11503" y="9576"/>
                    <a:pt x="9875" y="9949"/>
                  </a:cubicBezTo>
                  <a:cubicBezTo>
                    <a:pt x="8248" y="10321"/>
                    <a:pt x="7064" y="11438"/>
                    <a:pt x="5881" y="12742"/>
                  </a:cubicBezTo>
                  <a:cubicBezTo>
                    <a:pt x="4697" y="14045"/>
                    <a:pt x="3514" y="15535"/>
                    <a:pt x="3366" y="17024"/>
                  </a:cubicBezTo>
                  <a:cubicBezTo>
                    <a:pt x="3218" y="18514"/>
                    <a:pt x="4105" y="20004"/>
                    <a:pt x="5437" y="20562"/>
                  </a:cubicBezTo>
                  <a:cubicBezTo>
                    <a:pt x="6768" y="21121"/>
                    <a:pt x="8544" y="20749"/>
                    <a:pt x="10319" y="19631"/>
                  </a:cubicBezTo>
                  <a:cubicBezTo>
                    <a:pt x="12094" y="18514"/>
                    <a:pt x="13870" y="16652"/>
                    <a:pt x="14905" y="14790"/>
                  </a:cubicBezTo>
                  <a:cubicBezTo>
                    <a:pt x="15941" y="12928"/>
                    <a:pt x="16237" y="11066"/>
                    <a:pt x="15645" y="10135"/>
                  </a:cubicBezTo>
                  <a:cubicBezTo>
                    <a:pt x="15053" y="9204"/>
                    <a:pt x="13574" y="9204"/>
                    <a:pt x="11059" y="9576"/>
                  </a:cubicBezTo>
                  <a:cubicBezTo>
                    <a:pt x="8544" y="9949"/>
                    <a:pt x="4993" y="10693"/>
                    <a:pt x="2774" y="11811"/>
                  </a:cubicBezTo>
                  <a:cubicBezTo>
                    <a:pt x="555" y="12928"/>
                    <a:pt x="-333" y="14418"/>
                    <a:pt x="111" y="15349"/>
                  </a:cubicBezTo>
                  <a:cubicBezTo>
                    <a:pt x="555" y="16280"/>
                    <a:pt x="2330" y="16652"/>
                    <a:pt x="4105" y="16652"/>
                  </a:cubicBezTo>
                  <a:cubicBezTo>
                    <a:pt x="5881" y="16652"/>
                    <a:pt x="7656" y="16280"/>
                    <a:pt x="8988" y="14976"/>
                  </a:cubicBezTo>
                  <a:cubicBezTo>
                    <a:pt x="10319" y="13673"/>
                    <a:pt x="11207" y="11438"/>
                    <a:pt x="12094" y="9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657082" y="2067114"/>
              <a:ext cx="237673" cy="22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5097"/>
                  </a:moveTo>
                  <a:cubicBezTo>
                    <a:pt x="929" y="8980"/>
                    <a:pt x="1858" y="12863"/>
                    <a:pt x="2555" y="15654"/>
                  </a:cubicBezTo>
                  <a:cubicBezTo>
                    <a:pt x="3252" y="18445"/>
                    <a:pt x="3716" y="20144"/>
                    <a:pt x="4181" y="20387"/>
                  </a:cubicBezTo>
                  <a:cubicBezTo>
                    <a:pt x="4645" y="20629"/>
                    <a:pt x="5110" y="19416"/>
                    <a:pt x="5458" y="18202"/>
                  </a:cubicBezTo>
                  <a:cubicBezTo>
                    <a:pt x="5806" y="16989"/>
                    <a:pt x="6039" y="15775"/>
                    <a:pt x="6387" y="14562"/>
                  </a:cubicBezTo>
                  <a:cubicBezTo>
                    <a:pt x="6735" y="13348"/>
                    <a:pt x="7200" y="12135"/>
                    <a:pt x="7897" y="12014"/>
                  </a:cubicBezTo>
                  <a:cubicBezTo>
                    <a:pt x="8594" y="11892"/>
                    <a:pt x="9523" y="12863"/>
                    <a:pt x="10103" y="13955"/>
                  </a:cubicBezTo>
                  <a:cubicBezTo>
                    <a:pt x="10684" y="15047"/>
                    <a:pt x="10916" y="16261"/>
                    <a:pt x="11613" y="17717"/>
                  </a:cubicBezTo>
                  <a:cubicBezTo>
                    <a:pt x="12310" y="19173"/>
                    <a:pt x="13471" y="20872"/>
                    <a:pt x="14400" y="21236"/>
                  </a:cubicBezTo>
                  <a:cubicBezTo>
                    <a:pt x="15329" y="21600"/>
                    <a:pt x="16026" y="20629"/>
                    <a:pt x="16839" y="17595"/>
                  </a:cubicBezTo>
                  <a:cubicBezTo>
                    <a:pt x="17652" y="14562"/>
                    <a:pt x="18581" y="9465"/>
                    <a:pt x="19394" y="6189"/>
                  </a:cubicBezTo>
                  <a:cubicBezTo>
                    <a:pt x="20206" y="2912"/>
                    <a:pt x="20903" y="14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894754" y="2358455"/>
              <a:ext cx="13800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443"/>
                    <a:pt x="9600" y="6887"/>
                    <a:pt x="13200" y="10487"/>
                  </a:cubicBezTo>
                  <a:cubicBezTo>
                    <a:pt x="16800" y="14087"/>
                    <a:pt x="19200" y="178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3856420" y="2527125"/>
              <a:ext cx="168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3971422" y="2442790"/>
              <a:ext cx="1303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4178427" y="1699106"/>
              <a:ext cx="161005" cy="88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57" y="2317"/>
                    <a:pt x="16114" y="4633"/>
                    <a:pt x="13886" y="6824"/>
                  </a:cubicBezTo>
                  <a:cubicBezTo>
                    <a:pt x="11657" y="9016"/>
                    <a:pt x="9943" y="11082"/>
                    <a:pt x="8057" y="12960"/>
                  </a:cubicBezTo>
                  <a:cubicBezTo>
                    <a:pt x="6171" y="14838"/>
                    <a:pt x="4114" y="16529"/>
                    <a:pt x="2743" y="17937"/>
                  </a:cubicBezTo>
                  <a:cubicBezTo>
                    <a:pt x="1371" y="19346"/>
                    <a:pt x="686" y="20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4216440" y="1936778"/>
              <a:ext cx="299329" cy="27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36" fill="norm" stroke="1" extrusionOk="0">
                  <a:moveTo>
                    <a:pt x="21440" y="0"/>
                  </a:moveTo>
                  <a:cubicBezTo>
                    <a:pt x="17413" y="3963"/>
                    <a:pt x="13386" y="7927"/>
                    <a:pt x="10091" y="10899"/>
                  </a:cubicBezTo>
                  <a:cubicBezTo>
                    <a:pt x="6796" y="13872"/>
                    <a:pt x="4233" y="15853"/>
                    <a:pt x="2494" y="17538"/>
                  </a:cubicBezTo>
                  <a:cubicBezTo>
                    <a:pt x="755" y="19222"/>
                    <a:pt x="-160" y="20609"/>
                    <a:pt x="23" y="21105"/>
                  </a:cubicBezTo>
                  <a:cubicBezTo>
                    <a:pt x="206" y="21600"/>
                    <a:pt x="1487" y="21204"/>
                    <a:pt x="2769" y="208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4324097" y="2044114"/>
              <a:ext cx="28367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54" y="823"/>
                    <a:pt x="17708" y="1646"/>
                    <a:pt x="14789" y="4320"/>
                  </a:cubicBezTo>
                  <a:cubicBezTo>
                    <a:pt x="11870" y="6994"/>
                    <a:pt x="7978" y="11520"/>
                    <a:pt x="5351" y="14709"/>
                  </a:cubicBezTo>
                  <a:cubicBezTo>
                    <a:pt x="2724" y="17897"/>
                    <a:pt x="1362" y="19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4209095" y="2128449"/>
              <a:ext cx="47534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8" y="3600"/>
                    <a:pt x="13935" y="7200"/>
                    <a:pt x="10510" y="10457"/>
                  </a:cubicBezTo>
                  <a:cubicBezTo>
                    <a:pt x="7084" y="13714"/>
                    <a:pt x="4065" y="16629"/>
                    <a:pt x="2381" y="18429"/>
                  </a:cubicBezTo>
                  <a:cubicBezTo>
                    <a:pt x="697" y="20229"/>
                    <a:pt x="348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4399406" y="2235785"/>
              <a:ext cx="377036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88" fill="norm" stroke="1" extrusionOk="0">
                  <a:moveTo>
                    <a:pt x="21387" y="0"/>
                  </a:moveTo>
                  <a:cubicBezTo>
                    <a:pt x="18633" y="2504"/>
                    <a:pt x="15878" y="5009"/>
                    <a:pt x="12761" y="7826"/>
                  </a:cubicBezTo>
                  <a:cubicBezTo>
                    <a:pt x="9645" y="10643"/>
                    <a:pt x="6166" y="13774"/>
                    <a:pt x="4136" y="15652"/>
                  </a:cubicBezTo>
                  <a:cubicBezTo>
                    <a:pt x="2106" y="17530"/>
                    <a:pt x="1527" y="18157"/>
                    <a:pt x="947" y="19017"/>
                  </a:cubicBezTo>
                  <a:cubicBezTo>
                    <a:pt x="367" y="19878"/>
                    <a:pt x="-213" y="20974"/>
                    <a:pt x="77" y="21287"/>
                  </a:cubicBezTo>
                  <a:cubicBezTo>
                    <a:pt x="367" y="21600"/>
                    <a:pt x="1527" y="21130"/>
                    <a:pt x="2686" y="206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4630771" y="2297120"/>
              <a:ext cx="41401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2520"/>
                    <a:pt x="14667" y="5040"/>
                    <a:pt x="11200" y="8190"/>
                  </a:cubicBezTo>
                  <a:cubicBezTo>
                    <a:pt x="7733" y="11340"/>
                    <a:pt x="4267" y="15120"/>
                    <a:pt x="2400" y="17460"/>
                  </a:cubicBezTo>
                  <a:cubicBezTo>
                    <a:pt x="533" y="19800"/>
                    <a:pt x="267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4876109" y="2373788"/>
              <a:ext cx="43701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42" y="2512"/>
                    <a:pt x="15284" y="5023"/>
                    <a:pt x="12126" y="7954"/>
                  </a:cubicBezTo>
                  <a:cubicBezTo>
                    <a:pt x="8968" y="10884"/>
                    <a:pt x="5811" y="14233"/>
                    <a:pt x="3789" y="16577"/>
                  </a:cubicBezTo>
                  <a:cubicBezTo>
                    <a:pt x="1768" y="18921"/>
                    <a:pt x="884" y="202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5136782" y="2458123"/>
              <a:ext cx="29900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92" y="4950"/>
                    <a:pt x="9785" y="9900"/>
                    <a:pt x="6185" y="13500"/>
                  </a:cubicBezTo>
                  <a:cubicBezTo>
                    <a:pt x="2585" y="17100"/>
                    <a:pt x="1292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5382121" y="2496457"/>
              <a:ext cx="28367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03" y="2731"/>
                    <a:pt x="14205" y="5462"/>
                    <a:pt x="10703" y="8441"/>
                  </a:cubicBezTo>
                  <a:cubicBezTo>
                    <a:pt x="7200" y="11421"/>
                    <a:pt x="3892" y="14648"/>
                    <a:pt x="2141" y="16883"/>
                  </a:cubicBezTo>
                  <a:cubicBezTo>
                    <a:pt x="389" y="19117"/>
                    <a:pt x="195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5588536" y="2542458"/>
              <a:ext cx="14626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21313" y="0"/>
                  </a:moveTo>
                  <a:cubicBezTo>
                    <a:pt x="14610" y="4000"/>
                    <a:pt x="7906" y="8000"/>
                    <a:pt x="4182" y="11000"/>
                  </a:cubicBezTo>
                  <a:cubicBezTo>
                    <a:pt x="458" y="14000"/>
                    <a:pt x="-287" y="16000"/>
                    <a:pt x="85" y="17600"/>
                  </a:cubicBezTo>
                  <a:cubicBezTo>
                    <a:pt x="458" y="19200"/>
                    <a:pt x="1947" y="20400"/>
                    <a:pt x="343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5888133" y="2619127"/>
              <a:ext cx="16867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4636961" y="1714440"/>
              <a:ext cx="67616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292" y="21600"/>
                  </a:moveTo>
                  <a:cubicBezTo>
                    <a:pt x="129" y="21114"/>
                    <a:pt x="-34" y="20627"/>
                    <a:pt x="7" y="20189"/>
                  </a:cubicBezTo>
                  <a:cubicBezTo>
                    <a:pt x="48" y="19751"/>
                    <a:pt x="292" y="19362"/>
                    <a:pt x="1026" y="18097"/>
                  </a:cubicBezTo>
                  <a:cubicBezTo>
                    <a:pt x="1759" y="16832"/>
                    <a:pt x="2982" y="14692"/>
                    <a:pt x="4490" y="12551"/>
                  </a:cubicBezTo>
                  <a:cubicBezTo>
                    <a:pt x="5998" y="10411"/>
                    <a:pt x="7791" y="8270"/>
                    <a:pt x="9543" y="6519"/>
                  </a:cubicBezTo>
                  <a:cubicBezTo>
                    <a:pt x="11296" y="4768"/>
                    <a:pt x="13007" y="3405"/>
                    <a:pt x="15004" y="2384"/>
                  </a:cubicBezTo>
                  <a:cubicBezTo>
                    <a:pt x="17001" y="1362"/>
                    <a:pt x="19284" y="681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5236451" y="1608242"/>
              <a:ext cx="174248" cy="15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47" fill="norm" stroke="1" extrusionOk="0">
                  <a:moveTo>
                    <a:pt x="0" y="1904"/>
                  </a:moveTo>
                  <a:cubicBezTo>
                    <a:pt x="1252" y="876"/>
                    <a:pt x="2504" y="-153"/>
                    <a:pt x="5791" y="18"/>
                  </a:cubicBezTo>
                  <a:cubicBezTo>
                    <a:pt x="9078" y="190"/>
                    <a:pt x="14400" y="1561"/>
                    <a:pt x="17530" y="2933"/>
                  </a:cubicBezTo>
                  <a:cubicBezTo>
                    <a:pt x="20661" y="4304"/>
                    <a:pt x="21600" y="5676"/>
                    <a:pt x="21287" y="7904"/>
                  </a:cubicBezTo>
                  <a:cubicBezTo>
                    <a:pt x="20974" y="10133"/>
                    <a:pt x="19409" y="13218"/>
                    <a:pt x="17843" y="15618"/>
                  </a:cubicBezTo>
                  <a:cubicBezTo>
                    <a:pt x="16278" y="18018"/>
                    <a:pt x="14713" y="19733"/>
                    <a:pt x="13148" y="214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5681127" y="1147094"/>
              <a:ext cx="1533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5788463" y="1223762"/>
              <a:ext cx="29900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7280"/>
                    <a:pt x="8862" y="12960"/>
                    <a:pt x="12462" y="9360"/>
                  </a:cubicBezTo>
                  <a:cubicBezTo>
                    <a:pt x="16062" y="5760"/>
                    <a:pt x="1883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6447189" y="1039758"/>
              <a:ext cx="196705" cy="19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104" fill="norm" stroke="1" extrusionOk="0">
                  <a:moveTo>
                    <a:pt x="18932" y="0"/>
                  </a:moveTo>
                  <a:cubicBezTo>
                    <a:pt x="15925" y="0"/>
                    <a:pt x="12917" y="0"/>
                    <a:pt x="9909" y="1504"/>
                  </a:cubicBezTo>
                  <a:cubicBezTo>
                    <a:pt x="6902" y="3008"/>
                    <a:pt x="3894" y="6015"/>
                    <a:pt x="2117" y="8476"/>
                  </a:cubicBezTo>
                  <a:cubicBezTo>
                    <a:pt x="340" y="10937"/>
                    <a:pt x="-207" y="12851"/>
                    <a:pt x="66" y="15038"/>
                  </a:cubicBezTo>
                  <a:cubicBezTo>
                    <a:pt x="340" y="17225"/>
                    <a:pt x="1433" y="19686"/>
                    <a:pt x="4578" y="20643"/>
                  </a:cubicBezTo>
                  <a:cubicBezTo>
                    <a:pt x="7722" y="21600"/>
                    <a:pt x="12917" y="21053"/>
                    <a:pt x="16335" y="19139"/>
                  </a:cubicBezTo>
                  <a:cubicBezTo>
                    <a:pt x="19752" y="17225"/>
                    <a:pt x="21393" y="13944"/>
                    <a:pt x="20983" y="11073"/>
                  </a:cubicBezTo>
                  <a:cubicBezTo>
                    <a:pt x="20573" y="8203"/>
                    <a:pt x="18112" y="5742"/>
                    <a:pt x="15651" y="32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6562814" y="901755"/>
              <a:ext cx="38336" cy="41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0"/>
                  </a:moveTo>
                  <a:cubicBezTo>
                    <a:pt x="15840" y="402"/>
                    <a:pt x="10080" y="805"/>
                    <a:pt x="6480" y="2415"/>
                  </a:cubicBezTo>
                  <a:cubicBezTo>
                    <a:pt x="2880" y="4025"/>
                    <a:pt x="1440" y="6842"/>
                    <a:pt x="720" y="9995"/>
                  </a:cubicBezTo>
                  <a:cubicBezTo>
                    <a:pt x="0" y="13148"/>
                    <a:pt x="0" y="16636"/>
                    <a:pt x="0" y="18716"/>
                  </a:cubicBezTo>
                  <a:cubicBezTo>
                    <a:pt x="0" y="20795"/>
                    <a:pt x="0" y="21466"/>
                    <a:pt x="2160" y="21533"/>
                  </a:cubicBezTo>
                  <a:cubicBezTo>
                    <a:pt x="4320" y="21600"/>
                    <a:pt x="8640" y="21063"/>
                    <a:pt x="12960" y="205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6432478" y="974250"/>
              <a:ext cx="29900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08" y="11375"/>
                    <a:pt x="11815" y="2735"/>
                    <a:pt x="15415" y="575"/>
                  </a:cubicBezTo>
                  <a:cubicBezTo>
                    <a:pt x="19015" y="-1585"/>
                    <a:pt x="2030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6371143" y="1246763"/>
              <a:ext cx="35267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5" y="16364"/>
                    <a:pt x="10330" y="11127"/>
                    <a:pt x="13930" y="7527"/>
                  </a:cubicBezTo>
                  <a:cubicBezTo>
                    <a:pt x="17530" y="3927"/>
                    <a:pt x="19565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6845884" y="940089"/>
              <a:ext cx="238277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0"/>
                  </a:moveTo>
                  <a:cubicBezTo>
                    <a:pt x="17561" y="919"/>
                    <a:pt x="13923" y="1838"/>
                    <a:pt x="10626" y="3217"/>
                  </a:cubicBezTo>
                  <a:cubicBezTo>
                    <a:pt x="7330" y="4596"/>
                    <a:pt x="4374" y="6434"/>
                    <a:pt x="2441" y="8426"/>
                  </a:cubicBezTo>
                  <a:cubicBezTo>
                    <a:pt x="508" y="10417"/>
                    <a:pt x="-401" y="12562"/>
                    <a:pt x="167" y="14706"/>
                  </a:cubicBezTo>
                  <a:cubicBezTo>
                    <a:pt x="736" y="16851"/>
                    <a:pt x="2782" y="18996"/>
                    <a:pt x="5624" y="20145"/>
                  </a:cubicBezTo>
                  <a:cubicBezTo>
                    <a:pt x="8466" y="21294"/>
                    <a:pt x="12104" y="21447"/>
                    <a:pt x="1574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7096761" y="1024424"/>
              <a:ext cx="248072" cy="16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42" fill="norm" stroke="1" extrusionOk="0">
                  <a:moveTo>
                    <a:pt x="236" y="0"/>
                  </a:moveTo>
                  <a:cubicBezTo>
                    <a:pt x="15" y="3375"/>
                    <a:pt x="-205" y="6750"/>
                    <a:pt x="346" y="9956"/>
                  </a:cubicBezTo>
                  <a:cubicBezTo>
                    <a:pt x="897" y="13162"/>
                    <a:pt x="2219" y="16200"/>
                    <a:pt x="3432" y="17381"/>
                  </a:cubicBezTo>
                  <a:cubicBezTo>
                    <a:pt x="4644" y="18562"/>
                    <a:pt x="5746" y="17887"/>
                    <a:pt x="6628" y="16706"/>
                  </a:cubicBezTo>
                  <a:cubicBezTo>
                    <a:pt x="7509" y="15525"/>
                    <a:pt x="8171" y="13838"/>
                    <a:pt x="8832" y="12319"/>
                  </a:cubicBezTo>
                  <a:cubicBezTo>
                    <a:pt x="9493" y="10800"/>
                    <a:pt x="10154" y="9450"/>
                    <a:pt x="10485" y="9619"/>
                  </a:cubicBezTo>
                  <a:cubicBezTo>
                    <a:pt x="10815" y="9787"/>
                    <a:pt x="10815" y="11475"/>
                    <a:pt x="10926" y="13162"/>
                  </a:cubicBezTo>
                  <a:cubicBezTo>
                    <a:pt x="11036" y="14850"/>
                    <a:pt x="11256" y="16538"/>
                    <a:pt x="11697" y="18056"/>
                  </a:cubicBezTo>
                  <a:cubicBezTo>
                    <a:pt x="12138" y="19575"/>
                    <a:pt x="12799" y="20925"/>
                    <a:pt x="13681" y="21263"/>
                  </a:cubicBezTo>
                  <a:cubicBezTo>
                    <a:pt x="14562" y="21600"/>
                    <a:pt x="15664" y="20925"/>
                    <a:pt x="16877" y="18056"/>
                  </a:cubicBezTo>
                  <a:cubicBezTo>
                    <a:pt x="18089" y="15187"/>
                    <a:pt x="19411" y="10125"/>
                    <a:pt x="20183" y="6750"/>
                  </a:cubicBezTo>
                  <a:cubicBezTo>
                    <a:pt x="20954" y="3375"/>
                    <a:pt x="21175" y="1687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7390833" y="906189"/>
              <a:ext cx="163110" cy="37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93" fill="norm" stroke="1" extrusionOk="0">
                  <a:moveTo>
                    <a:pt x="10966" y="183"/>
                  </a:moveTo>
                  <a:cubicBezTo>
                    <a:pt x="12628" y="38"/>
                    <a:pt x="14289" y="-107"/>
                    <a:pt x="15618" y="110"/>
                  </a:cubicBezTo>
                  <a:cubicBezTo>
                    <a:pt x="16948" y="328"/>
                    <a:pt x="17945" y="908"/>
                    <a:pt x="19108" y="2575"/>
                  </a:cubicBezTo>
                  <a:cubicBezTo>
                    <a:pt x="20271" y="4242"/>
                    <a:pt x="21600" y="6996"/>
                    <a:pt x="21102" y="9678"/>
                  </a:cubicBezTo>
                  <a:cubicBezTo>
                    <a:pt x="20603" y="12360"/>
                    <a:pt x="18277" y="14969"/>
                    <a:pt x="14455" y="16927"/>
                  </a:cubicBezTo>
                  <a:cubicBezTo>
                    <a:pt x="10634" y="18884"/>
                    <a:pt x="5317" y="20188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895799" y="1852443"/>
              <a:ext cx="230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5903466" y="1929111"/>
              <a:ext cx="260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6532610" y="1699106"/>
              <a:ext cx="236540" cy="25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051" fill="norm" stroke="1" extrusionOk="0">
                  <a:moveTo>
                    <a:pt x="17996" y="3208"/>
                  </a:moveTo>
                  <a:cubicBezTo>
                    <a:pt x="15547" y="2780"/>
                    <a:pt x="13097" y="2353"/>
                    <a:pt x="10091" y="4170"/>
                  </a:cubicBezTo>
                  <a:cubicBezTo>
                    <a:pt x="7085" y="5988"/>
                    <a:pt x="3522" y="10052"/>
                    <a:pt x="1629" y="12832"/>
                  </a:cubicBezTo>
                  <a:cubicBezTo>
                    <a:pt x="-263" y="15612"/>
                    <a:pt x="-486" y="17109"/>
                    <a:pt x="850" y="18606"/>
                  </a:cubicBezTo>
                  <a:cubicBezTo>
                    <a:pt x="2186" y="20103"/>
                    <a:pt x="5081" y="21600"/>
                    <a:pt x="8421" y="20851"/>
                  </a:cubicBezTo>
                  <a:cubicBezTo>
                    <a:pt x="11761" y="20103"/>
                    <a:pt x="15547" y="17109"/>
                    <a:pt x="17885" y="13901"/>
                  </a:cubicBezTo>
                  <a:cubicBezTo>
                    <a:pt x="20223" y="10693"/>
                    <a:pt x="21114" y="7271"/>
                    <a:pt x="20335" y="5026"/>
                  </a:cubicBezTo>
                  <a:cubicBezTo>
                    <a:pt x="19555" y="2780"/>
                    <a:pt x="17106" y="1711"/>
                    <a:pt x="15324" y="1069"/>
                  </a:cubicBezTo>
                  <a:cubicBezTo>
                    <a:pt x="13543" y="428"/>
                    <a:pt x="12429" y="214"/>
                    <a:pt x="1131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6661803" y="1584103"/>
              <a:ext cx="2368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848"/>
                    <a:pt x="2735" y="7697"/>
                    <a:pt x="575" y="11297"/>
                  </a:cubicBezTo>
                  <a:cubicBezTo>
                    <a:pt x="-1585" y="14897"/>
                    <a:pt x="2735" y="18248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6478479" y="1618923"/>
              <a:ext cx="283674" cy="4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20806"/>
                  </a:moveTo>
                  <a:cubicBezTo>
                    <a:pt x="389" y="14453"/>
                    <a:pt x="778" y="8100"/>
                    <a:pt x="2724" y="4288"/>
                  </a:cubicBezTo>
                  <a:cubicBezTo>
                    <a:pt x="4670" y="477"/>
                    <a:pt x="8173" y="-794"/>
                    <a:pt x="11578" y="477"/>
                  </a:cubicBezTo>
                  <a:cubicBezTo>
                    <a:pt x="14984" y="1747"/>
                    <a:pt x="18292" y="5559"/>
                    <a:pt x="21600" y="93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6394144" y="1959779"/>
              <a:ext cx="35267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20400"/>
                    <a:pt x="6261" y="19200"/>
                    <a:pt x="9861" y="15600"/>
                  </a:cubicBezTo>
                  <a:cubicBezTo>
                    <a:pt x="13461" y="12000"/>
                    <a:pt x="17530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6874238" y="1632660"/>
              <a:ext cx="186922" cy="3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252" fill="norm" stroke="1" extrusionOk="0">
                  <a:moveTo>
                    <a:pt x="21065" y="349"/>
                  </a:moveTo>
                  <a:cubicBezTo>
                    <a:pt x="18185" y="0"/>
                    <a:pt x="15305" y="-348"/>
                    <a:pt x="11993" y="697"/>
                  </a:cubicBezTo>
                  <a:cubicBezTo>
                    <a:pt x="8681" y="1742"/>
                    <a:pt x="4937" y="4181"/>
                    <a:pt x="2633" y="7142"/>
                  </a:cubicBezTo>
                  <a:cubicBezTo>
                    <a:pt x="329" y="10104"/>
                    <a:pt x="-535" y="13587"/>
                    <a:pt x="329" y="15939"/>
                  </a:cubicBezTo>
                  <a:cubicBezTo>
                    <a:pt x="1193" y="18291"/>
                    <a:pt x="3785" y="19510"/>
                    <a:pt x="6089" y="20207"/>
                  </a:cubicBezTo>
                  <a:cubicBezTo>
                    <a:pt x="8393" y="20904"/>
                    <a:pt x="10409" y="21078"/>
                    <a:pt x="12425" y="212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7022825" y="1752774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7268938" y="1630104"/>
              <a:ext cx="213898" cy="19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73" fill="norm" stroke="1" extrusionOk="0">
                  <a:moveTo>
                    <a:pt x="1465" y="2492"/>
                  </a:moveTo>
                  <a:cubicBezTo>
                    <a:pt x="951" y="5539"/>
                    <a:pt x="436" y="8585"/>
                    <a:pt x="179" y="10800"/>
                  </a:cubicBezTo>
                  <a:cubicBezTo>
                    <a:pt x="-78" y="13015"/>
                    <a:pt x="-78" y="14400"/>
                    <a:pt x="308" y="15923"/>
                  </a:cubicBezTo>
                  <a:cubicBezTo>
                    <a:pt x="693" y="17446"/>
                    <a:pt x="1465" y="19108"/>
                    <a:pt x="2493" y="19385"/>
                  </a:cubicBezTo>
                  <a:cubicBezTo>
                    <a:pt x="3522" y="19662"/>
                    <a:pt x="4808" y="18554"/>
                    <a:pt x="5836" y="17308"/>
                  </a:cubicBezTo>
                  <a:cubicBezTo>
                    <a:pt x="6865" y="16062"/>
                    <a:pt x="7636" y="14677"/>
                    <a:pt x="8151" y="14815"/>
                  </a:cubicBezTo>
                  <a:cubicBezTo>
                    <a:pt x="8665" y="14954"/>
                    <a:pt x="8922" y="16615"/>
                    <a:pt x="9179" y="18138"/>
                  </a:cubicBezTo>
                  <a:cubicBezTo>
                    <a:pt x="9436" y="19662"/>
                    <a:pt x="9693" y="21046"/>
                    <a:pt x="10336" y="21323"/>
                  </a:cubicBezTo>
                  <a:cubicBezTo>
                    <a:pt x="10979" y="21600"/>
                    <a:pt x="12008" y="20769"/>
                    <a:pt x="13422" y="17862"/>
                  </a:cubicBezTo>
                  <a:cubicBezTo>
                    <a:pt x="14836" y="14954"/>
                    <a:pt x="16636" y="9969"/>
                    <a:pt x="18051" y="6785"/>
                  </a:cubicBezTo>
                  <a:cubicBezTo>
                    <a:pt x="19465" y="3600"/>
                    <a:pt x="20493" y="2215"/>
                    <a:pt x="21008" y="1385"/>
                  </a:cubicBezTo>
                  <a:cubicBezTo>
                    <a:pt x="21522" y="554"/>
                    <a:pt x="21522" y="277"/>
                    <a:pt x="2152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7551836" y="1515102"/>
              <a:ext cx="12211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1600" fill="norm" stroke="1" extrusionOk="0">
                  <a:moveTo>
                    <a:pt x="1271" y="0"/>
                  </a:moveTo>
                  <a:cubicBezTo>
                    <a:pt x="7200" y="1964"/>
                    <a:pt x="13129" y="3927"/>
                    <a:pt x="16729" y="6415"/>
                  </a:cubicBezTo>
                  <a:cubicBezTo>
                    <a:pt x="20329" y="8902"/>
                    <a:pt x="21600" y="11913"/>
                    <a:pt x="18424" y="14531"/>
                  </a:cubicBezTo>
                  <a:cubicBezTo>
                    <a:pt x="15247" y="17149"/>
                    <a:pt x="7624" y="193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1703635" y="2603142"/>
              <a:ext cx="73012" cy="5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0868" fill="norm" stroke="1" extrusionOk="0">
                  <a:moveTo>
                    <a:pt x="10350" y="6141"/>
                  </a:moveTo>
                  <a:cubicBezTo>
                    <a:pt x="6750" y="4177"/>
                    <a:pt x="3150" y="2213"/>
                    <a:pt x="1350" y="3686"/>
                  </a:cubicBezTo>
                  <a:cubicBezTo>
                    <a:pt x="-450" y="5159"/>
                    <a:pt x="-450" y="10068"/>
                    <a:pt x="1350" y="13013"/>
                  </a:cubicBezTo>
                  <a:cubicBezTo>
                    <a:pt x="3150" y="15959"/>
                    <a:pt x="6750" y="16941"/>
                    <a:pt x="9270" y="14977"/>
                  </a:cubicBezTo>
                  <a:cubicBezTo>
                    <a:pt x="11790" y="13013"/>
                    <a:pt x="13230" y="8104"/>
                    <a:pt x="12150" y="4668"/>
                  </a:cubicBezTo>
                  <a:cubicBezTo>
                    <a:pt x="11070" y="1232"/>
                    <a:pt x="7470" y="-732"/>
                    <a:pt x="6030" y="741"/>
                  </a:cubicBezTo>
                  <a:cubicBezTo>
                    <a:pt x="4590" y="2213"/>
                    <a:pt x="5310" y="7122"/>
                    <a:pt x="7470" y="9086"/>
                  </a:cubicBezTo>
                  <a:cubicBezTo>
                    <a:pt x="9630" y="11050"/>
                    <a:pt x="13230" y="10068"/>
                    <a:pt x="16110" y="7614"/>
                  </a:cubicBezTo>
                  <a:cubicBezTo>
                    <a:pt x="18990" y="5159"/>
                    <a:pt x="21150" y="1232"/>
                    <a:pt x="20430" y="250"/>
                  </a:cubicBezTo>
                  <a:cubicBezTo>
                    <a:pt x="19710" y="-732"/>
                    <a:pt x="16110" y="1232"/>
                    <a:pt x="14670" y="5159"/>
                  </a:cubicBezTo>
                  <a:cubicBezTo>
                    <a:pt x="13230" y="9086"/>
                    <a:pt x="13950" y="14977"/>
                    <a:pt x="14670" y="208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1656037" y="2757130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1863041" y="2672794"/>
              <a:ext cx="214673" cy="12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6480"/>
                  </a:moveTo>
                  <a:cubicBezTo>
                    <a:pt x="771" y="8640"/>
                    <a:pt x="1543" y="10800"/>
                    <a:pt x="2314" y="12744"/>
                  </a:cubicBezTo>
                  <a:cubicBezTo>
                    <a:pt x="3086" y="14688"/>
                    <a:pt x="3857" y="16416"/>
                    <a:pt x="4886" y="17280"/>
                  </a:cubicBezTo>
                  <a:cubicBezTo>
                    <a:pt x="5914" y="18144"/>
                    <a:pt x="7200" y="18144"/>
                    <a:pt x="8229" y="16632"/>
                  </a:cubicBezTo>
                  <a:cubicBezTo>
                    <a:pt x="9257" y="15120"/>
                    <a:pt x="10029" y="12096"/>
                    <a:pt x="10414" y="11880"/>
                  </a:cubicBezTo>
                  <a:cubicBezTo>
                    <a:pt x="10800" y="11664"/>
                    <a:pt x="10800" y="14256"/>
                    <a:pt x="11057" y="16632"/>
                  </a:cubicBezTo>
                  <a:cubicBezTo>
                    <a:pt x="11314" y="19008"/>
                    <a:pt x="11829" y="21168"/>
                    <a:pt x="12729" y="21384"/>
                  </a:cubicBezTo>
                  <a:cubicBezTo>
                    <a:pt x="13629" y="21600"/>
                    <a:pt x="14914" y="19872"/>
                    <a:pt x="16457" y="15984"/>
                  </a:cubicBezTo>
                  <a:cubicBezTo>
                    <a:pt x="18000" y="12096"/>
                    <a:pt x="19800" y="60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329674" y="265407"/>
              <a:ext cx="153337" cy="12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fill="norm" stroke="1" extrusionOk="0">
                  <a:moveTo>
                    <a:pt x="0" y="0"/>
                  </a:moveTo>
                  <a:cubicBezTo>
                    <a:pt x="1080" y="4235"/>
                    <a:pt x="2160" y="8471"/>
                    <a:pt x="3060" y="12071"/>
                  </a:cubicBezTo>
                  <a:cubicBezTo>
                    <a:pt x="3960" y="15671"/>
                    <a:pt x="4680" y="18635"/>
                    <a:pt x="5940" y="20118"/>
                  </a:cubicBezTo>
                  <a:cubicBezTo>
                    <a:pt x="7200" y="21600"/>
                    <a:pt x="9000" y="21600"/>
                    <a:pt x="10800" y="18847"/>
                  </a:cubicBezTo>
                  <a:cubicBezTo>
                    <a:pt x="12600" y="16094"/>
                    <a:pt x="14400" y="10588"/>
                    <a:pt x="16200" y="7200"/>
                  </a:cubicBezTo>
                  <a:cubicBezTo>
                    <a:pt x="18000" y="3812"/>
                    <a:pt x="19800" y="2541"/>
                    <a:pt x="21600" y="1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537817" y="236337"/>
              <a:ext cx="76897" cy="18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203" fill="norm" stroke="1" extrusionOk="0">
                  <a:moveTo>
                    <a:pt x="14322" y="4196"/>
                  </a:moveTo>
                  <a:cubicBezTo>
                    <a:pt x="15019" y="2737"/>
                    <a:pt x="15716" y="1277"/>
                    <a:pt x="14322" y="548"/>
                  </a:cubicBezTo>
                  <a:cubicBezTo>
                    <a:pt x="12929" y="-182"/>
                    <a:pt x="9445" y="-182"/>
                    <a:pt x="6309" y="548"/>
                  </a:cubicBezTo>
                  <a:cubicBezTo>
                    <a:pt x="3174" y="1277"/>
                    <a:pt x="387" y="2737"/>
                    <a:pt x="38" y="4780"/>
                  </a:cubicBezTo>
                  <a:cubicBezTo>
                    <a:pt x="-310" y="6823"/>
                    <a:pt x="1780" y="9450"/>
                    <a:pt x="4567" y="11056"/>
                  </a:cubicBezTo>
                  <a:cubicBezTo>
                    <a:pt x="7354" y="12661"/>
                    <a:pt x="10838" y="13245"/>
                    <a:pt x="14322" y="14267"/>
                  </a:cubicBezTo>
                  <a:cubicBezTo>
                    <a:pt x="17806" y="15288"/>
                    <a:pt x="21290" y="16748"/>
                    <a:pt x="20942" y="18061"/>
                  </a:cubicBezTo>
                  <a:cubicBezTo>
                    <a:pt x="20593" y="19375"/>
                    <a:pt x="16413" y="20542"/>
                    <a:pt x="12580" y="20980"/>
                  </a:cubicBezTo>
                  <a:cubicBezTo>
                    <a:pt x="8748" y="21418"/>
                    <a:pt x="5264" y="21126"/>
                    <a:pt x="1780" y="208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937346" y="82823"/>
              <a:ext cx="221815" cy="30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22" fill="norm" stroke="1" extrusionOk="0">
                  <a:moveTo>
                    <a:pt x="7173" y="1507"/>
                  </a:moveTo>
                  <a:cubicBezTo>
                    <a:pt x="6927" y="6327"/>
                    <a:pt x="6682" y="11147"/>
                    <a:pt x="6436" y="14092"/>
                  </a:cubicBezTo>
                  <a:cubicBezTo>
                    <a:pt x="6191" y="17038"/>
                    <a:pt x="5945" y="18109"/>
                    <a:pt x="5209" y="18734"/>
                  </a:cubicBezTo>
                  <a:cubicBezTo>
                    <a:pt x="4473" y="19358"/>
                    <a:pt x="3245" y="19537"/>
                    <a:pt x="2264" y="19269"/>
                  </a:cubicBezTo>
                  <a:cubicBezTo>
                    <a:pt x="1282" y="19001"/>
                    <a:pt x="545" y="18287"/>
                    <a:pt x="177" y="17484"/>
                  </a:cubicBezTo>
                  <a:cubicBezTo>
                    <a:pt x="-191" y="16681"/>
                    <a:pt x="-191" y="15788"/>
                    <a:pt x="2264" y="13914"/>
                  </a:cubicBezTo>
                  <a:cubicBezTo>
                    <a:pt x="4718" y="12039"/>
                    <a:pt x="9627" y="9183"/>
                    <a:pt x="13064" y="6952"/>
                  </a:cubicBezTo>
                  <a:cubicBezTo>
                    <a:pt x="16500" y="4720"/>
                    <a:pt x="18464" y="3114"/>
                    <a:pt x="19691" y="1864"/>
                  </a:cubicBezTo>
                  <a:cubicBezTo>
                    <a:pt x="20918" y="615"/>
                    <a:pt x="21409" y="-278"/>
                    <a:pt x="21286" y="79"/>
                  </a:cubicBezTo>
                  <a:cubicBezTo>
                    <a:pt x="21164" y="436"/>
                    <a:pt x="20427" y="2043"/>
                    <a:pt x="19568" y="4453"/>
                  </a:cubicBezTo>
                  <a:cubicBezTo>
                    <a:pt x="18709" y="6863"/>
                    <a:pt x="17727" y="10076"/>
                    <a:pt x="17359" y="13021"/>
                  </a:cubicBezTo>
                  <a:cubicBezTo>
                    <a:pt x="16991" y="15967"/>
                    <a:pt x="17236" y="18644"/>
                    <a:pt x="17482" y="213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1180693" y="311408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1226694" y="142738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1272695" y="334408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1351723" y="67493"/>
              <a:ext cx="250647" cy="27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05" fill="norm" stroke="1" extrusionOk="0">
                  <a:moveTo>
                    <a:pt x="18781" y="3457"/>
                  </a:moveTo>
                  <a:cubicBezTo>
                    <a:pt x="17908" y="2664"/>
                    <a:pt x="17035" y="1872"/>
                    <a:pt x="15181" y="1773"/>
                  </a:cubicBezTo>
                  <a:cubicBezTo>
                    <a:pt x="13326" y="1674"/>
                    <a:pt x="10490" y="2268"/>
                    <a:pt x="7763" y="4250"/>
                  </a:cubicBezTo>
                  <a:cubicBezTo>
                    <a:pt x="5035" y="6231"/>
                    <a:pt x="2417" y="9600"/>
                    <a:pt x="1108" y="12474"/>
                  </a:cubicBezTo>
                  <a:cubicBezTo>
                    <a:pt x="-201" y="15347"/>
                    <a:pt x="-201" y="17725"/>
                    <a:pt x="344" y="19211"/>
                  </a:cubicBezTo>
                  <a:cubicBezTo>
                    <a:pt x="890" y="20697"/>
                    <a:pt x="1981" y="21292"/>
                    <a:pt x="3726" y="21391"/>
                  </a:cubicBezTo>
                  <a:cubicBezTo>
                    <a:pt x="5472" y="21490"/>
                    <a:pt x="7872" y="21094"/>
                    <a:pt x="10163" y="20301"/>
                  </a:cubicBezTo>
                  <a:cubicBezTo>
                    <a:pt x="12454" y="19508"/>
                    <a:pt x="14635" y="18319"/>
                    <a:pt x="16272" y="15743"/>
                  </a:cubicBezTo>
                  <a:cubicBezTo>
                    <a:pt x="17908" y="13167"/>
                    <a:pt x="18999" y="9204"/>
                    <a:pt x="19544" y="6727"/>
                  </a:cubicBezTo>
                  <a:cubicBezTo>
                    <a:pt x="20090" y="4250"/>
                    <a:pt x="20090" y="3259"/>
                    <a:pt x="19435" y="2367"/>
                  </a:cubicBezTo>
                  <a:cubicBezTo>
                    <a:pt x="18781" y="1475"/>
                    <a:pt x="17472" y="683"/>
                    <a:pt x="15726" y="286"/>
                  </a:cubicBezTo>
                  <a:cubicBezTo>
                    <a:pt x="13981" y="-110"/>
                    <a:pt x="11799" y="-110"/>
                    <a:pt x="9944" y="385"/>
                  </a:cubicBezTo>
                  <a:cubicBezTo>
                    <a:pt x="8090" y="881"/>
                    <a:pt x="6563" y="1872"/>
                    <a:pt x="5690" y="2863"/>
                  </a:cubicBezTo>
                  <a:cubicBezTo>
                    <a:pt x="4817" y="3853"/>
                    <a:pt x="4599" y="4844"/>
                    <a:pt x="6235" y="5934"/>
                  </a:cubicBezTo>
                  <a:cubicBezTo>
                    <a:pt x="7872" y="7024"/>
                    <a:pt x="11363" y="8213"/>
                    <a:pt x="14199" y="8807"/>
                  </a:cubicBezTo>
                  <a:cubicBezTo>
                    <a:pt x="17035" y="9402"/>
                    <a:pt x="19217" y="9402"/>
                    <a:pt x="21399" y="9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1650926" y="89070"/>
              <a:ext cx="173782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0"/>
                  </a:moveTo>
                  <a:cubicBezTo>
                    <a:pt x="13976" y="4413"/>
                    <a:pt x="8259" y="8826"/>
                    <a:pt x="4765" y="11497"/>
                  </a:cubicBezTo>
                  <a:cubicBezTo>
                    <a:pt x="1271" y="14168"/>
                    <a:pt x="0" y="15097"/>
                    <a:pt x="0" y="15910"/>
                  </a:cubicBezTo>
                  <a:cubicBezTo>
                    <a:pt x="0" y="16723"/>
                    <a:pt x="1271" y="17419"/>
                    <a:pt x="3812" y="17884"/>
                  </a:cubicBezTo>
                  <a:cubicBezTo>
                    <a:pt x="6353" y="18348"/>
                    <a:pt x="10165" y="18581"/>
                    <a:pt x="13341" y="19161"/>
                  </a:cubicBezTo>
                  <a:cubicBezTo>
                    <a:pt x="16518" y="19742"/>
                    <a:pt x="19059" y="20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1913222" y="-1"/>
              <a:ext cx="202580" cy="303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0880" fill="norm" stroke="1" extrusionOk="0">
                  <a:moveTo>
                    <a:pt x="15969" y="6648"/>
                  </a:moveTo>
                  <a:cubicBezTo>
                    <a:pt x="14928" y="5770"/>
                    <a:pt x="13887" y="4892"/>
                    <a:pt x="12066" y="4804"/>
                  </a:cubicBezTo>
                  <a:cubicBezTo>
                    <a:pt x="10244" y="4716"/>
                    <a:pt x="7641" y="5419"/>
                    <a:pt x="5299" y="7350"/>
                  </a:cubicBezTo>
                  <a:cubicBezTo>
                    <a:pt x="2957" y="9282"/>
                    <a:pt x="875" y="12443"/>
                    <a:pt x="225" y="14814"/>
                  </a:cubicBezTo>
                  <a:cubicBezTo>
                    <a:pt x="-426" y="17184"/>
                    <a:pt x="355" y="18765"/>
                    <a:pt x="2307" y="19819"/>
                  </a:cubicBezTo>
                  <a:cubicBezTo>
                    <a:pt x="4258" y="20872"/>
                    <a:pt x="7381" y="21399"/>
                    <a:pt x="10764" y="20170"/>
                  </a:cubicBezTo>
                  <a:cubicBezTo>
                    <a:pt x="14147" y="18940"/>
                    <a:pt x="17791" y="15955"/>
                    <a:pt x="19482" y="12443"/>
                  </a:cubicBezTo>
                  <a:cubicBezTo>
                    <a:pt x="21174" y="8931"/>
                    <a:pt x="20914" y="4892"/>
                    <a:pt x="19222" y="2609"/>
                  </a:cubicBezTo>
                  <a:cubicBezTo>
                    <a:pt x="17531" y="326"/>
                    <a:pt x="14408" y="-201"/>
                    <a:pt x="11805" y="62"/>
                  </a:cubicBezTo>
                  <a:cubicBezTo>
                    <a:pt x="9203" y="326"/>
                    <a:pt x="7121" y="1379"/>
                    <a:pt x="5950" y="2521"/>
                  </a:cubicBezTo>
                  <a:cubicBezTo>
                    <a:pt x="4779" y="3662"/>
                    <a:pt x="4519" y="4892"/>
                    <a:pt x="5690" y="5945"/>
                  </a:cubicBezTo>
                  <a:cubicBezTo>
                    <a:pt x="6861" y="6999"/>
                    <a:pt x="9463" y="7877"/>
                    <a:pt x="11545" y="8404"/>
                  </a:cubicBezTo>
                  <a:cubicBezTo>
                    <a:pt x="13627" y="8931"/>
                    <a:pt x="15188" y="9106"/>
                    <a:pt x="16750" y="92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2101323" y="265407"/>
              <a:ext cx="94345" cy="10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600" fill="norm" stroke="1" extrusionOk="0">
                  <a:moveTo>
                    <a:pt x="8390" y="0"/>
                  </a:moveTo>
                  <a:cubicBezTo>
                    <a:pt x="6117" y="1580"/>
                    <a:pt x="3843" y="3161"/>
                    <a:pt x="2422" y="5268"/>
                  </a:cubicBezTo>
                  <a:cubicBezTo>
                    <a:pt x="1001" y="7376"/>
                    <a:pt x="432" y="10010"/>
                    <a:pt x="148" y="12644"/>
                  </a:cubicBezTo>
                  <a:cubicBezTo>
                    <a:pt x="-136" y="15278"/>
                    <a:pt x="-136" y="17912"/>
                    <a:pt x="1285" y="19493"/>
                  </a:cubicBezTo>
                  <a:cubicBezTo>
                    <a:pt x="2706" y="21073"/>
                    <a:pt x="5548" y="21600"/>
                    <a:pt x="8390" y="21600"/>
                  </a:cubicBezTo>
                  <a:cubicBezTo>
                    <a:pt x="11232" y="21600"/>
                    <a:pt x="14075" y="21073"/>
                    <a:pt x="16632" y="19756"/>
                  </a:cubicBezTo>
                  <a:cubicBezTo>
                    <a:pt x="19190" y="18439"/>
                    <a:pt x="21464" y="16332"/>
                    <a:pt x="20896" y="13434"/>
                  </a:cubicBezTo>
                  <a:cubicBezTo>
                    <a:pt x="20327" y="10537"/>
                    <a:pt x="16917" y="6849"/>
                    <a:pt x="13222" y="5005"/>
                  </a:cubicBezTo>
                  <a:cubicBezTo>
                    <a:pt x="9527" y="3161"/>
                    <a:pt x="5548" y="3161"/>
                    <a:pt x="1569" y="31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Drawing"/>
          <p:cNvGrpSpPr/>
          <p:nvPr/>
        </p:nvGrpSpPr>
        <p:grpSpPr>
          <a:xfrm>
            <a:off x="145670" y="158081"/>
            <a:ext cx="12565951" cy="9011460"/>
            <a:chOff x="0" y="0"/>
            <a:chExt cx="12565950" cy="9011458"/>
          </a:xfrm>
        </p:grpSpPr>
        <p:sp>
          <p:nvSpPr>
            <p:cNvPr id="1011" name="Line"/>
            <p:cNvSpPr/>
            <p:nvPr/>
          </p:nvSpPr>
          <p:spPr>
            <a:xfrm>
              <a:off x="1970377" y="5254706"/>
              <a:ext cx="831852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" y="21120"/>
                    <a:pt x="292" y="20640"/>
                    <a:pt x="491" y="19920"/>
                  </a:cubicBezTo>
                  <a:cubicBezTo>
                    <a:pt x="690" y="19200"/>
                    <a:pt x="942" y="18240"/>
                    <a:pt x="1188" y="17400"/>
                  </a:cubicBezTo>
                  <a:cubicBezTo>
                    <a:pt x="1433" y="16560"/>
                    <a:pt x="1672" y="15840"/>
                    <a:pt x="1908" y="15120"/>
                  </a:cubicBezTo>
                  <a:cubicBezTo>
                    <a:pt x="2143" y="14400"/>
                    <a:pt x="2376" y="13680"/>
                    <a:pt x="2621" y="13080"/>
                  </a:cubicBezTo>
                  <a:cubicBezTo>
                    <a:pt x="2867" y="12480"/>
                    <a:pt x="3126" y="12000"/>
                    <a:pt x="3374" y="11520"/>
                  </a:cubicBezTo>
                  <a:cubicBezTo>
                    <a:pt x="3623" y="11040"/>
                    <a:pt x="3862" y="10560"/>
                    <a:pt x="4111" y="10080"/>
                  </a:cubicBezTo>
                  <a:cubicBezTo>
                    <a:pt x="4360" y="9600"/>
                    <a:pt x="4619" y="9120"/>
                    <a:pt x="4854" y="8640"/>
                  </a:cubicBezTo>
                  <a:cubicBezTo>
                    <a:pt x="5090" y="8160"/>
                    <a:pt x="5302" y="7680"/>
                    <a:pt x="5531" y="7080"/>
                  </a:cubicBezTo>
                  <a:cubicBezTo>
                    <a:pt x="5760" y="6480"/>
                    <a:pt x="6006" y="5760"/>
                    <a:pt x="6248" y="5160"/>
                  </a:cubicBezTo>
                  <a:cubicBezTo>
                    <a:pt x="6490" y="4560"/>
                    <a:pt x="6729" y="4080"/>
                    <a:pt x="6971" y="3600"/>
                  </a:cubicBezTo>
                  <a:cubicBezTo>
                    <a:pt x="7213" y="3120"/>
                    <a:pt x="7459" y="2640"/>
                    <a:pt x="7704" y="2280"/>
                  </a:cubicBezTo>
                  <a:cubicBezTo>
                    <a:pt x="7950" y="1920"/>
                    <a:pt x="8195" y="1680"/>
                    <a:pt x="8451" y="1440"/>
                  </a:cubicBezTo>
                  <a:cubicBezTo>
                    <a:pt x="8706" y="1200"/>
                    <a:pt x="8972" y="960"/>
                    <a:pt x="9231" y="720"/>
                  </a:cubicBezTo>
                  <a:cubicBezTo>
                    <a:pt x="9489" y="480"/>
                    <a:pt x="9742" y="240"/>
                    <a:pt x="10004" y="120"/>
                  </a:cubicBezTo>
                  <a:cubicBezTo>
                    <a:pt x="10266" y="0"/>
                    <a:pt x="10538" y="0"/>
                    <a:pt x="10807" y="0"/>
                  </a:cubicBezTo>
                  <a:cubicBezTo>
                    <a:pt x="11075" y="0"/>
                    <a:pt x="11341" y="0"/>
                    <a:pt x="11616" y="0"/>
                  </a:cubicBezTo>
                  <a:cubicBezTo>
                    <a:pt x="11892" y="0"/>
                    <a:pt x="12177" y="0"/>
                    <a:pt x="12459" y="0"/>
                  </a:cubicBezTo>
                  <a:cubicBezTo>
                    <a:pt x="12741" y="0"/>
                    <a:pt x="13020" y="0"/>
                    <a:pt x="13302" y="0"/>
                  </a:cubicBezTo>
                  <a:cubicBezTo>
                    <a:pt x="13584" y="0"/>
                    <a:pt x="13869" y="0"/>
                    <a:pt x="14154" y="240"/>
                  </a:cubicBezTo>
                  <a:cubicBezTo>
                    <a:pt x="14440" y="480"/>
                    <a:pt x="14725" y="960"/>
                    <a:pt x="15011" y="1320"/>
                  </a:cubicBezTo>
                  <a:cubicBezTo>
                    <a:pt x="15296" y="1680"/>
                    <a:pt x="15581" y="1920"/>
                    <a:pt x="15863" y="2160"/>
                  </a:cubicBezTo>
                  <a:cubicBezTo>
                    <a:pt x="16145" y="2400"/>
                    <a:pt x="16424" y="2640"/>
                    <a:pt x="16693" y="3000"/>
                  </a:cubicBezTo>
                  <a:cubicBezTo>
                    <a:pt x="16961" y="3360"/>
                    <a:pt x="17220" y="3840"/>
                    <a:pt x="17472" y="4200"/>
                  </a:cubicBezTo>
                  <a:cubicBezTo>
                    <a:pt x="17725" y="4560"/>
                    <a:pt x="17970" y="4800"/>
                    <a:pt x="18206" y="5040"/>
                  </a:cubicBezTo>
                  <a:cubicBezTo>
                    <a:pt x="18441" y="5280"/>
                    <a:pt x="18667" y="5520"/>
                    <a:pt x="18909" y="5880"/>
                  </a:cubicBezTo>
                  <a:cubicBezTo>
                    <a:pt x="19151" y="6240"/>
                    <a:pt x="19410" y="6720"/>
                    <a:pt x="19672" y="7200"/>
                  </a:cubicBezTo>
                  <a:cubicBezTo>
                    <a:pt x="19934" y="7680"/>
                    <a:pt x="20200" y="8160"/>
                    <a:pt x="20449" y="8520"/>
                  </a:cubicBezTo>
                  <a:cubicBezTo>
                    <a:pt x="20698" y="8880"/>
                    <a:pt x="20930" y="9120"/>
                    <a:pt x="21119" y="9360"/>
                  </a:cubicBezTo>
                  <a:cubicBezTo>
                    <a:pt x="21308" y="9600"/>
                    <a:pt x="21454" y="9840"/>
                    <a:pt x="21600" y="1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1955044" y="1801689"/>
              <a:ext cx="10342568" cy="344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6" fill="norm" stroke="1" extrusionOk="0">
                  <a:moveTo>
                    <a:pt x="0" y="21298"/>
                  </a:moveTo>
                  <a:cubicBezTo>
                    <a:pt x="48" y="21362"/>
                    <a:pt x="96" y="21426"/>
                    <a:pt x="197" y="21450"/>
                  </a:cubicBezTo>
                  <a:cubicBezTo>
                    <a:pt x="299" y="21474"/>
                    <a:pt x="454" y="21458"/>
                    <a:pt x="632" y="21418"/>
                  </a:cubicBezTo>
                  <a:cubicBezTo>
                    <a:pt x="811" y="21378"/>
                    <a:pt x="1014" y="21314"/>
                    <a:pt x="1220" y="21258"/>
                  </a:cubicBezTo>
                  <a:cubicBezTo>
                    <a:pt x="1425" y="21202"/>
                    <a:pt x="1633" y="21154"/>
                    <a:pt x="1833" y="21106"/>
                  </a:cubicBezTo>
                  <a:cubicBezTo>
                    <a:pt x="2034" y="21058"/>
                    <a:pt x="2226" y="21010"/>
                    <a:pt x="2404" y="20954"/>
                  </a:cubicBezTo>
                  <a:cubicBezTo>
                    <a:pt x="2583" y="20897"/>
                    <a:pt x="2749" y="20833"/>
                    <a:pt x="2917" y="20737"/>
                  </a:cubicBezTo>
                  <a:cubicBezTo>
                    <a:pt x="3085" y="20641"/>
                    <a:pt x="3256" y="20513"/>
                    <a:pt x="3416" y="20377"/>
                  </a:cubicBezTo>
                  <a:cubicBezTo>
                    <a:pt x="3576" y="20241"/>
                    <a:pt x="3725" y="20097"/>
                    <a:pt x="3880" y="19921"/>
                  </a:cubicBezTo>
                  <a:cubicBezTo>
                    <a:pt x="4035" y="19745"/>
                    <a:pt x="4195" y="19536"/>
                    <a:pt x="4371" y="19280"/>
                  </a:cubicBezTo>
                  <a:cubicBezTo>
                    <a:pt x="4547" y="19024"/>
                    <a:pt x="4740" y="18720"/>
                    <a:pt x="4910" y="18440"/>
                  </a:cubicBezTo>
                  <a:cubicBezTo>
                    <a:pt x="5081" y="18159"/>
                    <a:pt x="5231" y="17903"/>
                    <a:pt x="5393" y="17599"/>
                  </a:cubicBezTo>
                  <a:cubicBezTo>
                    <a:pt x="5556" y="17295"/>
                    <a:pt x="5732" y="16943"/>
                    <a:pt x="5879" y="16598"/>
                  </a:cubicBezTo>
                  <a:cubicBezTo>
                    <a:pt x="6026" y="16254"/>
                    <a:pt x="6143" y="15918"/>
                    <a:pt x="6266" y="15558"/>
                  </a:cubicBezTo>
                  <a:cubicBezTo>
                    <a:pt x="6389" y="15197"/>
                    <a:pt x="6517" y="14813"/>
                    <a:pt x="6637" y="14413"/>
                  </a:cubicBezTo>
                  <a:cubicBezTo>
                    <a:pt x="6757" y="14012"/>
                    <a:pt x="6869" y="13596"/>
                    <a:pt x="6965" y="13220"/>
                  </a:cubicBezTo>
                  <a:cubicBezTo>
                    <a:pt x="7061" y="12844"/>
                    <a:pt x="7141" y="12507"/>
                    <a:pt x="7227" y="12107"/>
                  </a:cubicBezTo>
                  <a:cubicBezTo>
                    <a:pt x="7312" y="11707"/>
                    <a:pt x="7403" y="11242"/>
                    <a:pt x="7491" y="10802"/>
                  </a:cubicBezTo>
                  <a:cubicBezTo>
                    <a:pt x="7579" y="10362"/>
                    <a:pt x="7664" y="9945"/>
                    <a:pt x="7755" y="9505"/>
                  </a:cubicBezTo>
                  <a:cubicBezTo>
                    <a:pt x="7846" y="9065"/>
                    <a:pt x="7942" y="8600"/>
                    <a:pt x="8041" y="8104"/>
                  </a:cubicBezTo>
                  <a:cubicBezTo>
                    <a:pt x="8139" y="7608"/>
                    <a:pt x="8241" y="7079"/>
                    <a:pt x="8329" y="6607"/>
                  </a:cubicBezTo>
                  <a:cubicBezTo>
                    <a:pt x="8417" y="6135"/>
                    <a:pt x="8492" y="5718"/>
                    <a:pt x="8572" y="5310"/>
                  </a:cubicBezTo>
                  <a:cubicBezTo>
                    <a:pt x="8652" y="4902"/>
                    <a:pt x="8737" y="4501"/>
                    <a:pt x="8833" y="4085"/>
                  </a:cubicBezTo>
                  <a:cubicBezTo>
                    <a:pt x="8929" y="3669"/>
                    <a:pt x="9036" y="3236"/>
                    <a:pt x="9148" y="2836"/>
                  </a:cubicBezTo>
                  <a:cubicBezTo>
                    <a:pt x="9260" y="2436"/>
                    <a:pt x="9378" y="2068"/>
                    <a:pt x="9503" y="1723"/>
                  </a:cubicBezTo>
                  <a:cubicBezTo>
                    <a:pt x="9628" y="1379"/>
                    <a:pt x="9762" y="1059"/>
                    <a:pt x="9917" y="803"/>
                  </a:cubicBezTo>
                  <a:cubicBezTo>
                    <a:pt x="10071" y="546"/>
                    <a:pt x="10248" y="354"/>
                    <a:pt x="10418" y="226"/>
                  </a:cubicBezTo>
                  <a:cubicBezTo>
                    <a:pt x="10589" y="98"/>
                    <a:pt x="10755" y="34"/>
                    <a:pt x="10907" y="10"/>
                  </a:cubicBezTo>
                  <a:cubicBezTo>
                    <a:pt x="11059" y="-14"/>
                    <a:pt x="11198" y="2"/>
                    <a:pt x="11334" y="74"/>
                  </a:cubicBezTo>
                  <a:cubicBezTo>
                    <a:pt x="11470" y="146"/>
                    <a:pt x="11603" y="274"/>
                    <a:pt x="11753" y="418"/>
                  </a:cubicBezTo>
                  <a:cubicBezTo>
                    <a:pt x="11902" y="562"/>
                    <a:pt x="12068" y="723"/>
                    <a:pt x="12228" y="907"/>
                  </a:cubicBezTo>
                  <a:cubicBezTo>
                    <a:pt x="12388" y="1091"/>
                    <a:pt x="12543" y="1299"/>
                    <a:pt x="12695" y="1523"/>
                  </a:cubicBezTo>
                  <a:cubicBezTo>
                    <a:pt x="12847" y="1747"/>
                    <a:pt x="12996" y="1987"/>
                    <a:pt x="13140" y="2236"/>
                  </a:cubicBezTo>
                  <a:cubicBezTo>
                    <a:pt x="13285" y="2484"/>
                    <a:pt x="13423" y="2740"/>
                    <a:pt x="13567" y="3020"/>
                  </a:cubicBezTo>
                  <a:cubicBezTo>
                    <a:pt x="13711" y="3300"/>
                    <a:pt x="13861" y="3605"/>
                    <a:pt x="14005" y="3981"/>
                  </a:cubicBezTo>
                  <a:cubicBezTo>
                    <a:pt x="14149" y="4357"/>
                    <a:pt x="14288" y="4806"/>
                    <a:pt x="14421" y="5254"/>
                  </a:cubicBezTo>
                  <a:cubicBezTo>
                    <a:pt x="14555" y="5702"/>
                    <a:pt x="14683" y="6151"/>
                    <a:pt x="14792" y="6575"/>
                  </a:cubicBezTo>
                  <a:cubicBezTo>
                    <a:pt x="14902" y="6999"/>
                    <a:pt x="14992" y="7399"/>
                    <a:pt x="15094" y="7872"/>
                  </a:cubicBezTo>
                  <a:cubicBezTo>
                    <a:pt x="15195" y="8344"/>
                    <a:pt x="15307" y="8889"/>
                    <a:pt x="15414" y="9417"/>
                  </a:cubicBezTo>
                  <a:cubicBezTo>
                    <a:pt x="15521" y="9945"/>
                    <a:pt x="15622" y="10458"/>
                    <a:pt x="15716" y="10922"/>
                  </a:cubicBezTo>
                  <a:cubicBezTo>
                    <a:pt x="15809" y="11386"/>
                    <a:pt x="15894" y="11803"/>
                    <a:pt x="15977" y="12219"/>
                  </a:cubicBezTo>
                  <a:cubicBezTo>
                    <a:pt x="16060" y="12635"/>
                    <a:pt x="16140" y="13052"/>
                    <a:pt x="16220" y="13460"/>
                  </a:cubicBezTo>
                  <a:cubicBezTo>
                    <a:pt x="16300" y="13868"/>
                    <a:pt x="16380" y="14269"/>
                    <a:pt x="16468" y="14693"/>
                  </a:cubicBezTo>
                  <a:cubicBezTo>
                    <a:pt x="16556" y="15117"/>
                    <a:pt x="16652" y="15566"/>
                    <a:pt x="16756" y="16014"/>
                  </a:cubicBezTo>
                  <a:cubicBezTo>
                    <a:pt x="16860" y="16462"/>
                    <a:pt x="16973" y="16911"/>
                    <a:pt x="17074" y="17295"/>
                  </a:cubicBezTo>
                  <a:cubicBezTo>
                    <a:pt x="17175" y="17679"/>
                    <a:pt x="17266" y="17999"/>
                    <a:pt x="17376" y="18312"/>
                  </a:cubicBezTo>
                  <a:cubicBezTo>
                    <a:pt x="17485" y="18624"/>
                    <a:pt x="17613" y="18928"/>
                    <a:pt x="17757" y="19200"/>
                  </a:cubicBezTo>
                  <a:cubicBezTo>
                    <a:pt x="17901" y="19472"/>
                    <a:pt x="18061" y="19713"/>
                    <a:pt x="18208" y="19905"/>
                  </a:cubicBezTo>
                  <a:cubicBezTo>
                    <a:pt x="18355" y="20097"/>
                    <a:pt x="18488" y="20241"/>
                    <a:pt x="18638" y="20361"/>
                  </a:cubicBezTo>
                  <a:cubicBezTo>
                    <a:pt x="18787" y="20481"/>
                    <a:pt x="18953" y="20577"/>
                    <a:pt x="19115" y="20665"/>
                  </a:cubicBezTo>
                  <a:cubicBezTo>
                    <a:pt x="19278" y="20753"/>
                    <a:pt x="19438" y="20833"/>
                    <a:pt x="19591" y="20897"/>
                  </a:cubicBezTo>
                  <a:cubicBezTo>
                    <a:pt x="19743" y="20962"/>
                    <a:pt x="19887" y="21010"/>
                    <a:pt x="20066" y="21082"/>
                  </a:cubicBezTo>
                  <a:cubicBezTo>
                    <a:pt x="20244" y="21154"/>
                    <a:pt x="20458" y="21250"/>
                    <a:pt x="20661" y="21322"/>
                  </a:cubicBezTo>
                  <a:cubicBezTo>
                    <a:pt x="20863" y="21394"/>
                    <a:pt x="21056" y="21442"/>
                    <a:pt x="21210" y="21482"/>
                  </a:cubicBezTo>
                  <a:cubicBezTo>
                    <a:pt x="21365" y="21522"/>
                    <a:pt x="21483" y="21554"/>
                    <a:pt x="21600" y="21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10150895" y="5351336"/>
              <a:ext cx="2415056" cy="79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10928"/>
                  </a:moveTo>
                  <a:cubicBezTo>
                    <a:pt x="0" y="7553"/>
                    <a:pt x="0" y="4178"/>
                    <a:pt x="57" y="2153"/>
                  </a:cubicBezTo>
                  <a:cubicBezTo>
                    <a:pt x="114" y="128"/>
                    <a:pt x="229" y="-547"/>
                    <a:pt x="423" y="466"/>
                  </a:cubicBezTo>
                  <a:cubicBezTo>
                    <a:pt x="617" y="1478"/>
                    <a:pt x="891" y="4178"/>
                    <a:pt x="1440" y="6203"/>
                  </a:cubicBezTo>
                  <a:cubicBezTo>
                    <a:pt x="1989" y="8228"/>
                    <a:pt x="2811" y="9578"/>
                    <a:pt x="3669" y="10253"/>
                  </a:cubicBezTo>
                  <a:cubicBezTo>
                    <a:pt x="4526" y="10928"/>
                    <a:pt x="5417" y="10928"/>
                    <a:pt x="6320" y="10928"/>
                  </a:cubicBezTo>
                  <a:cubicBezTo>
                    <a:pt x="7223" y="10928"/>
                    <a:pt x="8137" y="10928"/>
                    <a:pt x="9086" y="10928"/>
                  </a:cubicBezTo>
                  <a:cubicBezTo>
                    <a:pt x="10034" y="10928"/>
                    <a:pt x="11017" y="10928"/>
                    <a:pt x="11954" y="11266"/>
                  </a:cubicBezTo>
                  <a:cubicBezTo>
                    <a:pt x="12891" y="11603"/>
                    <a:pt x="13783" y="12278"/>
                    <a:pt x="14640" y="12953"/>
                  </a:cubicBezTo>
                  <a:cubicBezTo>
                    <a:pt x="15497" y="13628"/>
                    <a:pt x="16320" y="14303"/>
                    <a:pt x="17131" y="14978"/>
                  </a:cubicBezTo>
                  <a:cubicBezTo>
                    <a:pt x="17943" y="15653"/>
                    <a:pt x="18743" y="16328"/>
                    <a:pt x="19486" y="17341"/>
                  </a:cubicBezTo>
                  <a:cubicBezTo>
                    <a:pt x="20229" y="18353"/>
                    <a:pt x="20914" y="19703"/>
                    <a:pt x="21600" y="21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7268163" y="1911964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7279883" y="2433309"/>
              <a:ext cx="1894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600"/>
                    <a:pt x="3818" y="7200"/>
                    <a:pt x="1118" y="10800"/>
                  </a:cubicBezTo>
                  <a:cubicBezTo>
                    <a:pt x="-1582" y="14400"/>
                    <a:pt x="1118" y="180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7360165" y="2893320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7429167" y="3452999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7521169" y="4258017"/>
              <a:ext cx="766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7528775" y="5093703"/>
              <a:ext cx="3072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3600"/>
                    <a:pt x="-1622" y="7200"/>
                    <a:pt x="870" y="10800"/>
                  </a:cubicBezTo>
                  <a:cubicBezTo>
                    <a:pt x="3363" y="14400"/>
                    <a:pt x="11670" y="1800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7456402" y="5220525"/>
              <a:ext cx="191378" cy="12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692" fill="norm" stroke="1" extrusionOk="0">
                  <a:moveTo>
                    <a:pt x="15729" y="20509"/>
                  </a:moveTo>
                  <a:cubicBezTo>
                    <a:pt x="15729" y="16355"/>
                    <a:pt x="15729" y="12202"/>
                    <a:pt x="15302" y="9086"/>
                  </a:cubicBezTo>
                  <a:cubicBezTo>
                    <a:pt x="14876" y="5971"/>
                    <a:pt x="14024" y="3894"/>
                    <a:pt x="11750" y="3686"/>
                  </a:cubicBezTo>
                  <a:cubicBezTo>
                    <a:pt x="9476" y="3478"/>
                    <a:pt x="5781" y="5140"/>
                    <a:pt x="3508" y="7217"/>
                  </a:cubicBezTo>
                  <a:cubicBezTo>
                    <a:pt x="1234" y="9294"/>
                    <a:pt x="381" y="11786"/>
                    <a:pt x="97" y="14071"/>
                  </a:cubicBezTo>
                  <a:cubicBezTo>
                    <a:pt x="-187" y="16355"/>
                    <a:pt x="97" y="18432"/>
                    <a:pt x="1660" y="19678"/>
                  </a:cubicBezTo>
                  <a:cubicBezTo>
                    <a:pt x="3224" y="20925"/>
                    <a:pt x="6066" y="21340"/>
                    <a:pt x="9476" y="19055"/>
                  </a:cubicBezTo>
                  <a:cubicBezTo>
                    <a:pt x="12887" y="16771"/>
                    <a:pt x="16866" y="11786"/>
                    <a:pt x="18997" y="8255"/>
                  </a:cubicBezTo>
                  <a:cubicBezTo>
                    <a:pt x="21129" y="4725"/>
                    <a:pt x="21413" y="2648"/>
                    <a:pt x="20845" y="1402"/>
                  </a:cubicBezTo>
                  <a:cubicBezTo>
                    <a:pt x="20276" y="155"/>
                    <a:pt x="18855" y="-260"/>
                    <a:pt x="16724" y="155"/>
                  </a:cubicBezTo>
                  <a:cubicBezTo>
                    <a:pt x="14592" y="571"/>
                    <a:pt x="11750" y="1817"/>
                    <a:pt x="9760" y="3063"/>
                  </a:cubicBezTo>
                  <a:cubicBezTo>
                    <a:pt x="7771" y="4309"/>
                    <a:pt x="6634" y="5555"/>
                    <a:pt x="5924" y="7217"/>
                  </a:cubicBezTo>
                  <a:cubicBezTo>
                    <a:pt x="5213" y="8878"/>
                    <a:pt x="4929" y="10955"/>
                    <a:pt x="5497" y="12202"/>
                  </a:cubicBezTo>
                  <a:cubicBezTo>
                    <a:pt x="6066" y="13448"/>
                    <a:pt x="7487" y="13863"/>
                    <a:pt x="9760" y="13448"/>
                  </a:cubicBezTo>
                  <a:cubicBezTo>
                    <a:pt x="12034" y="13032"/>
                    <a:pt x="15160" y="11786"/>
                    <a:pt x="17292" y="10332"/>
                  </a:cubicBezTo>
                  <a:cubicBezTo>
                    <a:pt x="19424" y="8878"/>
                    <a:pt x="20560" y="7217"/>
                    <a:pt x="20845" y="5348"/>
                  </a:cubicBezTo>
                  <a:cubicBezTo>
                    <a:pt x="21129" y="3478"/>
                    <a:pt x="20560" y="1402"/>
                    <a:pt x="19424" y="571"/>
                  </a:cubicBezTo>
                  <a:cubicBezTo>
                    <a:pt x="18287" y="-260"/>
                    <a:pt x="16581" y="155"/>
                    <a:pt x="14024" y="1402"/>
                  </a:cubicBezTo>
                  <a:cubicBezTo>
                    <a:pt x="11466" y="2648"/>
                    <a:pt x="8055" y="4725"/>
                    <a:pt x="6066" y="7217"/>
                  </a:cubicBezTo>
                  <a:cubicBezTo>
                    <a:pt x="4076" y="9709"/>
                    <a:pt x="3508" y="12617"/>
                    <a:pt x="4360" y="14486"/>
                  </a:cubicBezTo>
                  <a:cubicBezTo>
                    <a:pt x="5213" y="16355"/>
                    <a:pt x="7487" y="17186"/>
                    <a:pt x="10187" y="16563"/>
                  </a:cubicBezTo>
                  <a:cubicBezTo>
                    <a:pt x="12887" y="15940"/>
                    <a:pt x="16013" y="13863"/>
                    <a:pt x="18145" y="12202"/>
                  </a:cubicBezTo>
                  <a:cubicBezTo>
                    <a:pt x="20276" y="10540"/>
                    <a:pt x="21413" y="9294"/>
                    <a:pt x="21271" y="8255"/>
                  </a:cubicBezTo>
                  <a:cubicBezTo>
                    <a:pt x="21129" y="7217"/>
                    <a:pt x="19708" y="6386"/>
                    <a:pt x="18003" y="6178"/>
                  </a:cubicBezTo>
                  <a:cubicBezTo>
                    <a:pt x="16297" y="5971"/>
                    <a:pt x="14308" y="6386"/>
                    <a:pt x="12318" y="7632"/>
                  </a:cubicBezTo>
                  <a:cubicBezTo>
                    <a:pt x="10329" y="8878"/>
                    <a:pt x="8339" y="10955"/>
                    <a:pt x="8197" y="11786"/>
                  </a:cubicBezTo>
                  <a:cubicBezTo>
                    <a:pt x="8055" y="12617"/>
                    <a:pt x="9760" y="12202"/>
                    <a:pt x="11181" y="11371"/>
                  </a:cubicBezTo>
                  <a:cubicBezTo>
                    <a:pt x="12602" y="10540"/>
                    <a:pt x="13739" y="9294"/>
                    <a:pt x="14876" y="7425"/>
                  </a:cubicBezTo>
                  <a:cubicBezTo>
                    <a:pt x="16013" y="5555"/>
                    <a:pt x="17150" y="3063"/>
                    <a:pt x="17008" y="2232"/>
                  </a:cubicBezTo>
                  <a:cubicBezTo>
                    <a:pt x="16866" y="1402"/>
                    <a:pt x="15445" y="2232"/>
                    <a:pt x="13313" y="4309"/>
                  </a:cubicBezTo>
                  <a:cubicBezTo>
                    <a:pt x="11181" y="6386"/>
                    <a:pt x="8339" y="9709"/>
                    <a:pt x="5497" y="13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7333055" y="5553713"/>
              <a:ext cx="274288" cy="3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1256" fill="norm" stroke="1" extrusionOk="0">
                  <a:moveTo>
                    <a:pt x="11303" y="0"/>
                  </a:moveTo>
                  <a:cubicBezTo>
                    <a:pt x="9953" y="0"/>
                    <a:pt x="8603" y="0"/>
                    <a:pt x="6868" y="1163"/>
                  </a:cubicBezTo>
                  <a:cubicBezTo>
                    <a:pt x="5132" y="2326"/>
                    <a:pt x="3011" y="4652"/>
                    <a:pt x="1661" y="7477"/>
                  </a:cubicBezTo>
                  <a:cubicBezTo>
                    <a:pt x="311" y="10302"/>
                    <a:pt x="-268" y="13625"/>
                    <a:pt x="118" y="16117"/>
                  </a:cubicBezTo>
                  <a:cubicBezTo>
                    <a:pt x="503" y="18609"/>
                    <a:pt x="1853" y="20271"/>
                    <a:pt x="3975" y="20935"/>
                  </a:cubicBezTo>
                  <a:cubicBezTo>
                    <a:pt x="6096" y="21600"/>
                    <a:pt x="8989" y="21268"/>
                    <a:pt x="11882" y="19606"/>
                  </a:cubicBezTo>
                  <a:cubicBezTo>
                    <a:pt x="14775" y="17945"/>
                    <a:pt x="17668" y="14954"/>
                    <a:pt x="19307" y="12378"/>
                  </a:cubicBezTo>
                  <a:cubicBezTo>
                    <a:pt x="20946" y="9803"/>
                    <a:pt x="21332" y="7643"/>
                    <a:pt x="19403" y="5732"/>
                  </a:cubicBezTo>
                  <a:cubicBezTo>
                    <a:pt x="17475" y="3822"/>
                    <a:pt x="13232" y="2160"/>
                    <a:pt x="10436" y="1246"/>
                  </a:cubicBezTo>
                  <a:cubicBezTo>
                    <a:pt x="7639" y="332"/>
                    <a:pt x="6289" y="166"/>
                    <a:pt x="49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8088515" y="1819962"/>
              <a:ext cx="57501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8080"/>
                    <a:pt x="5760" y="14560"/>
                    <a:pt x="8304" y="11840"/>
                  </a:cubicBezTo>
                  <a:cubicBezTo>
                    <a:pt x="10848" y="9120"/>
                    <a:pt x="13056" y="7200"/>
                    <a:pt x="15216" y="5360"/>
                  </a:cubicBezTo>
                  <a:cubicBezTo>
                    <a:pt x="17376" y="3520"/>
                    <a:pt x="19488" y="1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8471857" y="1765870"/>
              <a:ext cx="207006" cy="22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fill="norm" stroke="1" extrusionOk="0">
                  <a:moveTo>
                    <a:pt x="0" y="3640"/>
                  </a:moveTo>
                  <a:cubicBezTo>
                    <a:pt x="2667" y="2440"/>
                    <a:pt x="5333" y="1240"/>
                    <a:pt x="8400" y="520"/>
                  </a:cubicBezTo>
                  <a:cubicBezTo>
                    <a:pt x="11467" y="-200"/>
                    <a:pt x="14933" y="-440"/>
                    <a:pt x="17333" y="1600"/>
                  </a:cubicBezTo>
                  <a:cubicBezTo>
                    <a:pt x="19733" y="3640"/>
                    <a:pt x="21067" y="7960"/>
                    <a:pt x="21200" y="11080"/>
                  </a:cubicBezTo>
                  <a:cubicBezTo>
                    <a:pt x="21333" y="14200"/>
                    <a:pt x="20267" y="16120"/>
                    <a:pt x="19467" y="17680"/>
                  </a:cubicBezTo>
                  <a:cubicBezTo>
                    <a:pt x="18667" y="19240"/>
                    <a:pt x="18133" y="20440"/>
                    <a:pt x="18533" y="20800"/>
                  </a:cubicBezTo>
                  <a:cubicBezTo>
                    <a:pt x="18933" y="21160"/>
                    <a:pt x="20267" y="20680"/>
                    <a:pt x="21600" y="20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8824532" y="1518169"/>
              <a:ext cx="254526" cy="30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87" fill="norm" stroke="1" extrusionOk="0">
                  <a:moveTo>
                    <a:pt x="0" y="7098"/>
                  </a:moveTo>
                  <a:cubicBezTo>
                    <a:pt x="3850" y="5328"/>
                    <a:pt x="7699" y="3557"/>
                    <a:pt x="10586" y="2406"/>
                  </a:cubicBezTo>
                  <a:cubicBezTo>
                    <a:pt x="13473" y="1255"/>
                    <a:pt x="15398" y="724"/>
                    <a:pt x="17109" y="370"/>
                  </a:cubicBezTo>
                  <a:cubicBezTo>
                    <a:pt x="18820" y="16"/>
                    <a:pt x="20317" y="-161"/>
                    <a:pt x="20958" y="193"/>
                  </a:cubicBezTo>
                  <a:cubicBezTo>
                    <a:pt x="21600" y="547"/>
                    <a:pt x="21386" y="1432"/>
                    <a:pt x="19889" y="3291"/>
                  </a:cubicBezTo>
                  <a:cubicBezTo>
                    <a:pt x="18392" y="5150"/>
                    <a:pt x="15612" y="7983"/>
                    <a:pt x="12832" y="10728"/>
                  </a:cubicBezTo>
                  <a:cubicBezTo>
                    <a:pt x="10052" y="13472"/>
                    <a:pt x="7271" y="16128"/>
                    <a:pt x="5560" y="17898"/>
                  </a:cubicBezTo>
                  <a:cubicBezTo>
                    <a:pt x="3850" y="19669"/>
                    <a:pt x="3208" y="20554"/>
                    <a:pt x="3529" y="20996"/>
                  </a:cubicBezTo>
                  <a:cubicBezTo>
                    <a:pt x="3850" y="21439"/>
                    <a:pt x="5133" y="21439"/>
                    <a:pt x="7913" y="20554"/>
                  </a:cubicBezTo>
                  <a:cubicBezTo>
                    <a:pt x="10693" y="19669"/>
                    <a:pt x="14970" y="17898"/>
                    <a:pt x="19248" y="16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9169540" y="1520955"/>
              <a:ext cx="138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9169540" y="1605291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9207874" y="1658959"/>
              <a:ext cx="1533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16800"/>
                    <a:pt x="9360" y="12000"/>
                    <a:pt x="12960" y="8400"/>
                  </a:cubicBezTo>
                  <a:cubicBezTo>
                    <a:pt x="16560" y="4800"/>
                    <a:pt x="190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9476214" y="1421286"/>
              <a:ext cx="207005" cy="228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6480"/>
                  </a:moveTo>
                  <a:cubicBezTo>
                    <a:pt x="0" y="10080"/>
                    <a:pt x="0" y="13680"/>
                    <a:pt x="400" y="16200"/>
                  </a:cubicBezTo>
                  <a:cubicBezTo>
                    <a:pt x="800" y="18720"/>
                    <a:pt x="1600" y="20160"/>
                    <a:pt x="2667" y="20880"/>
                  </a:cubicBezTo>
                  <a:cubicBezTo>
                    <a:pt x="3733" y="21600"/>
                    <a:pt x="5067" y="21600"/>
                    <a:pt x="6267" y="21120"/>
                  </a:cubicBezTo>
                  <a:cubicBezTo>
                    <a:pt x="7467" y="20640"/>
                    <a:pt x="8533" y="19680"/>
                    <a:pt x="9467" y="18720"/>
                  </a:cubicBezTo>
                  <a:cubicBezTo>
                    <a:pt x="10400" y="17760"/>
                    <a:pt x="11200" y="16800"/>
                    <a:pt x="12267" y="16560"/>
                  </a:cubicBezTo>
                  <a:cubicBezTo>
                    <a:pt x="13333" y="16320"/>
                    <a:pt x="14667" y="16800"/>
                    <a:pt x="16267" y="14160"/>
                  </a:cubicBezTo>
                  <a:cubicBezTo>
                    <a:pt x="17867" y="11520"/>
                    <a:pt x="19733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9909167" y="1254839"/>
              <a:ext cx="180395" cy="38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475" fill="norm" stroke="1" extrusionOk="0">
                  <a:moveTo>
                    <a:pt x="20604" y="1603"/>
                  </a:moveTo>
                  <a:cubicBezTo>
                    <a:pt x="19728" y="1027"/>
                    <a:pt x="18853" y="451"/>
                    <a:pt x="17539" y="163"/>
                  </a:cubicBezTo>
                  <a:cubicBezTo>
                    <a:pt x="16226" y="-125"/>
                    <a:pt x="14474" y="-125"/>
                    <a:pt x="11701" y="955"/>
                  </a:cubicBezTo>
                  <a:cubicBezTo>
                    <a:pt x="8928" y="2035"/>
                    <a:pt x="5134" y="4195"/>
                    <a:pt x="2653" y="7003"/>
                  </a:cubicBezTo>
                  <a:cubicBezTo>
                    <a:pt x="172" y="9811"/>
                    <a:pt x="-996" y="13267"/>
                    <a:pt x="1047" y="15787"/>
                  </a:cubicBezTo>
                  <a:cubicBezTo>
                    <a:pt x="3090" y="18307"/>
                    <a:pt x="8345" y="19891"/>
                    <a:pt x="13599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10104894" y="1482621"/>
              <a:ext cx="46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10120228" y="1352285"/>
              <a:ext cx="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10256133" y="1191720"/>
              <a:ext cx="94101" cy="45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60" fill="norm" stroke="1" extrusionOk="0">
                  <a:moveTo>
                    <a:pt x="20930" y="337"/>
                  </a:moveTo>
                  <a:cubicBezTo>
                    <a:pt x="18088" y="99"/>
                    <a:pt x="15246" y="-140"/>
                    <a:pt x="12404" y="99"/>
                  </a:cubicBezTo>
                  <a:cubicBezTo>
                    <a:pt x="9562" y="337"/>
                    <a:pt x="6720" y="1053"/>
                    <a:pt x="4162" y="2724"/>
                  </a:cubicBezTo>
                  <a:cubicBezTo>
                    <a:pt x="1604" y="4395"/>
                    <a:pt x="-670" y="7020"/>
                    <a:pt x="183" y="9825"/>
                  </a:cubicBezTo>
                  <a:cubicBezTo>
                    <a:pt x="1035" y="12629"/>
                    <a:pt x="5014" y="15612"/>
                    <a:pt x="7288" y="17582"/>
                  </a:cubicBezTo>
                  <a:cubicBezTo>
                    <a:pt x="9562" y="19551"/>
                    <a:pt x="10130" y="20505"/>
                    <a:pt x="10698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10233723" y="1421286"/>
              <a:ext cx="20084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159" y="21600"/>
                  </a:moveTo>
                  <a:cubicBezTo>
                    <a:pt x="-111" y="18982"/>
                    <a:pt x="-381" y="16364"/>
                    <a:pt x="2454" y="13091"/>
                  </a:cubicBezTo>
                  <a:cubicBezTo>
                    <a:pt x="5289" y="9818"/>
                    <a:pt x="11229" y="5891"/>
                    <a:pt x="14874" y="3600"/>
                  </a:cubicBezTo>
                  <a:cubicBezTo>
                    <a:pt x="18519" y="1309"/>
                    <a:pt x="19869" y="655"/>
                    <a:pt x="212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10818937" y="1152947"/>
              <a:ext cx="221312" cy="36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49" fill="norm" stroke="1" extrusionOk="0">
                  <a:moveTo>
                    <a:pt x="11817" y="0"/>
                  </a:moveTo>
                  <a:cubicBezTo>
                    <a:pt x="9831" y="3172"/>
                    <a:pt x="7845" y="6344"/>
                    <a:pt x="6728" y="9214"/>
                  </a:cubicBezTo>
                  <a:cubicBezTo>
                    <a:pt x="5610" y="12084"/>
                    <a:pt x="5362" y="14652"/>
                    <a:pt x="5238" y="16313"/>
                  </a:cubicBezTo>
                  <a:cubicBezTo>
                    <a:pt x="5114" y="17975"/>
                    <a:pt x="5114" y="18730"/>
                    <a:pt x="5114" y="19485"/>
                  </a:cubicBezTo>
                  <a:cubicBezTo>
                    <a:pt x="5114" y="20241"/>
                    <a:pt x="5114" y="20996"/>
                    <a:pt x="4493" y="21298"/>
                  </a:cubicBezTo>
                  <a:cubicBezTo>
                    <a:pt x="3872" y="21600"/>
                    <a:pt x="2631" y="21449"/>
                    <a:pt x="1762" y="20845"/>
                  </a:cubicBezTo>
                  <a:cubicBezTo>
                    <a:pt x="893" y="20241"/>
                    <a:pt x="397" y="19183"/>
                    <a:pt x="148" y="17975"/>
                  </a:cubicBezTo>
                  <a:cubicBezTo>
                    <a:pt x="-100" y="16766"/>
                    <a:pt x="-100" y="15407"/>
                    <a:pt x="645" y="14576"/>
                  </a:cubicBezTo>
                  <a:cubicBezTo>
                    <a:pt x="1390" y="13745"/>
                    <a:pt x="2879" y="13443"/>
                    <a:pt x="5362" y="12613"/>
                  </a:cubicBezTo>
                  <a:cubicBezTo>
                    <a:pt x="7845" y="11782"/>
                    <a:pt x="11321" y="10422"/>
                    <a:pt x="13928" y="9138"/>
                  </a:cubicBezTo>
                  <a:cubicBezTo>
                    <a:pt x="16535" y="7855"/>
                    <a:pt x="18272" y="6646"/>
                    <a:pt x="19390" y="5664"/>
                  </a:cubicBezTo>
                  <a:cubicBezTo>
                    <a:pt x="20507" y="4683"/>
                    <a:pt x="21003" y="3927"/>
                    <a:pt x="20879" y="4985"/>
                  </a:cubicBezTo>
                  <a:cubicBezTo>
                    <a:pt x="20755" y="6042"/>
                    <a:pt x="20010" y="8912"/>
                    <a:pt x="20010" y="11782"/>
                  </a:cubicBezTo>
                  <a:cubicBezTo>
                    <a:pt x="20010" y="14652"/>
                    <a:pt x="20755" y="17522"/>
                    <a:pt x="21500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11083210" y="1390619"/>
              <a:ext cx="82118" cy="11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3" h="20924" fill="norm" stroke="1" extrusionOk="0">
                  <a:moveTo>
                    <a:pt x="10285" y="6894"/>
                  </a:moveTo>
                  <a:cubicBezTo>
                    <a:pt x="7109" y="8272"/>
                    <a:pt x="3932" y="9651"/>
                    <a:pt x="2026" y="11489"/>
                  </a:cubicBezTo>
                  <a:cubicBezTo>
                    <a:pt x="120" y="13328"/>
                    <a:pt x="-515" y="15626"/>
                    <a:pt x="438" y="17694"/>
                  </a:cubicBezTo>
                  <a:cubicBezTo>
                    <a:pt x="1391" y="19762"/>
                    <a:pt x="3932" y="21600"/>
                    <a:pt x="7744" y="20681"/>
                  </a:cubicBezTo>
                  <a:cubicBezTo>
                    <a:pt x="11556" y="19762"/>
                    <a:pt x="16638" y="16085"/>
                    <a:pt x="18861" y="12179"/>
                  </a:cubicBezTo>
                  <a:cubicBezTo>
                    <a:pt x="21085" y="8272"/>
                    <a:pt x="20450" y="4136"/>
                    <a:pt x="198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11648779" y="1060945"/>
              <a:ext cx="73819" cy="3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440" fill="norm" stroke="1" extrusionOk="0">
                  <a:moveTo>
                    <a:pt x="20797" y="0"/>
                  </a:moveTo>
                  <a:cubicBezTo>
                    <a:pt x="15037" y="2090"/>
                    <a:pt x="9277" y="4181"/>
                    <a:pt x="5317" y="7107"/>
                  </a:cubicBezTo>
                  <a:cubicBezTo>
                    <a:pt x="1357" y="10034"/>
                    <a:pt x="-803" y="13796"/>
                    <a:pt x="277" y="16374"/>
                  </a:cubicBezTo>
                  <a:cubicBezTo>
                    <a:pt x="1357" y="18952"/>
                    <a:pt x="5677" y="20346"/>
                    <a:pt x="9637" y="20973"/>
                  </a:cubicBezTo>
                  <a:cubicBezTo>
                    <a:pt x="13597" y="21600"/>
                    <a:pt x="17197" y="21461"/>
                    <a:pt x="20797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11586651" y="1249081"/>
              <a:ext cx="641958" cy="15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891" fill="norm" stroke="1" extrusionOk="0">
                  <a:moveTo>
                    <a:pt x="1474" y="7555"/>
                  </a:moveTo>
                  <a:cubicBezTo>
                    <a:pt x="1131" y="6542"/>
                    <a:pt x="788" y="5529"/>
                    <a:pt x="488" y="4348"/>
                  </a:cubicBezTo>
                  <a:cubicBezTo>
                    <a:pt x="188" y="3167"/>
                    <a:pt x="-69" y="1817"/>
                    <a:pt x="17" y="973"/>
                  </a:cubicBezTo>
                  <a:cubicBezTo>
                    <a:pt x="102" y="130"/>
                    <a:pt x="531" y="-208"/>
                    <a:pt x="1302" y="130"/>
                  </a:cubicBezTo>
                  <a:cubicBezTo>
                    <a:pt x="2074" y="467"/>
                    <a:pt x="3188" y="1480"/>
                    <a:pt x="4174" y="4011"/>
                  </a:cubicBezTo>
                  <a:cubicBezTo>
                    <a:pt x="5160" y="6542"/>
                    <a:pt x="6017" y="10592"/>
                    <a:pt x="6488" y="13967"/>
                  </a:cubicBezTo>
                  <a:cubicBezTo>
                    <a:pt x="6960" y="17342"/>
                    <a:pt x="7045" y="20042"/>
                    <a:pt x="6917" y="20717"/>
                  </a:cubicBezTo>
                  <a:cubicBezTo>
                    <a:pt x="6788" y="21392"/>
                    <a:pt x="6445" y="20042"/>
                    <a:pt x="6188" y="17680"/>
                  </a:cubicBezTo>
                  <a:cubicBezTo>
                    <a:pt x="5931" y="15317"/>
                    <a:pt x="5760" y="11942"/>
                    <a:pt x="5760" y="9242"/>
                  </a:cubicBezTo>
                  <a:cubicBezTo>
                    <a:pt x="5760" y="6542"/>
                    <a:pt x="5931" y="4517"/>
                    <a:pt x="6231" y="3842"/>
                  </a:cubicBezTo>
                  <a:cubicBezTo>
                    <a:pt x="6531" y="3167"/>
                    <a:pt x="6960" y="3842"/>
                    <a:pt x="7388" y="5867"/>
                  </a:cubicBezTo>
                  <a:cubicBezTo>
                    <a:pt x="7817" y="7892"/>
                    <a:pt x="8245" y="11267"/>
                    <a:pt x="8631" y="13461"/>
                  </a:cubicBezTo>
                  <a:cubicBezTo>
                    <a:pt x="9017" y="15655"/>
                    <a:pt x="9360" y="16667"/>
                    <a:pt x="9745" y="17173"/>
                  </a:cubicBezTo>
                  <a:cubicBezTo>
                    <a:pt x="10131" y="17679"/>
                    <a:pt x="10560" y="17679"/>
                    <a:pt x="10902" y="16498"/>
                  </a:cubicBezTo>
                  <a:cubicBezTo>
                    <a:pt x="11245" y="15317"/>
                    <a:pt x="11502" y="12955"/>
                    <a:pt x="11760" y="10761"/>
                  </a:cubicBezTo>
                  <a:cubicBezTo>
                    <a:pt x="12017" y="8567"/>
                    <a:pt x="12274" y="6542"/>
                    <a:pt x="12488" y="6373"/>
                  </a:cubicBezTo>
                  <a:cubicBezTo>
                    <a:pt x="12702" y="6205"/>
                    <a:pt x="12874" y="7892"/>
                    <a:pt x="13174" y="9073"/>
                  </a:cubicBezTo>
                  <a:cubicBezTo>
                    <a:pt x="13474" y="10255"/>
                    <a:pt x="13902" y="10930"/>
                    <a:pt x="14331" y="11267"/>
                  </a:cubicBezTo>
                  <a:cubicBezTo>
                    <a:pt x="14760" y="11605"/>
                    <a:pt x="15188" y="11605"/>
                    <a:pt x="15660" y="10761"/>
                  </a:cubicBezTo>
                  <a:cubicBezTo>
                    <a:pt x="16131" y="9917"/>
                    <a:pt x="16645" y="8230"/>
                    <a:pt x="16988" y="6542"/>
                  </a:cubicBezTo>
                  <a:cubicBezTo>
                    <a:pt x="17331" y="4855"/>
                    <a:pt x="17502" y="3167"/>
                    <a:pt x="17374" y="2323"/>
                  </a:cubicBezTo>
                  <a:cubicBezTo>
                    <a:pt x="17245" y="1480"/>
                    <a:pt x="16817" y="1480"/>
                    <a:pt x="16474" y="2323"/>
                  </a:cubicBezTo>
                  <a:cubicBezTo>
                    <a:pt x="16131" y="3167"/>
                    <a:pt x="15874" y="4855"/>
                    <a:pt x="15745" y="6711"/>
                  </a:cubicBezTo>
                  <a:cubicBezTo>
                    <a:pt x="15617" y="8567"/>
                    <a:pt x="15617" y="10592"/>
                    <a:pt x="16045" y="12448"/>
                  </a:cubicBezTo>
                  <a:cubicBezTo>
                    <a:pt x="16474" y="14304"/>
                    <a:pt x="17331" y="15992"/>
                    <a:pt x="18317" y="16836"/>
                  </a:cubicBezTo>
                  <a:cubicBezTo>
                    <a:pt x="19302" y="17679"/>
                    <a:pt x="20417" y="17679"/>
                    <a:pt x="21531" y="17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12205608" y="1014944"/>
              <a:ext cx="139990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fill="norm" stroke="1" extrusionOk="0">
                  <a:moveTo>
                    <a:pt x="0" y="0"/>
                  </a:moveTo>
                  <a:cubicBezTo>
                    <a:pt x="5214" y="1943"/>
                    <a:pt x="10428" y="3886"/>
                    <a:pt x="14524" y="6171"/>
                  </a:cubicBezTo>
                  <a:cubicBezTo>
                    <a:pt x="18621" y="8457"/>
                    <a:pt x="21600" y="11086"/>
                    <a:pt x="19924" y="13714"/>
                  </a:cubicBezTo>
                  <a:cubicBezTo>
                    <a:pt x="18248" y="16343"/>
                    <a:pt x="11917" y="18971"/>
                    <a:pt x="55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038479" y="295056"/>
              <a:ext cx="241884" cy="38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148" fill="norm" stroke="1" extrusionOk="0">
                  <a:moveTo>
                    <a:pt x="1046" y="7064"/>
                  </a:moveTo>
                  <a:cubicBezTo>
                    <a:pt x="371" y="6367"/>
                    <a:pt x="-304" y="5670"/>
                    <a:pt x="146" y="4486"/>
                  </a:cubicBezTo>
                  <a:cubicBezTo>
                    <a:pt x="596" y="3301"/>
                    <a:pt x="2171" y="1629"/>
                    <a:pt x="4196" y="723"/>
                  </a:cubicBezTo>
                  <a:cubicBezTo>
                    <a:pt x="6221" y="-183"/>
                    <a:pt x="8696" y="-322"/>
                    <a:pt x="10721" y="793"/>
                  </a:cubicBezTo>
                  <a:cubicBezTo>
                    <a:pt x="12746" y="1908"/>
                    <a:pt x="14321" y="4277"/>
                    <a:pt x="13983" y="6994"/>
                  </a:cubicBezTo>
                  <a:cubicBezTo>
                    <a:pt x="13646" y="9712"/>
                    <a:pt x="11396" y="12777"/>
                    <a:pt x="9821" y="14659"/>
                  </a:cubicBezTo>
                  <a:cubicBezTo>
                    <a:pt x="8246" y="16540"/>
                    <a:pt x="7346" y="17237"/>
                    <a:pt x="6446" y="18143"/>
                  </a:cubicBezTo>
                  <a:cubicBezTo>
                    <a:pt x="5546" y="19048"/>
                    <a:pt x="4646" y="20163"/>
                    <a:pt x="4758" y="20721"/>
                  </a:cubicBezTo>
                  <a:cubicBezTo>
                    <a:pt x="4871" y="21278"/>
                    <a:pt x="5996" y="21278"/>
                    <a:pt x="8921" y="20790"/>
                  </a:cubicBezTo>
                  <a:cubicBezTo>
                    <a:pt x="11846" y="20303"/>
                    <a:pt x="16571" y="19327"/>
                    <a:pt x="21296" y="18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1395364" y="493599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5840"/>
                    <a:pt x="10611" y="10080"/>
                    <a:pt x="14211" y="6480"/>
                  </a:cubicBezTo>
                  <a:cubicBezTo>
                    <a:pt x="17811" y="2880"/>
                    <a:pt x="1970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1747183" y="310554"/>
              <a:ext cx="147843" cy="27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191" fill="norm" stroke="1" extrusionOk="0">
                  <a:moveTo>
                    <a:pt x="12866" y="2898"/>
                  </a:moveTo>
                  <a:cubicBezTo>
                    <a:pt x="12866" y="1908"/>
                    <a:pt x="12866" y="917"/>
                    <a:pt x="11626" y="421"/>
                  </a:cubicBezTo>
                  <a:cubicBezTo>
                    <a:pt x="10387" y="-74"/>
                    <a:pt x="7908" y="-74"/>
                    <a:pt x="5784" y="124"/>
                  </a:cubicBezTo>
                  <a:cubicBezTo>
                    <a:pt x="3659" y="322"/>
                    <a:pt x="1889" y="719"/>
                    <a:pt x="826" y="1511"/>
                  </a:cubicBezTo>
                  <a:cubicBezTo>
                    <a:pt x="-236" y="2304"/>
                    <a:pt x="-590" y="3493"/>
                    <a:pt x="1712" y="5078"/>
                  </a:cubicBezTo>
                  <a:cubicBezTo>
                    <a:pt x="4013" y="6664"/>
                    <a:pt x="8971" y="8645"/>
                    <a:pt x="12866" y="10528"/>
                  </a:cubicBezTo>
                  <a:cubicBezTo>
                    <a:pt x="16761" y="12410"/>
                    <a:pt x="19594" y="14194"/>
                    <a:pt x="20302" y="16076"/>
                  </a:cubicBezTo>
                  <a:cubicBezTo>
                    <a:pt x="21010" y="17959"/>
                    <a:pt x="19594" y="19941"/>
                    <a:pt x="17115" y="20733"/>
                  </a:cubicBezTo>
                  <a:cubicBezTo>
                    <a:pt x="14636" y="21526"/>
                    <a:pt x="11095" y="21130"/>
                    <a:pt x="7554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962710" y="439931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955044" y="286594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840"/>
                    <a:pt x="0" y="10080"/>
                    <a:pt x="3600" y="6480"/>
                  </a:cubicBezTo>
                  <a:cubicBezTo>
                    <a:pt x="7200" y="2880"/>
                    <a:pt x="14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2065682" y="102590"/>
              <a:ext cx="640713" cy="44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65" fill="norm" stroke="1" extrusionOk="0">
                  <a:moveTo>
                    <a:pt x="6832" y="10617"/>
                  </a:moveTo>
                  <a:cubicBezTo>
                    <a:pt x="5546" y="10495"/>
                    <a:pt x="4260" y="10373"/>
                    <a:pt x="3103" y="11288"/>
                  </a:cubicBezTo>
                  <a:cubicBezTo>
                    <a:pt x="1946" y="12203"/>
                    <a:pt x="918" y="14156"/>
                    <a:pt x="403" y="15803"/>
                  </a:cubicBezTo>
                  <a:cubicBezTo>
                    <a:pt x="-111" y="17451"/>
                    <a:pt x="-111" y="18793"/>
                    <a:pt x="275" y="19831"/>
                  </a:cubicBezTo>
                  <a:cubicBezTo>
                    <a:pt x="660" y="20868"/>
                    <a:pt x="1432" y="21600"/>
                    <a:pt x="2332" y="21295"/>
                  </a:cubicBezTo>
                  <a:cubicBezTo>
                    <a:pt x="3232" y="20990"/>
                    <a:pt x="4260" y="19647"/>
                    <a:pt x="4989" y="16658"/>
                  </a:cubicBezTo>
                  <a:cubicBezTo>
                    <a:pt x="5718" y="13668"/>
                    <a:pt x="6146" y="9031"/>
                    <a:pt x="6360" y="6346"/>
                  </a:cubicBezTo>
                  <a:cubicBezTo>
                    <a:pt x="6575" y="3661"/>
                    <a:pt x="6575" y="2929"/>
                    <a:pt x="6489" y="2136"/>
                  </a:cubicBezTo>
                  <a:cubicBezTo>
                    <a:pt x="6403" y="1342"/>
                    <a:pt x="6232" y="488"/>
                    <a:pt x="5932" y="305"/>
                  </a:cubicBezTo>
                  <a:cubicBezTo>
                    <a:pt x="5632" y="122"/>
                    <a:pt x="5203" y="610"/>
                    <a:pt x="4732" y="2197"/>
                  </a:cubicBezTo>
                  <a:cubicBezTo>
                    <a:pt x="4260" y="3783"/>
                    <a:pt x="3746" y="6468"/>
                    <a:pt x="3789" y="9214"/>
                  </a:cubicBezTo>
                  <a:cubicBezTo>
                    <a:pt x="3832" y="11959"/>
                    <a:pt x="4432" y="14766"/>
                    <a:pt x="5246" y="16536"/>
                  </a:cubicBezTo>
                  <a:cubicBezTo>
                    <a:pt x="6060" y="18305"/>
                    <a:pt x="7089" y="19037"/>
                    <a:pt x="7989" y="18427"/>
                  </a:cubicBezTo>
                  <a:cubicBezTo>
                    <a:pt x="8889" y="17817"/>
                    <a:pt x="9660" y="15864"/>
                    <a:pt x="10003" y="14583"/>
                  </a:cubicBezTo>
                  <a:cubicBezTo>
                    <a:pt x="10346" y="13302"/>
                    <a:pt x="10260" y="12692"/>
                    <a:pt x="10003" y="12447"/>
                  </a:cubicBezTo>
                  <a:cubicBezTo>
                    <a:pt x="9746" y="12203"/>
                    <a:pt x="9318" y="12325"/>
                    <a:pt x="8975" y="12692"/>
                  </a:cubicBezTo>
                  <a:cubicBezTo>
                    <a:pt x="8632" y="13058"/>
                    <a:pt x="8375" y="13668"/>
                    <a:pt x="8246" y="14705"/>
                  </a:cubicBezTo>
                  <a:cubicBezTo>
                    <a:pt x="8118" y="15742"/>
                    <a:pt x="8118" y="17207"/>
                    <a:pt x="8503" y="18366"/>
                  </a:cubicBezTo>
                  <a:cubicBezTo>
                    <a:pt x="8889" y="19525"/>
                    <a:pt x="9660" y="20380"/>
                    <a:pt x="10903" y="20441"/>
                  </a:cubicBezTo>
                  <a:cubicBezTo>
                    <a:pt x="12146" y="20502"/>
                    <a:pt x="13860" y="19769"/>
                    <a:pt x="15018" y="18732"/>
                  </a:cubicBezTo>
                  <a:cubicBezTo>
                    <a:pt x="16175" y="17695"/>
                    <a:pt x="16775" y="16353"/>
                    <a:pt x="17075" y="15315"/>
                  </a:cubicBezTo>
                  <a:cubicBezTo>
                    <a:pt x="17375" y="14278"/>
                    <a:pt x="17375" y="13546"/>
                    <a:pt x="17118" y="13302"/>
                  </a:cubicBezTo>
                  <a:cubicBezTo>
                    <a:pt x="16860" y="13058"/>
                    <a:pt x="16346" y="13302"/>
                    <a:pt x="15875" y="13973"/>
                  </a:cubicBezTo>
                  <a:cubicBezTo>
                    <a:pt x="15403" y="14644"/>
                    <a:pt x="14975" y="15742"/>
                    <a:pt x="14760" y="16658"/>
                  </a:cubicBezTo>
                  <a:cubicBezTo>
                    <a:pt x="14546" y="17573"/>
                    <a:pt x="14546" y="18305"/>
                    <a:pt x="14589" y="18976"/>
                  </a:cubicBezTo>
                  <a:cubicBezTo>
                    <a:pt x="14632" y="19647"/>
                    <a:pt x="14718" y="20258"/>
                    <a:pt x="14975" y="20624"/>
                  </a:cubicBezTo>
                  <a:cubicBezTo>
                    <a:pt x="15232" y="20990"/>
                    <a:pt x="15660" y="21112"/>
                    <a:pt x="16303" y="20868"/>
                  </a:cubicBezTo>
                  <a:cubicBezTo>
                    <a:pt x="16946" y="20624"/>
                    <a:pt x="17803" y="20014"/>
                    <a:pt x="18618" y="17817"/>
                  </a:cubicBezTo>
                  <a:cubicBezTo>
                    <a:pt x="19432" y="15620"/>
                    <a:pt x="20203" y="11837"/>
                    <a:pt x="20418" y="8725"/>
                  </a:cubicBezTo>
                  <a:cubicBezTo>
                    <a:pt x="20632" y="5614"/>
                    <a:pt x="20289" y="3173"/>
                    <a:pt x="19946" y="1769"/>
                  </a:cubicBezTo>
                  <a:cubicBezTo>
                    <a:pt x="19603" y="366"/>
                    <a:pt x="19260" y="0"/>
                    <a:pt x="18918" y="0"/>
                  </a:cubicBezTo>
                  <a:cubicBezTo>
                    <a:pt x="18575" y="0"/>
                    <a:pt x="18232" y="366"/>
                    <a:pt x="17889" y="1892"/>
                  </a:cubicBezTo>
                  <a:cubicBezTo>
                    <a:pt x="17546" y="3417"/>
                    <a:pt x="17203" y="6102"/>
                    <a:pt x="17589" y="8969"/>
                  </a:cubicBezTo>
                  <a:cubicBezTo>
                    <a:pt x="17975" y="11837"/>
                    <a:pt x="19089" y="14888"/>
                    <a:pt x="19860" y="16597"/>
                  </a:cubicBezTo>
                  <a:cubicBezTo>
                    <a:pt x="20632" y="18305"/>
                    <a:pt x="21060" y="18671"/>
                    <a:pt x="21489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3371937" y="170912"/>
              <a:ext cx="303266" cy="28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89" fill="norm" stroke="1" extrusionOk="0">
                  <a:moveTo>
                    <a:pt x="4964" y="2893"/>
                  </a:moveTo>
                  <a:cubicBezTo>
                    <a:pt x="4064" y="2703"/>
                    <a:pt x="3164" y="2514"/>
                    <a:pt x="2534" y="2893"/>
                  </a:cubicBezTo>
                  <a:cubicBezTo>
                    <a:pt x="1904" y="3272"/>
                    <a:pt x="1544" y="4219"/>
                    <a:pt x="1094" y="6872"/>
                  </a:cubicBezTo>
                  <a:cubicBezTo>
                    <a:pt x="644" y="9524"/>
                    <a:pt x="104" y="13882"/>
                    <a:pt x="14" y="16535"/>
                  </a:cubicBezTo>
                  <a:cubicBezTo>
                    <a:pt x="-76" y="19187"/>
                    <a:pt x="284" y="20135"/>
                    <a:pt x="914" y="20703"/>
                  </a:cubicBezTo>
                  <a:cubicBezTo>
                    <a:pt x="1544" y="21272"/>
                    <a:pt x="2444" y="21461"/>
                    <a:pt x="3344" y="21366"/>
                  </a:cubicBezTo>
                  <a:cubicBezTo>
                    <a:pt x="4244" y="21272"/>
                    <a:pt x="5144" y="20893"/>
                    <a:pt x="6044" y="20040"/>
                  </a:cubicBezTo>
                  <a:cubicBezTo>
                    <a:pt x="6944" y="19187"/>
                    <a:pt x="7844" y="17861"/>
                    <a:pt x="8384" y="17672"/>
                  </a:cubicBezTo>
                  <a:cubicBezTo>
                    <a:pt x="8924" y="17482"/>
                    <a:pt x="9104" y="18429"/>
                    <a:pt x="9554" y="19282"/>
                  </a:cubicBezTo>
                  <a:cubicBezTo>
                    <a:pt x="10004" y="20135"/>
                    <a:pt x="10724" y="20893"/>
                    <a:pt x="12344" y="20893"/>
                  </a:cubicBezTo>
                  <a:cubicBezTo>
                    <a:pt x="13964" y="20893"/>
                    <a:pt x="16484" y="20135"/>
                    <a:pt x="18194" y="17482"/>
                  </a:cubicBezTo>
                  <a:cubicBezTo>
                    <a:pt x="19904" y="14829"/>
                    <a:pt x="20804" y="10282"/>
                    <a:pt x="21164" y="7345"/>
                  </a:cubicBezTo>
                  <a:cubicBezTo>
                    <a:pt x="21524" y="4408"/>
                    <a:pt x="21344" y="3082"/>
                    <a:pt x="20984" y="2040"/>
                  </a:cubicBezTo>
                  <a:cubicBezTo>
                    <a:pt x="20624" y="998"/>
                    <a:pt x="20084" y="240"/>
                    <a:pt x="19724" y="50"/>
                  </a:cubicBezTo>
                  <a:cubicBezTo>
                    <a:pt x="19364" y="-139"/>
                    <a:pt x="19184" y="240"/>
                    <a:pt x="19004" y="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683612" y="60752"/>
              <a:ext cx="326146" cy="38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36" fill="norm" stroke="1" extrusionOk="0">
                  <a:moveTo>
                    <a:pt x="9892" y="16395"/>
                  </a:moveTo>
                  <a:cubicBezTo>
                    <a:pt x="7867" y="15969"/>
                    <a:pt x="5842" y="15543"/>
                    <a:pt x="4323" y="15685"/>
                  </a:cubicBezTo>
                  <a:cubicBezTo>
                    <a:pt x="2805" y="15827"/>
                    <a:pt x="1792" y="16537"/>
                    <a:pt x="1117" y="17248"/>
                  </a:cubicBezTo>
                  <a:cubicBezTo>
                    <a:pt x="442" y="17958"/>
                    <a:pt x="105" y="18669"/>
                    <a:pt x="20" y="19380"/>
                  </a:cubicBezTo>
                  <a:cubicBezTo>
                    <a:pt x="-64" y="20090"/>
                    <a:pt x="105" y="20801"/>
                    <a:pt x="780" y="21085"/>
                  </a:cubicBezTo>
                  <a:cubicBezTo>
                    <a:pt x="1455" y="21369"/>
                    <a:pt x="2636" y="21227"/>
                    <a:pt x="3564" y="20872"/>
                  </a:cubicBezTo>
                  <a:cubicBezTo>
                    <a:pt x="4492" y="20516"/>
                    <a:pt x="5167" y="19948"/>
                    <a:pt x="5842" y="19380"/>
                  </a:cubicBezTo>
                  <a:cubicBezTo>
                    <a:pt x="6517" y="18811"/>
                    <a:pt x="7192" y="18243"/>
                    <a:pt x="7783" y="18456"/>
                  </a:cubicBezTo>
                  <a:cubicBezTo>
                    <a:pt x="8374" y="18669"/>
                    <a:pt x="8880" y="19664"/>
                    <a:pt x="9724" y="20161"/>
                  </a:cubicBezTo>
                  <a:cubicBezTo>
                    <a:pt x="10567" y="20658"/>
                    <a:pt x="11749" y="20658"/>
                    <a:pt x="13099" y="19877"/>
                  </a:cubicBezTo>
                  <a:cubicBezTo>
                    <a:pt x="14449" y="19095"/>
                    <a:pt x="15967" y="17532"/>
                    <a:pt x="17402" y="14619"/>
                  </a:cubicBezTo>
                  <a:cubicBezTo>
                    <a:pt x="18836" y="11706"/>
                    <a:pt x="20186" y="7443"/>
                    <a:pt x="20861" y="4601"/>
                  </a:cubicBezTo>
                  <a:cubicBezTo>
                    <a:pt x="21536" y="1758"/>
                    <a:pt x="21536" y="337"/>
                    <a:pt x="21283" y="53"/>
                  </a:cubicBezTo>
                  <a:cubicBezTo>
                    <a:pt x="21030" y="-231"/>
                    <a:pt x="20523" y="622"/>
                    <a:pt x="19933" y="2895"/>
                  </a:cubicBezTo>
                  <a:cubicBezTo>
                    <a:pt x="19342" y="5169"/>
                    <a:pt x="18667" y="8864"/>
                    <a:pt x="18920" y="11706"/>
                  </a:cubicBezTo>
                  <a:cubicBezTo>
                    <a:pt x="19174" y="14548"/>
                    <a:pt x="20355" y="16537"/>
                    <a:pt x="21536" y="18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4058313" y="0"/>
              <a:ext cx="212117" cy="43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18477" y="13867"/>
                  </a:moveTo>
                  <a:cubicBezTo>
                    <a:pt x="16916" y="13359"/>
                    <a:pt x="15354" y="12851"/>
                    <a:pt x="12361" y="13423"/>
                  </a:cubicBezTo>
                  <a:cubicBezTo>
                    <a:pt x="9369" y="13995"/>
                    <a:pt x="4945" y="15646"/>
                    <a:pt x="2602" y="16917"/>
                  </a:cubicBezTo>
                  <a:cubicBezTo>
                    <a:pt x="260" y="18187"/>
                    <a:pt x="0" y="19077"/>
                    <a:pt x="0" y="19903"/>
                  </a:cubicBezTo>
                  <a:cubicBezTo>
                    <a:pt x="0" y="20729"/>
                    <a:pt x="260" y="21491"/>
                    <a:pt x="2342" y="21427"/>
                  </a:cubicBezTo>
                  <a:cubicBezTo>
                    <a:pt x="4424" y="21364"/>
                    <a:pt x="8328" y="20475"/>
                    <a:pt x="11841" y="17997"/>
                  </a:cubicBezTo>
                  <a:cubicBezTo>
                    <a:pt x="15354" y="15519"/>
                    <a:pt x="18477" y="11453"/>
                    <a:pt x="20039" y="8467"/>
                  </a:cubicBezTo>
                  <a:cubicBezTo>
                    <a:pt x="21600" y="5482"/>
                    <a:pt x="21600" y="3576"/>
                    <a:pt x="21470" y="2242"/>
                  </a:cubicBezTo>
                  <a:cubicBezTo>
                    <a:pt x="21340" y="907"/>
                    <a:pt x="21080" y="145"/>
                    <a:pt x="20559" y="18"/>
                  </a:cubicBezTo>
                  <a:cubicBezTo>
                    <a:pt x="20039" y="-109"/>
                    <a:pt x="19258" y="399"/>
                    <a:pt x="18607" y="2496"/>
                  </a:cubicBezTo>
                  <a:cubicBezTo>
                    <a:pt x="17957" y="4592"/>
                    <a:pt x="17436" y="8277"/>
                    <a:pt x="17957" y="11263"/>
                  </a:cubicBezTo>
                  <a:cubicBezTo>
                    <a:pt x="18477" y="14249"/>
                    <a:pt x="20039" y="16536"/>
                    <a:pt x="21600" y="18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4370098" y="79590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4301096" y="225260"/>
              <a:ext cx="207006" cy="26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21600" y="1258"/>
                  </a:moveTo>
                  <a:cubicBezTo>
                    <a:pt x="17867" y="629"/>
                    <a:pt x="14133" y="0"/>
                    <a:pt x="11733" y="0"/>
                  </a:cubicBezTo>
                  <a:cubicBezTo>
                    <a:pt x="9333" y="0"/>
                    <a:pt x="8267" y="629"/>
                    <a:pt x="7733" y="1573"/>
                  </a:cubicBezTo>
                  <a:cubicBezTo>
                    <a:pt x="7200" y="2517"/>
                    <a:pt x="7200" y="3775"/>
                    <a:pt x="8800" y="5872"/>
                  </a:cubicBezTo>
                  <a:cubicBezTo>
                    <a:pt x="10400" y="7969"/>
                    <a:pt x="13600" y="10905"/>
                    <a:pt x="15333" y="13526"/>
                  </a:cubicBezTo>
                  <a:cubicBezTo>
                    <a:pt x="17067" y="16148"/>
                    <a:pt x="17333" y="18454"/>
                    <a:pt x="16667" y="19817"/>
                  </a:cubicBezTo>
                  <a:cubicBezTo>
                    <a:pt x="16000" y="21181"/>
                    <a:pt x="14400" y="21600"/>
                    <a:pt x="11467" y="21285"/>
                  </a:cubicBezTo>
                  <a:cubicBezTo>
                    <a:pt x="8533" y="20971"/>
                    <a:pt x="4267" y="19922"/>
                    <a:pt x="0" y="1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5034557" y="79590"/>
              <a:ext cx="63892" cy="37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0"/>
                  </a:moveTo>
                  <a:cubicBezTo>
                    <a:pt x="15552" y="2609"/>
                    <a:pt x="9504" y="5219"/>
                    <a:pt x="5616" y="8118"/>
                  </a:cubicBezTo>
                  <a:cubicBezTo>
                    <a:pt x="1728" y="11017"/>
                    <a:pt x="0" y="14207"/>
                    <a:pt x="0" y="16454"/>
                  </a:cubicBezTo>
                  <a:cubicBezTo>
                    <a:pt x="0" y="18701"/>
                    <a:pt x="1728" y="20005"/>
                    <a:pt x="5184" y="20730"/>
                  </a:cubicBezTo>
                  <a:cubicBezTo>
                    <a:pt x="8640" y="21455"/>
                    <a:pt x="13824" y="21600"/>
                    <a:pt x="16848" y="21238"/>
                  </a:cubicBezTo>
                  <a:cubicBezTo>
                    <a:pt x="19872" y="20875"/>
                    <a:pt x="20736" y="20005"/>
                    <a:pt x="21600" y="19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4997413" y="245221"/>
              <a:ext cx="401881" cy="21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150" fill="norm" stroke="1" extrusionOk="0">
                  <a:moveTo>
                    <a:pt x="1295" y="7163"/>
                  </a:moveTo>
                  <a:cubicBezTo>
                    <a:pt x="616" y="6909"/>
                    <a:pt x="-63" y="6655"/>
                    <a:pt x="5" y="6528"/>
                  </a:cubicBezTo>
                  <a:cubicBezTo>
                    <a:pt x="73" y="6401"/>
                    <a:pt x="888" y="6401"/>
                    <a:pt x="2246" y="6020"/>
                  </a:cubicBezTo>
                  <a:cubicBezTo>
                    <a:pt x="3605" y="5639"/>
                    <a:pt x="5507" y="4876"/>
                    <a:pt x="6865" y="4114"/>
                  </a:cubicBezTo>
                  <a:cubicBezTo>
                    <a:pt x="8224" y="3352"/>
                    <a:pt x="9039" y="2589"/>
                    <a:pt x="8971" y="2716"/>
                  </a:cubicBezTo>
                  <a:cubicBezTo>
                    <a:pt x="8903" y="2843"/>
                    <a:pt x="7952" y="3860"/>
                    <a:pt x="7341" y="5003"/>
                  </a:cubicBezTo>
                  <a:cubicBezTo>
                    <a:pt x="6729" y="6147"/>
                    <a:pt x="6458" y="7418"/>
                    <a:pt x="6254" y="8815"/>
                  </a:cubicBezTo>
                  <a:cubicBezTo>
                    <a:pt x="6050" y="10213"/>
                    <a:pt x="5914" y="11738"/>
                    <a:pt x="6186" y="13008"/>
                  </a:cubicBezTo>
                  <a:cubicBezTo>
                    <a:pt x="6458" y="14279"/>
                    <a:pt x="7137" y="15295"/>
                    <a:pt x="8971" y="15295"/>
                  </a:cubicBezTo>
                  <a:cubicBezTo>
                    <a:pt x="10805" y="15295"/>
                    <a:pt x="13794" y="14279"/>
                    <a:pt x="15831" y="12627"/>
                  </a:cubicBezTo>
                  <a:cubicBezTo>
                    <a:pt x="17869" y="10975"/>
                    <a:pt x="18956" y="8688"/>
                    <a:pt x="19635" y="6909"/>
                  </a:cubicBezTo>
                  <a:cubicBezTo>
                    <a:pt x="20314" y="5130"/>
                    <a:pt x="20586" y="3860"/>
                    <a:pt x="20518" y="2716"/>
                  </a:cubicBezTo>
                  <a:cubicBezTo>
                    <a:pt x="20450" y="1573"/>
                    <a:pt x="20043" y="556"/>
                    <a:pt x="19499" y="175"/>
                  </a:cubicBezTo>
                  <a:cubicBezTo>
                    <a:pt x="18956" y="-206"/>
                    <a:pt x="18277" y="48"/>
                    <a:pt x="18073" y="810"/>
                  </a:cubicBezTo>
                  <a:cubicBezTo>
                    <a:pt x="17869" y="1573"/>
                    <a:pt x="18141" y="2843"/>
                    <a:pt x="18820" y="5639"/>
                  </a:cubicBezTo>
                  <a:cubicBezTo>
                    <a:pt x="19499" y="8434"/>
                    <a:pt x="20586" y="12754"/>
                    <a:pt x="21062" y="15549"/>
                  </a:cubicBezTo>
                  <a:cubicBezTo>
                    <a:pt x="21537" y="18345"/>
                    <a:pt x="21401" y="19615"/>
                    <a:pt x="20994" y="20378"/>
                  </a:cubicBezTo>
                  <a:cubicBezTo>
                    <a:pt x="20586" y="21140"/>
                    <a:pt x="19907" y="21394"/>
                    <a:pt x="19363" y="20886"/>
                  </a:cubicBezTo>
                  <a:cubicBezTo>
                    <a:pt x="18820" y="20378"/>
                    <a:pt x="18412" y="19107"/>
                    <a:pt x="18005" y="17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483544" y="33589"/>
              <a:ext cx="120916" cy="37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24" fill="norm" stroke="1" extrusionOk="0">
                  <a:moveTo>
                    <a:pt x="5091" y="0"/>
                  </a:moveTo>
                  <a:cubicBezTo>
                    <a:pt x="5091" y="2880"/>
                    <a:pt x="5091" y="5760"/>
                    <a:pt x="4191" y="8568"/>
                  </a:cubicBezTo>
                  <a:cubicBezTo>
                    <a:pt x="3291" y="11376"/>
                    <a:pt x="1491" y="14112"/>
                    <a:pt x="591" y="15984"/>
                  </a:cubicBezTo>
                  <a:cubicBezTo>
                    <a:pt x="-309" y="17856"/>
                    <a:pt x="-309" y="18864"/>
                    <a:pt x="1491" y="19800"/>
                  </a:cubicBezTo>
                  <a:cubicBezTo>
                    <a:pt x="3291" y="20736"/>
                    <a:pt x="6891" y="21600"/>
                    <a:pt x="10491" y="21240"/>
                  </a:cubicBezTo>
                  <a:cubicBezTo>
                    <a:pt x="14091" y="20880"/>
                    <a:pt x="17691" y="19296"/>
                    <a:pt x="21291" y="17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5489457" y="202259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196026" y="508933"/>
              <a:ext cx="404809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21453"/>
                    <a:pt x="900" y="21306"/>
                    <a:pt x="1377" y="20939"/>
                  </a:cubicBezTo>
                  <a:cubicBezTo>
                    <a:pt x="1855" y="20571"/>
                    <a:pt x="2359" y="19984"/>
                    <a:pt x="2857" y="19396"/>
                  </a:cubicBezTo>
                  <a:cubicBezTo>
                    <a:pt x="3355" y="18808"/>
                    <a:pt x="3845" y="18220"/>
                    <a:pt x="4377" y="17559"/>
                  </a:cubicBezTo>
                  <a:cubicBezTo>
                    <a:pt x="4909" y="16898"/>
                    <a:pt x="5482" y="16163"/>
                    <a:pt x="5986" y="15502"/>
                  </a:cubicBezTo>
                  <a:cubicBezTo>
                    <a:pt x="6491" y="14841"/>
                    <a:pt x="6927" y="14253"/>
                    <a:pt x="7398" y="13739"/>
                  </a:cubicBezTo>
                  <a:cubicBezTo>
                    <a:pt x="7868" y="13224"/>
                    <a:pt x="8373" y="12784"/>
                    <a:pt x="8864" y="12343"/>
                  </a:cubicBezTo>
                  <a:cubicBezTo>
                    <a:pt x="9355" y="11902"/>
                    <a:pt x="9832" y="11461"/>
                    <a:pt x="10323" y="10947"/>
                  </a:cubicBezTo>
                  <a:cubicBezTo>
                    <a:pt x="10814" y="10433"/>
                    <a:pt x="11318" y="9845"/>
                    <a:pt x="11789" y="9331"/>
                  </a:cubicBezTo>
                  <a:cubicBezTo>
                    <a:pt x="12259" y="8816"/>
                    <a:pt x="12695" y="8376"/>
                    <a:pt x="13145" y="7861"/>
                  </a:cubicBezTo>
                  <a:cubicBezTo>
                    <a:pt x="13595" y="7347"/>
                    <a:pt x="14059" y="6759"/>
                    <a:pt x="14509" y="6245"/>
                  </a:cubicBezTo>
                  <a:cubicBezTo>
                    <a:pt x="14959" y="5731"/>
                    <a:pt x="15395" y="5290"/>
                    <a:pt x="15907" y="4922"/>
                  </a:cubicBezTo>
                  <a:cubicBezTo>
                    <a:pt x="16418" y="4555"/>
                    <a:pt x="17005" y="4261"/>
                    <a:pt x="17557" y="3894"/>
                  </a:cubicBezTo>
                  <a:cubicBezTo>
                    <a:pt x="18109" y="3527"/>
                    <a:pt x="18627" y="3086"/>
                    <a:pt x="19186" y="2645"/>
                  </a:cubicBezTo>
                  <a:cubicBezTo>
                    <a:pt x="19745" y="2204"/>
                    <a:pt x="20345" y="1763"/>
                    <a:pt x="20755" y="1322"/>
                  </a:cubicBezTo>
                  <a:cubicBezTo>
                    <a:pt x="21164" y="882"/>
                    <a:pt x="21382" y="4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640703" y="715937"/>
              <a:ext cx="277539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6" y="19800"/>
                    <a:pt x="1273" y="18000"/>
                    <a:pt x="1890" y="16650"/>
                  </a:cubicBezTo>
                  <a:cubicBezTo>
                    <a:pt x="2506" y="15300"/>
                    <a:pt x="3103" y="14400"/>
                    <a:pt x="3739" y="13500"/>
                  </a:cubicBezTo>
                  <a:cubicBezTo>
                    <a:pt x="4376" y="12600"/>
                    <a:pt x="5052" y="11700"/>
                    <a:pt x="5748" y="10890"/>
                  </a:cubicBezTo>
                  <a:cubicBezTo>
                    <a:pt x="6444" y="10080"/>
                    <a:pt x="7160" y="9360"/>
                    <a:pt x="7916" y="8640"/>
                  </a:cubicBezTo>
                  <a:cubicBezTo>
                    <a:pt x="8672" y="7920"/>
                    <a:pt x="9467" y="7200"/>
                    <a:pt x="10263" y="6480"/>
                  </a:cubicBezTo>
                  <a:cubicBezTo>
                    <a:pt x="11059" y="5760"/>
                    <a:pt x="11854" y="5040"/>
                    <a:pt x="12849" y="4320"/>
                  </a:cubicBezTo>
                  <a:cubicBezTo>
                    <a:pt x="13843" y="3600"/>
                    <a:pt x="15036" y="2880"/>
                    <a:pt x="16001" y="2340"/>
                  </a:cubicBezTo>
                  <a:cubicBezTo>
                    <a:pt x="16966" y="1800"/>
                    <a:pt x="17702" y="1440"/>
                    <a:pt x="18597" y="1080"/>
                  </a:cubicBezTo>
                  <a:cubicBezTo>
                    <a:pt x="19492" y="720"/>
                    <a:pt x="20546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56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82046" y="533029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05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26028" y="5179251"/>
              <a:ext cx="253494" cy="251279"/>
            </a:xfrm>
            <a:prstGeom prst="rect">
              <a:avLst/>
            </a:prstGeom>
            <a:effectLst/>
          </p:spPr>
        </p:pic>
        <p:pic>
          <p:nvPicPr>
            <p:cNvPr id="106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72679" y="5575950"/>
              <a:ext cx="536573" cy="415857"/>
            </a:xfrm>
            <a:prstGeom prst="rect">
              <a:avLst/>
            </a:prstGeom>
            <a:effectLst/>
          </p:spPr>
        </p:pic>
        <p:pic>
          <p:nvPicPr>
            <p:cNvPr id="106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081463" y="5882305"/>
              <a:ext cx="311499" cy="224504"/>
            </a:xfrm>
            <a:prstGeom prst="rect">
              <a:avLst/>
            </a:prstGeom>
            <a:effectLst/>
          </p:spPr>
        </p:pic>
        <p:pic>
          <p:nvPicPr>
            <p:cNvPr id="106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291126" y="5851637"/>
              <a:ext cx="193838" cy="431509"/>
            </a:xfrm>
            <a:prstGeom prst="rect">
              <a:avLst/>
            </a:prstGeom>
            <a:effectLst/>
          </p:spPr>
        </p:pic>
        <p:pic>
          <p:nvPicPr>
            <p:cNvPr id="106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429130" y="6096296"/>
              <a:ext cx="400841" cy="257328"/>
            </a:xfrm>
            <a:prstGeom prst="rect">
              <a:avLst/>
            </a:prstGeom>
            <a:effectLst/>
          </p:spPr>
        </p:pic>
        <p:pic>
          <p:nvPicPr>
            <p:cNvPr id="106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604032" y="5326351"/>
              <a:ext cx="217517" cy="228446"/>
            </a:xfrm>
            <a:prstGeom prst="rect">
              <a:avLst/>
            </a:prstGeom>
            <a:effectLst/>
          </p:spPr>
        </p:pic>
        <p:pic>
          <p:nvPicPr>
            <p:cNvPr id="107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816828" y="5675300"/>
              <a:ext cx="385508" cy="360447"/>
            </a:xfrm>
            <a:prstGeom prst="rect">
              <a:avLst/>
            </a:prstGeom>
            <a:effectLst/>
          </p:spPr>
        </p:pic>
        <p:pic>
          <p:nvPicPr>
            <p:cNvPr id="107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296394" y="4446206"/>
              <a:ext cx="144401" cy="765982"/>
            </a:xfrm>
            <a:prstGeom prst="rect">
              <a:avLst/>
            </a:prstGeom>
            <a:effectLst/>
          </p:spPr>
        </p:pic>
        <p:pic>
          <p:nvPicPr>
            <p:cNvPr id="107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269227" y="3533852"/>
              <a:ext cx="164468" cy="1233660"/>
            </a:xfrm>
            <a:prstGeom prst="rect">
              <a:avLst/>
            </a:prstGeom>
            <a:effectLst/>
          </p:spPr>
        </p:pic>
        <p:pic>
          <p:nvPicPr>
            <p:cNvPr id="107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380729" y="4062864"/>
              <a:ext cx="367307" cy="489976"/>
            </a:xfrm>
            <a:prstGeom prst="rect">
              <a:avLst/>
            </a:prstGeom>
            <a:effectLst/>
          </p:spPr>
        </p:pic>
        <p:pic>
          <p:nvPicPr>
            <p:cNvPr id="107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488065" y="4430872"/>
              <a:ext cx="528310" cy="581979"/>
            </a:xfrm>
            <a:prstGeom prst="rect">
              <a:avLst/>
            </a:prstGeom>
            <a:effectLst/>
          </p:spPr>
        </p:pic>
        <p:pic>
          <p:nvPicPr>
            <p:cNvPr id="108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756404" y="4729879"/>
              <a:ext cx="566645" cy="512977"/>
            </a:xfrm>
            <a:prstGeom prst="rect">
              <a:avLst/>
            </a:prstGeom>
            <a:effectLst/>
          </p:spPr>
        </p:pic>
        <p:pic>
          <p:nvPicPr>
            <p:cNvPr id="108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208748" y="4904115"/>
              <a:ext cx="551311" cy="507411"/>
            </a:xfrm>
            <a:prstGeom prst="rect">
              <a:avLst/>
            </a:prstGeom>
            <a:effectLst/>
          </p:spPr>
        </p:pic>
        <p:pic>
          <p:nvPicPr>
            <p:cNvPr id="108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868096" y="5113221"/>
              <a:ext cx="505310" cy="351973"/>
            </a:xfrm>
            <a:prstGeom prst="rect">
              <a:avLst/>
            </a:prstGeom>
            <a:effectLst/>
          </p:spPr>
        </p:pic>
        <p:pic>
          <p:nvPicPr>
            <p:cNvPr id="108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351107" y="5105554"/>
              <a:ext cx="474642" cy="374974"/>
            </a:xfrm>
            <a:prstGeom prst="rect">
              <a:avLst/>
            </a:prstGeom>
            <a:effectLst/>
          </p:spPr>
        </p:pic>
        <p:pic>
          <p:nvPicPr>
            <p:cNvPr id="1088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995121" y="5243557"/>
              <a:ext cx="298305" cy="221637"/>
            </a:xfrm>
            <a:prstGeom prst="rect">
              <a:avLst/>
            </a:prstGeom>
            <a:effectLst/>
          </p:spPr>
        </p:pic>
        <p:pic>
          <p:nvPicPr>
            <p:cNvPr id="109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631497" y="3710190"/>
              <a:ext cx="1013559" cy="865651"/>
            </a:xfrm>
            <a:prstGeom prst="rect">
              <a:avLst/>
            </a:prstGeom>
            <a:effectLst/>
          </p:spPr>
        </p:pic>
        <p:pic>
          <p:nvPicPr>
            <p:cNvPr id="109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377418" y="3547275"/>
              <a:ext cx="391552" cy="410784"/>
            </a:xfrm>
            <a:prstGeom prst="rect">
              <a:avLst/>
            </a:prstGeom>
            <a:effectLst/>
          </p:spPr>
        </p:pic>
        <p:pic>
          <p:nvPicPr>
            <p:cNvPr id="109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892374" y="3242512"/>
              <a:ext cx="565367" cy="382641"/>
            </a:xfrm>
            <a:prstGeom prst="rect">
              <a:avLst/>
            </a:prstGeom>
            <a:effectLst/>
          </p:spPr>
        </p:pic>
        <p:pic>
          <p:nvPicPr>
            <p:cNvPr id="109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282105" y="3142843"/>
              <a:ext cx="351973" cy="719982"/>
            </a:xfrm>
            <a:prstGeom prst="rect">
              <a:avLst/>
            </a:prstGeom>
            <a:effectLst/>
          </p:spPr>
        </p:pic>
        <p:pic>
          <p:nvPicPr>
            <p:cNvPr id="109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458443" y="3510852"/>
              <a:ext cx="482309" cy="387751"/>
            </a:xfrm>
            <a:prstGeom prst="rect">
              <a:avLst/>
            </a:prstGeom>
            <a:effectLst/>
          </p:spPr>
        </p:pic>
        <p:pic>
          <p:nvPicPr>
            <p:cNvPr id="110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872628" y="4177866"/>
              <a:ext cx="167968" cy="1195326"/>
            </a:xfrm>
            <a:prstGeom prst="rect">
              <a:avLst/>
            </a:prstGeom>
            <a:effectLst/>
          </p:spPr>
        </p:pic>
        <p:pic>
          <p:nvPicPr>
            <p:cNvPr id="1102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412617" y="5657567"/>
              <a:ext cx="336639" cy="121967"/>
            </a:xfrm>
            <a:prstGeom prst="rect">
              <a:avLst/>
            </a:prstGeom>
            <a:effectLst/>
          </p:spPr>
        </p:pic>
        <p:pic>
          <p:nvPicPr>
            <p:cNvPr id="110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563026" y="5530750"/>
              <a:ext cx="456733" cy="430233"/>
            </a:xfrm>
            <a:prstGeom prst="rect">
              <a:avLst/>
            </a:prstGeom>
            <a:effectLst/>
          </p:spPr>
        </p:pic>
        <p:pic>
          <p:nvPicPr>
            <p:cNvPr id="110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759618" y="5810904"/>
              <a:ext cx="319312" cy="290638"/>
            </a:xfrm>
            <a:prstGeom prst="rect">
              <a:avLst/>
            </a:prstGeom>
            <a:effectLst/>
          </p:spPr>
        </p:pic>
        <p:pic>
          <p:nvPicPr>
            <p:cNvPr id="110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956963" y="5810904"/>
              <a:ext cx="282971" cy="405640"/>
            </a:xfrm>
            <a:prstGeom prst="rect">
              <a:avLst/>
            </a:prstGeom>
            <a:effectLst/>
          </p:spPr>
        </p:pic>
        <p:pic>
          <p:nvPicPr>
            <p:cNvPr id="111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102632" y="6011342"/>
              <a:ext cx="428642" cy="312538"/>
            </a:xfrm>
            <a:prstGeom prst="rect">
              <a:avLst/>
            </a:prstGeom>
            <a:effectLst/>
          </p:spPr>
        </p:pic>
        <p:pic>
          <p:nvPicPr>
            <p:cNvPr id="111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718245" y="4998218"/>
              <a:ext cx="512977" cy="497643"/>
            </a:xfrm>
            <a:prstGeom prst="rect">
              <a:avLst/>
            </a:prstGeom>
            <a:effectLst/>
          </p:spPr>
        </p:pic>
        <p:pic>
          <p:nvPicPr>
            <p:cNvPr id="1114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362260" y="4867882"/>
              <a:ext cx="681647" cy="535977"/>
            </a:xfrm>
            <a:prstGeom prst="rect">
              <a:avLst/>
            </a:prstGeom>
            <a:effectLst/>
          </p:spPr>
        </p:pic>
        <p:pic>
          <p:nvPicPr>
            <p:cNvPr id="1116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852938" y="4713179"/>
              <a:ext cx="773649" cy="690680"/>
            </a:xfrm>
            <a:prstGeom prst="rect">
              <a:avLst/>
            </a:prstGeom>
            <a:effectLst/>
          </p:spPr>
        </p:pic>
        <p:pic>
          <p:nvPicPr>
            <p:cNvPr id="111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144278" y="4714545"/>
              <a:ext cx="819650" cy="750649"/>
            </a:xfrm>
            <a:prstGeom prst="rect">
              <a:avLst/>
            </a:prstGeom>
            <a:effectLst/>
          </p:spPr>
        </p:pic>
        <p:pic>
          <p:nvPicPr>
            <p:cNvPr id="112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722602" y="4130142"/>
              <a:ext cx="658646" cy="737038"/>
            </a:xfrm>
            <a:prstGeom prst="rect">
              <a:avLst/>
            </a:prstGeom>
            <a:effectLst/>
          </p:spPr>
        </p:pic>
        <p:pic>
          <p:nvPicPr>
            <p:cNvPr id="1122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692573" y="3997488"/>
              <a:ext cx="520005" cy="413206"/>
            </a:xfrm>
            <a:prstGeom prst="rect">
              <a:avLst/>
            </a:prstGeom>
            <a:effectLst/>
          </p:spPr>
        </p:pic>
        <p:pic>
          <p:nvPicPr>
            <p:cNvPr id="1124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3278952" y="3357515"/>
              <a:ext cx="381613" cy="420974"/>
            </a:xfrm>
            <a:prstGeom prst="rect">
              <a:avLst/>
            </a:prstGeom>
            <a:effectLst/>
          </p:spPr>
        </p:pic>
        <p:pic>
          <p:nvPicPr>
            <p:cNvPr id="112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3661267" y="3250179"/>
              <a:ext cx="359639" cy="742982"/>
            </a:xfrm>
            <a:prstGeom prst="rect">
              <a:avLst/>
            </a:prstGeom>
            <a:effectLst/>
          </p:spPr>
        </p:pic>
        <p:pic>
          <p:nvPicPr>
            <p:cNvPr id="112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3845271" y="3580991"/>
              <a:ext cx="474642" cy="349734"/>
            </a:xfrm>
            <a:prstGeom prst="rect">
              <a:avLst/>
            </a:prstGeom>
            <a:effectLst/>
          </p:spPr>
        </p:pic>
        <p:sp>
          <p:nvSpPr>
            <p:cNvPr id="1130" name="Line"/>
            <p:cNvSpPr/>
            <p:nvPr/>
          </p:nvSpPr>
          <p:spPr>
            <a:xfrm>
              <a:off x="1556368" y="6797795"/>
              <a:ext cx="285150" cy="39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88" fill="norm" stroke="1" extrusionOk="0">
                  <a:moveTo>
                    <a:pt x="0" y="724"/>
                  </a:moveTo>
                  <a:cubicBezTo>
                    <a:pt x="771" y="306"/>
                    <a:pt x="1543" y="-112"/>
                    <a:pt x="2025" y="27"/>
                  </a:cubicBezTo>
                  <a:cubicBezTo>
                    <a:pt x="2507" y="167"/>
                    <a:pt x="2700" y="863"/>
                    <a:pt x="3182" y="2814"/>
                  </a:cubicBezTo>
                  <a:cubicBezTo>
                    <a:pt x="3664" y="4765"/>
                    <a:pt x="4436" y="7971"/>
                    <a:pt x="5207" y="10688"/>
                  </a:cubicBezTo>
                  <a:cubicBezTo>
                    <a:pt x="5979" y="13405"/>
                    <a:pt x="6750" y="15635"/>
                    <a:pt x="7425" y="17098"/>
                  </a:cubicBezTo>
                  <a:cubicBezTo>
                    <a:pt x="8100" y="18562"/>
                    <a:pt x="8679" y="19258"/>
                    <a:pt x="9161" y="18980"/>
                  </a:cubicBezTo>
                  <a:cubicBezTo>
                    <a:pt x="9643" y="18701"/>
                    <a:pt x="10029" y="17447"/>
                    <a:pt x="10414" y="16471"/>
                  </a:cubicBezTo>
                  <a:cubicBezTo>
                    <a:pt x="10800" y="15496"/>
                    <a:pt x="11186" y="14799"/>
                    <a:pt x="11668" y="14172"/>
                  </a:cubicBezTo>
                  <a:cubicBezTo>
                    <a:pt x="12150" y="13545"/>
                    <a:pt x="12729" y="12987"/>
                    <a:pt x="13114" y="13057"/>
                  </a:cubicBezTo>
                  <a:cubicBezTo>
                    <a:pt x="13500" y="13127"/>
                    <a:pt x="13693" y="13823"/>
                    <a:pt x="14271" y="15147"/>
                  </a:cubicBezTo>
                  <a:cubicBezTo>
                    <a:pt x="14850" y="16471"/>
                    <a:pt x="15814" y="18422"/>
                    <a:pt x="16586" y="19676"/>
                  </a:cubicBezTo>
                  <a:cubicBezTo>
                    <a:pt x="17357" y="20931"/>
                    <a:pt x="17936" y="21488"/>
                    <a:pt x="18514" y="21488"/>
                  </a:cubicBezTo>
                  <a:cubicBezTo>
                    <a:pt x="19093" y="21488"/>
                    <a:pt x="19671" y="20931"/>
                    <a:pt x="20250" y="19119"/>
                  </a:cubicBezTo>
                  <a:cubicBezTo>
                    <a:pt x="20829" y="17307"/>
                    <a:pt x="21407" y="14242"/>
                    <a:pt x="21504" y="11733"/>
                  </a:cubicBezTo>
                  <a:cubicBezTo>
                    <a:pt x="21600" y="9225"/>
                    <a:pt x="21214" y="7274"/>
                    <a:pt x="20829" y="5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1955044" y="6795741"/>
              <a:ext cx="138004" cy="37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1200" y="0"/>
                  </a:moveTo>
                  <a:cubicBezTo>
                    <a:pt x="800" y="5326"/>
                    <a:pt x="400" y="10652"/>
                    <a:pt x="200" y="13685"/>
                  </a:cubicBezTo>
                  <a:cubicBezTo>
                    <a:pt x="0" y="16718"/>
                    <a:pt x="0" y="17458"/>
                    <a:pt x="0" y="18271"/>
                  </a:cubicBezTo>
                  <a:cubicBezTo>
                    <a:pt x="0" y="19085"/>
                    <a:pt x="0" y="19973"/>
                    <a:pt x="200" y="20047"/>
                  </a:cubicBezTo>
                  <a:cubicBezTo>
                    <a:pt x="400" y="20121"/>
                    <a:pt x="800" y="19381"/>
                    <a:pt x="1000" y="18419"/>
                  </a:cubicBezTo>
                  <a:cubicBezTo>
                    <a:pt x="1200" y="17458"/>
                    <a:pt x="1200" y="16274"/>
                    <a:pt x="1600" y="15164"/>
                  </a:cubicBezTo>
                  <a:cubicBezTo>
                    <a:pt x="2000" y="14055"/>
                    <a:pt x="2800" y="13019"/>
                    <a:pt x="3800" y="12797"/>
                  </a:cubicBezTo>
                  <a:cubicBezTo>
                    <a:pt x="4800" y="12575"/>
                    <a:pt x="6000" y="13167"/>
                    <a:pt x="7400" y="14499"/>
                  </a:cubicBezTo>
                  <a:cubicBezTo>
                    <a:pt x="8800" y="15830"/>
                    <a:pt x="10400" y="17901"/>
                    <a:pt x="11800" y="19233"/>
                  </a:cubicBezTo>
                  <a:cubicBezTo>
                    <a:pt x="13200" y="20564"/>
                    <a:pt x="14400" y="21156"/>
                    <a:pt x="16000" y="21378"/>
                  </a:cubicBezTo>
                  <a:cubicBezTo>
                    <a:pt x="17600" y="21600"/>
                    <a:pt x="19600" y="21452"/>
                    <a:pt x="2160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2094309" y="6701183"/>
              <a:ext cx="374414" cy="4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59" fill="norm" stroke="1" extrusionOk="0">
                  <a:moveTo>
                    <a:pt x="5182" y="17497"/>
                  </a:moveTo>
                  <a:cubicBezTo>
                    <a:pt x="5474" y="16894"/>
                    <a:pt x="5766" y="16290"/>
                    <a:pt x="5693" y="15747"/>
                  </a:cubicBezTo>
                  <a:cubicBezTo>
                    <a:pt x="5620" y="15204"/>
                    <a:pt x="5182" y="14722"/>
                    <a:pt x="4452" y="14842"/>
                  </a:cubicBezTo>
                  <a:cubicBezTo>
                    <a:pt x="3723" y="14963"/>
                    <a:pt x="2701" y="15687"/>
                    <a:pt x="1971" y="16351"/>
                  </a:cubicBezTo>
                  <a:cubicBezTo>
                    <a:pt x="1241" y="17015"/>
                    <a:pt x="804" y="17618"/>
                    <a:pt x="439" y="18221"/>
                  </a:cubicBezTo>
                  <a:cubicBezTo>
                    <a:pt x="74" y="18825"/>
                    <a:pt x="-218" y="19428"/>
                    <a:pt x="220" y="19488"/>
                  </a:cubicBezTo>
                  <a:cubicBezTo>
                    <a:pt x="658" y="19549"/>
                    <a:pt x="1825" y="19066"/>
                    <a:pt x="2628" y="18583"/>
                  </a:cubicBezTo>
                  <a:cubicBezTo>
                    <a:pt x="3431" y="18101"/>
                    <a:pt x="3868" y="17618"/>
                    <a:pt x="4379" y="17196"/>
                  </a:cubicBezTo>
                  <a:cubicBezTo>
                    <a:pt x="4890" y="16773"/>
                    <a:pt x="5474" y="16411"/>
                    <a:pt x="5766" y="16592"/>
                  </a:cubicBezTo>
                  <a:cubicBezTo>
                    <a:pt x="6058" y="16773"/>
                    <a:pt x="6058" y="17497"/>
                    <a:pt x="5985" y="18342"/>
                  </a:cubicBezTo>
                  <a:cubicBezTo>
                    <a:pt x="5912" y="19187"/>
                    <a:pt x="5766" y="20152"/>
                    <a:pt x="6058" y="20755"/>
                  </a:cubicBezTo>
                  <a:cubicBezTo>
                    <a:pt x="6350" y="21359"/>
                    <a:pt x="7079" y="21600"/>
                    <a:pt x="8028" y="21057"/>
                  </a:cubicBezTo>
                  <a:cubicBezTo>
                    <a:pt x="8977" y="20514"/>
                    <a:pt x="10144" y="19187"/>
                    <a:pt x="11531" y="16834"/>
                  </a:cubicBezTo>
                  <a:cubicBezTo>
                    <a:pt x="12917" y="14480"/>
                    <a:pt x="14523" y="11102"/>
                    <a:pt x="15763" y="8326"/>
                  </a:cubicBezTo>
                  <a:cubicBezTo>
                    <a:pt x="17004" y="5551"/>
                    <a:pt x="17879" y="3379"/>
                    <a:pt x="18463" y="1991"/>
                  </a:cubicBezTo>
                  <a:cubicBezTo>
                    <a:pt x="19047" y="603"/>
                    <a:pt x="19339" y="0"/>
                    <a:pt x="19412" y="0"/>
                  </a:cubicBezTo>
                  <a:cubicBezTo>
                    <a:pt x="19485" y="0"/>
                    <a:pt x="19339" y="603"/>
                    <a:pt x="18828" y="2715"/>
                  </a:cubicBezTo>
                  <a:cubicBezTo>
                    <a:pt x="18317" y="4827"/>
                    <a:pt x="17441" y="8447"/>
                    <a:pt x="17223" y="10981"/>
                  </a:cubicBezTo>
                  <a:cubicBezTo>
                    <a:pt x="17004" y="13515"/>
                    <a:pt x="17441" y="14963"/>
                    <a:pt x="18244" y="15989"/>
                  </a:cubicBezTo>
                  <a:cubicBezTo>
                    <a:pt x="19047" y="17015"/>
                    <a:pt x="20214" y="17618"/>
                    <a:pt x="21382" y="18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2292385" y="6864742"/>
              <a:ext cx="191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2974733" y="6694050"/>
              <a:ext cx="314342" cy="47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14148"/>
                  </a:moveTo>
                  <a:cubicBezTo>
                    <a:pt x="3512" y="11633"/>
                    <a:pt x="7024" y="9119"/>
                    <a:pt x="9220" y="7062"/>
                  </a:cubicBezTo>
                  <a:cubicBezTo>
                    <a:pt x="11415" y="5005"/>
                    <a:pt x="12293" y="3405"/>
                    <a:pt x="12820" y="2205"/>
                  </a:cubicBezTo>
                  <a:cubicBezTo>
                    <a:pt x="13346" y="1005"/>
                    <a:pt x="13522" y="205"/>
                    <a:pt x="13346" y="33"/>
                  </a:cubicBezTo>
                  <a:cubicBezTo>
                    <a:pt x="13171" y="-138"/>
                    <a:pt x="12644" y="319"/>
                    <a:pt x="11854" y="2205"/>
                  </a:cubicBezTo>
                  <a:cubicBezTo>
                    <a:pt x="11063" y="4091"/>
                    <a:pt x="10010" y="7405"/>
                    <a:pt x="9483" y="10662"/>
                  </a:cubicBezTo>
                  <a:cubicBezTo>
                    <a:pt x="8956" y="13919"/>
                    <a:pt x="8956" y="17119"/>
                    <a:pt x="8956" y="19005"/>
                  </a:cubicBezTo>
                  <a:cubicBezTo>
                    <a:pt x="8956" y="20891"/>
                    <a:pt x="8956" y="21462"/>
                    <a:pt x="9044" y="21348"/>
                  </a:cubicBezTo>
                  <a:cubicBezTo>
                    <a:pt x="9132" y="21233"/>
                    <a:pt x="9307" y="20433"/>
                    <a:pt x="9746" y="19062"/>
                  </a:cubicBezTo>
                  <a:cubicBezTo>
                    <a:pt x="10185" y="17691"/>
                    <a:pt x="10888" y="15748"/>
                    <a:pt x="11415" y="14491"/>
                  </a:cubicBezTo>
                  <a:cubicBezTo>
                    <a:pt x="11941" y="13233"/>
                    <a:pt x="12293" y="12662"/>
                    <a:pt x="12907" y="12433"/>
                  </a:cubicBezTo>
                  <a:cubicBezTo>
                    <a:pt x="13522" y="12205"/>
                    <a:pt x="14400" y="12319"/>
                    <a:pt x="15366" y="13519"/>
                  </a:cubicBezTo>
                  <a:cubicBezTo>
                    <a:pt x="16332" y="14719"/>
                    <a:pt x="17385" y="17005"/>
                    <a:pt x="17912" y="18491"/>
                  </a:cubicBezTo>
                  <a:cubicBezTo>
                    <a:pt x="18439" y="19976"/>
                    <a:pt x="18439" y="20662"/>
                    <a:pt x="18966" y="20948"/>
                  </a:cubicBezTo>
                  <a:cubicBezTo>
                    <a:pt x="19493" y="21233"/>
                    <a:pt x="20546" y="21119"/>
                    <a:pt x="21600" y="21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3276295" y="6936902"/>
              <a:ext cx="204451" cy="202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11880" y="9158"/>
                  </a:moveTo>
                  <a:cubicBezTo>
                    <a:pt x="12150" y="7841"/>
                    <a:pt x="12420" y="6524"/>
                    <a:pt x="12555" y="4943"/>
                  </a:cubicBezTo>
                  <a:cubicBezTo>
                    <a:pt x="12690" y="3363"/>
                    <a:pt x="12690" y="1519"/>
                    <a:pt x="11880" y="597"/>
                  </a:cubicBezTo>
                  <a:cubicBezTo>
                    <a:pt x="11070" y="-325"/>
                    <a:pt x="9450" y="-325"/>
                    <a:pt x="7425" y="1651"/>
                  </a:cubicBezTo>
                  <a:cubicBezTo>
                    <a:pt x="5400" y="3626"/>
                    <a:pt x="2970" y="7577"/>
                    <a:pt x="1620" y="10212"/>
                  </a:cubicBezTo>
                  <a:cubicBezTo>
                    <a:pt x="270" y="12846"/>
                    <a:pt x="0" y="14163"/>
                    <a:pt x="0" y="15480"/>
                  </a:cubicBezTo>
                  <a:cubicBezTo>
                    <a:pt x="0" y="16797"/>
                    <a:pt x="270" y="18114"/>
                    <a:pt x="1080" y="18904"/>
                  </a:cubicBezTo>
                  <a:cubicBezTo>
                    <a:pt x="1890" y="19694"/>
                    <a:pt x="3240" y="19958"/>
                    <a:pt x="4725" y="19299"/>
                  </a:cubicBezTo>
                  <a:cubicBezTo>
                    <a:pt x="6210" y="18641"/>
                    <a:pt x="7830" y="17060"/>
                    <a:pt x="9045" y="14821"/>
                  </a:cubicBezTo>
                  <a:cubicBezTo>
                    <a:pt x="10260" y="12582"/>
                    <a:pt x="11070" y="9685"/>
                    <a:pt x="11205" y="8894"/>
                  </a:cubicBezTo>
                  <a:cubicBezTo>
                    <a:pt x="11340" y="8104"/>
                    <a:pt x="10800" y="9421"/>
                    <a:pt x="10395" y="10870"/>
                  </a:cubicBezTo>
                  <a:cubicBezTo>
                    <a:pt x="9990" y="12319"/>
                    <a:pt x="9720" y="13899"/>
                    <a:pt x="10125" y="15875"/>
                  </a:cubicBezTo>
                  <a:cubicBezTo>
                    <a:pt x="10530" y="17851"/>
                    <a:pt x="11610" y="20221"/>
                    <a:pt x="13635" y="20748"/>
                  </a:cubicBezTo>
                  <a:cubicBezTo>
                    <a:pt x="15660" y="21275"/>
                    <a:pt x="18630" y="19958"/>
                    <a:pt x="21600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3460300" y="6942960"/>
              <a:ext cx="126643" cy="49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227" fill="norm" stroke="1" extrusionOk="0">
                  <a:moveTo>
                    <a:pt x="12528" y="3861"/>
                  </a:moveTo>
                  <a:cubicBezTo>
                    <a:pt x="9072" y="6589"/>
                    <a:pt x="5616" y="9316"/>
                    <a:pt x="3672" y="11607"/>
                  </a:cubicBezTo>
                  <a:cubicBezTo>
                    <a:pt x="1728" y="13898"/>
                    <a:pt x="1296" y="15752"/>
                    <a:pt x="1080" y="17443"/>
                  </a:cubicBezTo>
                  <a:cubicBezTo>
                    <a:pt x="864" y="19134"/>
                    <a:pt x="864" y="20661"/>
                    <a:pt x="648" y="21098"/>
                  </a:cubicBezTo>
                  <a:cubicBezTo>
                    <a:pt x="432" y="21534"/>
                    <a:pt x="0" y="20879"/>
                    <a:pt x="0" y="18970"/>
                  </a:cubicBezTo>
                  <a:cubicBezTo>
                    <a:pt x="0" y="17061"/>
                    <a:pt x="432" y="13898"/>
                    <a:pt x="1944" y="10734"/>
                  </a:cubicBezTo>
                  <a:cubicBezTo>
                    <a:pt x="3456" y="7570"/>
                    <a:pt x="6048" y="4407"/>
                    <a:pt x="7992" y="2607"/>
                  </a:cubicBezTo>
                  <a:cubicBezTo>
                    <a:pt x="9936" y="807"/>
                    <a:pt x="11232" y="370"/>
                    <a:pt x="12960" y="152"/>
                  </a:cubicBezTo>
                  <a:cubicBezTo>
                    <a:pt x="14688" y="-66"/>
                    <a:pt x="16848" y="-66"/>
                    <a:pt x="18576" y="261"/>
                  </a:cubicBezTo>
                  <a:cubicBezTo>
                    <a:pt x="20304" y="589"/>
                    <a:pt x="21600" y="1243"/>
                    <a:pt x="21384" y="2389"/>
                  </a:cubicBezTo>
                  <a:cubicBezTo>
                    <a:pt x="21168" y="3534"/>
                    <a:pt x="19440" y="5170"/>
                    <a:pt x="16632" y="6425"/>
                  </a:cubicBezTo>
                  <a:cubicBezTo>
                    <a:pt x="13824" y="7679"/>
                    <a:pt x="9936" y="8552"/>
                    <a:pt x="6048" y="9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3642523" y="6919552"/>
              <a:ext cx="144922" cy="51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17" fill="norm" stroke="1" extrusionOk="0">
                  <a:moveTo>
                    <a:pt x="3239" y="3765"/>
                  </a:moveTo>
                  <a:cubicBezTo>
                    <a:pt x="4356" y="6518"/>
                    <a:pt x="5473" y="9271"/>
                    <a:pt x="5473" y="12024"/>
                  </a:cubicBezTo>
                  <a:cubicBezTo>
                    <a:pt x="5473" y="14777"/>
                    <a:pt x="4356" y="17529"/>
                    <a:pt x="3239" y="19224"/>
                  </a:cubicBezTo>
                  <a:cubicBezTo>
                    <a:pt x="2121" y="20918"/>
                    <a:pt x="1004" y="21553"/>
                    <a:pt x="446" y="21394"/>
                  </a:cubicBezTo>
                  <a:cubicBezTo>
                    <a:pt x="-113" y="21235"/>
                    <a:pt x="-113" y="20282"/>
                    <a:pt x="259" y="18059"/>
                  </a:cubicBezTo>
                  <a:cubicBezTo>
                    <a:pt x="632" y="15835"/>
                    <a:pt x="1377" y="12341"/>
                    <a:pt x="3239" y="9271"/>
                  </a:cubicBezTo>
                  <a:cubicBezTo>
                    <a:pt x="5101" y="6200"/>
                    <a:pt x="8080" y="3553"/>
                    <a:pt x="10315" y="2018"/>
                  </a:cubicBezTo>
                  <a:cubicBezTo>
                    <a:pt x="12549" y="482"/>
                    <a:pt x="14039" y="59"/>
                    <a:pt x="15528" y="6"/>
                  </a:cubicBezTo>
                  <a:cubicBezTo>
                    <a:pt x="17018" y="-47"/>
                    <a:pt x="18508" y="271"/>
                    <a:pt x="19625" y="1012"/>
                  </a:cubicBezTo>
                  <a:cubicBezTo>
                    <a:pt x="20742" y="1753"/>
                    <a:pt x="21487" y="2918"/>
                    <a:pt x="20928" y="4294"/>
                  </a:cubicBezTo>
                  <a:cubicBezTo>
                    <a:pt x="20370" y="5671"/>
                    <a:pt x="18508" y="7259"/>
                    <a:pt x="16459" y="8106"/>
                  </a:cubicBezTo>
                  <a:cubicBezTo>
                    <a:pt x="14411" y="8953"/>
                    <a:pt x="12177" y="9059"/>
                    <a:pt x="9942" y="9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3894754" y="6972737"/>
              <a:ext cx="138004" cy="1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3" fill="norm" stroke="1" extrusionOk="0">
                  <a:moveTo>
                    <a:pt x="0" y="7123"/>
                  </a:moveTo>
                  <a:cubicBezTo>
                    <a:pt x="2000" y="7723"/>
                    <a:pt x="4000" y="8323"/>
                    <a:pt x="5800" y="7873"/>
                  </a:cubicBezTo>
                  <a:cubicBezTo>
                    <a:pt x="7600" y="7423"/>
                    <a:pt x="9200" y="5923"/>
                    <a:pt x="10000" y="4273"/>
                  </a:cubicBezTo>
                  <a:cubicBezTo>
                    <a:pt x="10800" y="2623"/>
                    <a:pt x="10800" y="823"/>
                    <a:pt x="9800" y="223"/>
                  </a:cubicBezTo>
                  <a:cubicBezTo>
                    <a:pt x="8800" y="-377"/>
                    <a:pt x="6800" y="223"/>
                    <a:pt x="5000" y="2173"/>
                  </a:cubicBezTo>
                  <a:cubicBezTo>
                    <a:pt x="3200" y="4123"/>
                    <a:pt x="1600" y="7423"/>
                    <a:pt x="1400" y="10723"/>
                  </a:cubicBezTo>
                  <a:cubicBezTo>
                    <a:pt x="1200" y="14023"/>
                    <a:pt x="2400" y="17323"/>
                    <a:pt x="4000" y="19123"/>
                  </a:cubicBezTo>
                  <a:cubicBezTo>
                    <a:pt x="5600" y="20923"/>
                    <a:pt x="7600" y="21223"/>
                    <a:pt x="10600" y="20023"/>
                  </a:cubicBezTo>
                  <a:cubicBezTo>
                    <a:pt x="13600" y="18823"/>
                    <a:pt x="17600" y="16123"/>
                    <a:pt x="21600" y="13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4035313" y="6992139"/>
              <a:ext cx="81170" cy="15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40" fill="norm" stroke="1" extrusionOk="0">
                  <a:moveTo>
                    <a:pt x="5400" y="1446"/>
                  </a:moveTo>
                  <a:cubicBezTo>
                    <a:pt x="4050" y="6672"/>
                    <a:pt x="2700" y="11898"/>
                    <a:pt x="1688" y="15556"/>
                  </a:cubicBezTo>
                  <a:cubicBezTo>
                    <a:pt x="675" y="19214"/>
                    <a:pt x="0" y="21304"/>
                    <a:pt x="0" y="21130"/>
                  </a:cubicBezTo>
                  <a:cubicBezTo>
                    <a:pt x="0" y="20956"/>
                    <a:pt x="675" y="18517"/>
                    <a:pt x="2700" y="15033"/>
                  </a:cubicBezTo>
                  <a:cubicBezTo>
                    <a:pt x="4725" y="11549"/>
                    <a:pt x="8100" y="7020"/>
                    <a:pt x="11475" y="4059"/>
                  </a:cubicBezTo>
                  <a:cubicBezTo>
                    <a:pt x="14850" y="1098"/>
                    <a:pt x="18225" y="-296"/>
                    <a:pt x="19913" y="52"/>
                  </a:cubicBezTo>
                  <a:cubicBezTo>
                    <a:pt x="21600" y="401"/>
                    <a:pt x="21600" y="2491"/>
                    <a:pt x="21263" y="6149"/>
                  </a:cubicBezTo>
                  <a:cubicBezTo>
                    <a:pt x="20925" y="9807"/>
                    <a:pt x="20250" y="15033"/>
                    <a:pt x="19575" y="20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4209094" y="6932268"/>
              <a:ext cx="113378" cy="23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503" fill="norm" stroke="1" extrusionOk="0">
                  <a:moveTo>
                    <a:pt x="19722" y="822"/>
                  </a:moveTo>
                  <a:cubicBezTo>
                    <a:pt x="17374" y="363"/>
                    <a:pt x="15026" y="-97"/>
                    <a:pt x="12913" y="18"/>
                  </a:cubicBezTo>
                  <a:cubicBezTo>
                    <a:pt x="10800" y="133"/>
                    <a:pt x="8922" y="822"/>
                    <a:pt x="7513" y="1741"/>
                  </a:cubicBezTo>
                  <a:cubicBezTo>
                    <a:pt x="6104" y="2660"/>
                    <a:pt x="5165" y="3809"/>
                    <a:pt x="7278" y="5992"/>
                  </a:cubicBezTo>
                  <a:cubicBezTo>
                    <a:pt x="9391" y="8175"/>
                    <a:pt x="14557" y="11392"/>
                    <a:pt x="17609" y="13920"/>
                  </a:cubicBezTo>
                  <a:cubicBezTo>
                    <a:pt x="20661" y="16448"/>
                    <a:pt x="21600" y="18286"/>
                    <a:pt x="20191" y="19435"/>
                  </a:cubicBezTo>
                  <a:cubicBezTo>
                    <a:pt x="18783" y="20584"/>
                    <a:pt x="15026" y="21043"/>
                    <a:pt x="11270" y="21273"/>
                  </a:cubicBezTo>
                  <a:cubicBezTo>
                    <a:pt x="7513" y="21503"/>
                    <a:pt x="3757" y="21503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4965612" y="6946359"/>
              <a:ext cx="394092" cy="27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228" fill="norm" stroke="1" extrusionOk="0">
                  <a:moveTo>
                    <a:pt x="10387" y="8380"/>
                  </a:moveTo>
                  <a:cubicBezTo>
                    <a:pt x="10114" y="7407"/>
                    <a:pt x="9840" y="6434"/>
                    <a:pt x="8883" y="5753"/>
                  </a:cubicBezTo>
                  <a:cubicBezTo>
                    <a:pt x="7927" y="5072"/>
                    <a:pt x="6286" y="4683"/>
                    <a:pt x="4782" y="5364"/>
                  </a:cubicBezTo>
                  <a:cubicBezTo>
                    <a:pt x="3278" y="6045"/>
                    <a:pt x="1911" y="7796"/>
                    <a:pt x="1023" y="9548"/>
                  </a:cubicBezTo>
                  <a:cubicBezTo>
                    <a:pt x="134" y="11299"/>
                    <a:pt x="-276" y="13050"/>
                    <a:pt x="202" y="14121"/>
                  </a:cubicBezTo>
                  <a:cubicBezTo>
                    <a:pt x="681" y="15191"/>
                    <a:pt x="2048" y="15580"/>
                    <a:pt x="3210" y="14996"/>
                  </a:cubicBezTo>
                  <a:cubicBezTo>
                    <a:pt x="4372" y="14413"/>
                    <a:pt x="5329" y="12856"/>
                    <a:pt x="6013" y="11396"/>
                  </a:cubicBezTo>
                  <a:cubicBezTo>
                    <a:pt x="6696" y="9937"/>
                    <a:pt x="7106" y="8575"/>
                    <a:pt x="7175" y="8769"/>
                  </a:cubicBezTo>
                  <a:cubicBezTo>
                    <a:pt x="7243" y="8964"/>
                    <a:pt x="6970" y="10715"/>
                    <a:pt x="6833" y="12077"/>
                  </a:cubicBezTo>
                  <a:cubicBezTo>
                    <a:pt x="6696" y="13440"/>
                    <a:pt x="6696" y="14413"/>
                    <a:pt x="7380" y="15386"/>
                  </a:cubicBezTo>
                  <a:cubicBezTo>
                    <a:pt x="8063" y="16359"/>
                    <a:pt x="9430" y="17332"/>
                    <a:pt x="10866" y="17040"/>
                  </a:cubicBezTo>
                  <a:cubicBezTo>
                    <a:pt x="12301" y="16748"/>
                    <a:pt x="13805" y="15191"/>
                    <a:pt x="15035" y="12564"/>
                  </a:cubicBezTo>
                  <a:cubicBezTo>
                    <a:pt x="16266" y="9937"/>
                    <a:pt x="17223" y="6240"/>
                    <a:pt x="17701" y="3904"/>
                  </a:cubicBezTo>
                  <a:cubicBezTo>
                    <a:pt x="18180" y="1569"/>
                    <a:pt x="18180" y="596"/>
                    <a:pt x="17770" y="207"/>
                  </a:cubicBezTo>
                  <a:cubicBezTo>
                    <a:pt x="17359" y="-182"/>
                    <a:pt x="16539" y="13"/>
                    <a:pt x="15924" y="499"/>
                  </a:cubicBezTo>
                  <a:cubicBezTo>
                    <a:pt x="15309" y="986"/>
                    <a:pt x="14899" y="1764"/>
                    <a:pt x="14899" y="3223"/>
                  </a:cubicBezTo>
                  <a:cubicBezTo>
                    <a:pt x="14899" y="4683"/>
                    <a:pt x="15309" y="6823"/>
                    <a:pt x="16402" y="9061"/>
                  </a:cubicBezTo>
                  <a:cubicBezTo>
                    <a:pt x="17496" y="11299"/>
                    <a:pt x="19273" y="13634"/>
                    <a:pt x="20230" y="15288"/>
                  </a:cubicBezTo>
                  <a:cubicBezTo>
                    <a:pt x="21187" y="16942"/>
                    <a:pt x="21324" y="17915"/>
                    <a:pt x="20709" y="18888"/>
                  </a:cubicBezTo>
                  <a:cubicBezTo>
                    <a:pt x="20094" y="19861"/>
                    <a:pt x="18727" y="20834"/>
                    <a:pt x="17701" y="21126"/>
                  </a:cubicBezTo>
                  <a:cubicBezTo>
                    <a:pt x="16676" y="21418"/>
                    <a:pt x="15992" y="21029"/>
                    <a:pt x="15309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6069964" y="6887743"/>
              <a:ext cx="35484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21423" y="0"/>
                  </a:moveTo>
                  <a:cubicBezTo>
                    <a:pt x="20806" y="2459"/>
                    <a:pt x="20189" y="4917"/>
                    <a:pt x="18492" y="7639"/>
                  </a:cubicBezTo>
                  <a:cubicBezTo>
                    <a:pt x="16794" y="10361"/>
                    <a:pt x="14017" y="13346"/>
                    <a:pt x="11626" y="15190"/>
                  </a:cubicBezTo>
                  <a:cubicBezTo>
                    <a:pt x="9234" y="17034"/>
                    <a:pt x="7229" y="17737"/>
                    <a:pt x="5686" y="18000"/>
                  </a:cubicBezTo>
                  <a:cubicBezTo>
                    <a:pt x="4143" y="18263"/>
                    <a:pt x="3063" y="18088"/>
                    <a:pt x="2214" y="17649"/>
                  </a:cubicBezTo>
                  <a:cubicBezTo>
                    <a:pt x="1366" y="17210"/>
                    <a:pt x="749" y="16507"/>
                    <a:pt x="363" y="15278"/>
                  </a:cubicBezTo>
                  <a:cubicBezTo>
                    <a:pt x="-23" y="14049"/>
                    <a:pt x="-177" y="12293"/>
                    <a:pt x="286" y="10976"/>
                  </a:cubicBezTo>
                  <a:cubicBezTo>
                    <a:pt x="749" y="9659"/>
                    <a:pt x="1829" y="8780"/>
                    <a:pt x="3217" y="8341"/>
                  </a:cubicBezTo>
                  <a:cubicBezTo>
                    <a:pt x="4606" y="7902"/>
                    <a:pt x="6303" y="7902"/>
                    <a:pt x="8540" y="9571"/>
                  </a:cubicBezTo>
                  <a:cubicBezTo>
                    <a:pt x="10777" y="11239"/>
                    <a:pt x="13554" y="14576"/>
                    <a:pt x="15020" y="16683"/>
                  </a:cubicBezTo>
                  <a:cubicBezTo>
                    <a:pt x="16486" y="18790"/>
                    <a:pt x="16640" y="19668"/>
                    <a:pt x="17103" y="20283"/>
                  </a:cubicBezTo>
                  <a:cubicBezTo>
                    <a:pt x="17566" y="20898"/>
                    <a:pt x="18337" y="21249"/>
                    <a:pt x="191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6861821" y="6788074"/>
              <a:ext cx="3833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757"/>
                    <a:pt x="21600" y="9514"/>
                    <a:pt x="18000" y="13114"/>
                  </a:cubicBezTo>
                  <a:cubicBezTo>
                    <a:pt x="14400" y="16714"/>
                    <a:pt x="7200" y="19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6708484" y="7156083"/>
              <a:ext cx="12267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6480"/>
                    <a:pt x="9000" y="12960"/>
                    <a:pt x="12600" y="16560"/>
                  </a:cubicBezTo>
                  <a:cubicBezTo>
                    <a:pt x="16200" y="20160"/>
                    <a:pt x="1890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6831153" y="7148416"/>
              <a:ext cx="1456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7429167" y="7083466"/>
              <a:ext cx="276008" cy="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200" y="11918"/>
                    <a:pt x="12400" y="3818"/>
                    <a:pt x="16000" y="1118"/>
                  </a:cubicBezTo>
                  <a:cubicBezTo>
                    <a:pt x="19600" y="-1582"/>
                    <a:pt x="20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7390833" y="7179083"/>
              <a:ext cx="34500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7018"/>
                    <a:pt x="9600" y="12436"/>
                    <a:pt x="13200" y="8836"/>
                  </a:cubicBezTo>
                  <a:cubicBezTo>
                    <a:pt x="16800" y="5236"/>
                    <a:pt x="192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7682173" y="6956744"/>
              <a:ext cx="27103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0" y="0"/>
                  </a:moveTo>
                  <a:cubicBezTo>
                    <a:pt x="5400" y="1412"/>
                    <a:pt x="10800" y="2824"/>
                    <a:pt x="14600" y="4306"/>
                  </a:cubicBezTo>
                  <a:cubicBezTo>
                    <a:pt x="18400" y="5788"/>
                    <a:pt x="20600" y="7341"/>
                    <a:pt x="21100" y="9106"/>
                  </a:cubicBezTo>
                  <a:cubicBezTo>
                    <a:pt x="21600" y="10871"/>
                    <a:pt x="20400" y="12847"/>
                    <a:pt x="17700" y="14965"/>
                  </a:cubicBezTo>
                  <a:cubicBezTo>
                    <a:pt x="15000" y="17082"/>
                    <a:pt x="10800" y="19341"/>
                    <a:pt x="6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9491547" y="5967722"/>
              <a:ext cx="51367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27" y="2400"/>
                    <a:pt x="3654" y="4800"/>
                    <a:pt x="6448" y="7200"/>
                  </a:cubicBezTo>
                  <a:cubicBezTo>
                    <a:pt x="9242" y="9600"/>
                    <a:pt x="13003" y="12000"/>
                    <a:pt x="15690" y="14400"/>
                  </a:cubicBezTo>
                  <a:cubicBezTo>
                    <a:pt x="18376" y="16800"/>
                    <a:pt x="19988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9897889" y="5875720"/>
              <a:ext cx="14118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600" fill="norm" stroke="1" extrusionOk="0">
                  <a:moveTo>
                    <a:pt x="5492" y="0"/>
                  </a:moveTo>
                  <a:cubicBezTo>
                    <a:pt x="9885" y="2234"/>
                    <a:pt x="14278" y="4469"/>
                    <a:pt x="17207" y="7200"/>
                  </a:cubicBezTo>
                  <a:cubicBezTo>
                    <a:pt x="20136" y="9931"/>
                    <a:pt x="21600" y="13159"/>
                    <a:pt x="18488" y="15641"/>
                  </a:cubicBezTo>
                  <a:cubicBezTo>
                    <a:pt x="15376" y="18124"/>
                    <a:pt x="7688" y="19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8333854" y="6987412"/>
              <a:ext cx="30204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545" y="3273"/>
                  </a:moveTo>
                  <a:cubicBezTo>
                    <a:pt x="3630" y="2182"/>
                    <a:pt x="6716" y="1091"/>
                    <a:pt x="9711" y="545"/>
                  </a:cubicBezTo>
                  <a:cubicBezTo>
                    <a:pt x="12706" y="0"/>
                    <a:pt x="15610" y="0"/>
                    <a:pt x="17516" y="0"/>
                  </a:cubicBezTo>
                  <a:cubicBezTo>
                    <a:pt x="19422" y="0"/>
                    <a:pt x="20329" y="0"/>
                    <a:pt x="20874" y="545"/>
                  </a:cubicBezTo>
                  <a:cubicBezTo>
                    <a:pt x="21419" y="1091"/>
                    <a:pt x="21600" y="2182"/>
                    <a:pt x="21328" y="3164"/>
                  </a:cubicBezTo>
                  <a:cubicBezTo>
                    <a:pt x="21055" y="4145"/>
                    <a:pt x="20329" y="5018"/>
                    <a:pt x="18242" y="6545"/>
                  </a:cubicBezTo>
                  <a:cubicBezTo>
                    <a:pt x="16155" y="8073"/>
                    <a:pt x="12706" y="10255"/>
                    <a:pt x="9802" y="12000"/>
                  </a:cubicBezTo>
                  <a:cubicBezTo>
                    <a:pt x="6897" y="13745"/>
                    <a:pt x="4538" y="15055"/>
                    <a:pt x="2813" y="16255"/>
                  </a:cubicBezTo>
                  <a:cubicBezTo>
                    <a:pt x="1089" y="17455"/>
                    <a:pt x="0" y="18545"/>
                    <a:pt x="0" y="19418"/>
                  </a:cubicBezTo>
                  <a:cubicBezTo>
                    <a:pt x="0" y="20291"/>
                    <a:pt x="1089" y="20945"/>
                    <a:pt x="3267" y="21273"/>
                  </a:cubicBezTo>
                  <a:cubicBezTo>
                    <a:pt x="5445" y="21600"/>
                    <a:pt x="8713" y="21600"/>
                    <a:pt x="119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8538785" y="7179083"/>
              <a:ext cx="15541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21186" y="0"/>
                  </a:moveTo>
                  <a:cubicBezTo>
                    <a:pt x="17702" y="4547"/>
                    <a:pt x="14218" y="9095"/>
                    <a:pt x="11605" y="11937"/>
                  </a:cubicBezTo>
                  <a:cubicBezTo>
                    <a:pt x="8992" y="14779"/>
                    <a:pt x="7251" y="15916"/>
                    <a:pt x="5509" y="16484"/>
                  </a:cubicBezTo>
                  <a:cubicBezTo>
                    <a:pt x="3767" y="17053"/>
                    <a:pt x="2025" y="17053"/>
                    <a:pt x="980" y="16105"/>
                  </a:cubicBezTo>
                  <a:cubicBezTo>
                    <a:pt x="-66" y="15158"/>
                    <a:pt x="-414" y="13263"/>
                    <a:pt x="631" y="12316"/>
                  </a:cubicBezTo>
                  <a:cubicBezTo>
                    <a:pt x="1676" y="11368"/>
                    <a:pt x="4115" y="11368"/>
                    <a:pt x="7773" y="13074"/>
                  </a:cubicBezTo>
                  <a:cubicBezTo>
                    <a:pt x="11431" y="14779"/>
                    <a:pt x="16309" y="18189"/>
                    <a:pt x="211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8709529" y="7163750"/>
              <a:ext cx="11500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273"/>
                    <a:pt x="12000" y="6545"/>
                    <a:pt x="8400" y="10145"/>
                  </a:cubicBezTo>
                  <a:cubicBezTo>
                    <a:pt x="4800" y="13745"/>
                    <a:pt x="240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8793865" y="7301752"/>
              <a:ext cx="184005" cy="19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0"/>
                  </a:moveTo>
                  <a:cubicBezTo>
                    <a:pt x="3300" y="288"/>
                    <a:pt x="6600" y="576"/>
                    <a:pt x="9000" y="2160"/>
                  </a:cubicBezTo>
                  <a:cubicBezTo>
                    <a:pt x="11400" y="3744"/>
                    <a:pt x="12900" y="6624"/>
                    <a:pt x="12900" y="9360"/>
                  </a:cubicBezTo>
                  <a:cubicBezTo>
                    <a:pt x="12900" y="12096"/>
                    <a:pt x="11400" y="14688"/>
                    <a:pt x="9300" y="16704"/>
                  </a:cubicBezTo>
                  <a:cubicBezTo>
                    <a:pt x="7200" y="18720"/>
                    <a:pt x="4500" y="20160"/>
                    <a:pt x="4500" y="20880"/>
                  </a:cubicBezTo>
                  <a:cubicBezTo>
                    <a:pt x="4500" y="21600"/>
                    <a:pt x="7200" y="21600"/>
                    <a:pt x="10500" y="21456"/>
                  </a:cubicBezTo>
                  <a:cubicBezTo>
                    <a:pt x="13800" y="21312"/>
                    <a:pt x="17700" y="21024"/>
                    <a:pt x="2160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9353544" y="6887743"/>
              <a:ext cx="61336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4637"/>
                    <a:pt x="19800" y="9275"/>
                    <a:pt x="18000" y="12692"/>
                  </a:cubicBezTo>
                  <a:cubicBezTo>
                    <a:pt x="16200" y="16108"/>
                    <a:pt x="13500" y="18305"/>
                    <a:pt x="10350" y="19586"/>
                  </a:cubicBezTo>
                  <a:cubicBezTo>
                    <a:pt x="7200" y="20868"/>
                    <a:pt x="3600" y="212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9296457" y="6857075"/>
              <a:ext cx="225759" cy="17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50" fill="norm" stroke="1" extrusionOk="0">
                  <a:moveTo>
                    <a:pt x="8333" y="0"/>
                  </a:moveTo>
                  <a:cubicBezTo>
                    <a:pt x="6392" y="4513"/>
                    <a:pt x="4450" y="9027"/>
                    <a:pt x="3358" y="12090"/>
                  </a:cubicBezTo>
                  <a:cubicBezTo>
                    <a:pt x="2266" y="15152"/>
                    <a:pt x="2023" y="16764"/>
                    <a:pt x="1538" y="18376"/>
                  </a:cubicBezTo>
                  <a:cubicBezTo>
                    <a:pt x="1052" y="19988"/>
                    <a:pt x="324" y="21600"/>
                    <a:pt x="82" y="21439"/>
                  </a:cubicBezTo>
                  <a:cubicBezTo>
                    <a:pt x="-161" y="21278"/>
                    <a:pt x="82" y="19343"/>
                    <a:pt x="1538" y="15636"/>
                  </a:cubicBezTo>
                  <a:cubicBezTo>
                    <a:pt x="2994" y="11928"/>
                    <a:pt x="5664" y="6448"/>
                    <a:pt x="7605" y="3546"/>
                  </a:cubicBezTo>
                  <a:cubicBezTo>
                    <a:pt x="9547" y="645"/>
                    <a:pt x="10760" y="322"/>
                    <a:pt x="12945" y="2096"/>
                  </a:cubicBezTo>
                  <a:cubicBezTo>
                    <a:pt x="15129" y="3869"/>
                    <a:pt x="18284" y="7737"/>
                    <a:pt x="21439" y="11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1600891" y="7779531"/>
              <a:ext cx="154087" cy="66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21" fill="norm" stroke="1" extrusionOk="0">
                  <a:moveTo>
                    <a:pt x="6472" y="5362"/>
                  </a:moveTo>
                  <a:cubicBezTo>
                    <a:pt x="5776" y="7671"/>
                    <a:pt x="5079" y="9979"/>
                    <a:pt x="4556" y="12535"/>
                  </a:cubicBezTo>
                  <a:cubicBezTo>
                    <a:pt x="4034" y="15090"/>
                    <a:pt x="3685" y="17894"/>
                    <a:pt x="3337" y="19501"/>
                  </a:cubicBezTo>
                  <a:cubicBezTo>
                    <a:pt x="2988" y="21109"/>
                    <a:pt x="2640" y="21521"/>
                    <a:pt x="2292" y="21521"/>
                  </a:cubicBezTo>
                  <a:cubicBezTo>
                    <a:pt x="1943" y="21521"/>
                    <a:pt x="1595" y="21109"/>
                    <a:pt x="1072" y="19460"/>
                  </a:cubicBezTo>
                  <a:cubicBezTo>
                    <a:pt x="550" y="17811"/>
                    <a:pt x="-147" y="14926"/>
                    <a:pt x="27" y="12164"/>
                  </a:cubicBezTo>
                  <a:cubicBezTo>
                    <a:pt x="201" y="9402"/>
                    <a:pt x="1247" y="6764"/>
                    <a:pt x="2466" y="4991"/>
                  </a:cubicBezTo>
                  <a:cubicBezTo>
                    <a:pt x="3685" y="3219"/>
                    <a:pt x="5079" y="2312"/>
                    <a:pt x="6472" y="1611"/>
                  </a:cubicBezTo>
                  <a:cubicBezTo>
                    <a:pt x="7866" y="910"/>
                    <a:pt x="9259" y="416"/>
                    <a:pt x="10827" y="168"/>
                  </a:cubicBezTo>
                  <a:cubicBezTo>
                    <a:pt x="12395" y="-79"/>
                    <a:pt x="14137" y="-79"/>
                    <a:pt x="16053" y="333"/>
                  </a:cubicBezTo>
                  <a:cubicBezTo>
                    <a:pt x="17969" y="745"/>
                    <a:pt x="20059" y="1570"/>
                    <a:pt x="20756" y="2642"/>
                  </a:cubicBezTo>
                  <a:cubicBezTo>
                    <a:pt x="21453" y="3713"/>
                    <a:pt x="20756" y="5032"/>
                    <a:pt x="17795" y="6022"/>
                  </a:cubicBezTo>
                  <a:cubicBezTo>
                    <a:pt x="14834" y="7011"/>
                    <a:pt x="9608" y="7671"/>
                    <a:pt x="4382" y="8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1817041" y="7945767"/>
              <a:ext cx="107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1982097" y="7846098"/>
              <a:ext cx="118618" cy="18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63" fill="norm" stroke="1" extrusionOk="0">
                  <a:moveTo>
                    <a:pt x="650" y="0"/>
                  </a:moveTo>
                  <a:cubicBezTo>
                    <a:pt x="191" y="3000"/>
                    <a:pt x="-269" y="6000"/>
                    <a:pt x="191" y="9300"/>
                  </a:cubicBezTo>
                  <a:cubicBezTo>
                    <a:pt x="650" y="12600"/>
                    <a:pt x="2029" y="16200"/>
                    <a:pt x="3637" y="18450"/>
                  </a:cubicBezTo>
                  <a:cubicBezTo>
                    <a:pt x="5246" y="20700"/>
                    <a:pt x="7084" y="21600"/>
                    <a:pt x="8463" y="21150"/>
                  </a:cubicBezTo>
                  <a:cubicBezTo>
                    <a:pt x="9842" y="20700"/>
                    <a:pt x="10761" y="18900"/>
                    <a:pt x="11680" y="16050"/>
                  </a:cubicBezTo>
                  <a:cubicBezTo>
                    <a:pt x="12599" y="13200"/>
                    <a:pt x="13518" y="9300"/>
                    <a:pt x="13978" y="6600"/>
                  </a:cubicBezTo>
                  <a:cubicBezTo>
                    <a:pt x="14437" y="3900"/>
                    <a:pt x="14437" y="2400"/>
                    <a:pt x="15586" y="1500"/>
                  </a:cubicBezTo>
                  <a:cubicBezTo>
                    <a:pt x="16735" y="600"/>
                    <a:pt x="19033" y="30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2094264" y="7607225"/>
              <a:ext cx="757801" cy="41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0" fill="norm" stroke="1" extrusionOk="0">
                  <a:moveTo>
                    <a:pt x="3238" y="13891"/>
                  </a:moveTo>
                  <a:cubicBezTo>
                    <a:pt x="2874" y="13759"/>
                    <a:pt x="2510" y="13627"/>
                    <a:pt x="2074" y="14154"/>
                  </a:cubicBezTo>
                  <a:cubicBezTo>
                    <a:pt x="1638" y="14681"/>
                    <a:pt x="1129" y="15866"/>
                    <a:pt x="765" y="16854"/>
                  </a:cubicBezTo>
                  <a:cubicBezTo>
                    <a:pt x="401" y="17842"/>
                    <a:pt x="183" y="18632"/>
                    <a:pt x="74" y="19357"/>
                  </a:cubicBezTo>
                  <a:cubicBezTo>
                    <a:pt x="-35" y="20081"/>
                    <a:pt x="-35" y="20739"/>
                    <a:pt x="147" y="20937"/>
                  </a:cubicBezTo>
                  <a:cubicBezTo>
                    <a:pt x="329" y="21135"/>
                    <a:pt x="692" y="20871"/>
                    <a:pt x="1129" y="20213"/>
                  </a:cubicBezTo>
                  <a:cubicBezTo>
                    <a:pt x="1565" y="19554"/>
                    <a:pt x="2074" y="18500"/>
                    <a:pt x="2474" y="17776"/>
                  </a:cubicBezTo>
                  <a:cubicBezTo>
                    <a:pt x="2874" y="17052"/>
                    <a:pt x="3165" y="16657"/>
                    <a:pt x="3274" y="17052"/>
                  </a:cubicBezTo>
                  <a:cubicBezTo>
                    <a:pt x="3383" y="17447"/>
                    <a:pt x="3310" y="18632"/>
                    <a:pt x="3274" y="19554"/>
                  </a:cubicBezTo>
                  <a:cubicBezTo>
                    <a:pt x="3238" y="20476"/>
                    <a:pt x="3238" y="21135"/>
                    <a:pt x="3383" y="21266"/>
                  </a:cubicBezTo>
                  <a:cubicBezTo>
                    <a:pt x="3529" y="21398"/>
                    <a:pt x="3820" y="21003"/>
                    <a:pt x="4329" y="19225"/>
                  </a:cubicBezTo>
                  <a:cubicBezTo>
                    <a:pt x="4838" y="17447"/>
                    <a:pt x="5565" y="14286"/>
                    <a:pt x="6110" y="11257"/>
                  </a:cubicBezTo>
                  <a:cubicBezTo>
                    <a:pt x="6656" y="8227"/>
                    <a:pt x="7020" y="5330"/>
                    <a:pt x="7201" y="3354"/>
                  </a:cubicBezTo>
                  <a:cubicBezTo>
                    <a:pt x="7383" y="1378"/>
                    <a:pt x="7383" y="325"/>
                    <a:pt x="7238" y="61"/>
                  </a:cubicBezTo>
                  <a:cubicBezTo>
                    <a:pt x="7092" y="-202"/>
                    <a:pt x="6801" y="325"/>
                    <a:pt x="6438" y="2630"/>
                  </a:cubicBezTo>
                  <a:cubicBezTo>
                    <a:pt x="6074" y="4935"/>
                    <a:pt x="5638" y="9018"/>
                    <a:pt x="5420" y="11981"/>
                  </a:cubicBezTo>
                  <a:cubicBezTo>
                    <a:pt x="5201" y="14944"/>
                    <a:pt x="5201" y="16788"/>
                    <a:pt x="5274" y="18105"/>
                  </a:cubicBezTo>
                  <a:cubicBezTo>
                    <a:pt x="5347" y="19422"/>
                    <a:pt x="5492" y="20213"/>
                    <a:pt x="5747" y="20542"/>
                  </a:cubicBezTo>
                  <a:cubicBezTo>
                    <a:pt x="6001" y="20871"/>
                    <a:pt x="6365" y="20739"/>
                    <a:pt x="6692" y="19883"/>
                  </a:cubicBezTo>
                  <a:cubicBezTo>
                    <a:pt x="7020" y="19027"/>
                    <a:pt x="7310" y="17447"/>
                    <a:pt x="7529" y="16327"/>
                  </a:cubicBezTo>
                  <a:cubicBezTo>
                    <a:pt x="7747" y="15208"/>
                    <a:pt x="7892" y="14549"/>
                    <a:pt x="8001" y="14615"/>
                  </a:cubicBezTo>
                  <a:cubicBezTo>
                    <a:pt x="8110" y="14681"/>
                    <a:pt x="8183" y="15471"/>
                    <a:pt x="8365" y="15669"/>
                  </a:cubicBezTo>
                  <a:cubicBezTo>
                    <a:pt x="8547" y="15866"/>
                    <a:pt x="8838" y="15471"/>
                    <a:pt x="9092" y="15010"/>
                  </a:cubicBezTo>
                  <a:cubicBezTo>
                    <a:pt x="9347" y="14549"/>
                    <a:pt x="9565" y="14022"/>
                    <a:pt x="9638" y="14088"/>
                  </a:cubicBezTo>
                  <a:cubicBezTo>
                    <a:pt x="9710" y="14154"/>
                    <a:pt x="9638" y="14813"/>
                    <a:pt x="9565" y="15471"/>
                  </a:cubicBezTo>
                  <a:cubicBezTo>
                    <a:pt x="9492" y="16130"/>
                    <a:pt x="9420" y="16788"/>
                    <a:pt x="9529" y="17644"/>
                  </a:cubicBezTo>
                  <a:cubicBezTo>
                    <a:pt x="9638" y="18500"/>
                    <a:pt x="9929" y="19554"/>
                    <a:pt x="10256" y="20015"/>
                  </a:cubicBezTo>
                  <a:cubicBezTo>
                    <a:pt x="10583" y="20476"/>
                    <a:pt x="10947" y="20344"/>
                    <a:pt x="11492" y="19357"/>
                  </a:cubicBezTo>
                  <a:cubicBezTo>
                    <a:pt x="12038" y="18369"/>
                    <a:pt x="12765" y="16525"/>
                    <a:pt x="13238" y="15339"/>
                  </a:cubicBezTo>
                  <a:cubicBezTo>
                    <a:pt x="13710" y="14154"/>
                    <a:pt x="13929" y="13627"/>
                    <a:pt x="13965" y="13693"/>
                  </a:cubicBezTo>
                  <a:cubicBezTo>
                    <a:pt x="14001" y="13759"/>
                    <a:pt x="13856" y="14418"/>
                    <a:pt x="13783" y="15076"/>
                  </a:cubicBezTo>
                  <a:cubicBezTo>
                    <a:pt x="13710" y="15735"/>
                    <a:pt x="13710" y="16393"/>
                    <a:pt x="13710" y="17249"/>
                  </a:cubicBezTo>
                  <a:cubicBezTo>
                    <a:pt x="13710" y="18105"/>
                    <a:pt x="13710" y="19159"/>
                    <a:pt x="13892" y="19752"/>
                  </a:cubicBezTo>
                  <a:cubicBezTo>
                    <a:pt x="14074" y="20344"/>
                    <a:pt x="14438" y="20476"/>
                    <a:pt x="14947" y="20278"/>
                  </a:cubicBezTo>
                  <a:cubicBezTo>
                    <a:pt x="15456" y="20081"/>
                    <a:pt x="16110" y="19554"/>
                    <a:pt x="16692" y="18764"/>
                  </a:cubicBezTo>
                  <a:cubicBezTo>
                    <a:pt x="17274" y="17974"/>
                    <a:pt x="17783" y="16920"/>
                    <a:pt x="18147" y="16130"/>
                  </a:cubicBezTo>
                  <a:cubicBezTo>
                    <a:pt x="18510" y="15339"/>
                    <a:pt x="18729" y="14813"/>
                    <a:pt x="18874" y="14154"/>
                  </a:cubicBezTo>
                  <a:cubicBezTo>
                    <a:pt x="19020" y="13496"/>
                    <a:pt x="19092" y="12705"/>
                    <a:pt x="18947" y="12442"/>
                  </a:cubicBezTo>
                  <a:cubicBezTo>
                    <a:pt x="18801" y="12178"/>
                    <a:pt x="18438" y="12442"/>
                    <a:pt x="18038" y="13166"/>
                  </a:cubicBezTo>
                  <a:cubicBezTo>
                    <a:pt x="17638" y="13891"/>
                    <a:pt x="17201" y="15076"/>
                    <a:pt x="16983" y="16130"/>
                  </a:cubicBezTo>
                  <a:cubicBezTo>
                    <a:pt x="16765" y="17183"/>
                    <a:pt x="16765" y="18105"/>
                    <a:pt x="17165" y="18698"/>
                  </a:cubicBezTo>
                  <a:cubicBezTo>
                    <a:pt x="17565" y="19291"/>
                    <a:pt x="18365" y="19554"/>
                    <a:pt x="19165" y="19752"/>
                  </a:cubicBezTo>
                  <a:cubicBezTo>
                    <a:pt x="19965" y="19949"/>
                    <a:pt x="20765" y="20081"/>
                    <a:pt x="21565" y="20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1525701" y="8191106"/>
              <a:ext cx="97368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8" y="19200"/>
                    <a:pt x="3855" y="16800"/>
                    <a:pt x="5839" y="13800"/>
                  </a:cubicBezTo>
                  <a:cubicBezTo>
                    <a:pt x="7824" y="10800"/>
                    <a:pt x="9865" y="7200"/>
                    <a:pt x="12076" y="4800"/>
                  </a:cubicBezTo>
                  <a:cubicBezTo>
                    <a:pt x="14287" y="2400"/>
                    <a:pt x="16668" y="1200"/>
                    <a:pt x="18283" y="600"/>
                  </a:cubicBezTo>
                  <a:cubicBezTo>
                    <a:pt x="19899" y="0"/>
                    <a:pt x="207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2093047" y="8160438"/>
              <a:ext cx="54434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1" y="18000"/>
                    <a:pt x="5882" y="14400"/>
                    <a:pt x="9482" y="10800"/>
                  </a:cubicBezTo>
                  <a:cubicBezTo>
                    <a:pt x="13082" y="7200"/>
                    <a:pt x="1734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3074402" y="7838431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3051402" y="8037769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3528938" y="7679745"/>
              <a:ext cx="158812" cy="44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56" fill="norm" stroke="1" extrusionOk="0">
                  <a:moveTo>
                    <a:pt x="21306" y="3550"/>
                  </a:moveTo>
                  <a:cubicBezTo>
                    <a:pt x="21306" y="2818"/>
                    <a:pt x="21306" y="2086"/>
                    <a:pt x="19763" y="1475"/>
                  </a:cubicBezTo>
                  <a:cubicBezTo>
                    <a:pt x="18220" y="865"/>
                    <a:pt x="15135" y="377"/>
                    <a:pt x="12735" y="133"/>
                  </a:cubicBezTo>
                  <a:cubicBezTo>
                    <a:pt x="10335" y="-111"/>
                    <a:pt x="8620" y="-111"/>
                    <a:pt x="6220" y="926"/>
                  </a:cubicBezTo>
                  <a:cubicBezTo>
                    <a:pt x="3820" y="1964"/>
                    <a:pt x="735" y="4038"/>
                    <a:pt x="392" y="6113"/>
                  </a:cubicBezTo>
                  <a:cubicBezTo>
                    <a:pt x="49" y="8187"/>
                    <a:pt x="2449" y="10262"/>
                    <a:pt x="5877" y="12031"/>
                  </a:cubicBezTo>
                  <a:cubicBezTo>
                    <a:pt x="9306" y="13801"/>
                    <a:pt x="13763" y="15265"/>
                    <a:pt x="16163" y="16303"/>
                  </a:cubicBezTo>
                  <a:cubicBezTo>
                    <a:pt x="18563" y="17340"/>
                    <a:pt x="18906" y="17950"/>
                    <a:pt x="17535" y="18743"/>
                  </a:cubicBezTo>
                  <a:cubicBezTo>
                    <a:pt x="16163" y="19536"/>
                    <a:pt x="13077" y="20513"/>
                    <a:pt x="10677" y="21001"/>
                  </a:cubicBezTo>
                  <a:cubicBezTo>
                    <a:pt x="8277" y="21489"/>
                    <a:pt x="6563" y="21489"/>
                    <a:pt x="4849" y="21428"/>
                  </a:cubicBezTo>
                  <a:cubicBezTo>
                    <a:pt x="3135" y="21367"/>
                    <a:pt x="1420" y="21245"/>
                    <a:pt x="563" y="20879"/>
                  </a:cubicBezTo>
                  <a:cubicBezTo>
                    <a:pt x="-294" y="20513"/>
                    <a:pt x="-294" y="19903"/>
                    <a:pt x="1420" y="19048"/>
                  </a:cubicBezTo>
                  <a:cubicBezTo>
                    <a:pt x="3135" y="18194"/>
                    <a:pt x="6563" y="17096"/>
                    <a:pt x="9992" y="15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3734709" y="7915100"/>
              <a:ext cx="20604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500" y="0"/>
                  </a:moveTo>
                  <a:cubicBezTo>
                    <a:pt x="2033" y="4533"/>
                    <a:pt x="2567" y="9067"/>
                    <a:pt x="2700" y="12133"/>
                  </a:cubicBezTo>
                  <a:cubicBezTo>
                    <a:pt x="2833" y="15200"/>
                    <a:pt x="2567" y="16800"/>
                    <a:pt x="2033" y="18133"/>
                  </a:cubicBezTo>
                  <a:cubicBezTo>
                    <a:pt x="1500" y="19467"/>
                    <a:pt x="700" y="20533"/>
                    <a:pt x="300" y="20400"/>
                  </a:cubicBezTo>
                  <a:cubicBezTo>
                    <a:pt x="-100" y="20267"/>
                    <a:pt x="-100" y="18933"/>
                    <a:pt x="300" y="16800"/>
                  </a:cubicBezTo>
                  <a:cubicBezTo>
                    <a:pt x="700" y="14667"/>
                    <a:pt x="1500" y="11733"/>
                    <a:pt x="2300" y="9733"/>
                  </a:cubicBezTo>
                  <a:cubicBezTo>
                    <a:pt x="3100" y="7733"/>
                    <a:pt x="3900" y="6667"/>
                    <a:pt x="4833" y="6533"/>
                  </a:cubicBezTo>
                  <a:cubicBezTo>
                    <a:pt x="5767" y="6400"/>
                    <a:pt x="6833" y="7200"/>
                    <a:pt x="7633" y="8267"/>
                  </a:cubicBezTo>
                  <a:cubicBezTo>
                    <a:pt x="8433" y="9333"/>
                    <a:pt x="8967" y="10667"/>
                    <a:pt x="9367" y="12267"/>
                  </a:cubicBezTo>
                  <a:cubicBezTo>
                    <a:pt x="9767" y="13867"/>
                    <a:pt x="10033" y="15733"/>
                    <a:pt x="10433" y="16000"/>
                  </a:cubicBezTo>
                  <a:cubicBezTo>
                    <a:pt x="10833" y="16267"/>
                    <a:pt x="11367" y="14933"/>
                    <a:pt x="12300" y="12800"/>
                  </a:cubicBezTo>
                  <a:cubicBezTo>
                    <a:pt x="13233" y="10667"/>
                    <a:pt x="14567" y="7733"/>
                    <a:pt x="15767" y="5600"/>
                  </a:cubicBezTo>
                  <a:cubicBezTo>
                    <a:pt x="16967" y="3467"/>
                    <a:pt x="18033" y="2133"/>
                    <a:pt x="18567" y="2533"/>
                  </a:cubicBezTo>
                  <a:cubicBezTo>
                    <a:pt x="19100" y="2933"/>
                    <a:pt x="19100" y="5067"/>
                    <a:pt x="19100" y="8133"/>
                  </a:cubicBezTo>
                  <a:cubicBezTo>
                    <a:pt x="19100" y="11200"/>
                    <a:pt x="19100" y="15200"/>
                    <a:pt x="19500" y="17600"/>
                  </a:cubicBezTo>
                  <a:cubicBezTo>
                    <a:pt x="19900" y="20000"/>
                    <a:pt x="20700" y="20800"/>
                    <a:pt x="21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3956134" y="7734826"/>
              <a:ext cx="537119" cy="44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45" fill="norm" stroke="1" extrusionOk="0">
                  <a:moveTo>
                    <a:pt x="4562" y="11971"/>
                  </a:moveTo>
                  <a:cubicBezTo>
                    <a:pt x="4055" y="11726"/>
                    <a:pt x="3548" y="11480"/>
                    <a:pt x="2838" y="11726"/>
                  </a:cubicBezTo>
                  <a:cubicBezTo>
                    <a:pt x="2128" y="11971"/>
                    <a:pt x="1215" y="12708"/>
                    <a:pt x="658" y="13567"/>
                  </a:cubicBezTo>
                  <a:cubicBezTo>
                    <a:pt x="100" y="14426"/>
                    <a:pt x="-103" y="15408"/>
                    <a:pt x="49" y="15837"/>
                  </a:cubicBezTo>
                  <a:cubicBezTo>
                    <a:pt x="201" y="16267"/>
                    <a:pt x="708" y="16144"/>
                    <a:pt x="1165" y="15837"/>
                  </a:cubicBezTo>
                  <a:cubicBezTo>
                    <a:pt x="1621" y="15530"/>
                    <a:pt x="2027" y="15039"/>
                    <a:pt x="2382" y="14549"/>
                  </a:cubicBezTo>
                  <a:cubicBezTo>
                    <a:pt x="2736" y="14058"/>
                    <a:pt x="3041" y="13567"/>
                    <a:pt x="3294" y="14180"/>
                  </a:cubicBezTo>
                  <a:cubicBezTo>
                    <a:pt x="3548" y="14794"/>
                    <a:pt x="3751" y="16512"/>
                    <a:pt x="4055" y="17187"/>
                  </a:cubicBezTo>
                  <a:cubicBezTo>
                    <a:pt x="4359" y="17862"/>
                    <a:pt x="4765" y="17494"/>
                    <a:pt x="5424" y="16144"/>
                  </a:cubicBezTo>
                  <a:cubicBezTo>
                    <a:pt x="6083" y="14794"/>
                    <a:pt x="6996" y="12462"/>
                    <a:pt x="7705" y="10069"/>
                  </a:cubicBezTo>
                  <a:cubicBezTo>
                    <a:pt x="8415" y="7676"/>
                    <a:pt x="8922" y="5221"/>
                    <a:pt x="9227" y="3564"/>
                  </a:cubicBezTo>
                  <a:cubicBezTo>
                    <a:pt x="9531" y="1908"/>
                    <a:pt x="9632" y="1049"/>
                    <a:pt x="9480" y="803"/>
                  </a:cubicBezTo>
                  <a:cubicBezTo>
                    <a:pt x="9328" y="558"/>
                    <a:pt x="8922" y="926"/>
                    <a:pt x="8365" y="2583"/>
                  </a:cubicBezTo>
                  <a:cubicBezTo>
                    <a:pt x="7807" y="4239"/>
                    <a:pt x="7097" y="7185"/>
                    <a:pt x="6641" y="9946"/>
                  </a:cubicBezTo>
                  <a:cubicBezTo>
                    <a:pt x="6184" y="12708"/>
                    <a:pt x="5982" y="15285"/>
                    <a:pt x="5982" y="16880"/>
                  </a:cubicBezTo>
                  <a:cubicBezTo>
                    <a:pt x="5982" y="18476"/>
                    <a:pt x="6184" y="19089"/>
                    <a:pt x="6489" y="19212"/>
                  </a:cubicBezTo>
                  <a:cubicBezTo>
                    <a:pt x="6793" y="19335"/>
                    <a:pt x="7198" y="18967"/>
                    <a:pt x="8111" y="17126"/>
                  </a:cubicBezTo>
                  <a:cubicBezTo>
                    <a:pt x="9024" y="15285"/>
                    <a:pt x="10443" y="11971"/>
                    <a:pt x="11559" y="9087"/>
                  </a:cubicBezTo>
                  <a:cubicBezTo>
                    <a:pt x="12674" y="6203"/>
                    <a:pt x="13486" y="3749"/>
                    <a:pt x="13942" y="2214"/>
                  </a:cubicBezTo>
                  <a:cubicBezTo>
                    <a:pt x="14398" y="680"/>
                    <a:pt x="14500" y="67"/>
                    <a:pt x="14398" y="5"/>
                  </a:cubicBezTo>
                  <a:cubicBezTo>
                    <a:pt x="14297" y="-56"/>
                    <a:pt x="13993" y="435"/>
                    <a:pt x="13334" y="2521"/>
                  </a:cubicBezTo>
                  <a:cubicBezTo>
                    <a:pt x="12674" y="4608"/>
                    <a:pt x="11660" y="8289"/>
                    <a:pt x="11103" y="10928"/>
                  </a:cubicBezTo>
                  <a:cubicBezTo>
                    <a:pt x="10545" y="13567"/>
                    <a:pt x="10443" y="15162"/>
                    <a:pt x="10393" y="16267"/>
                  </a:cubicBezTo>
                  <a:cubicBezTo>
                    <a:pt x="10342" y="17371"/>
                    <a:pt x="10342" y="17985"/>
                    <a:pt x="10596" y="18414"/>
                  </a:cubicBezTo>
                  <a:cubicBezTo>
                    <a:pt x="10849" y="18844"/>
                    <a:pt x="11356" y="19089"/>
                    <a:pt x="11863" y="18967"/>
                  </a:cubicBezTo>
                  <a:cubicBezTo>
                    <a:pt x="12370" y="18844"/>
                    <a:pt x="12877" y="18353"/>
                    <a:pt x="13638" y="16942"/>
                  </a:cubicBezTo>
                  <a:cubicBezTo>
                    <a:pt x="14398" y="15530"/>
                    <a:pt x="15412" y="13199"/>
                    <a:pt x="15970" y="11542"/>
                  </a:cubicBezTo>
                  <a:cubicBezTo>
                    <a:pt x="16528" y="9885"/>
                    <a:pt x="16629" y="8903"/>
                    <a:pt x="16376" y="8596"/>
                  </a:cubicBezTo>
                  <a:cubicBezTo>
                    <a:pt x="16122" y="8289"/>
                    <a:pt x="15514" y="8658"/>
                    <a:pt x="14753" y="9946"/>
                  </a:cubicBezTo>
                  <a:cubicBezTo>
                    <a:pt x="13993" y="11235"/>
                    <a:pt x="13080" y="13444"/>
                    <a:pt x="12573" y="15101"/>
                  </a:cubicBezTo>
                  <a:cubicBezTo>
                    <a:pt x="12066" y="16758"/>
                    <a:pt x="11965" y="17862"/>
                    <a:pt x="12117" y="18660"/>
                  </a:cubicBezTo>
                  <a:cubicBezTo>
                    <a:pt x="12269" y="19458"/>
                    <a:pt x="12674" y="19949"/>
                    <a:pt x="13182" y="20133"/>
                  </a:cubicBezTo>
                  <a:cubicBezTo>
                    <a:pt x="13689" y="20317"/>
                    <a:pt x="14297" y="20194"/>
                    <a:pt x="15514" y="18905"/>
                  </a:cubicBezTo>
                  <a:cubicBezTo>
                    <a:pt x="16731" y="17617"/>
                    <a:pt x="18556" y="15162"/>
                    <a:pt x="19570" y="13628"/>
                  </a:cubicBezTo>
                  <a:cubicBezTo>
                    <a:pt x="20584" y="12094"/>
                    <a:pt x="20787" y="11480"/>
                    <a:pt x="20939" y="10805"/>
                  </a:cubicBezTo>
                  <a:cubicBezTo>
                    <a:pt x="21091" y="10130"/>
                    <a:pt x="21193" y="9394"/>
                    <a:pt x="20990" y="9026"/>
                  </a:cubicBezTo>
                  <a:cubicBezTo>
                    <a:pt x="20787" y="8658"/>
                    <a:pt x="20280" y="8658"/>
                    <a:pt x="19874" y="8964"/>
                  </a:cubicBezTo>
                  <a:cubicBezTo>
                    <a:pt x="19469" y="9271"/>
                    <a:pt x="19165" y="9885"/>
                    <a:pt x="19012" y="10560"/>
                  </a:cubicBezTo>
                  <a:cubicBezTo>
                    <a:pt x="18860" y="11235"/>
                    <a:pt x="18860" y="11971"/>
                    <a:pt x="19266" y="13199"/>
                  </a:cubicBezTo>
                  <a:cubicBezTo>
                    <a:pt x="19672" y="14426"/>
                    <a:pt x="20483" y="16144"/>
                    <a:pt x="20939" y="17371"/>
                  </a:cubicBezTo>
                  <a:cubicBezTo>
                    <a:pt x="21396" y="18599"/>
                    <a:pt x="21497" y="19335"/>
                    <a:pt x="20889" y="20010"/>
                  </a:cubicBezTo>
                  <a:cubicBezTo>
                    <a:pt x="20280" y="20685"/>
                    <a:pt x="18962" y="21299"/>
                    <a:pt x="18049" y="21421"/>
                  </a:cubicBezTo>
                  <a:cubicBezTo>
                    <a:pt x="17136" y="21544"/>
                    <a:pt x="16629" y="21176"/>
                    <a:pt x="16122" y="2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4531102" y="7662094"/>
              <a:ext cx="168671" cy="49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0"/>
                  </a:moveTo>
                  <a:cubicBezTo>
                    <a:pt x="18327" y="2449"/>
                    <a:pt x="15055" y="4899"/>
                    <a:pt x="11455" y="8016"/>
                  </a:cubicBezTo>
                  <a:cubicBezTo>
                    <a:pt x="7855" y="11134"/>
                    <a:pt x="3927" y="14920"/>
                    <a:pt x="1964" y="17091"/>
                  </a:cubicBezTo>
                  <a:cubicBezTo>
                    <a:pt x="0" y="19262"/>
                    <a:pt x="0" y="19819"/>
                    <a:pt x="0" y="20375"/>
                  </a:cubicBezTo>
                  <a:cubicBezTo>
                    <a:pt x="0" y="20932"/>
                    <a:pt x="0" y="21489"/>
                    <a:pt x="2455" y="21544"/>
                  </a:cubicBezTo>
                  <a:cubicBezTo>
                    <a:pt x="4909" y="21600"/>
                    <a:pt x="9818" y="21155"/>
                    <a:pt x="14727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4469767" y="7869099"/>
              <a:ext cx="31434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83" y="18000"/>
                    <a:pt x="4566" y="14400"/>
                    <a:pt x="8166" y="10800"/>
                  </a:cubicBezTo>
                  <a:cubicBezTo>
                    <a:pt x="11766" y="7200"/>
                    <a:pt x="1668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5190450" y="7907433"/>
              <a:ext cx="168671" cy="23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6409"/>
                    <a:pt x="3273" y="12818"/>
                    <a:pt x="4745" y="16615"/>
                  </a:cubicBezTo>
                  <a:cubicBezTo>
                    <a:pt x="6218" y="20413"/>
                    <a:pt x="7527" y="21600"/>
                    <a:pt x="8509" y="21600"/>
                  </a:cubicBezTo>
                  <a:cubicBezTo>
                    <a:pt x="9491" y="21600"/>
                    <a:pt x="10145" y="20413"/>
                    <a:pt x="10636" y="17684"/>
                  </a:cubicBezTo>
                  <a:cubicBezTo>
                    <a:pt x="11127" y="14954"/>
                    <a:pt x="11455" y="10681"/>
                    <a:pt x="11618" y="7952"/>
                  </a:cubicBezTo>
                  <a:cubicBezTo>
                    <a:pt x="11782" y="5222"/>
                    <a:pt x="11782" y="4035"/>
                    <a:pt x="13418" y="2967"/>
                  </a:cubicBezTo>
                  <a:cubicBezTo>
                    <a:pt x="15055" y="1899"/>
                    <a:pt x="18327" y="9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5310907" y="7653064"/>
              <a:ext cx="876233" cy="46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51" fill="norm" stroke="1" extrusionOk="0">
                  <a:moveTo>
                    <a:pt x="4387" y="12456"/>
                  </a:moveTo>
                  <a:cubicBezTo>
                    <a:pt x="4010" y="12456"/>
                    <a:pt x="3634" y="12456"/>
                    <a:pt x="2912" y="13637"/>
                  </a:cubicBezTo>
                  <a:cubicBezTo>
                    <a:pt x="2189" y="14817"/>
                    <a:pt x="1122" y="17178"/>
                    <a:pt x="557" y="18653"/>
                  </a:cubicBezTo>
                  <a:cubicBezTo>
                    <a:pt x="-8" y="20129"/>
                    <a:pt x="-71" y="20719"/>
                    <a:pt x="55" y="21014"/>
                  </a:cubicBezTo>
                  <a:cubicBezTo>
                    <a:pt x="180" y="21309"/>
                    <a:pt x="494" y="21309"/>
                    <a:pt x="1122" y="20424"/>
                  </a:cubicBezTo>
                  <a:cubicBezTo>
                    <a:pt x="1750" y="19538"/>
                    <a:pt x="2692" y="17768"/>
                    <a:pt x="3288" y="16529"/>
                  </a:cubicBezTo>
                  <a:cubicBezTo>
                    <a:pt x="3885" y="15289"/>
                    <a:pt x="4136" y="14581"/>
                    <a:pt x="4199" y="14699"/>
                  </a:cubicBezTo>
                  <a:cubicBezTo>
                    <a:pt x="4262" y="14817"/>
                    <a:pt x="4136" y="15761"/>
                    <a:pt x="4010" y="16588"/>
                  </a:cubicBezTo>
                  <a:cubicBezTo>
                    <a:pt x="3885" y="17414"/>
                    <a:pt x="3759" y="18122"/>
                    <a:pt x="3759" y="19007"/>
                  </a:cubicBezTo>
                  <a:cubicBezTo>
                    <a:pt x="3759" y="19893"/>
                    <a:pt x="3885" y="20955"/>
                    <a:pt x="4136" y="21191"/>
                  </a:cubicBezTo>
                  <a:cubicBezTo>
                    <a:pt x="4387" y="21427"/>
                    <a:pt x="4764" y="20837"/>
                    <a:pt x="5423" y="18535"/>
                  </a:cubicBezTo>
                  <a:cubicBezTo>
                    <a:pt x="6082" y="16234"/>
                    <a:pt x="7024" y="12220"/>
                    <a:pt x="7652" y="9093"/>
                  </a:cubicBezTo>
                  <a:cubicBezTo>
                    <a:pt x="8280" y="5965"/>
                    <a:pt x="8594" y="3722"/>
                    <a:pt x="8751" y="2247"/>
                  </a:cubicBezTo>
                  <a:cubicBezTo>
                    <a:pt x="8908" y="771"/>
                    <a:pt x="8908" y="63"/>
                    <a:pt x="8782" y="4"/>
                  </a:cubicBezTo>
                  <a:cubicBezTo>
                    <a:pt x="8657" y="-55"/>
                    <a:pt x="8406" y="535"/>
                    <a:pt x="7935" y="2778"/>
                  </a:cubicBezTo>
                  <a:cubicBezTo>
                    <a:pt x="7464" y="5020"/>
                    <a:pt x="6773" y="8915"/>
                    <a:pt x="6428" y="12043"/>
                  </a:cubicBezTo>
                  <a:cubicBezTo>
                    <a:pt x="6082" y="15171"/>
                    <a:pt x="6082" y="17532"/>
                    <a:pt x="6177" y="18948"/>
                  </a:cubicBezTo>
                  <a:cubicBezTo>
                    <a:pt x="6271" y="20365"/>
                    <a:pt x="6459" y="20837"/>
                    <a:pt x="6710" y="21132"/>
                  </a:cubicBezTo>
                  <a:cubicBezTo>
                    <a:pt x="6962" y="21427"/>
                    <a:pt x="7276" y="21545"/>
                    <a:pt x="7558" y="21368"/>
                  </a:cubicBezTo>
                  <a:cubicBezTo>
                    <a:pt x="7841" y="21191"/>
                    <a:pt x="8092" y="20719"/>
                    <a:pt x="8374" y="19893"/>
                  </a:cubicBezTo>
                  <a:cubicBezTo>
                    <a:pt x="8657" y="19066"/>
                    <a:pt x="8971" y="17886"/>
                    <a:pt x="9191" y="16942"/>
                  </a:cubicBezTo>
                  <a:cubicBezTo>
                    <a:pt x="9410" y="15997"/>
                    <a:pt x="9536" y="15289"/>
                    <a:pt x="9505" y="15289"/>
                  </a:cubicBezTo>
                  <a:cubicBezTo>
                    <a:pt x="9473" y="15289"/>
                    <a:pt x="9285" y="15997"/>
                    <a:pt x="9159" y="16824"/>
                  </a:cubicBezTo>
                  <a:cubicBezTo>
                    <a:pt x="9034" y="17650"/>
                    <a:pt x="8971" y="18594"/>
                    <a:pt x="9096" y="19184"/>
                  </a:cubicBezTo>
                  <a:cubicBezTo>
                    <a:pt x="9222" y="19775"/>
                    <a:pt x="9536" y="20011"/>
                    <a:pt x="9976" y="19775"/>
                  </a:cubicBezTo>
                  <a:cubicBezTo>
                    <a:pt x="10415" y="19538"/>
                    <a:pt x="10980" y="18830"/>
                    <a:pt x="11451" y="18004"/>
                  </a:cubicBezTo>
                  <a:cubicBezTo>
                    <a:pt x="11922" y="17178"/>
                    <a:pt x="12299" y="16234"/>
                    <a:pt x="12550" y="15466"/>
                  </a:cubicBezTo>
                  <a:cubicBezTo>
                    <a:pt x="12801" y="14699"/>
                    <a:pt x="12927" y="14109"/>
                    <a:pt x="12958" y="14168"/>
                  </a:cubicBezTo>
                  <a:cubicBezTo>
                    <a:pt x="12989" y="14227"/>
                    <a:pt x="12927" y="14935"/>
                    <a:pt x="12927" y="15643"/>
                  </a:cubicBezTo>
                  <a:cubicBezTo>
                    <a:pt x="12927" y="16352"/>
                    <a:pt x="12989" y="17060"/>
                    <a:pt x="13178" y="17473"/>
                  </a:cubicBezTo>
                  <a:cubicBezTo>
                    <a:pt x="13366" y="17886"/>
                    <a:pt x="13680" y="18004"/>
                    <a:pt x="14151" y="17768"/>
                  </a:cubicBezTo>
                  <a:cubicBezTo>
                    <a:pt x="14622" y="17532"/>
                    <a:pt x="15250" y="16942"/>
                    <a:pt x="15689" y="16411"/>
                  </a:cubicBezTo>
                  <a:cubicBezTo>
                    <a:pt x="16129" y="15879"/>
                    <a:pt x="16380" y="15407"/>
                    <a:pt x="16600" y="14935"/>
                  </a:cubicBezTo>
                  <a:cubicBezTo>
                    <a:pt x="16820" y="14463"/>
                    <a:pt x="17008" y="13991"/>
                    <a:pt x="16977" y="13578"/>
                  </a:cubicBezTo>
                  <a:cubicBezTo>
                    <a:pt x="16945" y="13165"/>
                    <a:pt x="16694" y="12811"/>
                    <a:pt x="16443" y="12929"/>
                  </a:cubicBezTo>
                  <a:cubicBezTo>
                    <a:pt x="16192" y="13047"/>
                    <a:pt x="15941" y="13637"/>
                    <a:pt x="15721" y="14168"/>
                  </a:cubicBezTo>
                  <a:cubicBezTo>
                    <a:pt x="15501" y="14699"/>
                    <a:pt x="15313" y="15171"/>
                    <a:pt x="15219" y="15702"/>
                  </a:cubicBezTo>
                  <a:cubicBezTo>
                    <a:pt x="15124" y="16234"/>
                    <a:pt x="15124" y="16824"/>
                    <a:pt x="15219" y="17355"/>
                  </a:cubicBezTo>
                  <a:cubicBezTo>
                    <a:pt x="15313" y="17886"/>
                    <a:pt x="15501" y="18358"/>
                    <a:pt x="16569" y="18594"/>
                  </a:cubicBezTo>
                  <a:cubicBezTo>
                    <a:pt x="17636" y="18830"/>
                    <a:pt x="19582" y="18830"/>
                    <a:pt x="21529" y="18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6672321" y="7653769"/>
              <a:ext cx="342838" cy="83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47" fill="norm" stroke="1" extrusionOk="0">
                  <a:moveTo>
                    <a:pt x="16664" y="8240"/>
                  </a:moveTo>
                  <a:cubicBezTo>
                    <a:pt x="15384" y="7652"/>
                    <a:pt x="14104" y="7065"/>
                    <a:pt x="12424" y="6869"/>
                  </a:cubicBezTo>
                  <a:cubicBezTo>
                    <a:pt x="10744" y="6673"/>
                    <a:pt x="8664" y="6869"/>
                    <a:pt x="6504" y="7554"/>
                  </a:cubicBezTo>
                  <a:cubicBezTo>
                    <a:pt x="4344" y="8240"/>
                    <a:pt x="2104" y="9414"/>
                    <a:pt x="984" y="10165"/>
                  </a:cubicBezTo>
                  <a:cubicBezTo>
                    <a:pt x="-136" y="10915"/>
                    <a:pt x="-136" y="11241"/>
                    <a:pt x="184" y="11502"/>
                  </a:cubicBezTo>
                  <a:cubicBezTo>
                    <a:pt x="504" y="11763"/>
                    <a:pt x="1144" y="11959"/>
                    <a:pt x="2024" y="12025"/>
                  </a:cubicBezTo>
                  <a:cubicBezTo>
                    <a:pt x="2904" y="12090"/>
                    <a:pt x="4024" y="12025"/>
                    <a:pt x="5624" y="11535"/>
                  </a:cubicBezTo>
                  <a:cubicBezTo>
                    <a:pt x="7224" y="11046"/>
                    <a:pt x="9304" y="10132"/>
                    <a:pt x="10584" y="8631"/>
                  </a:cubicBezTo>
                  <a:cubicBezTo>
                    <a:pt x="11864" y="7130"/>
                    <a:pt x="12344" y="5042"/>
                    <a:pt x="12824" y="3606"/>
                  </a:cubicBezTo>
                  <a:cubicBezTo>
                    <a:pt x="13304" y="2171"/>
                    <a:pt x="13784" y="1388"/>
                    <a:pt x="14344" y="866"/>
                  </a:cubicBezTo>
                  <a:cubicBezTo>
                    <a:pt x="14904" y="344"/>
                    <a:pt x="15544" y="83"/>
                    <a:pt x="16344" y="17"/>
                  </a:cubicBezTo>
                  <a:cubicBezTo>
                    <a:pt x="17144" y="-48"/>
                    <a:pt x="18104" y="83"/>
                    <a:pt x="18664" y="311"/>
                  </a:cubicBezTo>
                  <a:cubicBezTo>
                    <a:pt x="19224" y="539"/>
                    <a:pt x="19384" y="866"/>
                    <a:pt x="18744" y="2105"/>
                  </a:cubicBezTo>
                  <a:cubicBezTo>
                    <a:pt x="18104" y="3345"/>
                    <a:pt x="16664" y="5499"/>
                    <a:pt x="14824" y="7489"/>
                  </a:cubicBezTo>
                  <a:cubicBezTo>
                    <a:pt x="12984" y="9479"/>
                    <a:pt x="10744" y="11307"/>
                    <a:pt x="8824" y="13330"/>
                  </a:cubicBezTo>
                  <a:cubicBezTo>
                    <a:pt x="6904" y="15353"/>
                    <a:pt x="5304" y="17571"/>
                    <a:pt x="4504" y="18909"/>
                  </a:cubicBezTo>
                  <a:cubicBezTo>
                    <a:pt x="3704" y="20247"/>
                    <a:pt x="3704" y="20704"/>
                    <a:pt x="4104" y="21030"/>
                  </a:cubicBezTo>
                  <a:cubicBezTo>
                    <a:pt x="4504" y="21356"/>
                    <a:pt x="5304" y="21552"/>
                    <a:pt x="6664" y="21389"/>
                  </a:cubicBezTo>
                  <a:cubicBezTo>
                    <a:pt x="8024" y="21226"/>
                    <a:pt x="9944" y="20704"/>
                    <a:pt x="11624" y="19757"/>
                  </a:cubicBezTo>
                  <a:cubicBezTo>
                    <a:pt x="13304" y="18811"/>
                    <a:pt x="14744" y="17441"/>
                    <a:pt x="15384" y="16331"/>
                  </a:cubicBezTo>
                  <a:cubicBezTo>
                    <a:pt x="16024" y="15222"/>
                    <a:pt x="15864" y="14374"/>
                    <a:pt x="15144" y="13819"/>
                  </a:cubicBezTo>
                  <a:cubicBezTo>
                    <a:pt x="14424" y="13264"/>
                    <a:pt x="13144" y="13003"/>
                    <a:pt x="12984" y="12840"/>
                  </a:cubicBezTo>
                  <a:cubicBezTo>
                    <a:pt x="12824" y="12677"/>
                    <a:pt x="13784" y="12612"/>
                    <a:pt x="15384" y="12514"/>
                  </a:cubicBezTo>
                  <a:cubicBezTo>
                    <a:pt x="16984" y="12416"/>
                    <a:pt x="19224" y="12286"/>
                    <a:pt x="21464" y="12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7517634" y="7899766"/>
              <a:ext cx="34087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21501" y="0"/>
                  </a:moveTo>
                  <a:cubicBezTo>
                    <a:pt x="19405" y="4114"/>
                    <a:pt x="17310" y="8229"/>
                    <a:pt x="14731" y="11314"/>
                  </a:cubicBezTo>
                  <a:cubicBezTo>
                    <a:pt x="12152" y="14400"/>
                    <a:pt x="9089" y="16457"/>
                    <a:pt x="6913" y="17486"/>
                  </a:cubicBezTo>
                  <a:cubicBezTo>
                    <a:pt x="4737" y="18514"/>
                    <a:pt x="3447" y="18514"/>
                    <a:pt x="2480" y="18206"/>
                  </a:cubicBezTo>
                  <a:cubicBezTo>
                    <a:pt x="1513" y="17897"/>
                    <a:pt x="868" y="17280"/>
                    <a:pt x="465" y="16354"/>
                  </a:cubicBezTo>
                  <a:cubicBezTo>
                    <a:pt x="62" y="15429"/>
                    <a:pt x="-99" y="14194"/>
                    <a:pt x="62" y="13166"/>
                  </a:cubicBezTo>
                  <a:cubicBezTo>
                    <a:pt x="223" y="12137"/>
                    <a:pt x="707" y="11314"/>
                    <a:pt x="2158" y="10903"/>
                  </a:cubicBezTo>
                  <a:cubicBezTo>
                    <a:pt x="3608" y="10491"/>
                    <a:pt x="6026" y="10491"/>
                    <a:pt x="8847" y="11829"/>
                  </a:cubicBezTo>
                  <a:cubicBezTo>
                    <a:pt x="11668" y="13166"/>
                    <a:pt x="14892" y="15840"/>
                    <a:pt x="16907" y="17691"/>
                  </a:cubicBezTo>
                  <a:cubicBezTo>
                    <a:pt x="18922" y="19543"/>
                    <a:pt x="19728" y="20571"/>
                    <a:pt x="205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8288323" y="7828740"/>
              <a:ext cx="385689" cy="42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23" fill="norm" stroke="1" extrusionOk="0">
                  <a:moveTo>
                    <a:pt x="10139" y="14289"/>
                  </a:moveTo>
                  <a:cubicBezTo>
                    <a:pt x="10139" y="13010"/>
                    <a:pt x="10139" y="11732"/>
                    <a:pt x="9786" y="11157"/>
                  </a:cubicBezTo>
                  <a:cubicBezTo>
                    <a:pt x="9433" y="10582"/>
                    <a:pt x="8727" y="10710"/>
                    <a:pt x="7315" y="11732"/>
                  </a:cubicBezTo>
                  <a:cubicBezTo>
                    <a:pt x="5904" y="12755"/>
                    <a:pt x="3786" y="14672"/>
                    <a:pt x="2515" y="15886"/>
                  </a:cubicBezTo>
                  <a:cubicBezTo>
                    <a:pt x="1245" y="17100"/>
                    <a:pt x="821" y="17612"/>
                    <a:pt x="468" y="18442"/>
                  </a:cubicBezTo>
                  <a:cubicBezTo>
                    <a:pt x="115" y="19273"/>
                    <a:pt x="-167" y="20424"/>
                    <a:pt x="115" y="20935"/>
                  </a:cubicBezTo>
                  <a:cubicBezTo>
                    <a:pt x="398" y="21446"/>
                    <a:pt x="1245" y="21318"/>
                    <a:pt x="2657" y="20232"/>
                  </a:cubicBezTo>
                  <a:cubicBezTo>
                    <a:pt x="4068" y="19145"/>
                    <a:pt x="6045" y="17100"/>
                    <a:pt x="7174" y="15758"/>
                  </a:cubicBezTo>
                  <a:cubicBezTo>
                    <a:pt x="8304" y="14416"/>
                    <a:pt x="8586" y="13777"/>
                    <a:pt x="8515" y="13841"/>
                  </a:cubicBezTo>
                  <a:cubicBezTo>
                    <a:pt x="8445" y="13905"/>
                    <a:pt x="8021" y="14672"/>
                    <a:pt x="7668" y="15503"/>
                  </a:cubicBezTo>
                  <a:cubicBezTo>
                    <a:pt x="7315" y="16334"/>
                    <a:pt x="7033" y="17228"/>
                    <a:pt x="6962" y="18059"/>
                  </a:cubicBezTo>
                  <a:cubicBezTo>
                    <a:pt x="6892" y="18890"/>
                    <a:pt x="7033" y="19657"/>
                    <a:pt x="7457" y="19976"/>
                  </a:cubicBezTo>
                  <a:cubicBezTo>
                    <a:pt x="7880" y="20296"/>
                    <a:pt x="8586" y="20168"/>
                    <a:pt x="9998" y="19018"/>
                  </a:cubicBezTo>
                  <a:cubicBezTo>
                    <a:pt x="11409" y="17867"/>
                    <a:pt x="13527" y="15694"/>
                    <a:pt x="15504" y="12691"/>
                  </a:cubicBezTo>
                  <a:cubicBezTo>
                    <a:pt x="17480" y="9687"/>
                    <a:pt x="19315" y="5853"/>
                    <a:pt x="20304" y="3489"/>
                  </a:cubicBezTo>
                  <a:cubicBezTo>
                    <a:pt x="21292" y="1124"/>
                    <a:pt x="21433" y="229"/>
                    <a:pt x="21221" y="38"/>
                  </a:cubicBezTo>
                  <a:cubicBezTo>
                    <a:pt x="21009" y="-154"/>
                    <a:pt x="20445" y="357"/>
                    <a:pt x="19527" y="2402"/>
                  </a:cubicBezTo>
                  <a:cubicBezTo>
                    <a:pt x="18609" y="4447"/>
                    <a:pt x="17339" y="8026"/>
                    <a:pt x="16633" y="10582"/>
                  </a:cubicBezTo>
                  <a:cubicBezTo>
                    <a:pt x="15927" y="13138"/>
                    <a:pt x="15786" y="14672"/>
                    <a:pt x="15998" y="15758"/>
                  </a:cubicBezTo>
                  <a:cubicBezTo>
                    <a:pt x="16209" y="16845"/>
                    <a:pt x="16774" y="17484"/>
                    <a:pt x="17480" y="17676"/>
                  </a:cubicBezTo>
                  <a:cubicBezTo>
                    <a:pt x="18186" y="17867"/>
                    <a:pt x="19033" y="17612"/>
                    <a:pt x="19880" y="17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8533192" y="8037769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9246208" y="7938100"/>
              <a:ext cx="199339" cy="21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3323" y="0"/>
                  </a:moveTo>
                  <a:cubicBezTo>
                    <a:pt x="2215" y="4424"/>
                    <a:pt x="1108" y="8848"/>
                    <a:pt x="554" y="11711"/>
                  </a:cubicBezTo>
                  <a:cubicBezTo>
                    <a:pt x="0" y="14573"/>
                    <a:pt x="0" y="15875"/>
                    <a:pt x="0" y="17176"/>
                  </a:cubicBezTo>
                  <a:cubicBezTo>
                    <a:pt x="0" y="18477"/>
                    <a:pt x="0" y="19778"/>
                    <a:pt x="692" y="20559"/>
                  </a:cubicBezTo>
                  <a:cubicBezTo>
                    <a:pt x="1385" y="21340"/>
                    <a:pt x="2769" y="21600"/>
                    <a:pt x="4015" y="21210"/>
                  </a:cubicBezTo>
                  <a:cubicBezTo>
                    <a:pt x="5262" y="20819"/>
                    <a:pt x="6369" y="19778"/>
                    <a:pt x="7200" y="18607"/>
                  </a:cubicBezTo>
                  <a:cubicBezTo>
                    <a:pt x="8031" y="17436"/>
                    <a:pt x="8585" y="16135"/>
                    <a:pt x="9000" y="16135"/>
                  </a:cubicBezTo>
                  <a:cubicBezTo>
                    <a:pt x="9415" y="16135"/>
                    <a:pt x="9692" y="17436"/>
                    <a:pt x="10523" y="18217"/>
                  </a:cubicBezTo>
                  <a:cubicBezTo>
                    <a:pt x="11354" y="18998"/>
                    <a:pt x="12738" y="19258"/>
                    <a:pt x="13985" y="18867"/>
                  </a:cubicBezTo>
                  <a:cubicBezTo>
                    <a:pt x="15231" y="18477"/>
                    <a:pt x="16338" y="17436"/>
                    <a:pt x="17585" y="14313"/>
                  </a:cubicBezTo>
                  <a:cubicBezTo>
                    <a:pt x="18831" y="11190"/>
                    <a:pt x="20215" y="5986"/>
                    <a:pt x="21600" y="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9476781" y="7777097"/>
              <a:ext cx="99102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14831" y="0"/>
                  </a:moveTo>
                  <a:cubicBezTo>
                    <a:pt x="11508" y="4555"/>
                    <a:pt x="8185" y="9110"/>
                    <a:pt x="5969" y="12343"/>
                  </a:cubicBezTo>
                  <a:cubicBezTo>
                    <a:pt x="3754" y="15576"/>
                    <a:pt x="2646" y="17486"/>
                    <a:pt x="1815" y="18808"/>
                  </a:cubicBezTo>
                  <a:cubicBezTo>
                    <a:pt x="985" y="20131"/>
                    <a:pt x="431" y="20865"/>
                    <a:pt x="154" y="20865"/>
                  </a:cubicBezTo>
                  <a:cubicBezTo>
                    <a:pt x="-123" y="20865"/>
                    <a:pt x="-123" y="20131"/>
                    <a:pt x="985" y="18955"/>
                  </a:cubicBezTo>
                  <a:cubicBezTo>
                    <a:pt x="2092" y="17780"/>
                    <a:pt x="4308" y="16163"/>
                    <a:pt x="6523" y="15135"/>
                  </a:cubicBezTo>
                  <a:cubicBezTo>
                    <a:pt x="8739" y="14106"/>
                    <a:pt x="10954" y="13665"/>
                    <a:pt x="12339" y="13886"/>
                  </a:cubicBezTo>
                  <a:cubicBezTo>
                    <a:pt x="13723" y="14106"/>
                    <a:pt x="14277" y="14988"/>
                    <a:pt x="15662" y="16384"/>
                  </a:cubicBezTo>
                  <a:cubicBezTo>
                    <a:pt x="17046" y="17780"/>
                    <a:pt x="19262" y="19690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9637730" y="7912544"/>
              <a:ext cx="60823" cy="179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038" fill="norm" stroke="1" extrusionOk="0">
                  <a:moveTo>
                    <a:pt x="2519" y="12000"/>
                  </a:moveTo>
                  <a:cubicBezTo>
                    <a:pt x="2519" y="13500"/>
                    <a:pt x="2519" y="15000"/>
                    <a:pt x="2069" y="16800"/>
                  </a:cubicBezTo>
                  <a:cubicBezTo>
                    <a:pt x="1619" y="18600"/>
                    <a:pt x="719" y="20700"/>
                    <a:pt x="269" y="21000"/>
                  </a:cubicBezTo>
                  <a:cubicBezTo>
                    <a:pt x="-181" y="21300"/>
                    <a:pt x="-181" y="19800"/>
                    <a:pt x="1169" y="16950"/>
                  </a:cubicBezTo>
                  <a:cubicBezTo>
                    <a:pt x="2519" y="14100"/>
                    <a:pt x="5219" y="9900"/>
                    <a:pt x="7469" y="6750"/>
                  </a:cubicBezTo>
                  <a:cubicBezTo>
                    <a:pt x="9719" y="3600"/>
                    <a:pt x="11519" y="1500"/>
                    <a:pt x="13769" y="600"/>
                  </a:cubicBezTo>
                  <a:cubicBezTo>
                    <a:pt x="16019" y="-300"/>
                    <a:pt x="18719" y="0"/>
                    <a:pt x="21419" y="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9704277" y="7955430"/>
              <a:ext cx="132278" cy="17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050" fill="norm" stroke="1" extrusionOk="0">
                  <a:moveTo>
                    <a:pt x="21095" y="684"/>
                  </a:moveTo>
                  <a:cubicBezTo>
                    <a:pt x="19057" y="67"/>
                    <a:pt x="17020" y="-550"/>
                    <a:pt x="13555" y="839"/>
                  </a:cubicBezTo>
                  <a:cubicBezTo>
                    <a:pt x="10091" y="2227"/>
                    <a:pt x="5201" y="5621"/>
                    <a:pt x="2552" y="8090"/>
                  </a:cubicBezTo>
                  <a:cubicBezTo>
                    <a:pt x="-97" y="10559"/>
                    <a:pt x="-505" y="12101"/>
                    <a:pt x="514" y="14107"/>
                  </a:cubicBezTo>
                  <a:cubicBezTo>
                    <a:pt x="1533" y="16113"/>
                    <a:pt x="3978" y="18581"/>
                    <a:pt x="7646" y="19816"/>
                  </a:cubicBezTo>
                  <a:cubicBezTo>
                    <a:pt x="11314" y="21050"/>
                    <a:pt x="16204" y="21050"/>
                    <a:pt x="21095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9862111" y="7800097"/>
              <a:ext cx="173783" cy="33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47" y="0"/>
                  </a:moveTo>
                  <a:cubicBezTo>
                    <a:pt x="3494" y="4818"/>
                    <a:pt x="2541" y="9637"/>
                    <a:pt x="1906" y="12960"/>
                  </a:cubicBezTo>
                  <a:cubicBezTo>
                    <a:pt x="1271" y="16283"/>
                    <a:pt x="953" y="18111"/>
                    <a:pt x="635" y="19440"/>
                  </a:cubicBezTo>
                  <a:cubicBezTo>
                    <a:pt x="318" y="20769"/>
                    <a:pt x="0" y="21600"/>
                    <a:pt x="0" y="21600"/>
                  </a:cubicBezTo>
                  <a:cubicBezTo>
                    <a:pt x="0" y="21600"/>
                    <a:pt x="318" y="20769"/>
                    <a:pt x="1588" y="19191"/>
                  </a:cubicBezTo>
                  <a:cubicBezTo>
                    <a:pt x="2859" y="17612"/>
                    <a:pt x="5082" y="15286"/>
                    <a:pt x="6988" y="13874"/>
                  </a:cubicBezTo>
                  <a:cubicBezTo>
                    <a:pt x="8894" y="12462"/>
                    <a:pt x="10482" y="11963"/>
                    <a:pt x="11753" y="12046"/>
                  </a:cubicBezTo>
                  <a:cubicBezTo>
                    <a:pt x="13024" y="12129"/>
                    <a:pt x="13976" y="12794"/>
                    <a:pt x="15565" y="14206"/>
                  </a:cubicBezTo>
                  <a:cubicBezTo>
                    <a:pt x="17153" y="15618"/>
                    <a:pt x="19376" y="17778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10393891" y="7953434"/>
              <a:ext cx="224683" cy="17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50" fill="norm" stroke="1" extrusionOk="0">
                  <a:moveTo>
                    <a:pt x="3863" y="0"/>
                  </a:moveTo>
                  <a:cubicBezTo>
                    <a:pt x="2407" y="5082"/>
                    <a:pt x="950" y="10165"/>
                    <a:pt x="344" y="13659"/>
                  </a:cubicBezTo>
                  <a:cubicBezTo>
                    <a:pt x="-263" y="17153"/>
                    <a:pt x="-20" y="19059"/>
                    <a:pt x="708" y="19694"/>
                  </a:cubicBezTo>
                  <a:cubicBezTo>
                    <a:pt x="1436" y="20329"/>
                    <a:pt x="2649" y="19694"/>
                    <a:pt x="3741" y="18423"/>
                  </a:cubicBezTo>
                  <a:cubicBezTo>
                    <a:pt x="4834" y="17153"/>
                    <a:pt x="5804" y="15247"/>
                    <a:pt x="6654" y="14929"/>
                  </a:cubicBezTo>
                  <a:cubicBezTo>
                    <a:pt x="7503" y="14612"/>
                    <a:pt x="8231" y="15882"/>
                    <a:pt x="8838" y="17312"/>
                  </a:cubicBezTo>
                  <a:cubicBezTo>
                    <a:pt x="9445" y="18741"/>
                    <a:pt x="9930" y="20329"/>
                    <a:pt x="10780" y="20965"/>
                  </a:cubicBezTo>
                  <a:cubicBezTo>
                    <a:pt x="11629" y="21600"/>
                    <a:pt x="12843" y="21282"/>
                    <a:pt x="14177" y="18900"/>
                  </a:cubicBezTo>
                  <a:cubicBezTo>
                    <a:pt x="15512" y="16518"/>
                    <a:pt x="16968" y="12071"/>
                    <a:pt x="18182" y="8894"/>
                  </a:cubicBezTo>
                  <a:cubicBezTo>
                    <a:pt x="19395" y="5718"/>
                    <a:pt x="20366" y="3812"/>
                    <a:pt x="21337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10626239" y="7943562"/>
              <a:ext cx="207006" cy="16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13247"/>
                  </a:moveTo>
                  <a:cubicBezTo>
                    <a:pt x="1067" y="14244"/>
                    <a:pt x="2133" y="15240"/>
                    <a:pt x="3333" y="15407"/>
                  </a:cubicBezTo>
                  <a:cubicBezTo>
                    <a:pt x="4533" y="15573"/>
                    <a:pt x="5867" y="14908"/>
                    <a:pt x="7467" y="13080"/>
                  </a:cubicBezTo>
                  <a:cubicBezTo>
                    <a:pt x="9067" y="11253"/>
                    <a:pt x="10933" y="8262"/>
                    <a:pt x="12000" y="5770"/>
                  </a:cubicBezTo>
                  <a:cubicBezTo>
                    <a:pt x="13067" y="3277"/>
                    <a:pt x="13333" y="1284"/>
                    <a:pt x="12800" y="453"/>
                  </a:cubicBezTo>
                  <a:cubicBezTo>
                    <a:pt x="12267" y="-378"/>
                    <a:pt x="10933" y="-46"/>
                    <a:pt x="9200" y="1284"/>
                  </a:cubicBezTo>
                  <a:cubicBezTo>
                    <a:pt x="7467" y="2613"/>
                    <a:pt x="5333" y="4939"/>
                    <a:pt x="4400" y="7764"/>
                  </a:cubicBezTo>
                  <a:cubicBezTo>
                    <a:pt x="3467" y="10588"/>
                    <a:pt x="3733" y="13911"/>
                    <a:pt x="6800" y="16237"/>
                  </a:cubicBezTo>
                  <a:cubicBezTo>
                    <a:pt x="9867" y="18564"/>
                    <a:pt x="15733" y="19893"/>
                    <a:pt x="21600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3362377" y="8436576"/>
              <a:ext cx="279372" cy="24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0840" fill="norm" stroke="1" extrusionOk="0">
                  <a:moveTo>
                    <a:pt x="7776" y="5226"/>
                  </a:moveTo>
                  <a:cubicBezTo>
                    <a:pt x="8354" y="4353"/>
                    <a:pt x="8933" y="3480"/>
                    <a:pt x="9512" y="2498"/>
                  </a:cubicBezTo>
                  <a:cubicBezTo>
                    <a:pt x="10090" y="1516"/>
                    <a:pt x="10669" y="426"/>
                    <a:pt x="10379" y="98"/>
                  </a:cubicBezTo>
                  <a:cubicBezTo>
                    <a:pt x="10090" y="-229"/>
                    <a:pt x="8933" y="207"/>
                    <a:pt x="7101" y="2280"/>
                  </a:cubicBezTo>
                  <a:cubicBezTo>
                    <a:pt x="5269" y="4353"/>
                    <a:pt x="2762" y="8062"/>
                    <a:pt x="1315" y="11226"/>
                  </a:cubicBezTo>
                  <a:cubicBezTo>
                    <a:pt x="-131" y="14389"/>
                    <a:pt x="-517" y="17007"/>
                    <a:pt x="833" y="18753"/>
                  </a:cubicBezTo>
                  <a:cubicBezTo>
                    <a:pt x="2183" y="20498"/>
                    <a:pt x="5269" y="21371"/>
                    <a:pt x="8933" y="20498"/>
                  </a:cubicBezTo>
                  <a:cubicBezTo>
                    <a:pt x="12597" y="19626"/>
                    <a:pt x="16840" y="17007"/>
                    <a:pt x="21083" y="14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3522249" y="8470841"/>
              <a:ext cx="426174" cy="221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011" fill="norm" stroke="1" extrusionOk="0">
                  <a:moveTo>
                    <a:pt x="7940" y="6199"/>
                  </a:moveTo>
                  <a:cubicBezTo>
                    <a:pt x="6654" y="6199"/>
                    <a:pt x="5369" y="6199"/>
                    <a:pt x="4019" y="7777"/>
                  </a:cubicBezTo>
                  <a:cubicBezTo>
                    <a:pt x="2669" y="9354"/>
                    <a:pt x="1254" y="12509"/>
                    <a:pt x="547" y="14815"/>
                  </a:cubicBezTo>
                  <a:cubicBezTo>
                    <a:pt x="-160" y="17120"/>
                    <a:pt x="-160" y="18577"/>
                    <a:pt x="419" y="19669"/>
                  </a:cubicBezTo>
                  <a:cubicBezTo>
                    <a:pt x="997" y="20761"/>
                    <a:pt x="2154" y="21489"/>
                    <a:pt x="3247" y="20640"/>
                  </a:cubicBezTo>
                  <a:cubicBezTo>
                    <a:pt x="4340" y="19790"/>
                    <a:pt x="5369" y="17363"/>
                    <a:pt x="6140" y="15179"/>
                  </a:cubicBezTo>
                  <a:cubicBezTo>
                    <a:pt x="6911" y="12995"/>
                    <a:pt x="7426" y="11053"/>
                    <a:pt x="7747" y="10689"/>
                  </a:cubicBezTo>
                  <a:cubicBezTo>
                    <a:pt x="8069" y="10325"/>
                    <a:pt x="8197" y="11538"/>
                    <a:pt x="8583" y="12145"/>
                  </a:cubicBezTo>
                  <a:cubicBezTo>
                    <a:pt x="8969" y="12752"/>
                    <a:pt x="9611" y="12752"/>
                    <a:pt x="10254" y="12388"/>
                  </a:cubicBezTo>
                  <a:cubicBezTo>
                    <a:pt x="10897" y="12024"/>
                    <a:pt x="11540" y="11296"/>
                    <a:pt x="12183" y="10810"/>
                  </a:cubicBezTo>
                  <a:cubicBezTo>
                    <a:pt x="12826" y="10325"/>
                    <a:pt x="13469" y="10082"/>
                    <a:pt x="13854" y="10568"/>
                  </a:cubicBezTo>
                  <a:cubicBezTo>
                    <a:pt x="14240" y="11053"/>
                    <a:pt x="14369" y="12267"/>
                    <a:pt x="14369" y="13480"/>
                  </a:cubicBezTo>
                  <a:cubicBezTo>
                    <a:pt x="14369" y="14694"/>
                    <a:pt x="14240" y="15907"/>
                    <a:pt x="14111" y="17242"/>
                  </a:cubicBezTo>
                  <a:cubicBezTo>
                    <a:pt x="13983" y="18577"/>
                    <a:pt x="13854" y="20033"/>
                    <a:pt x="13919" y="20033"/>
                  </a:cubicBezTo>
                  <a:cubicBezTo>
                    <a:pt x="13983" y="20033"/>
                    <a:pt x="14240" y="18577"/>
                    <a:pt x="14883" y="15300"/>
                  </a:cubicBezTo>
                  <a:cubicBezTo>
                    <a:pt x="15526" y="12024"/>
                    <a:pt x="16554" y="6927"/>
                    <a:pt x="17326" y="3894"/>
                  </a:cubicBezTo>
                  <a:cubicBezTo>
                    <a:pt x="18097" y="860"/>
                    <a:pt x="18611" y="-111"/>
                    <a:pt x="18933" y="10"/>
                  </a:cubicBezTo>
                  <a:cubicBezTo>
                    <a:pt x="19254" y="132"/>
                    <a:pt x="19383" y="1345"/>
                    <a:pt x="19640" y="3893"/>
                  </a:cubicBezTo>
                  <a:cubicBezTo>
                    <a:pt x="19897" y="6442"/>
                    <a:pt x="20283" y="10325"/>
                    <a:pt x="20604" y="12873"/>
                  </a:cubicBezTo>
                  <a:cubicBezTo>
                    <a:pt x="20926" y="15422"/>
                    <a:pt x="21183" y="16635"/>
                    <a:pt x="21440" y="17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4707439" y="8538168"/>
              <a:ext cx="115003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169" fill="norm" stroke="1" extrusionOk="0">
                  <a:moveTo>
                    <a:pt x="21130" y="1169"/>
                  </a:moveTo>
                  <a:cubicBezTo>
                    <a:pt x="19252" y="494"/>
                    <a:pt x="17374" y="-181"/>
                    <a:pt x="14087" y="44"/>
                  </a:cubicBezTo>
                  <a:cubicBezTo>
                    <a:pt x="10800" y="269"/>
                    <a:pt x="6104" y="1394"/>
                    <a:pt x="3287" y="2519"/>
                  </a:cubicBezTo>
                  <a:cubicBezTo>
                    <a:pt x="469" y="3644"/>
                    <a:pt x="-470" y="4769"/>
                    <a:pt x="704" y="6119"/>
                  </a:cubicBezTo>
                  <a:cubicBezTo>
                    <a:pt x="1878" y="7469"/>
                    <a:pt x="5165" y="9044"/>
                    <a:pt x="8452" y="10732"/>
                  </a:cubicBezTo>
                  <a:cubicBezTo>
                    <a:pt x="11739" y="12419"/>
                    <a:pt x="15026" y="14219"/>
                    <a:pt x="16669" y="15794"/>
                  </a:cubicBezTo>
                  <a:cubicBezTo>
                    <a:pt x="18313" y="17369"/>
                    <a:pt x="18313" y="18719"/>
                    <a:pt x="15965" y="19731"/>
                  </a:cubicBezTo>
                  <a:cubicBezTo>
                    <a:pt x="13617" y="20744"/>
                    <a:pt x="8921" y="21419"/>
                    <a:pt x="5869" y="21082"/>
                  </a:cubicBezTo>
                  <a:cubicBezTo>
                    <a:pt x="2817" y="20744"/>
                    <a:pt x="1408" y="19394"/>
                    <a:pt x="0" y="18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4855386" y="8375110"/>
              <a:ext cx="173103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528" fill="norm" stroke="1" extrusionOk="0">
                  <a:moveTo>
                    <a:pt x="12869" y="0"/>
                  </a:moveTo>
                  <a:cubicBezTo>
                    <a:pt x="10678" y="4973"/>
                    <a:pt x="8486" y="9945"/>
                    <a:pt x="7391" y="12820"/>
                  </a:cubicBezTo>
                  <a:cubicBezTo>
                    <a:pt x="6295" y="15695"/>
                    <a:pt x="6295" y="16472"/>
                    <a:pt x="6295" y="17327"/>
                  </a:cubicBezTo>
                  <a:cubicBezTo>
                    <a:pt x="6295" y="18181"/>
                    <a:pt x="6295" y="19114"/>
                    <a:pt x="6451" y="19968"/>
                  </a:cubicBezTo>
                  <a:cubicBezTo>
                    <a:pt x="6608" y="20823"/>
                    <a:pt x="6921" y="21600"/>
                    <a:pt x="7234" y="21522"/>
                  </a:cubicBezTo>
                  <a:cubicBezTo>
                    <a:pt x="7547" y="21445"/>
                    <a:pt x="7860" y="20512"/>
                    <a:pt x="7547" y="19658"/>
                  </a:cubicBezTo>
                  <a:cubicBezTo>
                    <a:pt x="7234" y="18803"/>
                    <a:pt x="6295" y="18026"/>
                    <a:pt x="4573" y="17404"/>
                  </a:cubicBezTo>
                  <a:cubicBezTo>
                    <a:pt x="2851" y="16783"/>
                    <a:pt x="347" y="16317"/>
                    <a:pt x="34" y="15850"/>
                  </a:cubicBezTo>
                  <a:cubicBezTo>
                    <a:pt x="-279" y="15384"/>
                    <a:pt x="1599" y="14918"/>
                    <a:pt x="4260" y="14452"/>
                  </a:cubicBezTo>
                  <a:cubicBezTo>
                    <a:pt x="6921" y="13986"/>
                    <a:pt x="10364" y="13519"/>
                    <a:pt x="12869" y="13286"/>
                  </a:cubicBezTo>
                  <a:cubicBezTo>
                    <a:pt x="15373" y="13053"/>
                    <a:pt x="16938" y="13053"/>
                    <a:pt x="18191" y="13364"/>
                  </a:cubicBezTo>
                  <a:cubicBezTo>
                    <a:pt x="19443" y="13675"/>
                    <a:pt x="20382" y="14296"/>
                    <a:pt x="20851" y="14996"/>
                  </a:cubicBezTo>
                  <a:cubicBezTo>
                    <a:pt x="21321" y="15695"/>
                    <a:pt x="21321" y="16472"/>
                    <a:pt x="20851" y="17560"/>
                  </a:cubicBezTo>
                  <a:cubicBezTo>
                    <a:pt x="20382" y="18647"/>
                    <a:pt x="19443" y="20046"/>
                    <a:pt x="18973" y="20357"/>
                  </a:cubicBezTo>
                  <a:cubicBezTo>
                    <a:pt x="18504" y="20668"/>
                    <a:pt x="18504" y="19891"/>
                    <a:pt x="18817" y="18570"/>
                  </a:cubicBezTo>
                  <a:cubicBezTo>
                    <a:pt x="19130" y="17249"/>
                    <a:pt x="19756" y="15384"/>
                    <a:pt x="20382" y="13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5113781" y="8344443"/>
              <a:ext cx="7668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08"/>
                    <a:pt x="7200" y="9216"/>
                    <a:pt x="3600" y="12816"/>
                  </a:cubicBezTo>
                  <a:cubicBezTo>
                    <a:pt x="0" y="16416"/>
                    <a:pt x="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5236451" y="8344443"/>
              <a:ext cx="4600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550"/>
                    <a:pt x="9600" y="11100"/>
                    <a:pt x="6000" y="14700"/>
                  </a:cubicBezTo>
                  <a:cubicBezTo>
                    <a:pt x="2400" y="18300"/>
                    <a:pt x="1200" y="19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5665794" y="8574448"/>
              <a:ext cx="99670" cy="15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1080"/>
                  </a:moveTo>
                  <a:cubicBezTo>
                    <a:pt x="2769" y="720"/>
                    <a:pt x="5538" y="360"/>
                    <a:pt x="7754" y="900"/>
                  </a:cubicBezTo>
                  <a:cubicBezTo>
                    <a:pt x="9969" y="1440"/>
                    <a:pt x="11631" y="2880"/>
                    <a:pt x="13015" y="6120"/>
                  </a:cubicBezTo>
                  <a:cubicBezTo>
                    <a:pt x="14400" y="9360"/>
                    <a:pt x="15508" y="14400"/>
                    <a:pt x="14677" y="17460"/>
                  </a:cubicBezTo>
                  <a:cubicBezTo>
                    <a:pt x="13846" y="20520"/>
                    <a:pt x="11077" y="21600"/>
                    <a:pt x="9692" y="21240"/>
                  </a:cubicBezTo>
                  <a:cubicBezTo>
                    <a:pt x="8308" y="20880"/>
                    <a:pt x="8308" y="19080"/>
                    <a:pt x="9415" y="15840"/>
                  </a:cubicBezTo>
                  <a:cubicBezTo>
                    <a:pt x="10523" y="12600"/>
                    <a:pt x="12738" y="7920"/>
                    <a:pt x="14954" y="5040"/>
                  </a:cubicBezTo>
                  <a:cubicBezTo>
                    <a:pt x="17169" y="2160"/>
                    <a:pt x="19385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5796130" y="8547337"/>
              <a:ext cx="191672" cy="148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35" fill="norm" stroke="1" extrusionOk="0">
                  <a:moveTo>
                    <a:pt x="0" y="5786"/>
                  </a:moveTo>
                  <a:cubicBezTo>
                    <a:pt x="1152" y="6831"/>
                    <a:pt x="2304" y="7876"/>
                    <a:pt x="3600" y="7876"/>
                  </a:cubicBezTo>
                  <a:cubicBezTo>
                    <a:pt x="4896" y="7876"/>
                    <a:pt x="6336" y="6831"/>
                    <a:pt x="7488" y="5089"/>
                  </a:cubicBezTo>
                  <a:cubicBezTo>
                    <a:pt x="8640" y="3347"/>
                    <a:pt x="9504" y="909"/>
                    <a:pt x="9072" y="212"/>
                  </a:cubicBezTo>
                  <a:cubicBezTo>
                    <a:pt x="8640" y="-485"/>
                    <a:pt x="6912" y="560"/>
                    <a:pt x="5616" y="2999"/>
                  </a:cubicBezTo>
                  <a:cubicBezTo>
                    <a:pt x="4320" y="5438"/>
                    <a:pt x="3456" y="9270"/>
                    <a:pt x="2880" y="12057"/>
                  </a:cubicBezTo>
                  <a:cubicBezTo>
                    <a:pt x="2304" y="14844"/>
                    <a:pt x="2016" y="16586"/>
                    <a:pt x="3168" y="18154"/>
                  </a:cubicBezTo>
                  <a:cubicBezTo>
                    <a:pt x="4320" y="19721"/>
                    <a:pt x="6912" y="21115"/>
                    <a:pt x="10224" y="19547"/>
                  </a:cubicBezTo>
                  <a:cubicBezTo>
                    <a:pt x="13536" y="17980"/>
                    <a:pt x="17568" y="13450"/>
                    <a:pt x="21600" y="8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5911133" y="8589781"/>
              <a:ext cx="92003" cy="30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0"/>
                  </a:moveTo>
                  <a:cubicBezTo>
                    <a:pt x="18000" y="4393"/>
                    <a:pt x="14400" y="8786"/>
                    <a:pt x="12300" y="12081"/>
                  </a:cubicBezTo>
                  <a:cubicBezTo>
                    <a:pt x="10200" y="15376"/>
                    <a:pt x="9600" y="17573"/>
                    <a:pt x="8400" y="19129"/>
                  </a:cubicBezTo>
                  <a:cubicBezTo>
                    <a:pt x="7200" y="20685"/>
                    <a:pt x="5400" y="21600"/>
                    <a:pt x="3900" y="21508"/>
                  </a:cubicBezTo>
                  <a:cubicBezTo>
                    <a:pt x="2400" y="21417"/>
                    <a:pt x="1200" y="20319"/>
                    <a:pt x="0" y="19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5918800" y="8483583"/>
              <a:ext cx="6900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400" y="10932"/>
                    <a:pt x="4800" y="1332"/>
                    <a:pt x="8400" y="132"/>
                  </a:cubicBezTo>
                  <a:cubicBezTo>
                    <a:pt x="12000" y="-1068"/>
                    <a:pt x="168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6072136" y="8536195"/>
              <a:ext cx="107337" cy="16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8694"/>
                  </a:moveTo>
                  <a:cubicBezTo>
                    <a:pt x="4629" y="7082"/>
                    <a:pt x="9257" y="5470"/>
                    <a:pt x="12857" y="3858"/>
                  </a:cubicBezTo>
                  <a:cubicBezTo>
                    <a:pt x="16457" y="2246"/>
                    <a:pt x="19029" y="634"/>
                    <a:pt x="19029" y="151"/>
                  </a:cubicBezTo>
                  <a:cubicBezTo>
                    <a:pt x="19029" y="-333"/>
                    <a:pt x="16457" y="312"/>
                    <a:pt x="13629" y="2568"/>
                  </a:cubicBezTo>
                  <a:cubicBezTo>
                    <a:pt x="10800" y="4825"/>
                    <a:pt x="7714" y="8694"/>
                    <a:pt x="6171" y="11595"/>
                  </a:cubicBezTo>
                  <a:cubicBezTo>
                    <a:pt x="4629" y="14497"/>
                    <a:pt x="4629" y="16431"/>
                    <a:pt x="7457" y="17882"/>
                  </a:cubicBezTo>
                  <a:cubicBezTo>
                    <a:pt x="10286" y="19333"/>
                    <a:pt x="15943" y="20300"/>
                    <a:pt x="21600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6208667" y="8543780"/>
              <a:ext cx="108809" cy="15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240" fill="norm" stroke="1" extrusionOk="0">
                  <a:moveTo>
                    <a:pt x="16866" y="0"/>
                  </a:moveTo>
                  <a:cubicBezTo>
                    <a:pt x="12345" y="1394"/>
                    <a:pt x="7824" y="2787"/>
                    <a:pt x="4810" y="5574"/>
                  </a:cubicBezTo>
                  <a:cubicBezTo>
                    <a:pt x="1796" y="8361"/>
                    <a:pt x="289" y="12542"/>
                    <a:pt x="38" y="15503"/>
                  </a:cubicBezTo>
                  <a:cubicBezTo>
                    <a:pt x="-213" y="18465"/>
                    <a:pt x="792" y="20206"/>
                    <a:pt x="2550" y="20903"/>
                  </a:cubicBezTo>
                  <a:cubicBezTo>
                    <a:pt x="4308" y="21600"/>
                    <a:pt x="6820" y="21252"/>
                    <a:pt x="10085" y="19510"/>
                  </a:cubicBezTo>
                  <a:cubicBezTo>
                    <a:pt x="13350" y="17768"/>
                    <a:pt x="17368" y="14632"/>
                    <a:pt x="21387" y="1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6361205" y="8350745"/>
              <a:ext cx="71274" cy="36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411" fill="norm" stroke="1" extrusionOk="0">
                  <a:moveTo>
                    <a:pt x="18538" y="1868"/>
                  </a:moveTo>
                  <a:cubicBezTo>
                    <a:pt x="19282" y="974"/>
                    <a:pt x="20027" y="80"/>
                    <a:pt x="19282" y="5"/>
                  </a:cubicBezTo>
                  <a:cubicBezTo>
                    <a:pt x="18538" y="-69"/>
                    <a:pt x="16303" y="676"/>
                    <a:pt x="12951" y="2612"/>
                  </a:cubicBezTo>
                  <a:cubicBezTo>
                    <a:pt x="9600" y="4549"/>
                    <a:pt x="5131" y="7677"/>
                    <a:pt x="2524" y="10731"/>
                  </a:cubicBezTo>
                  <a:cubicBezTo>
                    <a:pt x="-83" y="13785"/>
                    <a:pt x="-828" y="16764"/>
                    <a:pt x="1034" y="18626"/>
                  </a:cubicBezTo>
                  <a:cubicBezTo>
                    <a:pt x="2896" y="20488"/>
                    <a:pt x="7365" y="21233"/>
                    <a:pt x="11089" y="21382"/>
                  </a:cubicBezTo>
                  <a:cubicBezTo>
                    <a:pt x="14813" y="21531"/>
                    <a:pt x="17793" y="21084"/>
                    <a:pt x="20772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6286808" y="8543780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4584769" y="8922011"/>
              <a:ext cx="1211362" cy="8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6" y="17897"/>
                    <a:pt x="1732" y="14194"/>
                    <a:pt x="2962" y="11726"/>
                  </a:cubicBezTo>
                  <a:cubicBezTo>
                    <a:pt x="4192" y="9257"/>
                    <a:pt x="5787" y="8023"/>
                    <a:pt x="7337" y="6480"/>
                  </a:cubicBezTo>
                  <a:cubicBezTo>
                    <a:pt x="8886" y="4937"/>
                    <a:pt x="10390" y="3086"/>
                    <a:pt x="11985" y="1851"/>
                  </a:cubicBezTo>
                  <a:cubicBezTo>
                    <a:pt x="13580" y="617"/>
                    <a:pt x="15266" y="0"/>
                    <a:pt x="16884" y="0"/>
                  </a:cubicBezTo>
                  <a:cubicBezTo>
                    <a:pt x="18501" y="0"/>
                    <a:pt x="20051" y="617"/>
                    <a:pt x="21600" y="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5274785" y="8896455"/>
              <a:ext cx="84335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5" y="20492"/>
                    <a:pt x="3011" y="19385"/>
                    <a:pt x="4975" y="17446"/>
                  </a:cubicBezTo>
                  <a:cubicBezTo>
                    <a:pt x="6938" y="15508"/>
                    <a:pt x="9360" y="12738"/>
                    <a:pt x="12207" y="9692"/>
                  </a:cubicBezTo>
                  <a:cubicBezTo>
                    <a:pt x="15055" y="6646"/>
                    <a:pt x="18327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7252830" y="8413444"/>
              <a:ext cx="3066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209"/>
                    <a:pt x="14400" y="10417"/>
                    <a:pt x="10800" y="14017"/>
                  </a:cubicBezTo>
                  <a:cubicBezTo>
                    <a:pt x="7200" y="17617"/>
                    <a:pt x="3600" y="196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7237496" y="8455547"/>
              <a:ext cx="256948" cy="31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18" fill="norm" stroke="1" extrusionOk="0">
                  <a:moveTo>
                    <a:pt x="0" y="14779"/>
                  </a:moveTo>
                  <a:cubicBezTo>
                    <a:pt x="2139" y="14433"/>
                    <a:pt x="4277" y="14088"/>
                    <a:pt x="6844" y="12792"/>
                  </a:cubicBezTo>
                  <a:cubicBezTo>
                    <a:pt x="9410" y="11496"/>
                    <a:pt x="12404" y="9249"/>
                    <a:pt x="14543" y="7348"/>
                  </a:cubicBezTo>
                  <a:cubicBezTo>
                    <a:pt x="16681" y="5448"/>
                    <a:pt x="17964" y="3892"/>
                    <a:pt x="19141" y="2510"/>
                  </a:cubicBezTo>
                  <a:cubicBezTo>
                    <a:pt x="20317" y="1128"/>
                    <a:pt x="21386" y="-82"/>
                    <a:pt x="21493" y="4"/>
                  </a:cubicBezTo>
                  <a:cubicBezTo>
                    <a:pt x="21600" y="91"/>
                    <a:pt x="20745" y="1473"/>
                    <a:pt x="19675" y="4497"/>
                  </a:cubicBezTo>
                  <a:cubicBezTo>
                    <a:pt x="18606" y="7521"/>
                    <a:pt x="17323" y="12187"/>
                    <a:pt x="16681" y="15038"/>
                  </a:cubicBezTo>
                  <a:cubicBezTo>
                    <a:pt x="16040" y="17889"/>
                    <a:pt x="16040" y="18926"/>
                    <a:pt x="16467" y="19704"/>
                  </a:cubicBezTo>
                  <a:cubicBezTo>
                    <a:pt x="16895" y="20481"/>
                    <a:pt x="17750" y="21000"/>
                    <a:pt x="18606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7498719" y="8704784"/>
              <a:ext cx="81868" cy="10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1" h="21129" fill="norm" stroke="1" extrusionOk="0">
                  <a:moveTo>
                    <a:pt x="18922" y="0"/>
                  </a:moveTo>
                  <a:cubicBezTo>
                    <a:pt x="15746" y="0"/>
                    <a:pt x="12569" y="0"/>
                    <a:pt x="9075" y="2455"/>
                  </a:cubicBezTo>
                  <a:cubicBezTo>
                    <a:pt x="5581" y="4909"/>
                    <a:pt x="1769" y="9818"/>
                    <a:pt x="499" y="13500"/>
                  </a:cubicBezTo>
                  <a:cubicBezTo>
                    <a:pt x="-772" y="17182"/>
                    <a:pt x="499" y="19636"/>
                    <a:pt x="3040" y="20618"/>
                  </a:cubicBezTo>
                  <a:cubicBezTo>
                    <a:pt x="5581" y="21600"/>
                    <a:pt x="9393" y="21109"/>
                    <a:pt x="12569" y="19636"/>
                  </a:cubicBezTo>
                  <a:cubicBezTo>
                    <a:pt x="15746" y="18164"/>
                    <a:pt x="18287" y="15709"/>
                    <a:pt x="19557" y="13009"/>
                  </a:cubicBezTo>
                  <a:cubicBezTo>
                    <a:pt x="20828" y="10309"/>
                    <a:pt x="20828" y="7364"/>
                    <a:pt x="17652" y="5891"/>
                  </a:cubicBezTo>
                  <a:cubicBezTo>
                    <a:pt x="14475" y="4418"/>
                    <a:pt x="8122" y="4418"/>
                    <a:pt x="1769" y="4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9514548" y="5992780"/>
              <a:ext cx="674682" cy="7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8060"/>
                  </a:moveTo>
                  <a:cubicBezTo>
                    <a:pt x="82" y="4460"/>
                    <a:pt x="164" y="860"/>
                    <a:pt x="450" y="140"/>
                  </a:cubicBezTo>
                  <a:cubicBezTo>
                    <a:pt x="736" y="-580"/>
                    <a:pt x="1227" y="1580"/>
                    <a:pt x="2536" y="4100"/>
                  </a:cubicBezTo>
                  <a:cubicBezTo>
                    <a:pt x="3845" y="6620"/>
                    <a:pt x="5973" y="9500"/>
                    <a:pt x="8386" y="12020"/>
                  </a:cubicBezTo>
                  <a:cubicBezTo>
                    <a:pt x="10800" y="14540"/>
                    <a:pt x="13500" y="16700"/>
                    <a:pt x="15750" y="18140"/>
                  </a:cubicBezTo>
                  <a:cubicBezTo>
                    <a:pt x="18000" y="19580"/>
                    <a:pt x="19800" y="20300"/>
                    <a:pt x="21600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9545215" y="5952389"/>
              <a:ext cx="73991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0" y="0"/>
                  </a:moveTo>
                  <a:cubicBezTo>
                    <a:pt x="2458" y="1800"/>
                    <a:pt x="4916" y="3600"/>
                    <a:pt x="7374" y="4800"/>
                  </a:cubicBezTo>
                  <a:cubicBezTo>
                    <a:pt x="9832" y="6000"/>
                    <a:pt x="12290" y="6600"/>
                    <a:pt x="14487" y="7800"/>
                  </a:cubicBezTo>
                  <a:cubicBezTo>
                    <a:pt x="16684" y="9000"/>
                    <a:pt x="18621" y="10800"/>
                    <a:pt x="19850" y="12300"/>
                  </a:cubicBezTo>
                  <a:cubicBezTo>
                    <a:pt x="21079" y="13800"/>
                    <a:pt x="21600" y="15000"/>
                    <a:pt x="21563" y="16500"/>
                  </a:cubicBezTo>
                  <a:cubicBezTo>
                    <a:pt x="21526" y="18000"/>
                    <a:pt x="20930" y="19800"/>
                    <a:pt x="203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9644368" y="5998390"/>
              <a:ext cx="59853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563" y="0"/>
                  </a:moveTo>
                  <a:cubicBezTo>
                    <a:pt x="109" y="1029"/>
                    <a:pt x="-345" y="2057"/>
                    <a:pt x="381" y="4114"/>
                  </a:cubicBezTo>
                  <a:cubicBezTo>
                    <a:pt x="1107" y="6171"/>
                    <a:pt x="3013" y="9257"/>
                    <a:pt x="5690" y="11314"/>
                  </a:cubicBezTo>
                  <a:cubicBezTo>
                    <a:pt x="8368" y="13371"/>
                    <a:pt x="11816" y="14400"/>
                    <a:pt x="14539" y="15943"/>
                  </a:cubicBezTo>
                  <a:cubicBezTo>
                    <a:pt x="17262" y="17486"/>
                    <a:pt x="19258" y="19543"/>
                    <a:pt x="212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0143229" y="5814386"/>
              <a:ext cx="162466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0" y="0"/>
                  </a:moveTo>
                  <a:cubicBezTo>
                    <a:pt x="6412" y="3532"/>
                    <a:pt x="12825" y="7064"/>
                    <a:pt x="16537" y="9102"/>
                  </a:cubicBezTo>
                  <a:cubicBezTo>
                    <a:pt x="20250" y="11140"/>
                    <a:pt x="21262" y="11683"/>
                    <a:pt x="21431" y="12294"/>
                  </a:cubicBezTo>
                  <a:cubicBezTo>
                    <a:pt x="21600" y="12906"/>
                    <a:pt x="20925" y="13585"/>
                    <a:pt x="18394" y="14468"/>
                  </a:cubicBezTo>
                  <a:cubicBezTo>
                    <a:pt x="15862" y="15351"/>
                    <a:pt x="11475" y="16438"/>
                    <a:pt x="8606" y="17660"/>
                  </a:cubicBezTo>
                  <a:cubicBezTo>
                    <a:pt x="5737" y="18883"/>
                    <a:pt x="4387" y="20242"/>
                    <a:pt x="30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0" y="7660759"/>
              <a:ext cx="383343" cy="39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6385"/>
                  </a:moveTo>
                  <a:cubicBezTo>
                    <a:pt x="720" y="6525"/>
                    <a:pt x="1440" y="6665"/>
                    <a:pt x="1944" y="6385"/>
                  </a:cubicBezTo>
                  <a:cubicBezTo>
                    <a:pt x="2448" y="6104"/>
                    <a:pt x="2736" y="5403"/>
                    <a:pt x="2736" y="4491"/>
                  </a:cubicBezTo>
                  <a:cubicBezTo>
                    <a:pt x="2736" y="3580"/>
                    <a:pt x="2448" y="2458"/>
                    <a:pt x="2520" y="2177"/>
                  </a:cubicBezTo>
                  <a:cubicBezTo>
                    <a:pt x="2592" y="1897"/>
                    <a:pt x="3024" y="2458"/>
                    <a:pt x="3816" y="4421"/>
                  </a:cubicBezTo>
                  <a:cubicBezTo>
                    <a:pt x="4608" y="6385"/>
                    <a:pt x="5760" y="9751"/>
                    <a:pt x="6840" y="12697"/>
                  </a:cubicBezTo>
                  <a:cubicBezTo>
                    <a:pt x="7920" y="15642"/>
                    <a:pt x="8928" y="18167"/>
                    <a:pt x="9792" y="19640"/>
                  </a:cubicBezTo>
                  <a:cubicBezTo>
                    <a:pt x="10656" y="21112"/>
                    <a:pt x="11376" y="21533"/>
                    <a:pt x="11952" y="21393"/>
                  </a:cubicBezTo>
                  <a:cubicBezTo>
                    <a:pt x="12528" y="21252"/>
                    <a:pt x="12960" y="20551"/>
                    <a:pt x="13392" y="18588"/>
                  </a:cubicBezTo>
                  <a:cubicBezTo>
                    <a:pt x="13824" y="16624"/>
                    <a:pt x="14256" y="13398"/>
                    <a:pt x="14472" y="11434"/>
                  </a:cubicBezTo>
                  <a:cubicBezTo>
                    <a:pt x="14688" y="9471"/>
                    <a:pt x="14688" y="8769"/>
                    <a:pt x="14688" y="8769"/>
                  </a:cubicBezTo>
                  <a:cubicBezTo>
                    <a:pt x="14688" y="8769"/>
                    <a:pt x="14688" y="9471"/>
                    <a:pt x="14832" y="10523"/>
                  </a:cubicBezTo>
                  <a:cubicBezTo>
                    <a:pt x="14976" y="11575"/>
                    <a:pt x="15264" y="12977"/>
                    <a:pt x="15480" y="14029"/>
                  </a:cubicBezTo>
                  <a:cubicBezTo>
                    <a:pt x="15696" y="15081"/>
                    <a:pt x="15840" y="15782"/>
                    <a:pt x="16200" y="16414"/>
                  </a:cubicBezTo>
                  <a:cubicBezTo>
                    <a:pt x="16560" y="17045"/>
                    <a:pt x="17136" y="17606"/>
                    <a:pt x="17640" y="17536"/>
                  </a:cubicBezTo>
                  <a:cubicBezTo>
                    <a:pt x="18144" y="17465"/>
                    <a:pt x="18576" y="16764"/>
                    <a:pt x="19008" y="14169"/>
                  </a:cubicBezTo>
                  <a:cubicBezTo>
                    <a:pt x="19440" y="11575"/>
                    <a:pt x="19872" y="7086"/>
                    <a:pt x="20160" y="4211"/>
                  </a:cubicBezTo>
                  <a:cubicBezTo>
                    <a:pt x="20448" y="1336"/>
                    <a:pt x="20592" y="73"/>
                    <a:pt x="20808" y="3"/>
                  </a:cubicBezTo>
                  <a:cubicBezTo>
                    <a:pt x="21024" y="-67"/>
                    <a:pt x="21312" y="1055"/>
                    <a:pt x="21600" y="2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395889" y="7525586"/>
              <a:ext cx="294127" cy="51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22" fill="norm" stroke="1" extrusionOk="0">
                  <a:moveTo>
                    <a:pt x="7465" y="14621"/>
                  </a:moveTo>
                  <a:cubicBezTo>
                    <a:pt x="7652" y="14089"/>
                    <a:pt x="7838" y="13557"/>
                    <a:pt x="7465" y="13291"/>
                  </a:cubicBezTo>
                  <a:cubicBezTo>
                    <a:pt x="7093" y="13025"/>
                    <a:pt x="6162" y="13025"/>
                    <a:pt x="5138" y="13610"/>
                  </a:cubicBezTo>
                  <a:cubicBezTo>
                    <a:pt x="4114" y="14196"/>
                    <a:pt x="2997" y="15366"/>
                    <a:pt x="2159" y="16536"/>
                  </a:cubicBezTo>
                  <a:cubicBezTo>
                    <a:pt x="1321" y="17707"/>
                    <a:pt x="762" y="18877"/>
                    <a:pt x="390" y="19729"/>
                  </a:cubicBezTo>
                  <a:cubicBezTo>
                    <a:pt x="17" y="20580"/>
                    <a:pt x="-169" y="21112"/>
                    <a:pt x="203" y="21271"/>
                  </a:cubicBezTo>
                  <a:cubicBezTo>
                    <a:pt x="576" y="21431"/>
                    <a:pt x="1507" y="21218"/>
                    <a:pt x="2531" y="20527"/>
                  </a:cubicBezTo>
                  <a:cubicBezTo>
                    <a:pt x="3555" y="19835"/>
                    <a:pt x="4672" y="18664"/>
                    <a:pt x="5697" y="17654"/>
                  </a:cubicBezTo>
                  <a:cubicBezTo>
                    <a:pt x="6721" y="16643"/>
                    <a:pt x="7652" y="15792"/>
                    <a:pt x="8117" y="15685"/>
                  </a:cubicBezTo>
                  <a:cubicBezTo>
                    <a:pt x="8583" y="15579"/>
                    <a:pt x="8583" y="16217"/>
                    <a:pt x="8769" y="16802"/>
                  </a:cubicBezTo>
                  <a:cubicBezTo>
                    <a:pt x="8955" y="17388"/>
                    <a:pt x="9328" y="17920"/>
                    <a:pt x="9886" y="18026"/>
                  </a:cubicBezTo>
                  <a:cubicBezTo>
                    <a:pt x="10445" y="18132"/>
                    <a:pt x="11190" y="17813"/>
                    <a:pt x="12307" y="16590"/>
                  </a:cubicBezTo>
                  <a:cubicBezTo>
                    <a:pt x="13424" y="15366"/>
                    <a:pt x="14914" y="13238"/>
                    <a:pt x="15659" y="10684"/>
                  </a:cubicBezTo>
                  <a:cubicBezTo>
                    <a:pt x="16403" y="8130"/>
                    <a:pt x="16403" y="5151"/>
                    <a:pt x="16310" y="3183"/>
                  </a:cubicBezTo>
                  <a:cubicBezTo>
                    <a:pt x="16217" y="1214"/>
                    <a:pt x="16031" y="257"/>
                    <a:pt x="15565" y="44"/>
                  </a:cubicBezTo>
                  <a:cubicBezTo>
                    <a:pt x="15100" y="-169"/>
                    <a:pt x="14355" y="363"/>
                    <a:pt x="13890" y="2172"/>
                  </a:cubicBezTo>
                  <a:cubicBezTo>
                    <a:pt x="13424" y="3981"/>
                    <a:pt x="13238" y="7066"/>
                    <a:pt x="14076" y="9833"/>
                  </a:cubicBezTo>
                  <a:cubicBezTo>
                    <a:pt x="14914" y="12599"/>
                    <a:pt x="16776" y="15047"/>
                    <a:pt x="18172" y="16377"/>
                  </a:cubicBezTo>
                  <a:cubicBezTo>
                    <a:pt x="19569" y="17707"/>
                    <a:pt x="20500" y="17920"/>
                    <a:pt x="21431" y="18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714293" y="7442311"/>
              <a:ext cx="159727" cy="52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83" fill="norm" stroke="1" extrusionOk="0">
                  <a:moveTo>
                    <a:pt x="12172" y="14051"/>
                  </a:moveTo>
                  <a:cubicBezTo>
                    <a:pt x="10458" y="13946"/>
                    <a:pt x="8743" y="13841"/>
                    <a:pt x="7372" y="14050"/>
                  </a:cubicBezTo>
                  <a:cubicBezTo>
                    <a:pt x="6000" y="14260"/>
                    <a:pt x="4972" y="14784"/>
                    <a:pt x="3772" y="15623"/>
                  </a:cubicBezTo>
                  <a:cubicBezTo>
                    <a:pt x="2572" y="16462"/>
                    <a:pt x="1200" y="17616"/>
                    <a:pt x="515" y="18559"/>
                  </a:cubicBezTo>
                  <a:cubicBezTo>
                    <a:pt x="-171" y="19503"/>
                    <a:pt x="-171" y="20237"/>
                    <a:pt x="515" y="20761"/>
                  </a:cubicBezTo>
                  <a:cubicBezTo>
                    <a:pt x="1200" y="21285"/>
                    <a:pt x="2572" y="21600"/>
                    <a:pt x="4115" y="21443"/>
                  </a:cubicBezTo>
                  <a:cubicBezTo>
                    <a:pt x="5658" y="21285"/>
                    <a:pt x="7372" y="20656"/>
                    <a:pt x="9772" y="18612"/>
                  </a:cubicBezTo>
                  <a:cubicBezTo>
                    <a:pt x="12172" y="16567"/>
                    <a:pt x="15258" y="13107"/>
                    <a:pt x="16972" y="10171"/>
                  </a:cubicBezTo>
                  <a:cubicBezTo>
                    <a:pt x="18686" y="7235"/>
                    <a:pt x="19029" y="4823"/>
                    <a:pt x="19029" y="3355"/>
                  </a:cubicBezTo>
                  <a:cubicBezTo>
                    <a:pt x="19029" y="1887"/>
                    <a:pt x="18686" y="1363"/>
                    <a:pt x="17658" y="891"/>
                  </a:cubicBezTo>
                  <a:cubicBezTo>
                    <a:pt x="16629" y="419"/>
                    <a:pt x="14915" y="0"/>
                    <a:pt x="13543" y="0"/>
                  </a:cubicBezTo>
                  <a:cubicBezTo>
                    <a:pt x="12172" y="0"/>
                    <a:pt x="11143" y="419"/>
                    <a:pt x="10458" y="1992"/>
                  </a:cubicBezTo>
                  <a:cubicBezTo>
                    <a:pt x="9772" y="3565"/>
                    <a:pt x="9429" y="6291"/>
                    <a:pt x="10458" y="8493"/>
                  </a:cubicBezTo>
                  <a:cubicBezTo>
                    <a:pt x="11486" y="10695"/>
                    <a:pt x="13886" y="12373"/>
                    <a:pt x="15943" y="13369"/>
                  </a:cubicBezTo>
                  <a:cubicBezTo>
                    <a:pt x="18000" y="14365"/>
                    <a:pt x="19715" y="14680"/>
                    <a:pt x="21429" y="14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927687" y="7531757"/>
              <a:ext cx="7668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972445" y="7605194"/>
              <a:ext cx="106997" cy="27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9" h="21456" fill="norm" stroke="1" extrusionOk="0">
                  <a:moveTo>
                    <a:pt x="17132" y="249"/>
                  </a:moveTo>
                  <a:cubicBezTo>
                    <a:pt x="14785" y="52"/>
                    <a:pt x="12437" y="-144"/>
                    <a:pt x="9385" y="151"/>
                  </a:cubicBezTo>
                  <a:cubicBezTo>
                    <a:pt x="6332" y="445"/>
                    <a:pt x="2576" y="1231"/>
                    <a:pt x="932" y="2114"/>
                  </a:cubicBezTo>
                  <a:cubicBezTo>
                    <a:pt x="-711" y="2998"/>
                    <a:pt x="-241" y="3980"/>
                    <a:pt x="2811" y="5060"/>
                  </a:cubicBezTo>
                  <a:cubicBezTo>
                    <a:pt x="5863" y="6140"/>
                    <a:pt x="11498" y="7318"/>
                    <a:pt x="15254" y="9085"/>
                  </a:cubicBezTo>
                  <a:cubicBezTo>
                    <a:pt x="19011" y="10852"/>
                    <a:pt x="20889" y="13209"/>
                    <a:pt x="18776" y="15369"/>
                  </a:cubicBezTo>
                  <a:cubicBezTo>
                    <a:pt x="16663" y="17529"/>
                    <a:pt x="10559" y="19492"/>
                    <a:pt x="4454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230005" y="8060769"/>
              <a:ext cx="659349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7" y="18124"/>
                    <a:pt x="5693" y="14648"/>
                    <a:pt x="8749" y="11297"/>
                  </a:cubicBezTo>
                  <a:cubicBezTo>
                    <a:pt x="11805" y="7945"/>
                    <a:pt x="15070" y="4717"/>
                    <a:pt x="17247" y="2855"/>
                  </a:cubicBezTo>
                  <a:cubicBezTo>
                    <a:pt x="19423" y="993"/>
                    <a:pt x="20512" y="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337340" y="8083770"/>
              <a:ext cx="60568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4" y="18348"/>
                    <a:pt x="5468" y="15097"/>
                    <a:pt x="8749" y="11845"/>
                  </a:cubicBezTo>
                  <a:cubicBezTo>
                    <a:pt x="12030" y="8594"/>
                    <a:pt x="15858" y="5342"/>
                    <a:pt x="18091" y="3368"/>
                  </a:cubicBezTo>
                  <a:cubicBezTo>
                    <a:pt x="20324" y="1394"/>
                    <a:pt x="20962" y="6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Drawing"/>
          <p:cNvGrpSpPr/>
          <p:nvPr/>
        </p:nvGrpSpPr>
        <p:grpSpPr>
          <a:xfrm>
            <a:off x="598013" y="145669"/>
            <a:ext cx="11967937" cy="5593564"/>
            <a:chOff x="0" y="0"/>
            <a:chExt cx="11967936" cy="5593562"/>
          </a:xfrm>
        </p:grpSpPr>
        <p:sp>
          <p:nvSpPr>
            <p:cNvPr id="1215" name="Line"/>
            <p:cNvSpPr/>
            <p:nvPr/>
          </p:nvSpPr>
          <p:spPr>
            <a:xfrm>
              <a:off x="85212" y="214671"/>
              <a:ext cx="98793" cy="57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42" fill="norm" stroke="1" extrusionOk="0">
                  <a:moveTo>
                    <a:pt x="6456" y="0"/>
                  </a:moveTo>
                  <a:cubicBezTo>
                    <a:pt x="4241" y="1989"/>
                    <a:pt x="2025" y="3979"/>
                    <a:pt x="918" y="6632"/>
                  </a:cubicBezTo>
                  <a:cubicBezTo>
                    <a:pt x="-190" y="9284"/>
                    <a:pt x="-190" y="12600"/>
                    <a:pt x="364" y="15111"/>
                  </a:cubicBezTo>
                  <a:cubicBezTo>
                    <a:pt x="918" y="17621"/>
                    <a:pt x="2025" y="19326"/>
                    <a:pt x="3687" y="20321"/>
                  </a:cubicBezTo>
                  <a:cubicBezTo>
                    <a:pt x="5348" y="21316"/>
                    <a:pt x="7564" y="21600"/>
                    <a:pt x="10610" y="21363"/>
                  </a:cubicBezTo>
                  <a:cubicBezTo>
                    <a:pt x="13656" y="21126"/>
                    <a:pt x="17533" y="20368"/>
                    <a:pt x="21410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0" y="529011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283673" y="513678"/>
              <a:ext cx="153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577568" y="176337"/>
              <a:ext cx="104781" cy="48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10537" y="0"/>
                  </a:moveTo>
                  <a:cubicBezTo>
                    <a:pt x="7376" y="2601"/>
                    <a:pt x="4215" y="5202"/>
                    <a:pt x="2371" y="8369"/>
                  </a:cubicBezTo>
                  <a:cubicBezTo>
                    <a:pt x="527" y="11535"/>
                    <a:pt x="0" y="15267"/>
                    <a:pt x="0" y="17416"/>
                  </a:cubicBezTo>
                  <a:cubicBezTo>
                    <a:pt x="0" y="19564"/>
                    <a:pt x="527" y="20130"/>
                    <a:pt x="1580" y="20639"/>
                  </a:cubicBezTo>
                  <a:cubicBezTo>
                    <a:pt x="2634" y="21148"/>
                    <a:pt x="4215" y="21600"/>
                    <a:pt x="7639" y="21374"/>
                  </a:cubicBezTo>
                  <a:cubicBezTo>
                    <a:pt x="11063" y="21148"/>
                    <a:pt x="16332" y="20243"/>
                    <a:pt x="21600" y="19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521345" y="444676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774350" y="342844"/>
              <a:ext cx="276008" cy="24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fill="norm" stroke="1" extrusionOk="0">
                  <a:moveTo>
                    <a:pt x="0" y="9444"/>
                  </a:moveTo>
                  <a:cubicBezTo>
                    <a:pt x="1000" y="9885"/>
                    <a:pt x="2000" y="10326"/>
                    <a:pt x="4000" y="9224"/>
                  </a:cubicBezTo>
                  <a:cubicBezTo>
                    <a:pt x="6000" y="8122"/>
                    <a:pt x="9000" y="5477"/>
                    <a:pt x="10600" y="3603"/>
                  </a:cubicBezTo>
                  <a:cubicBezTo>
                    <a:pt x="12200" y="1730"/>
                    <a:pt x="12400" y="628"/>
                    <a:pt x="12000" y="187"/>
                  </a:cubicBezTo>
                  <a:cubicBezTo>
                    <a:pt x="11600" y="-254"/>
                    <a:pt x="10600" y="-34"/>
                    <a:pt x="8900" y="2170"/>
                  </a:cubicBezTo>
                  <a:cubicBezTo>
                    <a:pt x="7200" y="4375"/>
                    <a:pt x="4800" y="8562"/>
                    <a:pt x="3600" y="11868"/>
                  </a:cubicBezTo>
                  <a:cubicBezTo>
                    <a:pt x="2400" y="15175"/>
                    <a:pt x="2400" y="17599"/>
                    <a:pt x="2900" y="19142"/>
                  </a:cubicBezTo>
                  <a:cubicBezTo>
                    <a:pt x="3400" y="20685"/>
                    <a:pt x="4400" y="21346"/>
                    <a:pt x="7600" y="20795"/>
                  </a:cubicBezTo>
                  <a:cubicBezTo>
                    <a:pt x="10800" y="20244"/>
                    <a:pt x="16200" y="18481"/>
                    <a:pt x="21600" y="16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087145" y="314340"/>
              <a:ext cx="162780" cy="286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4" h="21256" fill="norm" stroke="1" extrusionOk="0">
                  <a:moveTo>
                    <a:pt x="7932" y="0"/>
                  </a:moveTo>
                  <a:cubicBezTo>
                    <a:pt x="5353" y="0"/>
                    <a:pt x="2774" y="0"/>
                    <a:pt x="1323" y="474"/>
                  </a:cubicBezTo>
                  <a:cubicBezTo>
                    <a:pt x="-128" y="947"/>
                    <a:pt x="-450" y="1895"/>
                    <a:pt x="678" y="3126"/>
                  </a:cubicBezTo>
                  <a:cubicBezTo>
                    <a:pt x="1807" y="4358"/>
                    <a:pt x="4386" y="5874"/>
                    <a:pt x="7932" y="8053"/>
                  </a:cubicBezTo>
                  <a:cubicBezTo>
                    <a:pt x="11478" y="10232"/>
                    <a:pt x="15992" y="13074"/>
                    <a:pt x="18410" y="15253"/>
                  </a:cubicBezTo>
                  <a:cubicBezTo>
                    <a:pt x="20828" y="17432"/>
                    <a:pt x="21150" y="18947"/>
                    <a:pt x="19538" y="19989"/>
                  </a:cubicBezTo>
                  <a:cubicBezTo>
                    <a:pt x="17926" y="21032"/>
                    <a:pt x="14380" y="21600"/>
                    <a:pt x="11801" y="21032"/>
                  </a:cubicBezTo>
                  <a:cubicBezTo>
                    <a:pt x="9222" y="20463"/>
                    <a:pt x="7610" y="18758"/>
                    <a:pt x="5998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1304321" y="0"/>
              <a:ext cx="75711" cy="57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18" fill="norm" stroke="1" extrusionOk="0">
                  <a:moveTo>
                    <a:pt x="10530" y="0"/>
                  </a:moveTo>
                  <a:cubicBezTo>
                    <a:pt x="6930" y="2893"/>
                    <a:pt x="3330" y="5786"/>
                    <a:pt x="1530" y="8727"/>
                  </a:cubicBezTo>
                  <a:cubicBezTo>
                    <a:pt x="-270" y="11668"/>
                    <a:pt x="-270" y="14657"/>
                    <a:pt x="450" y="16586"/>
                  </a:cubicBezTo>
                  <a:cubicBezTo>
                    <a:pt x="1170" y="18514"/>
                    <a:pt x="2610" y="19382"/>
                    <a:pt x="4410" y="20057"/>
                  </a:cubicBezTo>
                  <a:cubicBezTo>
                    <a:pt x="6210" y="20732"/>
                    <a:pt x="8370" y="21214"/>
                    <a:pt x="11250" y="21407"/>
                  </a:cubicBezTo>
                  <a:cubicBezTo>
                    <a:pt x="14130" y="21600"/>
                    <a:pt x="17730" y="21504"/>
                    <a:pt x="2133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1280362" y="368008"/>
              <a:ext cx="207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7100"/>
                    <a:pt x="1067" y="12600"/>
                    <a:pt x="4667" y="9000"/>
                  </a:cubicBezTo>
                  <a:cubicBezTo>
                    <a:pt x="8267" y="5400"/>
                    <a:pt x="1493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168670" y="774350"/>
              <a:ext cx="943022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07" y="19409"/>
                    <a:pt x="4215" y="17217"/>
                    <a:pt x="6468" y="14870"/>
                  </a:cubicBezTo>
                  <a:cubicBezTo>
                    <a:pt x="8722" y="12522"/>
                    <a:pt x="11122" y="10017"/>
                    <a:pt x="13463" y="7826"/>
                  </a:cubicBezTo>
                  <a:cubicBezTo>
                    <a:pt x="15805" y="5635"/>
                    <a:pt x="18088" y="3757"/>
                    <a:pt x="19434" y="2504"/>
                  </a:cubicBezTo>
                  <a:cubicBezTo>
                    <a:pt x="20780" y="1252"/>
                    <a:pt x="21190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397309" y="889353"/>
              <a:ext cx="691383" cy="16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249" fill="norm" stroke="1" extrusionOk="0">
                  <a:moveTo>
                    <a:pt x="760" y="19938"/>
                  </a:moveTo>
                  <a:cubicBezTo>
                    <a:pt x="362" y="20271"/>
                    <a:pt x="-37" y="20603"/>
                    <a:pt x="3" y="20935"/>
                  </a:cubicBezTo>
                  <a:cubicBezTo>
                    <a:pt x="43" y="21268"/>
                    <a:pt x="521" y="21600"/>
                    <a:pt x="1956" y="20437"/>
                  </a:cubicBezTo>
                  <a:cubicBezTo>
                    <a:pt x="3390" y="19274"/>
                    <a:pt x="5781" y="16615"/>
                    <a:pt x="8531" y="13791"/>
                  </a:cubicBezTo>
                  <a:cubicBezTo>
                    <a:pt x="11281" y="10966"/>
                    <a:pt x="14390" y="7975"/>
                    <a:pt x="16621" y="5649"/>
                  </a:cubicBezTo>
                  <a:cubicBezTo>
                    <a:pt x="18853" y="3323"/>
                    <a:pt x="20208" y="1662"/>
                    <a:pt x="215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421676" y="1587035"/>
              <a:ext cx="176338" cy="624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11270" y="0"/>
                  </a:moveTo>
                  <a:cubicBezTo>
                    <a:pt x="10017" y="1317"/>
                    <a:pt x="8765" y="2634"/>
                    <a:pt x="7670" y="4434"/>
                  </a:cubicBezTo>
                  <a:cubicBezTo>
                    <a:pt x="6574" y="6234"/>
                    <a:pt x="5635" y="8517"/>
                    <a:pt x="4383" y="10932"/>
                  </a:cubicBezTo>
                  <a:cubicBezTo>
                    <a:pt x="3130" y="13346"/>
                    <a:pt x="1565" y="15893"/>
                    <a:pt x="783" y="17385"/>
                  </a:cubicBezTo>
                  <a:cubicBezTo>
                    <a:pt x="0" y="18878"/>
                    <a:pt x="0" y="19317"/>
                    <a:pt x="0" y="19756"/>
                  </a:cubicBezTo>
                  <a:cubicBezTo>
                    <a:pt x="0" y="20195"/>
                    <a:pt x="0" y="20634"/>
                    <a:pt x="626" y="20985"/>
                  </a:cubicBezTo>
                  <a:cubicBezTo>
                    <a:pt x="1252" y="21337"/>
                    <a:pt x="2504" y="21600"/>
                    <a:pt x="6104" y="21380"/>
                  </a:cubicBezTo>
                  <a:cubicBezTo>
                    <a:pt x="9704" y="21161"/>
                    <a:pt x="15652" y="20459"/>
                    <a:pt x="21600" y="19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368008" y="1947377"/>
              <a:ext cx="245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3286460" y="306673"/>
              <a:ext cx="255620" cy="46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44" fill="norm" stroke="1" extrusionOk="0">
                  <a:moveTo>
                    <a:pt x="7918" y="0"/>
                  </a:moveTo>
                  <a:cubicBezTo>
                    <a:pt x="7062" y="1551"/>
                    <a:pt x="6207" y="3103"/>
                    <a:pt x="5672" y="5669"/>
                  </a:cubicBezTo>
                  <a:cubicBezTo>
                    <a:pt x="5138" y="8234"/>
                    <a:pt x="4924" y="11814"/>
                    <a:pt x="4710" y="14380"/>
                  </a:cubicBezTo>
                  <a:cubicBezTo>
                    <a:pt x="4496" y="16946"/>
                    <a:pt x="4282" y="18497"/>
                    <a:pt x="4068" y="19631"/>
                  </a:cubicBezTo>
                  <a:cubicBezTo>
                    <a:pt x="3854" y="20765"/>
                    <a:pt x="3641" y="21481"/>
                    <a:pt x="3213" y="21540"/>
                  </a:cubicBezTo>
                  <a:cubicBezTo>
                    <a:pt x="2785" y="21600"/>
                    <a:pt x="2143" y="21003"/>
                    <a:pt x="1609" y="20407"/>
                  </a:cubicBezTo>
                  <a:cubicBezTo>
                    <a:pt x="1074" y="19810"/>
                    <a:pt x="646" y="19213"/>
                    <a:pt x="326" y="18557"/>
                  </a:cubicBezTo>
                  <a:cubicBezTo>
                    <a:pt x="5" y="17901"/>
                    <a:pt x="-209" y="17185"/>
                    <a:pt x="326" y="16886"/>
                  </a:cubicBezTo>
                  <a:cubicBezTo>
                    <a:pt x="860" y="16588"/>
                    <a:pt x="2143" y="16707"/>
                    <a:pt x="3641" y="16349"/>
                  </a:cubicBezTo>
                  <a:cubicBezTo>
                    <a:pt x="5138" y="15991"/>
                    <a:pt x="6848" y="15156"/>
                    <a:pt x="9201" y="13187"/>
                  </a:cubicBezTo>
                  <a:cubicBezTo>
                    <a:pt x="11553" y="11218"/>
                    <a:pt x="14547" y="8115"/>
                    <a:pt x="16365" y="6265"/>
                  </a:cubicBezTo>
                  <a:cubicBezTo>
                    <a:pt x="18183" y="4415"/>
                    <a:pt x="18825" y="3819"/>
                    <a:pt x="19359" y="3222"/>
                  </a:cubicBezTo>
                  <a:cubicBezTo>
                    <a:pt x="19894" y="2625"/>
                    <a:pt x="20322" y="2029"/>
                    <a:pt x="20536" y="2088"/>
                  </a:cubicBezTo>
                  <a:cubicBezTo>
                    <a:pt x="20749" y="2148"/>
                    <a:pt x="20749" y="2864"/>
                    <a:pt x="20322" y="5310"/>
                  </a:cubicBezTo>
                  <a:cubicBezTo>
                    <a:pt x="19894" y="7757"/>
                    <a:pt x="19039" y="11934"/>
                    <a:pt x="19145" y="14619"/>
                  </a:cubicBezTo>
                  <a:cubicBezTo>
                    <a:pt x="19252" y="17304"/>
                    <a:pt x="20322" y="18497"/>
                    <a:pt x="21391" y="19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3589505" y="644014"/>
              <a:ext cx="73368" cy="12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132" fill="norm" stroke="1" extrusionOk="0">
                  <a:moveTo>
                    <a:pt x="8239" y="1296"/>
                  </a:moveTo>
                  <a:cubicBezTo>
                    <a:pt x="5359" y="5616"/>
                    <a:pt x="2479" y="9936"/>
                    <a:pt x="1039" y="13176"/>
                  </a:cubicBezTo>
                  <a:cubicBezTo>
                    <a:pt x="-401" y="16416"/>
                    <a:pt x="-401" y="18576"/>
                    <a:pt x="1399" y="19872"/>
                  </a:cubicBezTo>
                  <a:cubicBezTo>
                    <a:pt x="3199" y="21168"/>
                    <a:pt x="6799" y="21600"/>
                    <a:pt x="10399" y="20520"/>
                  </a:cubicBezTo>
                  <a:cubicBezTo>
                    <a:pt x="13999" y="19440"/>
                    <a:pt x="17599" y="16848"/>
                    <a:pt x="19399" y="14472"/>
                  </a:cubicBezTo>
                  <a:cubicBezTo>
                    <a:pt x="21199" y="12096"/>
                    <a:pt x="21199" y="9936"/>
                    <a:pt x="18679" y="7560"/>
                  </a:cubicBezTo>
                  <a:cubicBezTo>
                    <a:pt x="16159" y="5184"/>
                    <a:pt x="11119" y="2592"/>
                    <a:pt x="60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3779751" y="460010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3795085" y="621014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4009757" y="465121"/>
              <a:ext cx="368009" cy="39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8935"/>
                    <a:pt x="2400" y="16270"/>
                    <a:pt x="3450" y="13255"/>
                  </a:cubicBezTo>
                  <a:cubicBezTo>
                    <a:pt x="4500" y="10239"/>
                    <a:pt x="5400" y="6873"/>
                    <a:pt x="6000" y="4839"/>
                  </a:cubicBezTo>
                  <a:cubicBezTo>
                    <a:pt x="6600" y="2805"/>
                    <a:pt x="6900" y="2104"/>
                    <a:pt x="7050" y="1403"/>
                  </a:cubicBezTo>
                  <a:cubicBezTo>
                    <a:pt x="7200" y="701"/>
                    <a:pt x="7200" y="0"/>
                    <a:pt x="6975" y="0"/>
                  </a:cubicBezTo>
                  <a:cubicBezTo>
                    <a:pt x="6750" y="0"/>
                    <a:pt x="6300" y="701"/>
                    <a:pt x="5700" y="2945"/>
                  </a:cubicBezTo>
                  <a:cubicBezTo>
                    <a:pt x="5100" y="5190"/>
                    <a:pt x="4350" y="8977"/>
                    <a:pt x="3975" y="11922"/>
                  </a:cubicBezTo>
                  <a:cubicBezTo>
                    <a:pt x="3600" y="14868"/>
                    <a:pt x="3600" y="16971"/>
                    <a:pt x="3975" y="18374"/>
                  </a:cubicBezTo>
                  <a:cubicBezTo>
                    <a:pt x="4350" y="19777"/>
                    <a:pt x="5100" y="20478"/>
                    <a:pt x="5850" y="20688"/>
                  </a:cubicBezTo>
                  <a:cubicBezTo>
                    <a:pt x="6600" y="20899"/>
                    <a:pt x="7350" y="20618"/>
                    <a:pt x="8400" y="19286"/>
                  </a:cubicBezTo>
                  <a:cubicBezTo>
                    <a:pt x="9450" y="17953"/>
                    <a:pt x="10800" y="15569"/>
                    <a:pt x="12000" y="12764"/>
                  </a:cubicBezTo>
                  <a:cubicBezTo>
                    <a:pt x="13200" y="9958"/>
                    <a:pt x="14250" y="6732"/>
                    <a:pt x="14775" y="4769"/>
                  </a:cubicBezTo>
                  <a:cubicBezTo>
                    <a:pt x="15300" y="2805"/>
                    <a:pt x="15300" y="2104"/>
                    <a:pt x="15225" y="2174"/>
                  </a:cubicBezTo>
                  <a:cubicBezTo>
                    <a:pt x="15150" y="2244"/>
                    <a:pt x="15000" y="3086"/>
                    <a:pt x="14850" y="4979"/>
                  </a:cubicBezTo>
                  <a:cubicBezTo>
                    <a:pt x="14700" y="6873"/>
                    <a:pt x="14550" y="9818"/>
                    <a:pt x="15300" y="11712"/>
                  </a:cubicBezTo>
                  <a:cubicBezTo>
                    <a:pt x="16050" y="13605"/>
                    <a:pt x="17700" y="14447"/>
                    <a:pt x="18900" y="14797"/>
                  </a:cubicBezTo>
                  <a:cubicBezTo>
                    <a:pt x="20100" y="15148"/>
                    <a:pt x="20850" y="15008"/>
                    <a:pt x="21600" y="14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4462100" y="621014"/>
              <a:ext cx="145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4463303" y="743683"/>
              <a:ext cx="228803" cy="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570" fill="norm" stroke="1" extrusionOk="0">
                  <a:moveTo>
                    <a:pt x="2767" y="7624"/>
                  </a:moveTo>
                  <a:cubicBezTo>
                    <a:pt x="1327" y="12706"/>
                    <a:pt x="-113" y="17788"/>
                    <a:pt x="7" y="19694"/>
                  </a:cubicBezTo>
                  <a:cubicBezTo>
                    <a:pt x="127" y="21600"/>
                    <a:pt x="1807" y="20329"/>
                    <a:pt x="5647" y="16518"/>
                  </a:cubicBezTo>
                  <a:cubicBezTo>
                    <a:pt x="9487" y="12706"/>
                    <a:pt x="15487" y="6353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4853109" y="536678"/>
              <a:ext cx="37567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16" y="18470"/>
                    <a:pt x="3233" y="15339"/>
                    <a:pt x="4629" y="12052"/>
                  </a:cubicBezTo>
                  <a:cubicBezTo>
                    <a:pt x="6024" y="8765"/>
                    <a:pt x="7200" y="5322"/>
                    <a:pt x="7861" y="3130"/>
                  </a:cubicBezTo>
                  <a:cubicBezTo>
                    <a:pt x="8522" y="939"/>
                    <a:pt x="8669" y="0"/>
                    <a:pt x="8449" y="0"/>
                  </a:cubicBezTo>
                  <a:cubicBezTo>
                    <a:pt x="8229" y="0"/>
                    <a:pt x="7641" y="939"/>
                    <a:pt x="6980" y="3443"/>
                  </a:cubicBezTo>
                  <a:cubicBezTo>
                    <a:pt x="6318" y="5948"/>
                    <a:pt x="5584" y="10017"/>
                    <a:pt x="5290" y="12443"/>
                  </a:cubicBezTo>
                  <a:cubicBezTo>
                    <a:pt x="4996" y="14870"/>
                    <a:pt x="5143" y="15652"/>
                    <a:pt x="5437" y="16357"/>
                  </a:cubicBezTo>
                  <a:cubicBezTo>
                    <a:pt x="5731" y="17061"/>
                    <a:pt x="6171" y="17687"/>
                    <a:pt x="6759" y="17922"/>
                  </a:cubicBezTo>
                  <a:cubicBezTo>
                    <a:pt x="7347" y="18157"/>
                    <a:pt x="8082" y="18000"/>
                    <a:pt x="9478" y="16591"/>
                  </a:cubicBezTo>
                  <a:cubicBezTo>
                    <a:pt x="10873" y="15183"/>
                    <a:pt x="12931" y="12522"/>
                    <a:pt x="14253" y="10330"/>
                  </a:cubicBezTo>
                  <a:cubicBezTo>
                    <a:pt x="15576" y="8139"/>
                    <a:pt x="16163" y="6417"/>
                    <a:pt x="16531" y="5087"/>
                  </a:cubicBezTo>
                  <a:cubicBezTo>
                    <a:pt x="16898" y="3757"/>
                    <a:pt x="17045" y="2817"/>
                    <a:pt x="17192" y="1957"/>
                  </a:cubicBezTo>
                  <a:cubicBezTo>
                    <a:pt x="17339" y="1096"/>
                    <a:pt x="17486" y="313"/>
                    <a:pt x="17412" y="313"/>
                  </a:cubicBezTo>
                  <a:cubicBezTo>
                    <a:pt x="17339" y="313"/>
                    <a:pt x="17045" y="1096"/>
                    <a:pt x="16824" y="3130"/>
                  </a:cubicBezTo>
                  <a:cubicBezTo>
                    <a:pt x="16604" y="5165"/>
                    <a:pt x="16457" y="8452"/>
                    <a:pt x="17265" y="10878"/>
                  </a:cubicBezTo>
                  <a:cubicBezTo>
                    <a:pt x="18073" y="13304"/>
                    <a:pt x="19837" y="14870"/>
                    <a:pt x="21600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5282452" y="705349"/>
              <a:ext cx="85847" cy="12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334" fill="norm" stroke="1" extrusionOk="0">
                  <a:moveTo>
                    <a:pt x="12960" y="0"/>
                  </a:moveTo>
                  <a:cubicBezTo>
                    <a:pt x="9874" y="864"/>
                    <a:pt x="6789" y="1728"/>
                    <a:pt x="4320" y="4752"/>
                  </a:cubicBezTo>
                  <a:cubicBezTo>
                    <a:pt x="1851" y="7776"/>
                    <a:pt x="0" y="12960"/>
                    <a:pt x="309" y="16200"/>
                  </a:cubicBezTo>
                  <a:cubicBezTo>
                    <a:pt x="617" y="19440"/>
                    <a:pt x="3086" y="20736"/>
                    <a:pt x="5863" y="21168"/>
                  </a:cubicBezTo>
                  <a:cubicBezTo>
                    <a:pt x="8640" y="21600"/>
                    <a:pt x="11726" y="21168"/>
                    <a:pt x="14194" y="20088"/>
                  </a:cubicBezTo>
                  <a:cubicBezTo>
                    <a:pt x="16663" y="19008"/>
                    <a:pt x="18514" y="17280"/>
                    <a:pt x="19749" y="14688"/>
                  </a:cubicBezTo>
                  <a:cubicBezTo>
                    <a:pt x="20983" y="12096"/>
                    <a:pt x="21600" y="8640"/>
                    <a:pt x="18206" y="6912"/>
                  </a:cubicBezTo>
                  <a:cubicBezTo>
                    <a:pt x="14811" y="5184"/>
                    <a:pt x="7406" y="5184"/>
                    <a:pt x="0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6547481" y="536678"/>
              <a:ext cx="161004" cy="25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0"/>
                  </a:moveTo>
                  <a:cubicBezTo>
                    <a:pt x="686" y="4919"/>
                    <a:pt x="1371" y="9838"/>
                    <a:pt x="1714" y="12939"/>
                  </a:cubicBezTo>
                  <a:cubicBezTo>
                    <a:pt x="2057" y="16040"/>
                    <a:pt x="2057" y="17323"/>
                    <a:pt x="2229" y="18606"/>
                  </a:cubicBezTo>
                  <a:cubicBezTo>
                    <a:pt x="2400" y="19889"/>
                    <a:pt x="2743" y="21172"/>
                    <a:pt x="3429" y="21386"/>
                  </a:cubicBezTo>
                  <a:cubicBezTo>
                    <a:pt x="4114" y="21600"/>
                    <a:pt x="5143" y="20745"/>
                    <a:pt x="6171" y="18820"/>
                  </a:cubicBezTo>
                  <a:cubicBezTo>
                    <a:pt x="7200" y="16895"/>
                    <a:pt x="8229" y="13901"/>
                    <a:pt x="10800" y="11335"/>
                  </a:cubicBezTo>
                  <a:cubicBezTo>
                    <a:pt x="13371" y="8768"/>
                    <a:pt x="17486" y="6630"/>
                    <a:pt x="21600" y="4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6777485" y="537288"/>
              <a:ext cx="122671" cy="229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21600" y="3543"/>
                  </a:moveTo>
                  <a:cubicBezTo>
                    <a:pt x="20700" y="2343"/>
                    <a:pt x="19800" y="1143"/>
                    <a:pt x="18225" y="543"/>
                  </a:cubicBezTo>
                  <a:cubicBezTo>
                    <a:pt x="16650" y="-57"/>
                    <a:pt x="14400" y="-57"/>
                    <a:pt x="11925" y="63"/>
                  </a:cubicBezTo>
                  <a:cubicBezTo>
                    <a:pt x="9450" y="183"/>
                    <a:pt x="6750" y="423"/>
                    <a:pt x="4725" y="1023"/>
                  </a:cubicBezTo>
                  <a:cubicBezTo>
                    <a:pt x="2700" y="1623"/>
                    <a:pt x="1350" y="2583"/>
                    <a:pt x="2025" y="3903"/>
                  </a:cubicBezTo>
                  <a:cubicBezTo>
                    <a:pt x="2700" y="5223"/>
                    <a:pt x="5400" y="6903"/>
                    <a:pt x="8550" y="8703"/>
                  </a:cubicBezTo>
                  <a:cubicBezTo>
                    <a:pt x="11700" y="10503"/>
                    <a:pt x="15300" y="12423"/>
                    <a:pt x="17100" y="13983"/>
                  </a:cubicBezTo>
                  <a:cubicBezTo>
                    <a:pt x="18900" y="15543"/>
                    <a:pt x="18900" y="16743"/>
                    <a:pt x="15750" y="17943"/>
                  </a:cubicBezTo>
                  <a:cubicBezTo>
                    <a:pt x="12600" y="19143"/>
                    <a:pt x="6300" y="20343"/>
                    <a:pt x="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6961490" y="713016"/>
              <a:ext cx="46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8000038" y="314340"/>
              <a:ext cx="280149" cy="44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44" fill="norm" stroke="1" extrusionOk="0">
                  <a:moveTo>
                    <a:pt x="4442" y="0"/>
                  </a:moveTo>
                  <a:cubicBezTo>
                    <a:pt x="4246" y="4541"/>
                    <a:pt x="4050" y="9082"/>
                    <a:pt x="3853" y="12457"/>
                  </a:cubicBezTo>
                  <a:cubicBezTo>
                    <a:pt x="3657" y="15832"/>
                    <a:pt x="3461" y="18041"/>
                    <a:pt x="3264" y="19452"/>
                  </a:cubicBezTo>
                  <a:cubicBezTo>
                    <a:pt x="3068" y="20864"/>
                    <a:pt x="2871" y="21477"/>
                    <a:pt x="2479" y="21539"/>
                  </a:cubicBezTo>
                  <a:cubicBezTo>
                    <a:pt x="2086" y="21600"/>
                    <a:pt x="1497" y="21109"/>
                    <a:pt x="1006" y="20066"/>
                  </a:cubicBezTo>
                  <a:cubicBezTo>
                    <a:pt x="515" y="19023"/>
                    <a:pt x="122" y="17427"/>
                    <a:pt x="24" y="16323"/>
                  </a:cubicBezTo>
                  <a:cubicBezTo>
                    <a:pt x="-74" y="15218"/>
                    <a:pt x="122" y="14605"/>
                    <a:pt x="810" y="14359"/>
                  </a:cubicBezTo>
                  <a:cubicBezTo>
                    <a:pt x="1497" y="14114"/>
                    <a:pt x="2675" y="14236"/>
                    <a:pt x="4835" y="13623"/>
                  </a:cubicBezTo>
                  <a:cubicBezTo>
                    <a:pt x="6995" y="13009"/>
                    <a:pt x="10137" y="11659"/>
                    <a:pt x="12591" y="10002"/>
                  </a:cubicBezTo>
                  <a:cubicBezTo>
                    <a:pt x="15046" y="8345"/>
                    <a:pt x="16813" y="6382"/>
                    <a:pt x="17991" y="5032"/>
                  </a:cubicBezTo>
                  <a:cubicBezTo>
                    <a:pt x="19170" y="3682"/>
                    <a:pt x="19759" y="2945"/>
                    <a:pt x="19955" y="3191"/>
                  </a:cubicBezTo>
                  <a:cubicBezTo>
                    <a:pt x="20151" y="3436"/>
                    <a:pt x="19955" y="4664"/>
                    <a:pt x="19562" y="6811"/>
                  </a:cubicBezTo>
                  <a:cubicBezTo>
                    <a:pt x="19170" y="8959"/>
                    <a:pt x="18581" y="12027"/>
                    <a:pt x="18875" y="14359"/>
                  </a:cubicBezTo>
                  <a:cubicBezTo>
                    <a:pt x="19170" y="16691"/>
                    <a:pt x="20348" y="18286"/>
                    <a:pt x="21526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8395189" y="621014"/>
              <a:ext cx="2300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717"/>
                    <a:pt x="14400" y="9434"/>
                    <a:pt x="18000" y="13034"/>
                  </a:cubicBezTo>
                  <a:cubicBezTo>
                    <a:pt x="21600" y="16634"/>
                    <a:pt x="21600" y="191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8594526" y="49834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8609860" y="605680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8985535" y="422880"/>
              <a:ext cx="383344" cy="42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21539"/>
                  </a:moveTo>
                  <a:cubicBezTo>
                    <a:pt x="576" y="18582"/>
                    <a:pt x="1152" y="15625"/>
                    <a:pt x="1944" y="12603"/>
                  </a:cubicBezTo>
                  <a:cubicBezTo>
                    <a:pt x="2736" y="9582"/>
                    <a:pt x="3744" y="6496"/>
                    <a:pt x="4392" y="4439"/>
                  </a:cubicBezTo>
                  <a:cubicBezTo>
                    <a:pt x="5040" y="2382"/>
                    <a:pt x="5328" y="1353"/>
                    <a:pt x="5400" y="1225"/>
                  </a:cubicBezTo>
                  <a:cubicBezTo>
                    <a:pt x="5472" y="1096"/>
                    <a:pt x="5328" y="1868"/>
                    <a:pt x="4968" y="4118"/>
                  </a:cubicBezTo>
                  <a:cubicBezTo>
                    <a:pt x="4608" y="6368"/>
                    <a:pt x="4032" y="10096"/>
                    <a:pt x="3744" y="12282"/>
                  </a:cubicBezTo>
                  <a:cubicBezTo>
                    <a:pt x="3456" y="14468"/>
                    <a:pt x="3456" y="15110"/>
                    <a:pt x="3528" y="15753"/>
                  </a:cubicBezTo>
                  <a:cubicBezTo>
                    <a:pt x="3600" y="16396"/>
                    <a:pt x="3744" y="17039"/>
                    <a:pt x="4176" y="17360"/>
                  </a:cubicBezTo>
                  <a:cubicBezTo>
                    <a:pt x="4608" y="17682"/>
                    <a:pt x="5328" y="17682"/>
                    <a:pt x="6552" y="16589"/>
                  </a:cubicBezTo>
                  <a:cubicBezTo>
                    <a:pt x="7776" y="15496"/>
                    <a:pt x="9504" y="13310"/>
                    <a:pt x="11088" y="10675"/>
                  </a:cubicBezTo>
                  <a:cubicBezTo>
                    <a:pt x="12672" y="8039"/>
                    <a:pt x="14112" y="4953"/>
                    <a:pt x="14904" y="2960"/>
                  </a:cubicBezTo>
                  <a:cubicBezTo>
                    <a:pt x="15696" y="968"/>
                    <a:pt x="15840" y="68"/>
                    <a:pt x="15912" y="3"/>
                  </a:cubicBezTo>
                  <a:cubicBezTo>
                    <a:pt x="15984" y="-61"/>
                    <a:pt x="15984" y="710"/>
                    <a:pt x="15912" y="2575"/>
                  </a:cubicBezTo>
                  <a:cubicBezTo>
                    <a:pt x="15840" y="4439"/>
                    <a:pt x="15696" y="7396"/>
                    <a:pt x="16272" y="9260"/>
                  </a:cubicBezTo>
                  <a:cubicBezTo>
                    <a:pt x="16848" y="11125"/>
                    <a:pt x="18144" y="11896"/>
                    <a:pt x="19152" y="12218"/>
                  </a:cubicBezTo>
                  <a:cubicBezTo>
                    <a:pt x="20160" y="12539"/>
                    <a:pt x="20880" y="12410"/>
                    <a:pt x="21600" y="12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9560548" y="501838"/>
              <a:ext cx="291341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874" y="2735"/>
                    <a:pt x="11747" y="-1585"/>
                    <a:pt x="15347" y="575"/>
                  </a:cubicBezTo>
                  <a:cubicBezTo>
                    <a:pt x="18947" y="2735"/>
                    <a:pt x="20274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9506881" y="582679"/>
              <a:ext cx="329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21" y="16200"/>
                    <a:pt x="9042" y="10800"/>
                    <a:pt x="12642" y="7200"/>
                  </a:cubicBezTo>
                  <a:cubicBezTo>
                    <a:pt x="16242" y="3600"/>
                    <a:pt x="1892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9583549" y="352674"/>
              <a:ext cx="245340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2855"/>
                    <a:pt x="13500" y="5710"/>
                    <a:pt x="9900" y="8938"/>
                  </a:cubicBezTo>
                  <a:cubicBezTo>
                    <a:pt x="6300" y="12166"/>
                    <a:pt x="3150" y="15766"/>
                    <a:pt x="1575" y="17938"/>
                  </a:cubicBezTo>
                  <a:cubicBezTo>
                    <a:pt x="0" y="20110"/>
                    <a:pt x="0" y="20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9882556" y="297642"/>
              <a:ext cx="406343" cy="43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21541"/>
                  </a:moveTo>
                  <a:cubicBezTo>
                    <a:pt x="2853" y="17020"/>
                    <a:pt x="5706" y="12499"/>
                    <a:pt x="7472" y="9485"/>
                  </a:cubicBezTo>
                  <a:cubicBezTo>
                    <a:pt x="9238" y="6471"/>
                    <a:pt x="9917" y="4964"/>
                    <a:pt x="10392" y="3897"/>
                  </a:cubicBezTo>
                  <a:cubicBezTo>
                    <a:pt x="10868" y="2829"/>
                    <a:pt x="11140" y="2201"/>
                    <a:pt x="11479" y="1574"/>
                  </a:cubicBezTo>
                  <a:cubicBezTo>
                    <a:pt x="11819" y="946"/>
                    <a:pt x="12226" y="318"/>
                    <a:pt x="12158" y="443"/>
                  </a:cubicBezTo>
                  <a:cubicBezTo>
                    <a:pt x="12091" y="569"/>
                    <a:pt x="11547" y="1448"/>
                    <a:pt x="10868" y="3897"/>
                  </a:cubicBezTo>
                  <a:cubicBezTo>
                    <a:pt x="10189" y="6346"/>
                    <a:pt x="9374" y="10364"/>
                    <a:pt x="9034" y="12750"/>
                  </a:cubicBezTo>
                  <a:cubicBezTo>
                    <a:pt x="8694" y="15136"/>
                    <a:pt x="8830" y="15890"/>
                    <a:pt x="9238" y="16141"/>
                  </a:cubicBezTo>
                  <a:cubicBezTo>
                    <a:pt x="9645" y="16392"/>
                    <a:pt x="10325" y="16141"/>
                    <a:pt x="11547" y="14634"/>
                  </a:cubicBezTo>
                  <a:cubicBezTo>
                    <a:pt x="12770" y="13127"/>
                    <a:pt x="14536" y="10364"/>
                    <a:pt x="15894" y="7978"/>
                  </a:cubicBezTo>
                  <a:cubicBezTo>
                    <a:pt x="17253" y="5592"/>
                    <a:pt x="18204" y="3583"/>
                    <a:pt x="18883" y="2201"/>
                  </a:cubicBezTo>
                  <a:cubicBezTo>
                    <a:pt x="19562" y="820"/>
                    <a:pt x="19970" y="67"/>
                    <a:pt x="20174" y="4"/>
                  </a:cubicBezTo>
                  <a:cubicBezTo>
                    <a:pt x="20377" y="-59"/>
                    <a:pt x="20377" y="569"/>
                    <a:pt x="20174" y="2453"/>
                  </a:cubicBezTo>
                  <a:cubicBezTo>
                    <a:pt x="19970" y="4336"/>
                    <a:pt x="19562" y="7476"/>
                    <a:pt x="19766" y="9862"/>
                  </a:cubicBezTo>
                  <a:cubicBezTo>
                    <a:pt x="19970" y="12248"/>
                    <a:pt x="20785" y="13881"/>
                    <a:pt x="21600" y="15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10328657" y="506011"/>
              <a:ext cx="143111" cy="12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120" fill="norm" stroke="1" extrusionOk="0">
                  <a:moveTo>
                    <a:pt x="17978" y="2592"/>
                  </a:moveTo>
                  <a:cubicBezTo>
                    <a:pt x="13431" y="3456"/>
                    <a:pt x="8884" y="4320"/>
                    <a:pt x="5852" y="6048"/>
                  </a:cubicBezTo>
                  <a:cubicBezTo>
                    <a:pt x="2821" y="7776"/>
                    <a:pt x="1305" y="10368"/>
                    <a:pt x="547" y="12960"/>
                  </a:cubicBezTo>
                  <a:cubicBezTo>
                    <a:pt x="-211" y="15552"/>
                    <a:pt x="-211" y="18144"/>
                    <a:pt x="736" y="19656"/>
                  </a:cubicBezTo>
                  <a:cubicBezTo>
                    <a:pt x="1684" y="21168"/>
                    <a:pt x="3578" y="21600"/>
                    <a:pt x="6800" y="20520"/>
                  </a:cubicBezTo>
                  <a:cubicBezTo>
                    <a:pt x="10021" y="19440"/>
                    <a:pt x="14568" y="16848"/>
                    <a:pt x="17221" y="14472"/>
                  </a:cubicBezTo>
                  <a:cubicBezTo>
                    <a:pt x="19873" y="12096"/>
                    <a:pt x="20631" y="9936"/>
                    <a:pt x="21010" y="7776"/>
                  </a:cubicBezTo>
                  <a:cubicBezTo>
                    <a:pt x="21389" y="5616"/>
                    <a:pt x="21389" y="3456"/>
                    <a:pt x="19873" y="2160"/>
                  </a:cubicBezTo>
                  <a:cubicBezTo>
                    <a:pt x="18357" y="864"/>
                    <a:pt x="15326" y="432"/>
                    <a:pt x="122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966021" y="1916709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966021" y="2085380"/>
              <a:ext cx="122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1587035" y="1717372"/>
              <a:ext cx="299008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46" y="982"/>
                    <a:pt x="3692" y="1964"/>
                    <a:pt x="6000" y="4336"/>
                  </a:cubicBezTo>
                  <a:cubicBezTo>
                    <a:pt x="8308" y="6709"/>
                    <a:pt x="11077" y="10473"/>
                    <a:pt x="13754" y="13582"/>
                  </a:cubicBezTo>
                  <a:cubicBezTo>
                    <a:pt x="16431" y="16691"/>
                    <a:pt x="19015" y="191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1663704" y="1749185"/>
              <a:ext cx="260673" cy="37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21600" y="1256"/>
                  </a:moveTo>
                  <a:cubicBezTo>
                    <a:pt x="20965" y="669"/>
                    <a:pt x="20329" y="81"/>
                    <a:pt x="19588" y="7"/>
                  </a:cubicBezTo>
                  <a:cubicBezTo>
                    <a:pt x="18847" y="-66"/>
                    <a:pt x="18000" y="375"/>
                    <a:pt x="16412" y="2285"/>
                  </a:cubicBezTo>
                  <a:cubicBezTo>
                    <a:pt x="14824" y="4195"/>
                    <a:pt x="12494" y="7575"/>
                    <a:pt x="10165" y="10734"/>
                  </a:cubicBezTo>
                  <a:cubicBezTo>
                    <a:pt x="7835" y="13893"/>
                    <a:pt x="5506" y="16832"/>
                    <a:pt x="3918" y="18742"/>
                  </a:cubicBezTo>
                  <a:cubicBezTo>
                    <a:pt x="2329" y="20652"/>
                    <a:pt x="1482" y="21534"/>
                    <a:pt x="953" y="21534"/>
                  </a:cubicBezTo>
                  <a:cubicBezTo>
                    <a:pt x="424" y="21534"/>
                    <a:pt x="212" y="20652"/>
                    <a:pt x="0" y="19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1548701" y="1571702"/>
              <a:ext cx="314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6" y="18000"/>
                    <a:pt x="3512" y="14400"/>
                    <a:pt x="7112" y="10800"/>
                  </a:cubicBezTo>
                  <a:cubicBezTo>
                    <a:pt x="10712" y="7200"/>
                    <a:pt x="1615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2039379" y="1916709"/>
              <a:ext cx="207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6200"/>
                    <a:pt x="10667" y="10800"/>
                    <a:pt x="14267" y="7200"/>
                  </a:cubicBezTo>
                  <a:cubicBezTo>
                    <a:pt x="17867" y="3600"/>
                    <a:pt x="1973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2430388" y="1663704"/>
              <a:ext cx="36034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1" y="17617"/>
                    <a:pt x="4902" y="13634"/>
                    <a:pt x="6434" y="10723"/>
                  </a:cubicBezTo>
                  <a:cubicBezTo>
                    <a:pt x="7966" y="7813"/>
                    <a:pt x="8579" y="5974"/>
                    <a:pt x="9038" y="4596"/>
                  </a:cubicBezTo>
                  <a:cubicBezTo>
                    <a:pt x="9498" y="3217"/>
                    <a:pt x="9804" y="2298"/>
                    <a:pt x="9881" y="2221"/>
                  </a:cubicBezTo>
                  <a:cubicBezTo>
                    <a:pt x="9957" y="2145"/>
                    <a:pt x="9804" y="2911"/>
                    <a:pt x="9574" y="4902"/>
                  </a:cubicBezTo>
                  <a:cubicBezTo>
                    <a:pt x="9345" y="6894"/>
                    <a:pt x="9038" y="10111"/>
                    <a:pt x="8885" y="12179"/>
                  </a:cubicBezTo>
                  <a:cubicBezTo>
                    <a:pt x="8732" y="14247"/>
                    <a:pt x="8732" y="15166"/>
                    <a:pt x="9115" y="15932"/>
                  </a:cubicBezTo>
                  <a:cubicBezTo>
                    <a:pt x="9498" y="16698"/>
                    <a:pt x="10264" y="17311"/>
                    <a:pt x="11106" y="17387"/>
                  </a:cubicBezTo>
                  <a:cubicBezTo>
                    <a:pt x="11949" y="17464"/>
                    <a:pt x="12868" y="17004"/>
                    <a:pt x="14323" y="14783"/>
                  </a:cubicBezTo>
                  <a:cubicBezTo>
                    <a:pt x="15779" y="12562"/>
                    <a:pt x="17770" y="8579"/>
                    <a:pt x="18919" y="6128"/>
                  </a:cubicBezTo>
                  <a:cubicBezTo>
                    <a:pt x="20068" y="3677"/>
                    <a:pt x="20374" y="2757"/>
                    <a:pt x="20604" y="1838"/>
                  </a:cubicBezTo>
                  <a:cubicBezTo>
                    <a:pt x="20834" y="919"/>
                    <a:pt x="20987" y="0"/>
                    <a:pt x="20757" y="0"/>
                  </a:cubicBezTo>
                  <a:cubicBezTo>
                    <a:pt x="20528" y="0"/>
                    <a:pt x="19915" y="919"/>
                    <a:pt x="19609" y="2911"/>
                  </a:cubicBezTo>
                  <a:cubicBezTo>
                    <a:pt x="19302" y="4902"/>
                    <a:pt x="19302" y="7966"/>
                    <a:pt x="19685" y="10340"/>
                  </a:cubicBezTo>
                  <a:cubicBezTo>
                    <a:pt x="20068" y="12715"/>
                    <a:pt x="20834" y="14400"/>
                    <a:pt x="21600" y="16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2869237" y="1855375"/>
              <a:ext cx="1242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600" fill="norm" stroke="1" extrusionOk="0">
                  <a:moveTo>
                    <a:pt x="11353" y="0"/>
                  </a:moveTo>
                  <a:cubicBezTo>
                    <a:pt x="7465" y="3600"/>
                    <a:pt x="3577" y="7200"/>
                    <a:pt x="1633" y="10286"/>
                  </a:cubicBezTo>
                  <a:cubicBezTo>
                    <a:pt x="-311" y="13371"/>
                    <a:pt x="-311" y="15943"/>
                    <a:pt x="553" y="18000"/>
                  </a:cubicBezTo>
                  <a:cubicBezTo>
                    <a:pt x="1417" y="20057"/>
                    <a:pt x="3145" y="21600"/>
                    <a:pt x="6169" y="21600"/>
                  </a:cubicBezTo>
                  <a:cubicBezTo>
                    <a:pt x="9193" y="21600"/>
                    <a:pt x="13513" y="20057"/>
                    <a:pt x="16321" y="18257"/>
                  </a:cubicBezTo>
                  <a:cubicBezTo>
                    <a:pt x="19129" y="16457"/>
                    <a:pt x="20425" y="14400"/>
                    <a:pt x="20857" y="12086"/>
                  </a:cubicBezTo>
                  <a:cubicBezTo>
                    <a:pt x="21289" y="9771"/>
                    <a:pt x="20857" y="7200"/>
                    <a:pt x="17401" y="5914"/>
                  </a:cubicBezTo>
                  <a:cubicBezTo>
                    <a:pt x="13945" y="4629"/>
                    <a:pt x="7465" y="4629"/>
                    <a:pt x="985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1617703" y="2193229"/>
              <a:ext cx="1257362" cy="17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21537"/>
                  </a:moveTo>
                  <a:cubicBezTo>
                    <a:pt x="1361" y="19659"/>
                    <a:pt x="2722" y="17780"/>
                    <a:pt x="4280" y="15589"/>
                  </a:cubicBezTo>
                  <a:cubicBezTo>
                    <a:pt x="5839" y="13398"/>
                    <a:pt x="7595" y="10894"/>
                    <a:pt x="9285" y="8859"/>
                  </a:cubicBezTo>
                  <a:cubicBezTo>
                    <a:pt x="10976" y="6824"/>
                    <a:pt x="12600" y="5259"/>
                    <a:pt x="14268" y="4007"/>
                  </a:cubicBezTo>
                  <a:cubicBezTo>
                    <a:pt x="15937" y="2754"/>
                    <a:pt x="17649" y="1815"/>
                    <a:pt x="18702" y="1189"/>
                  </a:cubicBezTo>
                  <a:cubicBezTo>
                    <a:pt x="19756" y="563"/>
                    <a:pt x="20151" y="250"/>
                    <a:pt x="20524" y="94"/>
                  </a:cubicBezTo>
                  <a:cubicBezTo>
                    <a:pt x="20898" y="-63"/>
                    <a:pt x="21249" y="-63"/>
                    <a:pt x="21424" y="407"/>
                  </a:cubicBezTo>
                  <a:cubicBezTo>
                    <a:pt x="21600" y="876"/>
                    <a:pt x="21600" y="1815"/>
                    <a:pt x="21600" y="2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2031227" y="2496834"/>
              <a:ext cx="128725" cy="278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207" fill="norm" stroke="1" extrusionOk="0">
                  <a:moveTo>
                    <a:pt x="18417" y="2529"/>
                  </a:moveTo>
                  <a:cubicBezTo>
                    <a:pt x="17602" y="1556"/>
                    <a:pt x="16787" y="583"/>
                    <a:pt x="15360" y="194"/>
                  </a:cubicBezTo>
                  <a:cubicBezTo>
                    <a:pt x="13934" y="-195"/>
                    <a:pt x="11896" y="0"/>
                    <a:pt x="9247" y="778"/>
                  </a:cubicBezTo>
                  <a:cubicBezTo>
                    <a:pt x="6598" y="1556"/>
                    <a:pt x="3337" y="2919"/>
                    <a:pt x="1504" y="4086"/>
                  </a:cubicBezTo>
                  <a:cubicBezTo>
                    <a:pt x="-330" y="5254"/>
                    <a:pt x="-738" y="6227"/>
                    <a:pt x="1707" y="7589"/>
                  </a:cubicBezTo>
                  <a:cubicBezTo>
                    <a:pt x="4153" y="8951"/>
                    <a:pt x="9451" y="10702"/>
                    <a:pt x="13119" y="12162"/>
                  </a:cubicBezTo>
                  <a:cubicBezTo>
                    <a:pt x="16787" y="13621"/>
                    <a:pt x="18824" y="14789"/>
                    <a:pt x="19843" y="15859"/>
                  </a:cubicBezTo>
                  <a:cubicBezTo>
                    <a:pt x="20862" y="16929"/>
                    <a:pt x="20862" y="17902"/>
                    <a:pt x="19028" y="18875"/>
                  </a:cubicBezTo>
                  <a:cubicBezTo>
                    <a:pt x="17194" y="19848"/>
                    <a:pt x="13526" y="20821"/>
                    <a:pt x="10673" y="21113"/>
                  </a:cubicBezTo>
                  <a:cubicBezTo>
                    <a:pt x="7820" y="21405"/>
                    <a:pt x="5783" y="21016"/>
                    <a:pt x="4968" y="19946"/>
                  </a:cubicBezTo>
                  <a:cubicBezTo>
                    <a:pt x="4153" y="18875"/>
                    <a:pt x="4560" y="17124"/>
                    <a:pt x="4968" y="15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2231050" y="2453388"/>
              <a:ext cx="115003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953"/>
                    <a:pt x="12000" y="7906"/>
                    <a:pt x="8400" y="11506"/>
                  </a:cubicBezTo>
                  <a:cubicBezTo>
                    <a:pt x="4800" y="15106"/>
                    <a:pt x="2400" y="183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2384387" y="2458953"/>
              <a:ext cx="345009" cy="47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3682"/>
                  </a:moveTo>
                  <a:cubicBezTo>
                    <a:pt x="800" y="15889"/>
                    <a:pt x="1600" y="18095"/>
                    <a:pt x="2160" y="19489"/>
                  </a:cubicBezTo>
                  <a:cubicBezTo>
                    <a:pt x="2720" y="20882"/>
                    <a:pt x="3040" y="21463"/>
                    <a:pt x="3200" y="21347"/>
                  </a:cubicBezTo>
                  <a:cubicBezTo>
                    <a:pt x="3360" y="21231"/>
                    <a:pt x="3360" y="20418"/>
                    <a:pt x="2960" y="18502"/>
                  </a:cubicBezTo>
                  <a:cubicBezTo>
                    <a:pt x="2560" y="16586"/>
                    <a:pt x="1760" y="13566"/>
                    <a:pt x="1280" y="11128"/>
                  </a:cubicBezTo>
                  <a:cubicBezTo>
                    <a:pt x="800" y="8689"/>
                    <a:pt x="640" y="6831"/>
                    <a:pt x="1040" y="5379"/>
                  </a:cubicBezTo>
                  <a:cubicBezTo>
                    <a:pt x="1440" y="3928"/>
                    <a:pt x="2400" y="2882"/>
                    <a:pt x="5200" y="1953"/>
                  </a:cubicBezTo>
                  <a:cubicBezTo>
                    <a:pt x="8000" y="1024"/>
                    <a:pt x="12640" y="211"/>
                    <a:pt x="15680" y="37"/>
                  </a:cubicBezTo>
                  <a:cubicBezTo>
                    <a:pt x="18720" y="-137"/>
                    <a:pt x="20160" y="328"/>
                    <a:pt x="21600" y="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2511420" y="2630545"/>
              <a:ext cx="202642" cy="21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963" fill="norm" stroke="1" extrusionOk="0">
                  <a:moveTo>
                    <a:pt x="349" y="5076"/>
                  </a:moveTo>
                  <a:cubicBezTo>
                    <a:pt x="349" y="8758"/>
                    <a:pt x="349" y="12440"/>
                    <a:pt x="349" y="15385"/>
                  </a:cubicBezTo>
                  <a:cubicBezTo>
                    <a:pt x="349" y="18331"/>
                    <a:pt x="349" y="20540"/>
                    <a:pt x="214" y="20908"/>
                  </a:cubicBezTo>
                  <a:cubicBezTo>
                    <a:pt x="79" y="21276"/>
                    <a:pt x="-191" y="19803"/>
                    <a:pt x="214" y="16612"/>
                  </a:cubicBezTo>
                  <a:cubicBezTo>
                    <a:pt x="619" y="13421"/>
                    <a:pt x="1699" y="8512"/>
                    <a:pt x="3049" y="5076"/>
                  </a:cubicBezTo>
                  <a:cubicBezTo>
                    <a:pt x="4399" y="1640"/>
                    <a:pt x="6019" y="-324"/>
                    <a:pt x="8854" y="44"/>
                  </a:cubicBezTo>
                  <a:cubicBezTo>
                    <a:pt x="11689" y="412"/>
                    <a:pt x="15739" y="3112"/>
                    <a:pt x="18034" y="6058"/>
                  </a:cubicBezTo>
                  <a:cubicBezTo>
                    <a:pt x="20329" y="9003"/>
                    <a:pt x="20869" y="12194"/>
                    <a:pt x="21409" y="15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4893999" y="1781474"/>
              <a:ext cx="231571" cy="55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93" fill="norm" stroke="1" extrusionOk="0">
                  <a:moveTo>
                    <a:pt x="3991" y="9066"/>
                  </a:moveTo>
                  <a:cubicBezTo>
                    <a:pt x="3052" y="11235"/>
                    <a:pt x="2113" y="13405"/>
                    <a:pt x="1643" y="15279"/>
                  </a:cubicBezTo>
                  <a:cubicBezTo>
                    <a:pt x="1174" y="17153"/>
                    <a:pt x="1174" y="18731"/>
                    <a:pt x="1057" y="19816"/>
                  </a:cubicBezTo>
                  <a:cubicBezTo>
                    <a:pt x="939" y="20901"/>
                    <a:pt x="704" y="21493"/>
                    <a:pt x="470" y="21493"/>
                  </a:cubicBezTo>
                  <a:cubicBezTo>
                    <a:pt x="235" y="21493"/>
                    <a:pt x="0" y="20901"/>
                    <a:pt x="0" y="18978"/>
                  </a:cubicBezTo>
                  <a:cubicBezTo>
                    <a:pt x="0" y="17055"/>
                    <a:pt x="235" y="13800"/>
                    <a:pt x="939" y="10940"/>
                  </a:cubicBezTo>
                  <a:cubicBezTo>
                    <a:pt x="1643" y="8079"/>
                    <a:pt x="2817" y="5614"/>
                    <a:pt x="4343" y="3838"/>
                  </a:cubicBezTo>
                  <a:cubicBezTo>
                    <a:pt x="5870" y="2063"/>
                    <a:pt x="7748" y="978"/>
                    <a:pt x="9274" y="435"/>
                  </a:cubicBezTo>
                  <a:cubicBezTo>
                    <a:pt x="10800" y="-107"/>
                    <a:pt x="11974" y="-107"/>
                    <a:pt x="13735" y="238"/>
                  </a:cubicBezTo>
                  <a:cubicBezTo>
                    <a:pt x="15496" y="583"/>
                    <a:pt x="17843" y="1274"/>
                    <a:pt x="19370" y="2556"/>
                  </a:cubicBezTo>
                  <a:cubicBezTo>
                    <a:pt x="20896" y="3838"/>
                    <a:pt x="21600" y="5712"/>
                    <a:pt x="21130" y="7192"/>
                  </a:cubicBezTo>
                  <a:cubicBezTo>
                    <a:pt x="20661" y="8671"/>
                    <a:pt x="19017" y="9756"/>
                    <a:pt x="17022" y="10397"/>
                  </a:cubicBezTo>
                  <a:cubicBezTo>
                    <a:pt x="15026" y="11038"/>
                    <a:pt x="12678" y="11235"/>
                    <a:pt x="10917" y="11334"/>
                  </a:cubicBezTo>
                  <a:cubicBezTo>
                    <a:pt x="9157" y="11433"/>
                    <a:pt x="7983" y="11433"/>
                    <a:pt x="7865" y="11877"/>
                  </a:cubicBezTo>
                  <a:cubicBezTo>
                    <a:pt x="7748" y="12320"/>
                    <a:pt x="8687" y="13208"/>
                    <a:pt x="9861" y="14145"/>
                  </a:cubicBezTo>
                  <a:cubicBezTo>
                    <a:pt x="11035" y="15082"/>
                    <a:pt x="12443" y="16068"/>
                    <a:pt x="13852" y="16808"/>
                  </a:cubicBezTo>
                  <a:cubicBezTo>
                    <a:pt x="15261" y="17548"/>
                    <a:pt x="16670" y="18041"/>
                    <a:pt x="18078" y="18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5167449" y="2048792"/>
              <a:ext cx="191672" cy="1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11259"/>
                  </a:moveTo>
                  <a:cubicBezTo>
                    <a:pt x="2880" y="9517"/>
                    <a:pt x="5760" y="7775"/>
                    <a:pt x="7632" y="5859"/>
                  </a:cubicBezTo>
                  <a:cubicBezTo>
                    <a:pt x="9504" y="3943"/>
                    <a:pt x="10368" y="1852"/>
                    <a:pt x="9936" y="807"/>
                  </a:cubicBezTo>
                  <a:cubicBezTo>
                    <a:pt x="9504" y="-238"/>
                    <a:pt x="7776" y="-238"/>
                    <a:pt x="6480" y="633"/>
                  </a:cubicBezTo>
                  <a:cubicBezTo>
                    <a:pt x="5184" y="1504"/>
                    <a:pt x="4320" y="3246"/>
                    <a:pt x="3744" y="6207"/>
                  </a:cubicBezTo>
                  <a:cubicBezTo>
                    <a:pt x="3168" y="9168"/>
                    <a:pt x="2880" y="13349"/>
                    <a:pt x="4896" y="16310"/>
                  </a:cubicBezTo>
                  <a:cubicBezTo>
                    <a:pt x="6912" y="19272"/>
                    <a:pt x="11232" y="21014"/>
                    <a:pt x="14400" y="21188"/>
                  </a:cubicBezTo>
                  <a:cubicBezTo>
                    <a:pt x="17568" y="21362"/>
                    <a:pt x="19584" y="19968"/>
                    <a:pt x="21600" y="18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5420455" y="2047046"/>
              <a:ext cx="42494" cy="33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20" fill="norm" stroke="1" extrusionOk="0">
                  <a:moveTo>
                    <a:pt x="7623" y="0"/>
                  </a:moveTo>
                  <a:cubicBezTo>
                    <a:pt x="11435" y="4745"/>
                    <a:pt x="15247" y="9491"/>
                    <a:pt x="17788" y="12682"/>
                  </a:cubicBezTo>
                  <a:cubicBezTo>
                    <a:pt x="20329" y="15873"/>
                    <a:pt x="21600" y="17509"/>
                    <a:pt x="20965" y="18818"/>
                  </a:cubicBezTo>
                  <a:cubicBezTo>
                    <a:pt x="20329" y="20127"/>
                    <a:pt x="17788" y="21109"/>
                    <a:pt x="13977" y="21355"/>
                  </a:cubicBezTo>
                  <a:cubicBezTo>
                    <a:pt x="10165" y="21600"/>
                    <a:pt x="5082" y="21109"/>
                    <a:pt x="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5366787" y="1921644"/>
              <a:ext cx="92003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000" y="12793"/>
                    <a:pt x="6000" y="5170"/>
                    <a:pt x="9600" y="1993"/>
                  </a:cubicBezTo>
                  <a:cubicBezTo>
                    <a:pt x="13200" y="-1183"/>
                    <a:pt x="174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5550791" y="1944948"/>
              <a:ext cx="122671" cy="203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8253"/>
                  </a:moveTo>
                  <a:cubicBezTo>
                    <a:pt x="4950" y="6653"/>
                    <a:pt x="9900" y="5053"/>
                    <a:pt x="12825" y="3587"/>
                  </a:cubicBezTo>
                  <a:cubicBezTo>
                    <a:pt x="15750" y="2120"/>
                    <a:pt x="16650" y="787"/>
                    <a:pt x="15750" y="253"/>
                  </a:cubicBezTo>
                  <a:cubicBezTo>
                    <a:pt x="14850" y="-280"/>
                    <a:pt x="12150" y="-13"/>
                    <a:pt x="9450" y="1453"/>
                  </a:cubicBezTo>
                  <a:cubicBezTo>
                    <a:pt x="6750" y="2920"/>
                    <a:pt x="4050" y="5587"/>
                    <a:pt x="2700" y="8787"/>
                  </a:cubicBezTo>
                  <a:cubicBezTo>
                    <a:pt x="1350" y="11987"/>
                    <a:pt x="1350" y="15720"/>
                    <a:pt x="3600" y="17987"/>
                  </a:cubicBezTo>
                  <a:cubicBezTo>
                    <a:pt x="5850" y="20253"/>
                    <a:pt x="10350" y="21053"/>
                    <a:pt x="13725" y="21187"/>
                  </a:cubicBezTo>
                  <a:cubicBezTo>
                    <a:pt x="17100" y="21320"/>
                    <a:pt x="19350" y="20787"/>
                    <a:pt x="21600" y="20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5756518" y="1916709"/>
              <a:ext cx="146949" cy="20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132" fill="norm" stroke="1" extrusionOk="0">
                  <a:moveTo>
                    <a:pt x="16658" y="0"/>
                  </a:moveTo>
                  <a:cubicBezTo>
                    <a:pt x="14827" y="0"/>
                    <a:pt x="12997" y="0"/>
                    <a:pt x="10068" y="2107"/>
                  </a:cubicBezTo>
                  <a:cubicBezTo>
                    <a:pt x="7139" y="4215"/>
                    <a:pt x="3112" y="8429"/>
                    <a:pt x="1282" y="11854"/>
                  </a:cubicBezTo>
                  <a:cubicBezTo>
                    <a:pt x="-549" y="15278"/>
                    <a:pt x="-183" y="17912"/>
                    <a:pt x="915" y="19493"/>
                  </a:cubicBezTo>
                  <a:cubicBezTo>
                    <a:pt x="2014" y="21073"/>
                    <a:pt x="3844" y="21600"/>
                    <a:pt x="7322" y="20678"/>
                  </a:cubicBezTo>
                  <a:cubicBezTo>
                    <a:pt x="10800" y="19756"/>
                    <a:pt x="15926" y="17385"/>
                    <a:pt x="21051" y="15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5960664" y="1725038"/>
              <a:ext cx="73139" cy="39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97" fill="norm" stroke="1" extrusionOk="0">
                  <a:moveTo>
                    <a:pt x="16847" y="0"/>
                  </a:moveTo>
                  <a:cubicBezTo>
                    <a:pt x="11633" y="3439"/>
                    <a:pt x="6419" y="6879"/>
                    <a:pt x="3440" y="9906"/>
                  </a:cubicBezTo>
                  <a:cubicBezTo>
                    <a:pt x="461" y="12932"/>
                    <a:pt x="-284" y="15546"/>
                    <a:pt x="88" y="17335"/>
                  </a:cubicBezTo>
                  <a:cubicBezTo>
                    <a:pt x="461" y="19124"/>
                    <a:pt x="1951" y="20087"/>
                    <a:pt x="4557" y="20706"/>
                  </a:cubicBezTo>
                  <a:cubicBezTo>
                    <a:pt x="7164" y="21325"/>
                    <a:pt x="10888" y="21600"/>
                    <a:pt x="13868" y="21462"/>
                  </a:cubicBezTo>
                  <a:cubicBezTo>
                    <a:pt x="16847" y="21325"/>
                    <a:pt x="19082" y="20775"/>
                    <a:pt x="21316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5911133" y="1863041"/>
              <a:ext cx="161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000"/>
                    <a:pt x="9600" y="10400"/>
                    <a:pt x="13200" y="6800"/>
                  </a:cubicBezTo>
                  <a:cubicBezTo>
                    <a:pt x="16800" y="3200"/>
                    <a:pt x="192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7076493" y="1717372"/>
              <a:ext cx="53668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8" y="4886"/>
                    <a:pt x="9257" y="9771"/>
                    <a:pt x="5657" y="13371"/>
                  </a:cubicBezTo>
                  <a:cubicBezTo>
                    <a:pt x="2057" y="16971"/>
                    <a:pt x="1028" y="192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7029015" y="1735976"/>
              <a:ext cx="305322" cy="3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16" fill="norm" stroke="1" extrusionOk="0">
                  <a:moveTo>
                    <a:pt x="639" y="15368"/>
                  </a:moveTo>
                  <a:cubicBezTo>
                    <a:pt x="282" y="14648"/>
                    <a:pt x="-75" y="13928"/>
                    <a:pt x="14" y="13280"/>
                  </a:cubicBezTo>
                  <a:cubicBezTo>
                    <a:pt x="104" y="12632"/>
                    <a:pt x="639" y="12056"/>
                    <a:pt x="1799" y="11552"/>
                  </a:cubicBezTo>
                  <a:cubicBezTo>
                    <a:pt x="2960" y="11048"/>
                    <a:pt x="4745" y="10616"/>
                    <a:pt x="7333" y="9536"/>
                  </a:cubicBezTo>
                  <a:cubicBezTo>
                    <a:pt x="9922" y="8456"/>
                    <a:pt x="13313" y="6728"/>
                    <a:pt x="15366" y="5504"/>
                  </a:cubicBezTo>
                  <a:cubicBezTo>
                    <a:pt x="17419" y="4280"/>
                    <a:pt x="18133" y="3560"/>
                    <a:pt x="19026" y="2552"/>
                  </a:cubicBezTo>
                  <a:cubicBezTo>
                    <a:pt x="19918" y="1544"/>
                    <a:pt x="20989" y="248"/>
                    <a:pt x="21257" y="32"/>
                  </a:cubicBezTo>
                  <a:cubicBezTo>
                    <a:pt x="21525" y="-184"/>
                    <a:pt x="20989" y="680"/>
                    <a:pt x="20275" y="3344"/>
                  </a:cubicBezTo>
                  <a:cubicBezTo>
                    <a:pt x="19561" y="6008"/>
                    <a:pt x="18669" y="10472"/>
                    <a:pt x="18133" y="13568"/>
                  </a:cubicBezTo>
                  <a:cubicBezTo>
                    <a:pt x="17598" y="16664"/>
                    <a:pt x="17419" y="18392"/>
                    <a:pt x="17687" y="19472"/>
                  </a:cubicBezTo>
                  <a:cubicBezTo>
                    <a:pt x="17955" y="20552"/>
                    <a:pt x="18669" y="20984"/>
                    <a:pt x="19383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7370266" y="1970377"/>
              <a:ext cx="120859" cy="1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375" fill="norm" stroke="1" extrusionOk="0">
                  <a:moveTo>
                    <a:pt x="6192" y="2945"/>
                  </a:moveTo>
                  <a:cubicBezTo>
                    <a:pt x="3988" y="4909"/>
                    <a:pt x="1784" y="6873"/>
                    <a:pt x="682" y="9082"/>
                  </a:cubicBezTo>
                  <a:cubicBezTo>
                    <a:pt x="-420" y="11291"/>
                    <a:pt x="-420" y="13745"/>
                    <a:pt x="2445" y="16200"/>
                  </a:cubicBezTo>
                  <a:cubicBezTo>
                    <a:pt x="5311" y="18655"/>
                    <a:pt x="11041" y="21109"/>
                    <a:pt x="14788" y="21355"/>
                  </a:cubicBezTo>
                  <a:cubicBezTo>
                    <a:pt x="18535" y="21600"/>
                    <a:pt x="20298" y="19636"/>
                    <a:pt x="20739" y="16200"/>
                  </a:cubicBezTo>
                  <a:cubicBezTo>
                    <a:pt x="21180" y="12764"/>
                    <a:pt x="20298" y="7855"/>
                    <a:pt x="17433" y="4909"/>
                  </a:cubicBezTo>
                  <a:cubicBezTo>
                    <a:pt x="14568" y="1964"/>
                    <a:pt x="9719" y="982"/>
                    <a:pt x="48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8318521" y="1893709"/>
              <a:ext cx="4600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8364521" y="1786373"/>
              <a:ext cx="46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000"/>
                    <a:pt x="0" y="10400"/>
                    <a:pt x="3600" y="6800"/>
                  </a:cubicBezTo>
                  <a:cubicBezTo>
                    <a:pt x="7200" y="3200"/>
                    <a:pt x="144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8598716" y="1587035"/>
              <a:ext cx="17214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21397" y="0"/>
                  </a:moveTo>
                  <a:cubicBezTo>
                    <a:pt x="16632" y="0"/>
                    <a:pt x="11868" y="0"/>
                    <a:pt x="8373" y="465"/>
                  </a:cubicBezTo>
                  <a:cubicBezTo>
                    <a:pt x="4879" y="929"/>
                    <a:pt x="2656" y="1858"/>
                    <a:pt x="1385" y="3600"/>
                  </a:cubicBezTo>
                  <a:cubicBezTo>
                    <a:pt x="115" y="5342"/>
                    <a:pt x="-203" y="7897"/>
                    <a:pt x="115" y="11032"/>
                  </a:cubicBezTo>
                  <a:cubicBezTo>
                    <a:pt x="432" y="14168"/>
                    <a:pt x="1385" y="17884"/>
                    <a:pt x="23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8500717" y="1901376"/>
              <a:ext cx="16281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235" y="21600"/>
                  </a:moveTo>
                  <a:cubicBezTo>
                    <a:pt x="-98" y="17673"/>
                    <a:pt x="-430" y="13745"/>
                    <a:pt x="1896" y="10145"/>
                  </a:cubicBezTo>
                  <a:cubicBezTo>
                    <a:pt x="4222" y="6545"/>
                    <a:pt x="9207" y="3273"/>
                    <a:pt x="12862" y="1636"/>
                  </a:cubicBezTo>
                  <a:cubicBezTo>
                    <a:pt x="16518" y="0"/>
                    <a:pt x="18844" y="0"/>
                    <a:pt x="211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9384211" y="1541034"/>
              <a:ext cx="69003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195"/>
                    <a:pt x="16800" y="4390"/>
                    <a:pt x="14400" y="6937"/>
                  </a:cubicBezTo>
                  <a:cubicBezTo>
                    <a:pt x="12000" y="9483"/>
                    <a:pt x="9600" y="12380"/>
                    <a:pt x="7200" y="14883"/>
                  </a:cubicBezTo>
                  <a:cubicBezTo>
                    <a:pt x="4800" y="17385"/>
                    <a:pt x="2400" y="194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9606555" y="1625370"/>
              <a:ext cx="107331" cy="48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16" fill="norm" stroke="1" extrusionOk="0">
                  <a:moveTo>
                    <a:pt x="15069" y="0"/>
                  </a:moveTo>
                  <a:cubicBezTo>
                    <a:pt x="12055" y="3086"/>
                    <a:pt x="9041" y="6171"/>
                    <a:pt x="6278" y="9486"/>
                  </a:cubicBezTo>
                  <a:cubicBezTo>
                    <a:pt x="3516" y="12800"/>
                    <a:pt x="1004" y="16343"/>
                    <a:pt x="251" y="18400"/>
                  </a:cubicBezTo>
                  <a:cubicBezTo>
                    <a:pt x="-503" y="20457"/>
                    <a:pt x="502" y="21029"/>
                    <a:pt x="2511" y="21314"/>
                  </a:cubicBezTo>
                  <a:cubicBezTo>
                    <a:pt x="4520" y="21600"/>
                    <a:pt x="7534" y="21600"/>
                    <a:pt x="10799" y="21200"/>
                  </a:cubicBezTo>
                  <a:cubicBezTo>
                    <a:pt x="14064" y="20800"/>
                    <a:pt x="17581" y="20000"/>
                    <a:pt x="21097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9560548" y="1817041"/>
              <a:ext cx="191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9882556" y="1587035"/>
              <a:ext cx="30668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00"/>
                    <a:pt x="14400" y="7200"/>
                    <a:pt x="10800" y="10519"/>
                  </a:cubicBezTo>
                  <a:cubicBezTo>
                    <a:pt x="7200" y="13838"/>
                    <a:pt x="3600" y="16875"/>
                    <a:pt x="1800" y="18675"/>
                  </a:cubicBezTo>
                  <a:cubicBezTo>
                    <a:pt x="0" y="20475"/>
                    <a:pt x="0" y="210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10121429" y="1817041"/>
              <a:ext cx="269351" cy="31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2906" y="0"/>
                  </a:moveTo>
                  <a:cubicBezTo>
                    <a:pt x="7306" y="2592"/>
                    <a:pt x="11706" y="5184"/>
                    <a:pt x="14306" y="6826"/>
                  </a:cubicBezTo>
                  <a:cubicBezTo>
                    <a:pt x="16906" y="8467"/>
                    <a:pt x="17706" y="9158"/>
                    <a:pt x="18606" y="9677"/>
                  </a:cubicBezTo>
                  <a:cubicBezTo>
                    <a:pt x="19506" y="10195"/>
                    <a:pt x="20506" y="10541"/>
                    <a:pt x="20906" y="11146"/>
                  </a:cubicBezTo>
                  <a:cubicBezTo>
                    <a:pt x="21306" y="11750"/>
                    <a:pt x="21106" y="12614"/>
                    <a:pt x="19306" y="13910"/>
                  </a:cubicBezTo>
                  <a:cubicBezTo>
                    <a:pt x="17506" y="15206"/>
                    <a:pt x="14106" y="16934"/>
                    <a:pt x="11306" y="18230"/>
                  </a:cubicBezTo>
                  <a:cubicBezTo>
                    <a:pt x="8506" y="19526"/>
                    <a:pt x="6306" y="20390"/>
                    <a:pt x="4406" y="20909"/>
                  </a:cubicBezTo>
                  <a:cubicBezTo>
                    <a:pt x="2506" y="21427"/>
                    <a:pt x="906" y="21600"/>
                    <a:pt x="306" y="21600"/>
                  </a:cubicBezTo>
                  <a:cubicBezTo>
                    <a:pt x="-294" y="21600"/>
                    <a:pt x="106" y="21427"/>
                    <a:pt x="506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0850118" y="1834808"/>
              <a:ext cx="305134" cy="35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54" fill="norm" stroke="1" extrusionOk="0">
                  <a:moveTo>
                    <a:pt x="16091" y="2152"/>
                  </a:moveTo>
                  <a:cubicBezTo>
                    <a:pt x="16271" y="1386"/>
                    <a:pt x="16451" y="620"/>
                    <a:pt x="15731" y="237"/>
                  </a:cubicBezTo>
                  <a:cubicBezTo>
                    <a:pt x="15011" y="-146"/>
                    <a:pt x="13391" y="-146"/>
                    <a:pt x="11411" y="850"/>
                  </a:cubicBezTo>
                  <a:cubicBezTo>
                    <a:pt x="9431" y="1845"/>
                    <a:pt x="7091" y="3837"/>
                    <a:pt x="5111" y="6058"/>
                  </a:cubicBezTo>
                  <a:cubicBezTo>
                    <a:pt x="3131" y="8280"/>
                    <a:pt x="1511" y="10731"/>
                    <a:pt x="701" y="12645"/>
                  </a:cubicBezTo>
                  <a:cubicBezTo>
                    <a:pt x="-109" y="14560"/>
                    <a:pt x="-109" y="15939"/>
                    <a:pt x="161" y="17011"/>
                  </a:cubicBezTo>
                  <a:cubicBezTo>
                    <a:pt x="431" y="18084"/>
                    <a:pt x="971" y="18850"/>
                    <a:pt x="4571" y="19539"/>
                  </a:cubicBezTo>
                  <a:cubicBezTo>
                    <a:pt x="8171" y="20228"/>
                    <a:pt x="14831" y="20841"/>
                    <a:pt x="21491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0833244" y="2323052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10856244" y="2369053"/>
              <a:ext cx="222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4400"/>
                    <a:pt x="11421" y="7200"/>
                    <a:pt x="15021" y="3600"/>
                  </a:cubicBezTo>
                  <a:cubicBezTo>
                    <a:pt x="18621" y="0"/>
                    <a:pt x="2011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10731019" y="2591391"/>
              <a:ext cx="63892" cy="36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21600" y="0"/>
                  </a:moveTo>
                  <a:cubicBezTo>
                    <a:pt x="15552" y="4200"/>
                    <a:pt x="9504" y="8400"/>
                    <a:pt x="5616" y="11550"/>
                  </a:cubicBezTo>
                  <a:cubicBezTo>
                    <a:pt x="1728" y="14700"/>
                    <a:pt x="0" y="16800"/>
                    <a:pt x="0" y="18375"/>
                  </a:cubicBezTo>
                  <a:cubicBezTo>
                    <a:pt x="0" y="19950"/>
                    <a:pt x="1728" y="21000"/>
                    <a:pt x="4752" y="21300"/>
                  </a:cubicBezTo>
                  <a:cubicBezTo>
                    <a:pt x="7776" y="21600"/>
                    <a:pt x="12096" y="21150"/>
                    <a:pt x="16416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0679907" y="2806063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5840"/>
                    <a:pt x="2160" y="10080"/>
                    <a:pt x="5760" y="6480"/>
                  </a:cubicBezTo>
                  <a:cubicBezTo>
                    <a:pt x="9360" y="2880"/>
                    <a:pt x="154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10812799" y="2882801"/>
              <a:ext cx="99670" cy="12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6092" y="2633"/>
                  </a:moveTo>
                  <a:cubicBezTo>
                    <a:pt x="4431" y="7041"/>
                    <a:pt x="2769" y="11449"/>
                    <a:pt x="1662" y="14976"/>
                  </a:cubicBezTo>
                  <a:cubicBezTo>
                    <a:pt x="554" y="18502"/>
                    <a:pt x="0" y="21147"/>
                    <a:pt x="0" y="21147"/>
                  </a:cubicBezTo>
                  <a:cubicBezTo>
                    <a:pt x="0" y="21147"/>
                    <a:pt x="554" y="18502"/>
                    <a:pt x="2215" y="14755"/>
                  </a:cubicBezTo>
                  <a:cubicBezTo>
                    <a:pt x="3877" y="11008"/>
                    <a:pt x="6646" y="6159"/>
                    <a:pt x="9692" y="3294"/>
                  </a:cubicBezTo>
                  <a:cubicBezTo>
                    <a:pt x="12738" y="429"/>
                    <a:pt x="16062" y="-453"/>
                    <a:pt x="18277" y="208"/>
                  </a:cubicBezTo>
                  <a:cubicBezTo>
                    <a:pt x="20492" y="869"/>
                    <a:pt x="21600" y="3074"/>
                    <a:pt x="21600" y="6600"/>
                  </a:cubicBezTo>
                  <a:cubicBezTo>
                    <a:pt x="21600" y="10127"/>
                    <a:pt x="20492" y="14976"/>
                    <a:pt x="19385" y="19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11001914" y="2928732"/>
              <a:ext cx="92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11137362" y="2875064"/>
              <a:ext cx="1022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11262587" y="2944066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092"/>
                    <a:pt x="14400" y="12185"/>
                    <a:pt x="10800" y="15785"/>
                  </a:cubicBezTo>
                  <a:cubicBezTo>
                    <a:pt x="7200" y="19385"/>
                    <a:pt x="360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11516551" y="2752395"/>
              <a:ext cx="14471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21458" y="0"/>
                  </a:moveTo>
                  <a:cubicBezTo>
                    <a:pt x="17669" y="6000"/>
                    <a:pt x="13879" y="12000"/>
                    <a:pt x="11226" y="15600"/>
                  </a:cubicBezTo>
                  <a:cubicBezTo>
                    <a:pt x="8574" y="19200"/>
                    <a:pt x="7058" y="20400"/>
                    <a:pt x="5353" y="21000"/>
                  </a:cubicBezTo>
                  <a:cubicBezTo>
                    <a:pt x="3647" y="21600"/>
                    <a:pt x="1753" y="21600"/>
                    <a:pt x="805" y="20600"/>
                  </a:cubicBezTo>
                  <a:cubicBezTo>
                    <a:pt x="-142" y="19600"/>
                    <a:pt x="-142" y="17600"/>
                    <a:pt x="237" y="15600"/>
                  </a:cubicBezTo>
                  <a:cubicBezTo>
                    <a:pt x="616" y="13600"/>
                    <a:pt x="1374" y="11600"/>
                    <a:pt x="3079" y="10400"/>
                  </a:cubicBezTo>
                  <a:cubicBezTo>
                    <a:pt x="4784" y="9200"/>
                    <a:pt x="7437" y="8800"/>
                    <a:pt x="10090" y="10800"/>
                  </a:cubicBezTo>
                  <a:cubicBezTo>
                    <a:pt x="12742" y="12800"/>
                    <a:pt x="15395" y="17200"/>
                    <a:pt x="180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1661263" y="2698727"/>
              <a:ext cx="16100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436"/>
                    <a:pt x="12000" y="6873"/>
                    <a:pt x="8400" y="10473"/>
                  </a:cubicBezTo>
                  <a:cubicBezTo>
                    <a:pt x="4800" y="14073"/>
                    <a:pt x="2400" y="178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1806933" y="2891008"/>
              <a:ext cx="161004" cy="18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828"/>
                  </a:moveTo>
                  <a:cubicBezTo>
                    <a:pt x="1714" y="528"/>
                    <a:pt x="3429" y="228"/>
                    <a:pt x="5143" y="78"/>
                  </a:cubicBezTo>
                  <a:cubicBezTo>
                    <a:pt x="6857" y="-72"/>
                    <a:pt x="8571" y="-72"/>
                    <a:pt x="9600" y="678"/>
                  </a:cubicBezTo>
                  <a:cubicBezTo>
                    <a:pt x="10629" y="1428"/>
                    <a:pt x="10971" y="2928"/>
                    <a:pt x="9943" y="5178"/>
                  </a:cubicBezTo>
                  <a:cubicBezTo>
                    <a:pt x="8914" y="7428"/>
                    <a:pt x="6514" y="10428"/>
                    <a:pt x="4629" y="12528"/>
                  </a:cubicBezTo>
                  <a:cubicBezTo>
                    <a:pt x="2743" y="14628"/>
                    <a:pt x="1371" y="15828"/>
                    <a:pt x="1371" y="17028"/>
                  </a:cubicBezTo>
                  <a:cubicBezTo>
                    <a:pt x="1371" y="18228"/>
                    <a:pt x="2743" y="19428"/>
                    <a:pt x="6343" y="20178"/>
                  </a:cubicBezTo>
                  <a:cubicBezTo>
                    <a:pt x="9943" y="20928"/>
                    <a:pt x="15771" y="21228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364423" y="3921285"/>
              <a:ext cx="149276" cy="54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461" fill="norm" stroke="1" extrusionOk="0">
                  <a:moveTo>
                    <a:pt x="496" y="6825"/>
                  </a:moveTo>
                  <a:cubicBezTo>
                    <a:pt x="1204" y="8743"/>
                    <a:pt x="1913" y="10661"/>
                    <a:pt x="2267" y="12932"/>
                  </a:cubicBezTo>
                  <a:cubicBezTo>
                    <a:pt x="2621" y="15203"/>
                    <a:pt x="2621" y="17827"/>
                    <a:pt x="2621" y="19392"/>
                  </a:cubicBezTo>
                  <a:cubicBezTo>
                    <a:pt x="2621" y="20956"/>
                    <a:pt x="2621" y="21461"/>
                    <a:pt x="2267" y="21461"/>
                  </a:cubicBezTo>
                  <a:cubicBezTo>
                    <a:pt x="1913" y="21461"/>
                    <a:pt x="1204" y="20956"/>
                    <a:pt x="673" y="19190"/>
                  </a:cubicBezTo>
                  <a:cubicBezTo>
                    <a:pt x="142" y="17424"/>
                    <a:pt x="-212" y="14396"/>
                    <a:pt x="142" y="11317"/>
                  </a:cubicBezTo>
                  <a:cubicBezTo>
                    <a:pt x="496" y="8239"/>
                    <a:pt x="1558" y="5110"/>
                    <a:pt x="2798" y="3192"/>
                  </a:cubicBezTo>
                  <a:cubicBezTo>
                    <a:pt x="4037" y="1274"/>
                    <a:pt x="5454" y="568"/>
                    <a:pt x="7047" y="214"/>
                  </a:cubicBezTo>
                  <a:cubicBezTo>
                    <a:pt x="8640" y="-139"/>
                    <a:pt x="10411" y="-139"/>
                    <a:pt x="13067" y="870"/>
                  </a:cubicBezTo>
                  <a:cubicBezTo>
                    <a:pt x="15722" y="1880"/>
                    <a:pt x="19263" y="3898"/>
                    <a:pt x="20326" y="5463"/>
                  </a:cubicBezTo>
                  <a:cubicBezTo>
                    <a:pt x="21388" y="7027"/>
                    <a:pt x="19972" y="8138"/>
                    <a:pt x="17493" y="8895"/>
                  </a:cubicBezTo>
                  <a:cubicBezTo>
                    <a:pt x="15014" y="9652"/>
                    <a:pt x="11473" y="10055"/>
                    <a:pt x="8818" y="10207"/>
                  </a:cubicBezTo>
                  <a:cubicBezTo>
                    <a:pt x="6162" y="10358"/>
                    <a:pt x="4391" y="10257"/>
                    <a:pt x="3506" y="10055"/>
                  </a:cubicBezTo>
                  <a:cubicBezTo>
                    <a:pt x="2621" y="9854"/>
                    <a:pt x="2621" y="9551"/>
                    <a:pt x="2621" y="9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636347" y="4040424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812684" y="3925421"/>
              <a:ext cx="145671" cy="19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0"/>
                  </a:moveTo>
                  <a:cubicBezTo>
                    <a:pt x="1137" y="4896"/>
                    <a:pt x="2274" y="9792"/>
                    <a:pt x="3221" y="12960"/>
                  </a:cubicBezTo>
                  <a:cubicBezTo>
                    <a:pt x="4168" y="16128"/>
                    <a:pt x="4926" y="17568"/>
                    <a:pt x="6063" y="18864"/>
                  </a:cubicBezTo>
                  <a:cubicBezTo>
                    <a:pt x="7200" y="20160"/>
                    <a:pt x="8716" y="21312"/>
                    <a:pt x="10232" y="21456"/>
                  </a:cubicBezTo>
                  <a:cubicBezTo>
                    <a:pt x="11747" y="21600"/>
                    <a:pt x="13263" y="20736"/>
                    <a:pt x="14400" y="18576"/>
                  </a:cubicBezTo>
                  <a:cubicBezTo>
                    <a:pt x="15537" y="16416"/>
                    <a:pt x="16295" y="12960"/>
                    <a:pt x="16674" y="10512"/>
                  </a:cubicBezTo>
                  <a:cubicBezTo>
                    <a:pt x="17053" y="8064"/>
                    <a:pt x="17053" y="6624"/>
                    <a:pt x="17811" y="5472"/>
                  </a:cubicBezTo>
                  <a:cubicBezTo>
                    <a:pt x="18568" y="4320"/>
                    <a:pt x="20084" y="3456"/>
                    <a:pt x="21600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997648" y="3707826"/>
              <a:ext cx="742725" cy="39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259" fill="norm" stroke="1" extrusionOk="0">
                  <a:moveTo>
                    <a:pt x="2199" y="12204"/>
                  </a:moveTo>
                  <a:cubicBezTo>
                    <a:pt x="1605" y="13312"/>
                    <a:pt x="1011" y="14419"/>
                    <a:pt x="640" y="15458"/>
                  </a:cubicBezTo>
                  <a:cubicBezTo>
                    <a:pt x="269" y="16496"/>
                    <a:pt x="120" y="17466"/>
                    <a:pt x="46" y="18504"/>
                  </a:cubicBezTo>
                  <a:cubicBezTo>
                    <a:pt x="-28" y="19543"/>
                    <a:pt x="-28" y="20650"/>
                    <a:pt x="158" y="21066"/>
                  </a:cubicBezTo>
                  <a:cubicBezTo>
                    <a:pt x="343" y="21481"/>
                    <a:pt x="714" y="21204"/>
                    <a:pt x="1123" y="20443"/>
                  </a:cubicBezTo>
                  <a:cubicBezTo>
                    <a:pt x="1531" y="19681"/>
                    <a:pt x="1976" y="18435"/>
                    <a:pt x="2273" y="17396"/>
                  </a:cubicBezTo>
                  <a:cubicBezTo>
                    <a:pt x="2570" y="16358"/>
                    <a:pt x="2718" y="15527"/>
                    <a:pt x="2830" y="15458"/>
                  </a:cubicBezTo>
                  <a:cubicBezTo>
                    <a:pt x="2941" y="15389"/>
                    <a:pt x="3015" y="16081"/>
                    <a:pt x="3052" y="16843"/>
                  </a:cubicBezTo>
                  <a:cubicBezTo>
                    <a:pt x="3090" y="17604"/>
                    <a:pt x="3090" y="18435"/>
                    <a:pt x="3201" y="19196"/>
                  </a:cubicBezTo>
                  <a:cubicBezTo>
                    <a:pt x="3312" y="19958"/>
                    <a:pt x="3535" y="20650"/>
                    <a:pt x="4092" y="20373"/>
                  </a:cubicBezTo>
                  <a:cubicBezTo>
                    <a:pt x="4648" y="20096"/>
                    <a:pt x="5539" y="18850"/>
                    <a:pt x="6207" y="16358"/>
                  </a:cubicBezTo>
                  <a:cubicBezTo>
                    <a:pt x="6875" y="13866"/>
                    <a:pt x="7320" y="10127"/>
                    <a:pt x="7580" y="7496"/>
                  </a:cubicBezTo>
                  <a:cubicBezTo>
                    <a:pt x="7840" y="4866"/>
                    <a:pt x="7914" y="3343"/>
                    <a:pt x="7951" y="2166"/>
                  </a:cubicBezTo>
                  <a:cubicBezTo>
                    <a:pt x="7988" y="989"/>
                    <a:pt x="7988" y="158"/>
                    <a:pt x="7877" y="19"/>
                  </a:cubicBezTo>
                  <a:cubicBezTo>
                    <a:pt x="7766" y="-119"/>
                    <a:pt x="7543" y="435"/>
                    <a:pt x="7246" y="2581"/>
                  </a:cubicBezTo>
                  <a:cubicBezTo>
                    <a:pt x="6949" y="4727"/>
                    <a:pt x="6578" y="8466"/>
                    <a:pt x="6393" y="10819"/>
                  </a:cubicBezTo>
                  <a:cubicBezTo>
                    <a:pt x="6207" y="13173"/>
                    <a:pt x="6207" y="14143"/>
                    <a:pt x="6318" y="14973"/>
                  </a:cubicBezTo>
                  <a:cubicBezTo>
                    <a:pt x="6430" y="15804"/>
                    <a:pt x="6652" y="16496"/>
                    <a:pt x="7135" y="16843"/>
                  </a:cubicBezTo>
                  <a:cubicBezTo>
                    <a:pt x="7617" y="17189"/>
                    <a:pt x="8360" y="17189"/>
                    <a:pt x="8916" y="16427"/>
                  </a:cubicBezTo>
                  <a:cubicBezTo>
                    <a:pt x="9473" y="15666"/>
                    <a:pt x="9844" y="14143"/>
                    <a:pt x="10104" y="12896"/>
                  </a:cubicBezTo>
                  <a:cubicBezTo>
                    <a:pt x="10364" y="11650"/>
                    <a:pt x="10512" y="10681"/>
                    <a:pt x="10512" y="10612"/>
                  </a:cubicBezTo>
                  <a:cubicBezTo>
                    <a:pt x="10512" y="10543"/>
                    <a:pt x="10364" y="11373"/>
                    <a:pt x="10252" y="12135"/>
                  </a:cubicBezTo>
                  <a:cubicBezTo>
                    <a:pt x="10141" y="12896"/>
                    <a:pt x="10067" y="13589"/>
                    <a:pt x="10030" y="14281"/>
                  </a:cubicBezTo>
                  <a:cubicBezTo>
                    <a:pt x="9993" y="14973"/>
                    <a:pt x="9993" y="15666"/>
                    <a:pt x="10141" y="16219"/>
                  </a:cubicBezTo>
                  <a:cubicBezTo>
                    <a:pt x="10290" y="16773"/>
                    <a:pt x="10586" y="17189"/>
                    <a:pt x="10920" y="17189"/>
                  </a:cubicBezTo>
                  <a:cubicBezTo>
                    <a:pt x="11254" y="17189"/>
                    <a:pt x="11626" y="16773"/>
                    <a:pt x="11885" y="16150"/>
                  </a:cubicBezTo>
                  <a:cubicBezTo>
                    <a:pt x="12145" y="15527"/>
                    <a:pt x="12294" y="14696"/>
                    <a:pt x="12516" y="13519"/>
                  </a:cubicBezTo>
                  <a:cubicBezTo>
                    <a:pt x="12739" y="12343"/>
                    <a:pt x="13036" y="10819"/>
                    <a:pt x="13110" y="10612"/>
                  </a:cubicBezTo>
                  <a:cubicBezTo>
                    <a:pt x="13184" y="10404"/>
                    <a:pt x="13036" y="11512"/>
                    <a:pt x="12999" y="12412"/>
                  </a:cubicBezTo>
                  <a:cubicBezTo>
                    <a:pt x="12962" y="13312"/>
                    <a:pt x="13036" y="14004"/>
                    <a:pt x="13184" y="14627"/>
                  </a:cubicBezTo>
                  <a:cubicBezTo>
                    <a:pt x="13333" y="15250"/>
                    <a:pt x="13556" y="15804"/>
                    <a:pt x="13964" y="16081"/>
                  </a:cubicBezTo>
                  <a:cubicBezTo>
                    <a:pt x="14372" y="16358"/>
                    <a:pt x="14966" y="16358"/>
                    <a:pt x="15523" y="15873"/>
                  </a:cubicBezTo>
                  <a:cubicBezTo>
                    <a:pt x="16079" y="15389"/>
                    <a:pt x="16599" y="14419"/>
                    <a:pt x="16970" y="13589"/>
                  </a:cubicBezTo>
                  <a:cubicBezTo>
                    <a:pt x="17341" y="12758"/>
                    <a:pt x="17564" y="12066"/>
                    <a:pt x="17749" y="11304"/>
                  </a:cubicBezTo>
                  <a:cubicBezTo>
                    <a:pt x="17935" y="10543"/>
                    <a:pt x="18083" y="9712"/>
                    <a:pt x="17972" y="9296"/>
                  </a:cubicBezTo>
                  <a:cubicBezTo>
                    <a:pt x="17861" y="8881"/>
                    <a:pt x="17490" y="8881"/>
                    <a:pt x="17118" y="9227"/>
                  </a:cubicBezTo>
                  <a:cubicBezTo>
                    <a:pt x="16747" y="9573"/>
                    <a:pt x="16376" y="10266"/>
                    <a:pt x="16153" y="11096"/>
                  </a:cubicBezTo>
                  <a:cubicBezTo>
                    <a:pt x="15931" y="11927"/>
                    <a:pt x="15857" y="12896"/>
                    <a:pt x="15968" y="13589"/>
                  </a:cubicBezTo>
                  <a:cubicBezTo>
                    <a:pt x="16079" y="14281"/>
                    <a:pt x="16376" y="14696"/>
                    <a:pt x="17341" y="14696"/>
                  </a:cubicBezTo>
                  <a:cubicBezTo>
                    <a:pt x="18306" y="14696"/>
                    <a:pt x="19939" y="14281"/>
                    <a:pt x="21572" y="13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2471277" y="3632622"/>
              <a:ext cx="99212" cy="469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448" fill="norm" stroke="1" extrusionOk="0">
                  <a:moveTo>
                    <a:pt x="1080" y="9524"/>
                  </a:moveTo>
                  <a:cubicBezTo>
                    <a:pt x="540" y="12443"/>
                    <a:pt x="0" y="15362"/>
                    <a:pt x="0" y="17172"/>
                  </a:cubicBezTo>
                  <a:cubicBezTo>
                    <a:pt x="0" y="18981"/>
                    <a:pt x="540" y="19682"/>
                    <a:pt x="1080" y="20324"/>
                  </a:cubicBezTo>
                  <a:cubicBezTo>
                    <a:pt x="1620" y="20966"/>
                    <a:pt x="2160" y="21550"/>
                    <a:pt x="2430" y="21433"/>
                  </a:cubicBezTo>
                  <a:cubicBezTo>
                    <a:pt x="2700" y="21316"/>
                    <a:pt x="2700" y="20499"/>
                    <a:pt x="2160" y="17814"/>
                  </a:cubicBezTo>
                  <a:cubicBezTo>
                    <a:pt x="1620" y="15128"/>
                    <a:pt x="540" y="10575"/>
                    <a:pt x="1620" y="7364"/>
                  </a:cubicBezTo>
                  <a:cubicBezTo>
                    <a:pt x="2700" y="4153"/>
                    <a:pt x="5940" y="2285"/>
                    <a:pt x="8910" y="1234"/>
                  </a:cubicBezTo>
                  <a:cubicBezTo>
                    <a:pt x="11880" y="184"/>
                    <a:pt x="14580" y="-50"/>
                    <a:pt x="17010" y="8"/>
                  </a:cubicBezTo>
                  <a:cubicBezTo>
                    <a:pt x="19440" y="67"/>
                    <a:pt x="21600" y="417"/>
                    <a:pt x="20790" y="1818"/>
                  </a:cubicBezTo>
                  <a:cubicBezTo>
                    <a:pt x="19980" y="3219"/>
                    <a:pt x="16200" y="5671"/>
                    <a:pt x="12420" y="7247"/>
                  </a:cubicBezTo>
                  <a:cubicBezTo>
                    <a:pt x="8640" y="8824"/>
                    <a:pt x="4860" y="9524"/>
                    <a:pt x="1080" y="10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2583724" y="3825753"/>
              <a:ext cx="207006" cy="21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2314"/>
                  </a:moveTo>
                  <a:cubicBezTo>
                    <a:pt x="1600" y="2314"/>
                    <a:pt x="3200" y="2314"/>
                    <a:pt x="5067" y="4243"/>
                  </a:cubicBezTo>
                  <a:cubicBezTo>
                    <a:pt x="6933" y="6171"/>
                    <a:pt x="9067" y="10029"/>
                    <a:pt x="10133" y="12857"/>
                  </a:cubicBezTo>
                  <a:cubicBezTo>
                    <a:pt x="11200" y="15686"/>
                    <a:pt x="11200" y="17486"/>
                    <a:pt x="10800" y="18900"/>
                  </a:cubicBezTo>
                  <a:cubicBezTo>
                    <a:pt x="10400" y="20314"/>
                    <a:pt x="9600" y="21343"/>
                    <a:pt x="8667" y="21471"/>
                  </a:cubicBezTo>
                  <a:cubicBezTo>
                    <a:pt x="7733" y="21600"/>
                    <a:pt x="6667" y="20829"/>
                    <a:pt x="6267" y="18900"/>
                  </a:cubicBezTo>
                  <a:cubicBezTo>
                    <a:pt x="5867" y="16971"/>
                    <a:pt x="6133" y="13886"/>
                    <a:pt x="8000" y="10671"/>
                  </a:cubicBezTo>
                  <a:cubicBezTo>
                    <a:pt x="9867" y="7457"/>
                    <a:pt x="13333" y="4114"/>
                    <a:pt x="15867" y="2314"/>
                  </a:cubicBezTo>
                  <a:cubicBezTo>
                    <a:pt x="18400" y="514"/>
                    <a:pt x="20000" y="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1970377" y="3841086"/>
              <a:ext cx="130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2008711" y="3956089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2913399" y="3598759"/>
              <a:ext cx="176338" cy="50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1600" y="1500"/>
                  </a:moveTo>
                  <a:cubicBezTo>
                    <a:pt x="21287" y="957"/>
                    <a:pt x="20974" y="415"/>
                    <a:pt x="20035" y="143"/>
                  </a:cubicBezTo>
                  <a:cubicBezTo>
                    <a:pt x="19096" y="-128"/>
                    <a:pt x="17530" y="-128"/>
                    <a:pt x="14713" y="1175"/>
                  </a:cubicBezTo>
                  <a:cubicBezTo>
                    <a:pt x="11896" y="2477"/>
                    <a:pt x="7826" y="5082"/>
                    <a:pt x="4852" y="8176"/>
                  </a:cubicBezTo>
                  <a:cubicBezTo>
                    <a:pt x="1878" y="11269"/>
                    <a:pt x="0" y="14851"/>
                    <a:pt x="0" y="17185"/>
                  </a:cubicBezTo>
                  <a:cubicBezTo>
                    <a:pt x="0" y="19518"/>
                    <a:pt x="1878" y="20604"/>
                    <a:pt x="4696" y="21038"/>
                  </a:cubicBezTo>
                  <a:cubicBezTo>
                    <a:pt x="7513" y="21472"/>
                    <a:pt x="11270" y="21255"/>
                    <a:pt x="15026" y="2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3070255" y="3865226"/>
              <a:ext cx="203486" cy="15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40" fill="norm" stroke="1" extrusionOk="0">
                  <a:moveTo>
                    <a:pt x="4488" y="4160"/>
                  </a:moveTo>
                  <a:cubicBezTo>
                    <a:pt x="3138" y="4520"/>
                    <a:pt x="1788" y="4880"/>
                    <a:pt x="978" y="6140"/>
                  </a:cubicBezTo>
                  <a:cubicBezTo>
                    <a:pt x="168" y="7400"/>
                    <a:pt x="-102" y="9560"/>
                    <a:pt x="33" y="10100"/>
                  </a:cubicBezTo>
                  <a:cubicBezTo>
                    <a:pt x="168" y="10640"/>
                    <a:pt x="708" y="9560"/>
                    <a:pt x="1248" y="7940"/>
                  </a:cubicBezTo>
                  <a:cubicBezTo>
                    <a:pt x="1788" y="6320"/>
                    <a:pt x="2328" y="4160"/>
                    <a:pt x="3138" y="2540"/>
                  </a:cubicBezTo>
                  <a:cubicBezTo>
                    <a:pt x="3948" y="920"/>
                    <a:pt x="5028" y="-160"/>
                    <a:pt x="5973" y="20"/>
                  </a:cubicBezTo>
                  <a:cubicBezTo>
                    <a:pt x="6918" y="200"/>
                    <a:pt x="7728" y="1640"/>
                    <a:pt x="8133" y="3620"/>
                  </a:cubicBezTo>
                  <a:cubicBezTo>
                    <a:pt x="8538" y="5600"/>
                    <a:pt x="8538" y="8120"/>
                    <a:pt x="8538" y="10280"/>
                  </a:cubicBezTo>
                  <a:cubicBezTo>
                    <a:pt x="8538" y="12440"/>
                    <a:pt x="8538" y="14240"/>
                    <a:pt x="8673" y="14240"/>
                  </a:cubicBezTo>
                  <a:cubicBezTo>
                    <a:pt x="8808" y="14240"/>
                    <a:pt x="9078" y="12440"/>
                    <a:pt x="10023" y="9920"/>
                  </a:cubicBezTo>
                  <a:cubicBezTo>
                    <a:pt x="10968" y="7400"/>
                    <a:pt x="12588" y="4160"/>
                    <a:pt x="14208" y="2360"/>
                  </a:cubicBezTo>
                  <a:cubicBezTo>
                    <a:pt x="15828" y="560"/>
                    <a:pt x="17448" y="200"/>
                    <a:pt x="18528" y="920"/>
                  </a:cubicBezTo>
                  <a:cubicBezTo>
                    <a:pt x="19608" y="1640"/>
                    <a:pt x="20148" y="3440"/>
                    <a:pt x="20418" y="6140"/>
                  </a:cubicBezTo>
                  <a:cubicBezTo>
                    <a:pt x="20688" y="8840"/>
                    <a:pt x="20688" y="12440"/>
                    <a:pt x="20688" y="15140"/>
                  </a:cubicBezTo>
                  <a:cubicBezTo>
                    <a:pt x="20688" y="17840"/>
                    <a:pt x="20688" y="19640"/>
                    <a:pt x="20823" y="20540"/>
                  </a:cubicBezTo>
                  <a:cubicBezTo>
                    <a:pt x="20958" y="21440"/>
                    <a:pt x="21228" y="21440"/>
                    <a:pt x="21498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3340136" y="3883473"/>
              <a:ext cx="112882" cy="13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0867" fill="norm" stroke="1" extrusionOk="0">
                  <a:moveTo>
                    <a:pt x="6114" y="555"/>
                  </a:moveTo>
                  <a:cubicBezTo>
                    <a:pt x="3766" y="5268"/>
                    <a:pt x="1418" y="9981"/>
                    <a:pt x="479" y="13319"/>
                  </a:cubicBezTo>
                  <a:cubicBezTo>
                    <a:pt x="-460" y="16657"/>
                    <a:pt x="10" y="18621"/>
                    <a:pt x="1653" y="19799"/>
                  </a:cubicBezTo>
                  <a:cubicBezTo>
                    <a:pt x="3297" y="20977"/>
                    <a:pt x="6114" y="21370"/>
                    <a:pt x="9401" y="19995"/>
                  </a:cubicBezTo>
                  <a:cubicBezTo>
                    <a:pt x="12688" y="18621"/>
                    <a:pt x="16444" y="15479"/>
                    <a:pt x="18557" y="12337"/>
                  </a:cubicBezTo>
                  <a:cubicBezTo>
                    <a:pt x="20670" y="9195"/>
                    <a:pt x="21140" y="6054"/>
                    <a:pt x="20436" y="3894"/>
                  </a:cubicBezTo>
                  <a:cubicBezTo>
                    <a:pt x="19731" y="1734"/>
                    <a:pt x="17853" y="555"/>
                    <a:pt x="14801" y="163"/>
                  </a:cubicBezTo>
                  <a:cubicBezTo>
                    <a:pt x="11749" y="-230"/>
                    <a:pt x="7523" y="163"/>
                    <a:pt x="3297" y="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3074402" y="390242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3549746" y="3858077"/>
              <a:ext cx="306675" cy="14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3221"/>
                  </a:moveTo>
                  <a:cubicBezTo>
                    <a:pt x="900" y="2450"/>
                    <a:pt x="1800" y="1679"/>
                    <a:pt x="2880" y="3029"/>
                  </a:cubicBezTo>
                  <a:cubicBezTo>
                    <a:pt x="3960" y="4379"/>
                    <a:pt x="5220" y="7850"/>
                    <a:pt x="5850" y="10743"/>
                  </a:cubicBezTo>
                  <a:cubicBezTo>
                    <a:pt x="6480" y="13636"/>
                    <a:pt x="6480" y="15950"/>
                    <a:pt x="6210" y="17879"/>
                  </a:cubicBezTo>
                  <a:cubicBezTo>
                    <a:pt x="5940" y="19807"/>
                    <a:pt x="5400" y="21350"/>
                    <a:pt x="4860" y="21350"/>
                  </a:cubicBezTo>
                  <a:cubicBezTo>
                    <a:pt x="4320" y="21350"/>
                    <a:pt x="3780" y="19807"/>
                    <a:pt x="3690" y="17107"/>
                  </a:cubicBezTo>
                  <a:cubicBezTo>
                    <a:pt x="3600" y="14407"/>
                    <a:pt x="3960" y="10550"/>
                    <a:pt x="4500" y="8043"/>
                  </a:cubicBezTo>
                  <a:cubicBezTo>
                    <a:pt x="5040" y="5536"/>
                    <a:pt x="5760" y="4379"/>
                    <a:pt x="6570" y="3607"/>
                  </a:cubicBezTo>
                  <a:cubicBezTo>
                    <a:pt x="7380" y="2836"/>
                    <a:pt x="8280" y="2450"/>
                    <a:pt x="9000" y="3029"/>
                  </a:cubicBezTo>
                  <a:cubicBezTo>
                    <a:pt x="9720" y="3607"/>
                    <a:pt x="10260" y="5150"/>
                    <a:pt x="10980" y="5536"/>
                  </a:cubicBezTo>
                  <a:cubicBezTo>
                    <a:pt x="11700" y="5921"/>
                    <a:pt x="12600" y="5150"/>
                    <a:pt x="13410" y="3993"/>
                  </a:cubicBezTo>
                  <a:cubicBezTo>
                    <a:pt x="14220" y="2836"/>
                    <a:pt x="14940" y="1293"/>
                    <a:pt x="14850" y="521"/>
                  </a:cubicBezTo>
                  <a:cubicBezTo>
                    <a:pt x="14760" y="-250"/>
                    <a:pt x="13860" y="-250"/>
                    <a:pt x="13050" y="1100"/>
                  </a:cubicBezTo>
                  <a:cubicBezTo>
                    <a:pt x="12240" y="2450"/>
                    <a:pt x="11520" y="5150"/>
                    <a:pt x="11070" y="8043"/>
                  </a:cubicBezTo>
                  <a:cubicBezTo>
                    <a:pt x="10620" y="10936"/>
                    <a:pt x="10440" y="14021"/>
                    <a:pt x="11610" y="16336"/>
                  </a:cubicBezTo>
                  <a:cubicBezTo>
                    <a:pt x="12780" y="18650"/>
                    <a:pt x="15300" y="20193"/>
                    <a:pt x="17190" y="20386"/>
                  </a:cubicBezTo>
                  <a:cubicBezTo>
                    <a:pt x="19080" y="20579"/>
                    <a:pt x="20340" y="19421"/>
                    <a:pt x="21600" y="18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4257705" y="3797445"/>
              <a:ext cx="166062" cy="19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948" fill="norm" stroke="1" extrusionOk="0">
                  <a:moveTo>
                    <a:pt x="3539" y="6231"/>
                  </a:moveTo>
                  <a:cubicBezTo>
                    <a:pt x="3539" y="7581"/>
                    <a:pt x="3539" y="8931"/>
                    <a:pt x="4345" y="9606"/>
                  </a:cubicBezTo>
                  <a:cubicBezTo>
                    <a:pt x="5151" y="10281"/>
                    <a:pt x="6763" y="10281"/>
                    <a:pt x="8214" y="9876"/>
                  </a:cubicBezTo>
                  <a:cubicBezTo>
                    <a:pt x="9664" y="9471"/>
                    <a:pt x="10954" y="8661"/>
                    <a:pt x="11921" y="7581"/>
                  </a:cubicBezTo>
                  <a:cubicBezTo>
                    <a:pt x="12888" y="6501"/>
                    <a:pt x="13533" y="5151"/>
                    <a:pt x="13855" y="3801"/>
                  </a:cubicBezTo>
                  <a:cubicBezTo>
                    <a:pt x="14178" y="2451"/>
                    <a:pt x="14178" y="1101"/>
                    <a:pt x="13372" y="426"/>
                  </a:cubicBezTo>
                  <a:cubicBezTo>
                    <a:pt x="12566" y="-249"/>
                    <a:pt x="10954" y="-249"/>
                    <a:pt x="8697" y="1371"/>
                  </a:cubicBezTo>
                  <a:cubicBezTo>
                    <a:pt x="6441" y="2991"/>
                    <a:pt x="3539" y="6231"/>
                    <a:pt x="1766" y="9471"/>
                  </a:cubicBezTo>
                  <a:cubicBezTo>
                    <a:pt x="-7" y="12711"/>
                    <a:pt x="-652" y="15951"/>
                    <a:pt x="799" y="18111"/>
                  </a:cubicBezTo>
                  <a:cubicBezTo>
                    <a:pt x="2249" y="20271"/>
                    <a:pt x="5796" y="21351"/>
                    <a:pt x="9503" y="20811"/>
                  </a:cubicBezTo>
                  <a:cubicBezTo>
                    <a:pt x="13211" y="20271"/>
                    <a:pt x="17079" y="18111"/>
                    <a:pt x="20948" y="15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4492768" y="3802752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5400"/>
                    <a:pt x="11012" y="10800"/>
                    <a:pt x="14612" y="14400"/>
                  </a:cubicBezTo>
                  <a:cubicBezTo>
                    <a:pt x="18212" y="18000"/>
                    <a:pt x="19906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4516948" y="3818086"/>
              <a:ext cx="13682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fill="norm" stroke="1" extrusionOk="0">
                  <a:moveTo>
                    <a:pt x="21415" y="0"/>
                  </a:moveTo>
                  <a:cubicBezTo>
                    <a:pt x="17815" y="1200"/>
                    <a:pt x="14215" y="2400"/>
                    <a:pt x="10615" y="5400"/>
                  </a:cubicBezTo>
                  <a:cubicBezTo>
                    <a:pt x="7015" y="8400"/>
                    <a:pt x="3415" y="13200"/>
                    <a:pt x="1615" y="16200"/>
                  </a:cubicBezTo>
                  <a:cubicBezTo>
                    <a:pt x="-185" y="19200"/>
                    <a:pt x="-185" y="20400"/>
                    <a:pt x="215" y="21000"/>
                  </a:cubicBezTo>
                  <a:cubicBezTo>
                    <a:pt x="615" y="21600"/>
                    <a:pt x="1415" y="21600"/>
                    <a:pt x="22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4689550" y="3534413"/>
              <a:ext cx="899576" cy="45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2823" y="0"/>
                  </a:moveTo>
                  <a:cubicBezTo>
                    <a:pt x="2148" y="3417"/>
                    <a:pt x="1473" y="6834"/>
                    <a:pt x="1105" y="9946"/>
                  </a:cubicBezTo>
                  <a:cubicBezTo>
                    <a:pt x="736" y="13058"/>
                    <a:pt x="675" y="15864"/>
                    <a:pt x="644" y="17634"/>
                  </a:cubicBezTo>
                  <a:cubicBezTo>
                    <a:pt x="614" y="19403"/>
                    <a:pt x="614" y="20136"/>
                    <a:pt x="736" y="20685"/>
                  </a:cubicBezTo>
                  <a:cubicBezTo>
                    <a:pt x="859" y="21234"/>
                    <a:pt x="1105" y="21600"/>
                    <a:pt x="1350" y="21539"/>
                  </a:cubicBezTo>
                  <a:cubicBezTo>
                    <a:pt x="1595" y="21478"/>
                    <a:pt x="1841" y="20990"/>
                    <a:pt x="1902" y="20014"/>
                  </a:cubicBezTo>
                  <a:cubicBezTo>
                    <a:pt x="1964" y="19037"/>
                    <a:pt x="1841" y="17573"/>
                    <a:pt x="1595" y="16292"/>
                  </a:cubicBezTo>
                  <a:cubicBezTo>
                    <a:pt x="1350" y="15010"/>
                    <a:pt x="982" y="13912"/>
                    <a:pt x="644" y="13241"/>
                  </a:cubicBezTo>
                  <a:cubicBezTo>
                    <a:pt x="307" y="12569"/>
                    <a:pt x="0" y="12325"/>
                    <a:pt x="0" y="12264"/>
                  </a:cubicBezTo>
                  <a:cubicBezTo>
                    <a:pt x="0" y="12203"/>
                    <a:pt x="307" y="12325"/>
                    <a:pt x="890" y="13119"/>
                  </a:cubicBezTo>
                  <a:cubicBezTo>
                    <a:pt x="1473" y="13912"/>
                    <a:pt x="2332" y="15376"/>
                    <a:pt x="2792" y="16414"/>
                  </a:cubicBezTo>
                  <a:cubicBezTo>
                    <a:pt x="3252" y="17451"/>
                    <a:pt x="3314" y="18061"/>
                    <a:pt x="3344" y="18671"/>
                  </a:cubicBezTo>
                  <a:cubicBezTo>
                    <a:pt x="3375" y="19281"/>
                    <a:pt x="3375" y="19892"/>
                    <a:pt x="3222" y="20319"/>
                  </a:cubicBezTo>
                  <a:cubicBezTo>
                    <a:pt x="3068" y="20746"/>
                    <a:pt x="2761" y="20990"/>
                    <a:pt x="2577" y="20807"/>
                  </a:cubicBezTo>
                  <a:cubicBezTo>
                    <a:pt x="2393" y="20624"/>
                    <a:pt x="2332" y="20014"/>
                    <a:pt x="2332" y="19342"/>
                  </a:cubicBezTo>
                  <a:cubicBezTo>
                    <a:pt x="2332" y="18671"/>
                    <a:pt x="2393" y="17939"/>
                    <a:pt x="2669" y="17207"/>
                  </a:cubicBezTo>
                  <a:cubicBezTo>
                    <a:pt x="2945" y="16475"/>
                    <a:pt x="3436" y="15742"/>
                    <a:pt x="3897" y="15315"/>
                  </a:cubicBezTo>
                  <a:cubicBezTo>
                    <a:pt x="4357" y="14888"/>
                    <a:pt x="4786" y="14766"/>
                    <a:pt x="5216" y="14766"/>
                  </a:cubicBezTo>
                  <a:cubicBezTo>
                    <a:pt x="5645" y="14766"/>
                    <a:pt x="6075" y="14888"/>
                    <a:pt x="6382" y="14705"/>
                  </a:cubicBezTo>
                  <a:cubicBezTo>
                    <a:pt x="6689" y="14522"/>
                    <a:pt x="6873" y="14034"/>
                    <a:pt x="6811" y="13790"/>
                  </a:cubicBezTo>
                  <a:cubicBezTo>
                    <a:pt x="6750" y="13546"/>
                    <a:pt x="6443" y="13546"/>
                    <a:pt x="6106" y="14095"/>
                  </a:cubicBezTo>
                  <a:cubicBezTo>
                    <a:pt x="5768" y="14644"/>
                    <a:pt x="5400" y="15742"/>
                    <a:pt x="5216" y="16597"/>
                  </a:cubicBezTo>
                  <a:cubicBezTo>
                    <a:pt x="5032" y="17451"/>
                    <a:pt x="5032" y="18061"/>
                    <a:pt x="5063" y="18671"/>
                  </a:cubicBezTo>
                  <a:cubicBezTo>
                    <a:pt x="5093" y="19281"/>
                    <a:pt x="5155" y="19892"/>
                    <a:pt x="5369" y="20197"/>
                  </a:cubicBezTo>
                  <a:cubicBezTo>
                    <a:pt x="5584" y="20502"/>
                    <a:pt x="5952" y="20502"/>
                    <a:pt x="6505" y="19892"/>
                  </a:cubicBezTo>
                  <a:cubicBezTo>
                    <a:pt x="7057" y="19281"/>
                    <a:pt x="7793" y="18061"/>
                    <a:pt x="8284" y="17024"/>
                  </a:cubicBezTo>
                  <a:cubicBezTo>
                    <a:pt x="8775" y="15986"/>
                    <a:pt x="9020" y="15132"/>
                    <a:pt x="9266" y="14339"/>
                  </a:cubicBezTo>
                  <a:cubicBezTo>
                    <a:pt x="9511" y="13546"/>
                    <a:pt x="9757" y="12814"/>
                    <a:pt x="9849" y="12753"/>
                  </a:cubicBezTo>
                  <a:cubicBezTo>
                    <a:pt x="9941" y="12692"/>
                    <a:pt x="9880" y="13302"/>
                    <a:pt x="9757" y="14095"/>
                  </a:cubicBezTo>
                  <a:cubicBezTo>
                    <a:pt x="9634" y="14888"/>
                    <a:pt x="9450" y="15864"/>
                    <a:pt x="9327" y="16658"/>
                  </a:cubicBezTo>
                  <a:cubicBezTo>
                    <a:pt x="9205" y="17451"/>
                    <a:pt x="9143" y="18061"/>
                    <a:pt x="9205" y="18122"/>
                  </a:cubicBezTo>
                  <a:cubicBezTo>
                    <a:pt x="9266" y="18183"/>
                    <a:pt x="9450" y="17695"/>
                    <a:pt x="9726" y="16780"/>
                  </a:cubicBezTo>
                  <a:cubicBezTo>
                    <a:pt x="10002" y="15864"/>
                    <a:pt x="10370" y="14522"/>
                    <a:pt x="10677" y="13668"/>
                  </a:cubicBezTo>
                  <a:cubicBezTo>
                    <a:pt x="10984" y="12814"/>
                    <a:pt x="11230" y="12447"/>
                    <a:pt x="11383" y="12631"/>
                  </a:cubicBezTo>
                  <a:cubicBezTo>
                    <a:pt x="11536" y="12814"/>
                    <a:pt x="11598" y="13546"/>
                    <a:pt x="11628" y="14278"/>
                  </a:cubicBezTo>
                  <a:cubicBezTo>
                    <a:pt x="11659" y="15010"/>
                    <a:pt x="11659" y="15742"/>
                    <a:pt x="11812" y="15986"/>
                  </a:cubicBezTo>
                  <a:cubicBezTo>
                    <a:pt x="11966" y="16231"/>
                    <a:pt x="12273" y="15986"/>
                    <a:pt x="12518" y="15559"/>
                  </a:cubicBezTo>
                  <a:cubicBezTo>
                    <a:pt x="12764" y="15132"/>
                    <a:pt x="12948" y="14522"/>
                    <a:pt x="13162" y="14034"/>
                  </a:cubicBezTo>
                  <a:cubicBezTo>
                    <a:pt x="13377" y="13546"/>
                    <a:pt x="13623" y="13180"/>
                    <a:pt x="13868" y="13180"/>
                  </a:cubicBezTo>
                  <a:cubicBezTo>
                    <a:pt x="14114" y="13180"/>
                    <a:pt x="14359" y="13546"/>
                    <a:pt x="14482" y="14034"/>
                  </a:cubicBezTo>
                  <a:cubicBezTo>
                    <a:pt x="14605" y="14522"/>
                    <a:pt x="14605" y="15132"/>
                    <a:pt x="14697" y="15864"/>
                  </a:cubicBezTo>
                  <a:cubicBezTo>
                    <a:pt x="14789" y="16597"/>
                    <a:pt x="14973" y="17451"/>
                    <a:pt x="15249" y="17817"/>
                  </a:cubicBezTo>
                  <a:cubicBezTo>
                    <a:pt x="15525" y="18183"/>
                    <a:pt x="15893" y="18061"/>
                    <a:pt x="16384" y="17268"/>
                  </a:cubicBezTo>
                  <a:cubicBezTo>
                    <a:pt x="16875" y="16475"/>
                    <a:pt x="17489" y="15010"/>
                    <a:pt x="17888" y="13790"/>
                  </a:cubicBezTo>
                  <a:cubicBezTo>
                    <a:pt x="18286" y="12569"/>
                    <a:pt x="18470" y="11593"/>
                    <a:pt x="18409" y="11166"/>
                  </a:cubicBezTo>
                  <a:cubicBezTo>
                    <a:pt x="18348" y="10739"/>
                    <a:pt x="18041" y="10861"/>
                    <a:pt x="17795" y="11227"/>
                  </a:cubicBezTo>
                  <a:cubicBezTo>
                    <a:pt x="17550" y="11593"/>
                    <a:pt x="17366" y="12203"/>
                    <a:pt x="17243" y="12814"/>
                  </a:cubicBezTo>
                  <a:cubicBezTo>
                    <a:pt x="17120" y="13424"/>
                    <a:pt x="17059" y="14034"/>
                    <a:pt x="17611" y="14644"/>
                  </a:cubicBezTo>
                  <a:cubicBezTo>
                    <a:pt x="18164" y="15254"/>
                    <a:pt x="19330" y="15864"/>
                    <a:pt x="20097" y="16108"/>
                  </a:cubicBezTo>
                  <a:cubicBezTo>
                    <a:pt x="20864" y="16353"/>
                    <a:pt x="21232" y="16230"/>
                    <a:pt x="21600" y="16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6074414" y="3434744"/>
              <a:ext cx="687739" cy="502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8" fill="norm" stroke="1" extrusionOk="0">
                  <a:moveTo>
                    <a:pt x="5689" y="0"/>
                  </a:moveTo>
                  <a:cubicBezTo>
                    <a:pt x="4569" y="3180"/>
                    <a:pt x="3449" y="6359"/>
                    <a:pt x="2729" y="9320"/>
                  </a:cubicBezTo>
                  <a:cubicBezTo>
                    <a:pt x="2009" y="12280"/>
                    <a:pt x="1689" y="15021"/>
                    <a:pt x="1529" y="16721"/>
                  </a:cubicBezTo>
                  <a:cubicBezTo>
                    <a:pt x="1369" y="18420"/>
                    <a:pt x="1369" y="19078"/>
                    <a:pt x="1489" y="19626"/>
                  </a:cubicBezTo>
                  <a:cubicBezTo>
                    <a:pt x="1609" y="20175"/>
                    <a:pt x="1849" y="20613"/>
                    <a:pt x="2209" y="20778"/>
                  </a:cubicBezTo>
                  <a:cubicBezTo>
                    <a:pt x="2569" y="20942"/>
                    <a:pt x="3049" y="20832"/>
                    <a:pt x="3409" y="20558"/>
                  </a:cubicBezTo>
                  <a:cubicBezTo>
                    <a:pt x="3769" y="20284"/>
                    <a:pt x="4009" y="19846"/>
                    <a:pt x="4009" y="18749"/>
                  </a:cubicBezTo>
                  <a:cubicBezTo>
                    <a:pt x="4009" y="17653"/>
                    <a:pt x="3769" y="15898"/>
                    <a:pt x="3209" y="14857"/>
                  </a:cubicBezTo>
                  <a:cubicBezTo>
                    <a:pt x="2649" y="13815"/>
                    <a:pt x="1769" y="13486"/>
                    <a:pt x="1089" y="13377"/>
                  </a:cubicBezTo>
                  <a:cubicBezTo>
                    <a:pt x="409" y="13267"/>
                    <a:pt x="-71" y="13377"/>
                    <a:pt x="9" y="13048"/>
                  </a:cubicBezTo>
                  <a:cubicBezTo>
                    <a:pt x="89" y="12719"/>
                    <a:pt x="729" y="11951"/>
                    <a:pt x="1729" y="10416"/>
                  </a:cubicBezTo>
                  <a:cubicBezTo>
                    <a:pt x="2729" y="8881"/>
                    <a:pt x="4089" y="6579"/>
                    <a:pt x="4929" y="5153"/>
                  </a:cubicBezTo>
                  <a:cubicBezTo>
                    <a:pt x="5769" y="3728"/>
                    <a:pt x="6089" y="3180"/>
                    <a:pt x="6449" y="2741"/>
                  </a:cubicBezTo>
                  <a:cubicBezTo>
                    <a:pt x="6809" y="2303"/>
                    <a:pt x="7209" y="1974"/>
                    <a:pt x="7409" y="2138"/>
                  </a:cubicBezTo>
                  <a:cubicBezTo>
                    <a:pt x="7609" y="2303"/>
                    <a:pt x="7609" y="2960"/>
                    <a:pt x="7449" y="5153"/>
                  </a:cubicBezTo>
                  <a:cubicBezTo>
                    <a:pt x="7289" y="7346"/>
                    <a:pt x="6969" y="11074"/>
                    <a:pt x="6729" y="13760"/>
                  </a:cubicBezTo>
                  <a:cubicBezTo>
                    <a:pt x="6489" y="16447"/>
                    <a:pt x="6329" y="18091"/>
                    <a:pt x="6169" y="19352"/>
                  </a:cubicBezTo>
                  <a:cubicBezTo>
                    <a:pt x="6009" y="20613"/>
                    <a:pt x="5849" y="21490"/>
                    <a:pt x="5889" y="21545"/>
                  </a:cubicBezTo>
                  <a:cubicBezTo>
                    <a:pt x="5929" y="21600"/>
                    <a:pt x="6169" y="20832"/>
                    <a:pt x="6409" y="20175"/>
                  </a:cubicBezTo>
                  <a:cubicBezTo>
                    <a:pt x="6649" y="19517"/>
                    <a:pt x="6889" y="18969"/>
                    <a:pt x="7169" y="18475"/>
                  </a:cubicBezTo>
                  <a:cubicBezTo>
                    <a:pt x="7449" y="17982"/>
                    <a:pt x="7769" y="17543"/>
                    <a:pt x="8129" y="17433"/>
                  </a:cubicBezTo>
                  <a:cubicBezTo>
                    <a:pt x="8489" y="17324"/>
                    <a:pt x="8889" y="17543"/>
                    <a:pt x="9329" y="17927"/>
                  </a:cubicBezTo>
                  <a:cubicBezTo>
                    <a:pt x="9769" y="18311"/>
                    <a:pt x="10249" y="18859"/>
                    <a:pt x="10689" y="19133"/>
                  </a:cubicBezTo>
                  <a:cubicBezTo>
                    <a:pt x="11129" y="19407"/>
                    <a:pt x="11529" y="19407"/>
                    <a:pt x="11889" y="19133"/>
                  </a:cubicBezTo>
                  <a:cubicBezTo>
                    <a:pt x="12249" y="18859"/>
                    <a:pt x="12569" y="18311"/>
                    <a:pt x="12809" y="17708"/>
                  </a:cubicBezTo>
                  <a:cubicBezTo>
                    <a:pt x="13049" y="17105"/>
                    <a:pt x="13209" y="16447"/>
                    <a:pt x="13289" y="15844"/>
                  </a:cubicBezTo>
                  <a:cubicBezTo>
                    <a:pt x="13369" y="15241"/>
                    <a:pt x="13369" y="14692"/>
                    <a:pt x="13169" y="14528"/>
                  </a:cubicBezTo>
                  <a:cubicBezTo>
                    <a:pt x="12969" y="14363"/>
                    <a:pt x="12569" y="14583"/>
                    <a:pt x="12249" y="15241"/>
                  </a:cubicBezTo>
                  <a:cubicBezTo>
                    <a:pt x="11929" y="15898"/>
                    <a:pt x="11689" y="16995"/>
                    <a:pt x="11569" y="17817"/>
                  </a:cubicBezTo>
                  <a:cubicBezTo>
                    <a:pt x="11449" y="18640"/>
                    <a:pt x="11449" y="19188"/>
                    <a:pt x="11649" y="19407"/>
                  </a:cubicBezTo>
                  <a:cubicBezTo>
                    <a:pt x="11849" y="19626"/>
                    <a:pt x="12249" y="19517"/>
                    <a:pt x="12689" y="19133"/>
                  </a:cubicBezTo>
                  <a:cubicBezTo>
                    <a:pt x="13129" y="18749"/>
                    <a:pt x="13609" y="18091"/>
                    <a:pt x="13809" y="18037"/>
                  </a:cubicBezTo>
                  <a:cubicBezTo>
                    <a:pt x="14009" y="17982"/>
                    <a:pt x="13929" y="18530"/>
                    <a:pt x="14089" y="18859"/>
                  </a:cubicBezTo>
                  <a:cubicBezTo>
                    <a:pt x="14249" y="19188"/>
                    <a:pt x="14649" y="19297"/>
                    <a:pt x="14969" y="19133"/>
                  </a:cubicBezTo>
                  <a:cubicBezTo>
                    <a:pt x="15289" y="18969"/>
                    <a:pt x="15529" y="18530"/>
                    <a:pt x="15809" y="18146"/>
                  </a:cubicBezTo>
                  <a:cubicBezTo>
                    <a:pt x="16089" y="17762"/>
                    <a:pt x="16409" y="17433"/>
                    <a:pt x="16729" y="17050"/>
                  </a:cubicBezTo>
                  <a:cubicBezTo>
                    <a:pt x="17049" y="16666"/>
                    <a:pt x="17369" y="16227"/>
                    <a:pt x="17529" y="16282"/>
                  </a:cubicBezTo>
                  <a:cubicBezTo>
                    <a:pt x="17689" y="16337"/>
                    <a:pt x="17689" y="16885"/>
                    <a:pt x="17649" y="17434"/>
                  </a:cubicBezTo>
                  <a:cubicBezTo>
                    <a:pt x="17609" y="17982"/>
                    <a:pt x="17529" y="18530"/>
                    <a:pt x="17409" y="19078"/>
                  </a:cubicBezTo>
                  <a:cubicBezTo>
                    <a:pt x="17289" y="19626"/>
                    <a:pt x="17129" y="20175"/>
                    <a:pt x="17129" y="20120"/>
                  </a:cubicBezTo>
                  <a:cubicBezTo>
                    <a:pt x="17129" y="20065"/>
                    <a:pt x="17289" y="19407"/>
                    <a:pt x="17729" y="18256"/>
                  </a:cubicBezTo>
                  <a:cubicBezTo>
                    <a:pt x="18169" y="17105"/>
                    <a:pt x="18889" y="15460"/>
                    <a:pt x="19489" y="14583"/>
                  </a:cubicBezTo>
                  <a:cubicBezTo>
                    <a:pt x="20089" y="13706"/>
                    <a:pt x="20569" y="13596"/>
                    <a:pt x="20889" y="13815"/>
                  </a:cubicBezTo>
                  <a:cubicBezTo>
                    <a:pt x="21209" y="14035"/>
                    <a:pt x="21369" y="14583"/>
                    <a:pt x="21449" y="15570"/>
                  </a:cubicBezTo>
                  <a:cubicBezTo>
                    <a:pt x="21529" y="16556"/>
                    <a:pt x="21529" y="17982"/>
                    <a:pt x="21529" y="19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7263052" y="3480745"/>
              <a:ext cx="173783" cy="467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0647" y="0"/>
                  </a:moveTo>
                  <a:cubicBezTo>
                    <a:pt x="17471" y="3404"/>
                    <a:pt x="14294" y="6809"/>
                    <a:pt x="12388" y="10037"/>
                  </a:cubicBezTo>
                  <a:cubicBezTo>
                    <a:pt x="10482" y="13265"/>
                    <a:pt x="9847" y="16317"/>
                    <a:pt x="9688" y="18313"/>
                  </a:cubicBezTo>
                  <a:cubicBezTo>
                    <a:pt x="9529" y="20309"/>
                    <a:pt x="9847" y="21248"/>
                    <a:pt x="10800" y="21424"/>
                  </a:cubicBezTo>
                  <a:cubicBezTo>
                    <a:pt x="11753" y="21600"/>
                    <a:pt x="13341" y="21013"/>
                    <a:pt x="13818" y="19604"/>
                  </a:cubicBezTo>
                  <a:cubicBezTo>
                    <a:pt x="14294" y="18196"/>
                    <a:pt x="13659" y="15965"/>
                    <a:pt x="12706" y="14674"/>
                  </a:cubicBezTo>
                  <a:cubicBezTo>
                    <a:pt x="11753" y="13383"/>
                    <a:pt x="10482" y="13030"/>
                    <a:pt x="9053" y="12854"/>
                  </a:cubicBezTo>
                  <a:cubicBezTo>
                    <a:pt x="7624" y="12678"/>
                    <a:pt x="6035" y="12678"/>
                    <a:pt x="4129" y="12678"/>
                  </a:cubicBezTo>
                  <a:cubicBezTo>
                    <a:pt x="2224" y="12678"/>
                    <a:pt x="0" y="12678"/>
                    <a:pt x="0" y="12620"/>
                  </a:cubicBezTo>
                  <a:cubicBezTo>
                    <a:pt x="0" y="12561"/>
                    <a:pt x="2224" y="12443"/>
                    <a:pt x="6194" y="12209"/>
                  </a:cubicBezTo>
                  <a:cubicBezTo>
                    <a:pt x="10165" y="11974"/>
                    <a:pt x="15882" y="11622"/>
                    <a:pt x="21600" y="1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7758841" y="3289074"/>
              <a:ext cx="107337" cy="950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1916"/>
                    <a:pt x="19543" y="3832"/>
                    <a:pt x="18257" y="5719"/>
                  </a:cubicBezTo>
                  <a:cubicBezTo>
                    <a:pt x="16971" y="7606"/>
                    <a:pt x="15429" y="9465"/>
                    <a:pt x="12857" y="11439"/>
                  </a:cubicBezTo>
                  <a:cubicBezTo>
                    <a:pt x="10286" y="13413"/>
                    <a:pt x="6686" y="15503"/>
                    <a:pt x="4371" y="17216"/>
                  </a:cubicBezTo>
                  <a:cubicBezTo>
                    <a:pt x="2057" y="18929"/>
                    <a:pt x="1029" y="20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8060403" y="3519079"/>
              <a:ext cx="265785" cy="41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4777" y="0"/>
                  </a:moveTo>
                  <a:cubicBezTo>
                    <a:pt x="4985" y="4533"/>
                    <a:pt x="5192" y="9067"/>
                    <a:pt x="5088" y="12400"/>
                  </a:cubicBezTo>
                  <a:cubicBezTo>
                    <a:pt x="4985" y="15733"/>
                    <a:pt x="4569" y="17867"/>
                    <a:pt x="3946" y="19333"/>
                  </a:cubicBezTo>
                  <a:cubicBezTo>
                    <a:pt x="3323" y="20800"/>
                    <a:pt x="2492" y="21600"/>
                    <a:pt x="1869" y="21533"/>
                  </a:cubicBezTo>
                  <a:cubicBezTo>
                    <a:pt x="1246" y="21467"/>
                    <a:pt x="831" y="20533"/>
                    <a:pt x="519" y="19267"/>
                  </a:cubicBezTo>
                  <a:cubicBezTo>
                    <a:pt x="208" y="18000"/>
                    <a:pt x="0" y="16400"/>
                    <a:pt x="0" y="15267"/>
                  </a:cubicBezTo>
                  <a:cubicBezTo>
                    <a:pt x="0" y="14133"/>
                    <a:pt x="208" y="13467"/>
                    <a:pt x="831" y="13133"/>
                  </a:cubicBezTo>
                  <a:cubicBezTo>
                    <a:pt x="1454" y="12800"/>
                    <a:pt x="2492" y="12800"/>
                    <a:pt x="4569" y="12133"/>
                  </a:cubicBezTo>
                  <a:cubicBezTo>
                    <a:pt x="6646" y="11467"/>
                    <a:pt x="9762" y="10133"/>
                    <a:pt x="12046" y="8533"/>
                  </a:cubicBezTo>
                  <a:cubicBezTo>
                    <a:pt x="14331" y="6933"/>
                    <a:pt x="15785" y="5067"/>
                    <a:pt x="16823" y="3733"/>
                  </a:cubicBezTo>
                  <a:cubicBezTo>
                    <a:pt x="17862" y="2400"/>
                    <a:pt x="18485" y="1600"/>
                    <a:pt x="18796" y="1600"/>
                  </a:cubicBezTo>
                  <a:cubicBezTo>
                    <a:pt x="19108" y="1600"/>
                    <a:pt x="19108" y="2400"/>
                    <a:pt x="18588" y="5133"/>
                  </a:cubicBezTo>
                  <a:cubicBezTo>
                    <a:pt x="18069" y="7867"/>
                    <a:pt x="17031" y="12533"/>
                    <a:pt x="16615" y="15267"/>
                  </a:cubicBezTo>
                  <a:cubicBezTo>
                    <a:pt x="16200" y="18000"/>
                    <a:pt x="16408" y="18800"/>
                    <a:pt x="17031" y="19267"/>
                  </a:cubicBezTo>
                  <a:cubicBezTo>
                    <a:pt x="17654" y="19733"/>
                    <a:pt x="18692" y="19867"/>
                    <a:pt x="19523" y="19800"/>
                  </a:cubicBezTo>
                  <a:cubicBezTo>
                    <a:pt x="20354" y="19733"/>
                    <a:pt x="20977" y="19467"/>
                    <a:pt x="2160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8335071" y="3764418"/>
              <a:ext cx="113168" cy="14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359" fill="norm" stroke="1" extrusionOk="0">
                  <a:moveTo>
                    <a:pt x="12454" y="6943"/>
                  </a:moveTo>
                  <a:cubicBezTo>
                    <a:pt x="9637" y="7714"/>
                    <a:pt x="6820" y="8486"/>
                    <a:pt x="4706" y="9836"/>
                  </a:cubicBezTo>
                  <a:cubicBezTo>
                    <a:pt x="2593" y="11186"/>
                    <a:pt x="1185" y="13114"/>
                    <a:pt x="480" y="15043"/>
                  </a:cubicBezTo>
                  <a:cubicBezTo>
                    <a:pt x="-224" y="16971"/>
                    <a:pt x="-224" y="18900"/>
                    <a:pt x="950" y="20057"/>
                  </a:cubicBezTo>
                  <a:cubicBezTo>
                    <a:pt x="2124" y="21214"/>
                    <a:pt x="4472" y="21600"/>
                    <a:pt x="7759" y="21214"/>
                  </a:cubicBezTo>
                  <a:cubicBezTo>
                    <a:pt x="11046" y="20829"/>
                    <a:pt x="15272" y="19671"/>
                    <a:pt x="17854" y="16779"/>
                  </a:cubicBezTo>
                  <a:cubicBezTo>
                    <a:pt x="20437" y="13886"/>
                    <a:pt x="21376" y="9257"/>
                    <a:pt x="20437" y="6171"/>
                  </a:cubicBezTo>
                  <a:cubicBezTo>
                    <a:pt x="19498" y="3086"/>
                    <a:pt x="16680" y="1543"/>
                    <a:pt x="138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9115905" y="3350408"/>
              <a:ext cx="130304" cy="50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11" fill="norm" stroke="1" extrusionOk="0">
                  <a:moveTo>
                    <a:pt x="21179" y="0"/>
                  </a:moveTo>
                  <a:cubicBezTo>
                    <a:pt x="17856" y="760"/>
                    <a:pt x="14533" y="1520"/>
                    <a:pt x="11210" y="3745"/>
                  </a:cubicBezTo>
                  <a:cubicBezTo>
                    <a:pt x="7887" y="5970"/>
                    <a:pt x="4564" y="9660"/>
                    <a:pt x="2487" y="12428"/>
                  </a:cubicBezTo>
                  <a:cubicBezTo>
                    <a:pt x="410" y="15196"/>
                    <a:pt x="-421" y="17041"/>
                    <a:pt x="202" y="18452"/>
                  </a:cubicBezTo>
                  <a:cubicBezTo>
                    <a:pt x="825" y="19863"/>
                    <a:pt x="2902" y="20840"/>
                    <a:pt x="4979" y="21220"/>
                  </a:cubicBezTo>
                  <a:cubicBezTo>
                    <a:pt x="7056" y="21600"/>
                    <a:pt x="9133" y="21383"/>
                    <a:pt x="11002" y="20840"/>
                  </a:cubicBezTo>
                  <a:cubicBezTo>
                    <a:pt x="12871" y="20297"/>
                    <a:pt x="14533" y="19429"/>
                    <a:pt x="16194" y="18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9041285" y="3593575"/>
              <a:ext cx="687935" cy="188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09" fill="norm" stroke="1" extrusionOk="0">
                  <a:moveTo>
                    <a:pt x="895" y="5357"/>
                  </a:moveTo>
                  <a:cubicBezTo>
                    <a:pt x="495" y="4789"/>
                    <a:pt x="95" y="4220"/>
                    <a:pt x="15" y="3368"/>
                  </a:cubicBezTo>
                  <a:cubicBezTo>
                    <a:pt x="-65" y="2515"/>
                    <a:pt x="175" y="1378"/>
                    <a:pt x="815" y="668"/>
                  </a:cubicBezTo>
                  <a:cubicBezTo>
                    <a:pt x="1455" y="-43"/>
                    <a:pt x="2495" y="-327"/>
                    <a:pt x="3575" y="526"/>
                  </a:cubicBezTo>
                  <a:cubicBezTo>
                    <a:pt x="4655" y="1378"/>
                    <a:pt x="5775" y="3368"/>
                    <a:pt x="6415" y="5926"/>
                  </a:cubicBezTo>
                  <a:cubicBezTo>
                    <a:pt x="7055" y="8484"/>
                    <a:pt x="7215" y="11610"/>
                    <a:pt x="7055" y="14168"/>
                  </a:cubicBezTo>
                  <a:cubicBezTo>
                    <a:pt x="6895" y="16726"/>
                    <a:pt x="6415" y="18715"/>
                    <a:pt x="6135" y="18715"/>
                  </a:cubicBezTo>
                  <a:cubicBezTo>
                    <a:pt x="5855" y="18715"/>
                    <a:pt x="5775" y="16726"/>
                    <a:pt x="5975" y="14168"/>
                  </a:cubicBezTo>
                  <a:cubicBezTo>
                    <a:pt x="6175" y="11610"/>
                    <a:pt x="6655" y="8484"/>
                    <a:pt x="7095" y="6352"/>
                  </a:cubicBezTo>
                  <a:cubicBezTo>
                    <a:pt x="7535" y="4220"/>
                    <a:pt x="7935" y="3084"/>
                    <a:pt x="8335" y="2515"/>
                  </a:cubicBezTo>
                  <a:cubicBezTo>
                    <a:pt x="8735" y="1947"/>
                    <a:pt x="9135" y="1947"/>
                    <a:pt x="9335" y="2799"/>
                  </a:cubicBezTo>
                  <a:cubicBezTo>
                    <a:pt x="9535" y="3652"/>
                    <a:pt x="9535" y="5357"/>
                    <a:pt x="9575" y="7489"/>
                  </a:cubicBezTo>
                  <a:cubicBezTo>
                    <a:pt x="9615" y="9620"/>
                    <a:pt x="9695" y="12178"/>
                    <a:pt x="9935" y="13599"/>
                  </a:cubicBezTo>
                  <a:cubicBezTo>
                    <a:pt x="10175" y="15020"/>
                    <a:pt x="10575" y="15305"/>
                    <a:pt x="10935" y="15020"/>
                  </a:cubicBezTo>
                  <a:cubicBezTo>
                    <a:pt x="11295" y="14736"/>
                    <a:pt x="11615" y="13884"/>
                    <a:pt x="11895" y="12889"/>
                  </a:cubicBezTo>
                  <a:cubicBezTo>
                    <a:pt x="12175" y="11894"/>
                    <a:pt x="12415" y="10757"/>
                    <a:pt x="12575" y="11041"/>
                  </a:cubicBezTo>
                  <a:cubicBezTo>
                    <a:pt x="12735" y="11326"/>
                    <a:pt x="12815" y="13031"/>
                    <a:pt x="12935" y="14594"/>
                  </a:cubicBezTo>
                  <a:cubicBezTo>
                    <a:pt x="13055" y="16157"/>
                    <a:pt x="13215" y="17578"/>
                    <a:pt x="13695" y="18573"/>
                  </a:cubicBezTo>
                  <a:cubicBezTo>
                    <a:pt x="14175" y="19568"/>
                    <a:pt x="14975" y="20136"/>
                    <a:pt x="15895" y="19710"/>
                  </a:cubicBezTo>
                  <a:cubicBezTo>
                    <a:pt x="16815" y="19284"/>
                    <a:pt x="17855" y="17862"/>
                    <a:pt x="18495" y="16299"/>
                  </a:cubicBezTo>
                  <a:cubicBezTo>
                    <a:pt x="19135" y="14736"/>
                    <a:pt x="19375" y="13031"/>
                    <a:pt x="19535" y="11468"/>
                  </a:cubicBezTo>
                  <a:cubicBezTo>
                    <a:pt x="19695" y="9905"/>
                    <a:pt x="19775" y="8484"/>
                    <a:pt x="19615" y="7631"/>
                  </a:cubicBezTo>
                  <a:cubicBezTo>
                    <a:pt x="19455" y="6778"/>
                    <a:pt x="19055" y="6494"/>
                    <a:pt x="18655" y="6920"/>
                  </a:cubicBezTo>
                  <a:cubicBezTo>
                    <a:pt x="18255" y="7347"/>
                    <a:pt x="17855" y="8484"/>
                    <a:pt x="17615" y="10189"/>
                  </a:cubicBezTo>
                  <a:cubicBezTo>
                    <a:pt x="17375" y="11894"/>
                    <a:pt x="17295" y="14168"/>
                    <a:pt x="17855" y="16157"/>
                  </a:cubicBezTo>
                  <a:cubicBezTo>
                    <a:pt x="18415" y="18147"/>
                    <a:pt x="19615" y="19852"/>
                    <a:pt x="20335" y="20562"/>
                  </a:cubicBezTo>
                  <a:cubicBezTo>
                    <a:pt x="21055" y="21273"/>
                    <a:pt x="21295" y="20989"/>
                    <a:pt x="21535" y="20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9752219" y="3365742"/>
              <a:ext cx="160530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600" fill="norm" stroke="1" extrusionOk="0">
                  <a:moveTo>
                    <a:pt x="9969" y="0"/>
                  </a:moveTo>
                  <a:cubicBezTo>
                    <a:pt x="13625" y="2747"/>
                    <a:pt x="17280" y="5495"/>
                    <a:pt x="19274" y="8337"/>
                  </a:cubicBezTo>
                  <a:cubicBezTo>
                    <a:pt x="21268" y="11179"/>
                    <a:pt x="21600" y="14116"/>
                    <a:pt x="19108" y="16342"/>
                  </a:cubicBezTo>
                  <a:cubicBezTo>
                    <a:pt x="16615" y="18568"/>
                    <a:pt x="11298" y="20084"/>
                    <a:pt x="7643" y="20842"/>
                  </a:cubicBezTo>
                  <a:cubicBezTo>
                    <a:pt x="3988" y="21600"/>
                    <a:pt x="199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2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06359" y="4930217"/>
              <a:ext cx="322516" cy="663346"/>
            </a:xfrm>
            <a:prstGeom prst="rect">
              <a:avLst/>
            </a:prstGeom>
            <a:effectLst/>
          </p:spPr>
        </p:pic>
        <p:pic>
          <p:nvPicPr>
            <p:cNvPr id="132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11374" y="5289036"/>
              <a:ext cx="71168" cy="193837"/>
            </a:xfrm>
            <a:prstGeom prst="rect">
              <a:avLst/>
            </a:prstGeom>
            <a:effectLst/>
          </p:spPr>
        </p:pic>
        <p:pic>
          <p:nvPicPr>
            <p:cNvPr id="132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10292" y="518170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32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50521" y="5174034"/>
              <a:ext cx="202599" cy="315041"/>
            </a:xfrm>
            <a:prstGeom prst="rect">
              <a:avLst/>
            </a:prstGeom>
            <a:effectLst/>
          </p:spPr>
        </p:pic>
        <p:pic>
          <p:nvPicPr>
            <p:cNvPr id="132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884706" y="4905694"/>
              <a:ext cx="203848" cy="536290"/>
            </a:xfrm>
            <a:prstGeom prst="rect">
              <a:avLst/>
            </a:prstGeom>
            <a:effectLst/>
          </p:spPr>
        </p:pic>
        <p:pic>
          <p:nvPicPr>
            <p:cNvPr id="133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848715" y="5158700"/>
              <a:ext cx="347174" cy="260068"/>
            </a:xfrm>
            <a:prstGeom prst="rect">
              <a:avLst/>
            </a:prstGeom>
            <a:effectLst/>
          </p:spPr>
        </p:pic>
        <p:pic>
          <p:nvPicPr>
            <p:cNvPr id="1332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224391" y="5227702"/>
              <a:ext cx="71167" cy="140169"/>
            </a:xfrm>
            <a:prstGeom prst="rect">
              <a:avLst/>
            </a:prstGeom>
            <a:effectLst/>
          </p:spPr>
        </p:pic>
        <p:pic>
          <p:nvPicPr>
            <p:cNvPr id="1334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239724" y="5066698"/>
              <a:ext cx="71168" cy="140169"/>
            </a:xfrm>
            <a:prstGeom prst="rect">
              <a:avLst/>
            </a:prstGeom>
            <a:effectLst/>
          </p:spPr>
        </p:pic>
        <p:pic>
          <p:nvPicPr>
            <p:cNvPr id="133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354717" y="4844359"/>
              <a:ext cx="179171" cy="575902"/>
            </a:xfrm>
            <a:prstGeom prst="rect">
              <a:avLst/>
            </a:prstGeom>
            <a:effectLst/>
          </p:spPr>
        </p:pic>
        <p:pic>
          <p:nvPicPr>
            <p:cNvPr id="133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62063" y="4904489"/>
              <a:ext cx="546512" cy="476876"/>
            </a:xfrm>
            <a:prstGeom prst="rect">
              <a:avLst/>
            </a:prstGeom>
            <a:effectLst/>
          </p:spPr>
        </p:pic>
        <p:pic>
          <p:nvPicPr>
            <p:cNvPr id="134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986951" y="5059031"/>
              <a:ext cx="144293" cy="224347"/>
            </a:xfrm>
            <a:prstGeom prst="rect">
              <a:avLst/>
            </a:prstGeom>
            <a:effectLst/>
          </p:spPr>
        </p:pic>
        <p:pic>
          <p:nvPicPr>
            <p:cNvPr id="134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136745" y="5009139"/>
              <a:ext cx="308839" cy="289730"/>
            </a:xfrm>
            <a:prstGeom prst="rect">
              <a:avLst/>
            </a:prstGeom>
            <a:effectLst/>
          </p:spPr>
        </p:pic>
        <p:pic>
          <p:nvPicPr>
            <p:cNvPr id="134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103987" y="4054675"/>
              <a:ext cx="2900232" cy="232171"/>
            </a:xfrm>
            <a:prstGeom prst="rect">
              <a:avLst/>
            </a:prstGeom>
            <a:effectLst/>
          </p:spPr>
        </p:pic>
        <p:pic>
          <p:nvPicPr>
            <p:cNvPr id="134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890361" y="4185011"/>
              <a:ext cx="1221193" cy="623181"/>
            </a:xfrm>
            <a:prstGeom prst="rect">
              <a:avLst/>
            </a:prstGeom>
            <a:effectLst/>
          </p:spPr>
        </p:pic>
        <p:pic>
          <p:nvPicPr>
            <p:cNvPr id="1348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818048" y="4721690"/>
              <a:ext cx="232171" cy="101835"/>
            </a:xfrm>
            <a:prstGeom prst="rect">
              <a:avLst/>
            </a:prstGeom>
            <a:effectLst/>
          </p:spPr>
        </p:pic>
        <p:pic>
          <p:nvPicPr>
            <p:cNvPr id="135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994385" y="4691023"/>
              <a:ext cx="262839" cy="163169"/>
            </a:xfrm>
            <a:prstGeom prst="rect">
              <a:avLst/>
            </a:prstGeom>
            <a:effectLst/>
          </p:spPr>
        </p:pic>
        <p:pic>
          <p:nvPicPr>
            <p:cNvPr id="1352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995430" y="5074365"/>
              <a:ext cx="71168" cy="209171"/>
            </a:xfrm>
            <a:prstGeom prst="rect">
              <a:avLst/>
            </a:prstGeom>
            <a:effectLst/>
          </p:spPr>
        </p:pic>
        <p:pic>
          <p:nvPicPr>
            <p:cNvPr id="135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56014" y="503603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35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114919" y="4923017"/>
              <a:ext cx="181593" cy="297130"/>
            </a:xfrm>
            <a:prstGeom prst="rect">
              <a:avLst/>
            </a:prstGeom>
            <a:effectLst/>
          </p:spPr>
        </p:pic>
        <p:pic>
          <p:nvPicPr>
            <p:cNvPr id="135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025343" y="4738549"/>
              <a:ext cx="137613" cy="507457"/>
            </a:xfrm>
            <a:prstGeom prst="rect">
              <a:avLst/>
            </a:prstGeom>
            <a:effectLst/>
          </p:spPr>
        </p:pic>
        <p:pic>
          <p:nvPicPr>
            <p:cNvPr id="136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884458" y="4936362"/>
              <a:ext cx="301499" cy="117168"/>
            </a:xfrm>
            <a:prstGeom prst="rect">
              <a:avLst/>
            </a:prstGeom>
            <a:effectLst/>
          </p:spPr>
        </p:pic>
        <p:pic>
          <p:nvPicPr>
            <p:cNvPr id="1362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206791" y="5013030"/>
              <a:ext cx="239839" cy="101835"/>
            </a:xfrm>
            <a:prstGeom prst="rect">
              <a:avLst/>
            </a:prstGeom>
            <a:effectLst/>
          </p:spPr>
        </p:pic>
        <p:pic>
          <p:nvPicPr>
            <p:cNvPr id="136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471007" y="4687086"/>
              <a:ext cx="297629" cy="534526"/>
            </a:xfrm>
            <a:prstGeom prst="rect">
              <a:avLst/>
            </a:prstGeom>
            <a:effectLst/>
          </p:spPr>
        </p:pic>
        <p:pic>
          <p:nvPicPr>
            <p:cNvPr id="1366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743470" y="5013030"/>
              <a:ext cx="86501" cy="155503"/>
            </a:xfrm>
            <a:prstGeom prst="rect">
              <a:avLst/>
            </a:prstGeom>
            <a:effectLst/>
          </p:spPr>
        </p:pic>
        <p:pic>
          <p:nvPicPr>
            <p:cNvPr id="136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786596" y="4859693"/>
              <a:ext cx="104710" cy="193837"/>
            </a:xfrm>
            <a:prstGeom prst="rect">
              <a:avLst/>
            </a:prstGeom>
            <a:effectLst/>
          </p:spPr>
        </p:pic>
        <p:pic>
          <p:nvPicPr>
            <p:cNvPr id="137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902402" y="4852026"/>
              <a:ext cx="172909" cy="309965"/>
            </a:xfrm>
            <a:prstGeom prst="rect">
              <a:avLst/>
            </a:prstGeom>
            <a:effectLst/>
          </p:spPr>
        </p:pic>
        <p:pic>
          <p:nvPicPr>
            <p:cNvPr id="137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134159" y="4614354"/>
              <a:ext cx="408829" cy="499087"/>
            </a:xfrm>
            <a:prstGeom prst="rect">
              <a:avLst/>
            </a:prstGeom>
            <a:effectLst/>
          </p:spPr>
        </p:pic>
        <p:pic>
          <p:nvPicPr>
            <p:cNvPr id="137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498345" y="4691023"/>
              <a:ext cx="136645" cy="375557"/>
            </a:xfrm>
            <a:prstGeom prst="rect">
              <a:avLst/>
            </a:prstGeom>
            <a:effectLst/>
          </p:spPr>
        </p:pic>
        <p:pic>
          <p:nvPicPr>
            <p:cNvPr id="137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674683" y="4556287"/>
              <a:ext cx="826659" cy="539113"/>
            </a:xfrm>
            <a:prstGeom prst="rect">
              <a:avLst/>
            </a:prstGeom>
            <a:effectLst/>
          </p:spPr>
        </p:pic>
        <p:pic>
          <p:nvPicPr>
            <p:cNvPr id="137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450172" y="4813692"/>
              <a:ext cx="235175" cy="227164"/>
            </a:xfrm>
            <a:prstGeom prst="rect">
              <a:avLst/>
            </a:prstGeom>
            <a:effectLst/>
          </p:spPr>
        </p:pic>
        <p:pic>
          <p:nvPicPr>
            <p:cNvPr id="138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639350" y="4784679"/>
              <a:ext cx="274785" cy="391521"/>
            </a:xfrm>
            <a:prstGeom prst="rect">
              <a:avLst/>
            </a:prstGeom>
            <a:effectLst/>
          </p:spPr>
        </p:pic>
        <p:sp>
          <p:nvSpPr>
            <p:cNvPr id="1382" name="Line"/>
            <p:cNvSpPr/>
            <p:nvPr/>
          </p:nvSpPr>
          <p:spPr>
            <a:xfrm>
              <a:off x="10725908" y="2399720"/>
              <a:ext cx="49201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0" y="0"/>
                  </a:moveTo>
                  <a:cubicBezTo>
                    <a:pt x="1343" y="3600"/>
                    <a:pt x="2686" y="7200"/>
                    <a:pt x="5596" y="7200"/>
                  </a:cubicBezTo>
                  <a:cubicBezTo>
                    <a:pt x="8506" y="7200"/>
                    <a:pt x="12982" y="3600"/>
                    <a:pt x="15556" y="2700"/>
                  </a:cubicBezTo>
                  <a:cubicBezTo>
                    <a:pt x="18131" y="1800"/>
                    <a:pt x="18802" y="3600"/>
                    <a:pt x="19641" y="6300"/>
                  </a:cubicBezTo>
                  <a:cubicBezTo>
                    <a:pt x="20481" y="9000"/>
                    <a:pt x="21488" y="12600"/>
                    <a:pt x="21544" y="15300"/>
                  </a:cubicBezTo>
                  <a:cubicBezTo>
                    <a:pt x="21600" y="18000"/>
                    <a:pt x="20705" y="19800"/>
                    <a:pt x="198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10897618" y="2423159"/>
              <a:ext cx="265301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982" fill="norm" stroke="1" extrusionOk="0">
                  <a:moveTo>
                    <a:pt x="14429" y="20982"/>
                  </a:moveTo>
                  <a:cubicBezTo>
                    <a:pt x="11373" y="20982"/>
                    <a:pt x="8316" y="20982"/>
                    <a:pt x="5667" y="17382"/>
                  </a:cubicBezTo>
                  <a:cubicBezTo>
                    <a:pt x="3018" y="13782"/>
                    <a:pt x="777" y="6582"/>
                    <a:pt x="165" y="2982"/>
                  </a:cubicBezTo>
                  <a:cubicBezTo>
                    <a:pt x="-446" y="-618"/>
                    <a:pt x="573" y="-618"/>
                    <a:pt x="4343" y="1182"/>
                  </a:cubicBezTo>
                  <a:cubicBezTo>
                    <a:pt x="8112" y="2982"/>
                    <a:pt x="14633" y="6582"/>
                    <a:pt x="21154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75" name="Drawing"/>
          <p:cNvGrpSpPr/>
          <p:nvPr/>
        </p:nvGrpSpPr>
        <p:grpSpPr>
          <a:xfrm>
            <a:off x="2553057" y="6497985"/>
            <a:ext cx="9621885" cy="3041922"/>
            <a:chOff x="0" y="0"/>
            <a:chExt cx="9621883" cy="3041920"/>
          </a:xfrm>
        </p:grpSpPr>
        <p:sp>
          <p:nvSpPr>
            <p:cNvPr id="1385" name="Line"/>
            <p:cNvSpPr/>
            <p:nvPr/>
          </p:nvSpPr>
          <p:spPr>
            <a:xfrm>
              <a:off x="268339" y="2495217"/>
              <a:ext cx="59801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" y="18000"/>
                    <a:pt x="148" y="14400"/>
                    <a:pt x="286" y="12150"/>
                  </a:cubicBezTo>
                  <a:cubicBezTo>
                    <a:pt x="425" y="9900"/>
                    <a:pt x="628" y="9000"/>
                    <a:pt x="849" y="8100"/>
                  </a:cubicBezTo>
                  <a:cubicBezTo>
                    <a:pt x="1071" y="7200"/>
                    <a:pt x="1311" y="6300"/>
                    <a:pt x="1588" y="5175"/>
                  </a:cubicBezTo>
                  <a:cubicBezTo>
                    <a:pt x="1865" y="4050"/>
                    <a:pt x="2178" y="2700"/>
                    <a:pt x="2506" y="1800"/>
                  </a:cubicBezTo>
                  <a:cubicBezTo>
                    <a:pt x="2834" y="900"/>
                    <a:pt x="3175" y="450"/>
                    <a:pt x="3545" y="225"/>
                  </a:cubicBezTo>
                  <a:cubicBezTo>
                    <a:pt x="3914" y="0"/>
                    <a:pt x="4311" y="0"/>
                    <a:pt x="4694" y="0"/>
                  </a:cubicBezTo>
                  <a:cubicBezTo>
                    <a:pt x="5077" y="0"/>
                    <a:pt x="5446" y="0"/>
                    <a:pt x="5838" y="0"/>
                  </a:cubicBezTo>
                  <a:cubicBezTo>
                    <a:pt x="6231" y="0"/>
                    <a:pt x="6646" y="0"/>
                    <a:pt x="7034" y="0"/>
                  </a:cubicBezTo>
                  <a:cubicBezTo>
                    <a:pt x="7422" y="0"/>
                    <a:pt x="7782" y="0"/>
                    <a:pt x="8155" y="0"/>
                  </a:cubicBezTo>
                  <a:cubicBezTo>
                    <a:pt x="8529" y="0"/>
                    <a:pt x="8917" y="0"/>
                    <a:pt x="9263" y="0"/>
                  </a:cubicBezTo>
                  <a:cubicBezTo>
                    <a:pt x="9609" y="0"/>
                    <a:pt x="9914" y="0"/>
                    <a:pt x="10228" y="0"/>
                  </a:cubicBezTo>
                  <a:cubicBezTo>
                    <a:pt x="10542" y="0"/>
                    <a:pt x="10865" y="0"/>
                    <a:pt x="11188" y="225"/>
                  </a:cubicBezTo>
                  <a:cubicBezTo>
                    <a:pt x="11511" y="450"/>
                    <a:pt x="11834" y="900"/>
                    <a:pt x="12166" y="1125"/>
                  </a:cubicBezTo>
                  <a:cubicBezTo>
                    <a:pt x="12498" y="1350"/>
                    <a:pt x="12840" y="1350"/>
                    <a:pt x="13186" y="1350"/>
                  </a:cubicBezTo>
                  <a:cubicBezTo>
                    <a:pt x="13532" y="1350"/>
                    <a:pt x="13883" y="1350"/>
                    <a:pt x="14229" y="1350"/>
                  </a:cubicBezTo>
                  <a:cubicBezTo>
                    <a:pt x="14575" y="1350"/>
                    <a:pt x="14917" y="1350"/>
                    <a:pt x="15314" y="1350"/>
                  </a:cubicBezTo>
                  <a:cubicBezTo>
                    <a:pt x="15711" y="1350"/>
                    <a:pt x="16163" y="1350"/>
                    <a:pt x="16537" y="1350"/>
                  </a:cubicBezTo>
                  <a:cubicBezTo>
                    <a:pt x="16911" y="1350"/>
                    <a:pt x="17206" y="1350"/>
                    <a:pt x="17548" y="1350"/>
                  </a:cubicBezTo>
                  <a:cubicBezTo>
                    <a:pt x="17889" y="1350"/>
                    <a:pt x="18277" y="1350"/>
                    <a:pt x="18637" y="1350"/>
                  </a:cubicBezTo>
                  <a:cubicBezTo>
                    <a:pt x="18997" y="1350"/>
                    <a:pt x="19329" y="1350"/>
                    <a:pt x="19698" y="1350"/>
                  </a:cubicBezTo>
                  <a:cubicBezTo>
                    <a:pt x="20068" y="1350"/>
                    <a:pt x="20474" y="1350"/>
                    <a:pt x="20797" y="1800"/>
                  </a:cubicBezTo>
                  <a:cubicBezTo>
                    <a:pt x="21120" y="2250"/>
                    <a:pt x="21360" y="3150"/>
                    <a:pt x="21600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260672" y="0"/>
              <a:ext cx="6274427" cy="229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85" fill="norm" stroke="1" extrusionOk="0">
                  <a:moveTo>
                    <a:pt x="0" y="19711"/>
                  </a:moveTo>
                  <a:cubicBezTo>
                    <a:pt x="308" y="19663"/>
                    <a:pt x="616" y="19615"/>
                    <a:pt x="857" y="19555"/>
                  </a:cubicBezTo>
                  <a:cubicBezTo>
                    <a:pt x="1099" y="19495"/>
                    <a:pt x="1275" y="19423"/>
                    <a:pt x="1513" y="19254"/>
                  </a:cubicBezTo>
                  <a:cubicBezTo>
                    <a:pt x="1750" y="19086"/>
                    <a:pt x="2049" y="18822"/>
                    <a:pt x="2282" y="18558"/>
                  </a:cubicBezTo>
                  <a:cubicBezTo>
                    <a:pt x="2515" y="18293"/>
                    <a:pt x="2682" y="18029"/>
                    <a:pt x="2880" y="17645"/>
                  </a:cubicBezTo>
                  <a:cubicBezTo>
                    <a:pt x="3078" y="17260"/>
                    <a:pt x="3307" y="16756"/>
                    <a:pt x="3492" y="16263"/>
                  </a:cubicBezTo>
                  <a:cubicBezTo>
                    <a:pt x="3676" y="15771"/>
                    <a:pt x="3817" y="15290"/>
                    <a:pt x="3944" y="14870"/>
                  </a:cubicBezTo>
                  <a:cubicBezTo>
                    <a:pt x="4072" y="14449"/>
                    <a:pt x="4186" y="14089"/>
                    <a:pt x="4287" y="13776"/>
                  </a:cubicBezTo>
                  <a:cubicBezTo>
                    <a:pt x="4389" y="13464"/>
                    <a:pt x="4477" y="13200"/>
                    <a:pt x="4600" y="12755"/>
                  </a:cubicBezTo>
                  <a:cubicBezTo>
                    <a:pt x="4723" y="12311"/>
                    <a:pt x="4881" y="11686"/>
                    <a:pt x="5004" y="11145"/>
                  </a:cubicBezTo>
                  <a:cubicBezTo>
                    <a:pt x="5127" y="10605"/>
                    <a:pt x="5215" y="10148"/>
                    <a:pt x="5321" y="9560"/>
                  </a:cubicBezTo>
                  <a:cubicBezTo>
                    <a:pt x="5426" y="8971"/>
                    <a:pt x="5550" y="8250"/>
                    <a:pt x="5677" y="7577"/>
                  </a:cubicBezTo>
                  <a:cubicBezTo>
                    <a:pt x="5805" y="6905"/>
                    <a:pt x="5936" y="6280"/>
                    <a:pt x="6077" y="5667"/>
                  </a:cubicBezTo>
                  <a:cubicBezTo>
                    <a:pt x="6218" y="5055"/>
                    <a:pt x="6367" y="4454"/>
                    <a:pt x="6526" y="3889"/>
                  </a:cubicBezTo>
                  <a:cubicBezTo>
                    <a:pt x="6684" y="3325"/>
                    <a:pt x="6851" y="2796"/>
                    <a:pt x="7027" y="2340"/>
                  </a:cubicBezTo>
                  <a:cubicBezTo>
                    <a:pt x="7203" y="1883"/>
                    <a:pt x="7388" y="1499"/>
                    <a:pt x="7568" y="1198"/>
                  </a:cubicBezTo>
                  <a:cubicBezTo>
                    <a:pt x="7748" y="898"/>
                    <a:pt x="7924" y="682"/>
                    <a:pt x="8113" y="502"/>
                  </a:cubicBezTo>
                  <a:cubicBezTo>
                    <a:pt x="8302" y="321"/>
                    <a:pt x="8505" y="177"/>
                    <a:pt x="8694" y="93"/>
                  </a:cubicBezTo>
                  <a:cubicBezTo>
                    <a:pt x="8883" y="9"/>
                    <a:pt x="9059" y="-15"/>
                    <a:pt x="9235" y="9"/>
                  </a:cubicBezTo>
                  <a:cubicBezTo>
                    <a:pt x="9410" y="33"/>
                    <a:pt x="9586" y="105"/>
                    <a:pt x="9762" y="249"/>
                  </a:cubicBezTo>
                  <a:cubicBezTo>
                    <a:pt x="9938" y="393"/>
                    <a:pt x="10114" y="610"/>
                    <a:pt x="10268" y="874"/>
                  </a:cubicBezTo>
                  <a:cubicBezTo>
                    <a:pt x="10422" y="1138"/>
                    <a:pt x="10554" y="1451"/>
                    <a:pt x="10686" y="1835"/>
                  </a:cubicBezTo>
                  <a:cubicBezTo>
                    <a:pt x="10818" y="2219"/>
                    <a:pt x="10950" y="2676"/>
                    <a:pt x="11064" y="3145"/>
                  </a:cubicBezTo>
                  <a:cubicBezTo>
                    <a:pt x="11178" y="3613"/>
                    <a:pt x="11275" y="4094"/>
                    <a:pt x="11372" y="4658"/>
                  </a:cubicBezTo>
                  <a:cubicBezTo>
                    <a:pt x="11468" y="5223"/>
                    <a:pt x="11565" y="5872"/>
                    <a:pt x="11640" y="6508"/>
                  </a:cubicBezTo>
                  <a:cubicBezTo>
                    <a:pt x="11715" y="7145"/>
                    <a:pt x="11767" y="7770"/>
                    <a:pt x="11811" y="8202"/>
                  </a:cubicBezTo>
                  <a:cubicBezTo>
                    <a:pt x="11855" y="8635"/>
                    <a:pt x="11891" y="8875"/>
                    <a:pt x="11979" y="9307"/>
                  </a:cubicBezTo>
                  <a:cubicBezTo>
                    <a:pt x="12066" y="9740"/>
                    <a:pt x="12207" y="10365"/>
                    <a:pt x="12326" y="10905"/>
                  </a:cubicBezTo>
                  <a:cubicBezTo>
                    <a:pt x="12445" y="11446"/>
                    <a:pt x="12541" y="11902"/>
                    <a:pt x="12664" y="12467"/>
                  </a:cubicBezTo>
                  <a:cubicBezTo>
                    <a:pt x="12788" y="13031"/>
                    <a:pt x="12937" y="13704"/>
                    <a:pt x="13091" y="14305"/>
                  </a:cubicBezTo>
                  <a:cubicBezTo>
                    <a:pt x="13245" y="14906"/>
                    <a:pt x="13403" y="15434"/>
                    <a:pt x="13526" y="15831"/>
                  </a:cubicBezTo>
                  <a:cubicBezTo>
                    <a:pt x="13650" y="16227"/>
                    <a:pt x="13737" y="16491"/>
                    <a:pt x="13861" y="16852"/>
                  </a:cubicBezTo>
                  <a:cubicBezTo>
                    <a:pt x="13984" y="17212"/>
                    <a:pt x="14142" y="17669"/>
                    <a:pt x="14292" y="18065"/>
                  </a:cubicBezTo>
                  <a:cubicBezTo>
                    <a:pt x="14441" y="18462"/>
                    <a:pt x="14582" y="18798"/>
                    <a:pt x="14709" y="19062"/>
                  </a:cubicBezTo>
                  <a:cubicBezTo>
                    <a:pt x="14837" y="19326"/>
                    <a:pt x="14951" y="19519"/>
                    <a:pt x="15087" y="19663"/>
                  </a:cubicBezTo>
                  <a:cubicBezTo>
                    <a:pt x="15224" y="19807"/>
                    <a:pt x="15382" y="19903"/>
                    <a:pt x="15576" y="19963"/>
                  </a:cubicBezTo>
                  <a:cubicBezTo>
                    <a:pt x="15769" y="20023"/>
                    <a:pt x="15998" y="20047"/>
                    <a:pt x="16222" y="20071"/>
                  </a:cubicBezTo>
                  <a:cubicBezTo>
                    <a:pt x="16446" y="20095"/>
                    <a:pt x="16666" y="20119"/>
                    <a:pt x="16934" y="20131"/>
                  </a:cubicBezTo>
                  <a:cubicBezTo>
                    <a:pt x="17203" y="20143"/>
                    <a:pt x="17519" y="20143"/>
                    <a:pt x="17792" y="20191"/>
                  </a:cubicBezTo>
                  <a:cubicBezTo>
                    <a:pt x="18064" y="20240"/>
                    <a:pt x="18293" y="20336"/>
                    <a:pt x="18513" y="20432"/>
                  </a:cubicBezTo>
                  <a:cubicBezTo>
                    <a:pt x="18733" y="20528"/>
                    <a:pt x="18944" y="20624"/>
                    <a:pt x="19164" y="20720"/>
                  </a:cubicBezTo>
                  <a:cubicBezTo>
                    <a:pt x="19384" y="20816"/>
                    <a:pt x="19612" y="20912"/>
                    <a:pt x="19828" y="20984"/>
                  </a:cubicBezTo>
                  <a:cubicBezTo>
                    <a:pt x="20043" y="21056"/>
                    <a:pt x="20246" y="21104"/>
                    <a:pt x="20443" y="21153"/>
                  </a:cubicBezTo>
                  <a:cubicBezTo>
                    <a:pt x="20641" y="21201"/>
                    <a:pt x="20835" y="21249"/>
                    <a:pt x="21006" y="21297"/>
                  </a:cubicBezTo>
                  <a:cubicBezTo>
                    <a:pt x="21178" y="21345"/>
                    <a:pt x="21327" y="21393"/>
                    <a:pt x="21424" y="21429"/>
                  </a:cubicBezTo>
                  <a:cubicBezTo>
                    <a:pt x="21521" y="21465"/>
                    <a:pt x="21565" y="21489"/>
                    <a:pt x="21582" y="21513"/>
                  </a:cubicBezTo>
                  <a:cubicBezTo>
                    <a:pt x="21600" y="21537"/>
                    <a:pt x="21591" y="21561"/>
                    <a:pt x="21582" y="21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2898065" y="156831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2871832" y="701176"/>
              <a:ext cx="26234" cy="16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564"/>
                    <a:pt x="4448" y="11127"/>
                    <a:pt x="1502" y="14727"/>
                  </a:cubicBezTo>
                  <a:cubicBezTo>
                    <a:pt x="-1443" y="18327"/>
                    <a:pt x="521" y="1996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2862286" y="1138186"/>
              <a:ext cx="43447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214"/>
                    <a:pt x="8894" y="6429"/>
                    <a:pt x="5082" y="9643"/>
                  </a:cubicBezTo>
                  <a:cubicBezTo>
                    <a:pt x="1271" y="12857"/>
                    <a:pt x="0" y="16071"/>
                    <a:pt x="0" y="18064"/>
                  </a:cubicBezTo>
                  <a:cubicBezTo>
                    <a:pt x="0" y="20057"/>
                    <a:pt x="1271" y="20829"/>
                    <a:pt x="2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2875065" y="1881870"/>
              <a:ext cx="5366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3927"/>
                    <a:pt x="2057" y="7855"/>
                    <a:pt x="5657" y="11455"/>
                  </a:cubicBezTo>
                  <a:cubicBezTo>
                    <a:pt x="9257" y="15055"/>
                    <a:pt x="15429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2829063" y="2420098"/>
              <a:ext cx="212444" cy="13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973" fill="norm" stroke="1" extrusionOk="0">
                  <a:moveTo>
                    <a:pt x="9148" y="4475"/>
                  </a:moveTo>
                  <a:cubicBezTo>
                    <a:pt x="9911" y="2904"/>
                    <a:pt x="10673" y="1333"/>
                    <a:pt x="10419" y="547"/>
                  </a:cubicBezTo>
                  <a:cubicBezTo>
                    <a:pt x="10165" y="-238"/>
                    <a:pt x="8894" y="-238"/>
                    <a:pt x="7242" y="940"/>
                  </a:cubicBezTo>
                  <a:cubicBezTo>
                    <a:pt x="5591" y="2118"/>
                    <a:pt x="3558" y="4475"/>
                    <a:pt x="2414" y="6831"/>
                  </a:cubicBezTo>
                  <a:cubicBezTo>
                    <a:pt x="1271" y="9187"/>
                    <a:pt x="1016" y="11544"/>
                    <a:pt x="1906" y="13704"/>
                  </a:cubicBezTo>
                  <a:cubicBezTo>
                    <a:pt x="2795" y="15864"/>
                    <a:pt x="4828" y="17827"/>
                    <a:pt x="6480" y="18417"/>
                  </a:cubicBezTo>
                  <a:cubicBezTo>
                    <a:pt x="8132" y="19006"/>
                    <a:pt x="9402" y="18220"/>
                    <a:pt x="10546" y="17238"/>
                  </a:cubicBezTo>
                  <a:cubicBezTo>
                    <a:pt x="11689" y="16257"/>
                    <a:pt x="12706" y="15078"/>
                    <a:pt x="13341" y="13507"/>
                  </a:cubicBezTo>
                  <a:cubicBezTo>
                    <a:pt x="13976" y="11936"/>
                    <a:pt x="14231" y="9973"/>
                    <a:pt x="13722" y="8795"/>
                  </a:cubicBezTo>
                  <a:cubicBezTo>
                    <a:pt x="13214" y="7616"/>
                    <a:pt x="11944" y="7224"/>
                    <a:pt x="10673" y="7027"/>
                  </a:cubicBezTo>
                  <a:cubicBezTo>
                    <a:pt x="9402" y="6831"/>
                    <a:pt x="8132" y="6831"/>
                    <a:pt x="7115" y="7616"/>
                  </a:cubicBezTo>
                  <a:cubicBezTo>
                    <a:pt x="6099" y="8402"/>
                    <a:pt x="5336" y="9973"/>
                    <a:pt x="4955" y="11740"/>
                  </a:cubicBezTo>
                  <a:cubicBezTo>
                    <a:pt x="4574" y="13507"/>
                    <a:pt x="4574" y="15471"/>
                    <a:pt x="5209" y="16649"/>
                  </a:cubicBezTo>
                  <a:cubicBezTo>
                    <a:pt x="5845" y="17827"/>
                    <a:pt x="7115" y="18220"/>
                    <a:pt x="9148" y="17631"/>
                  </a:cubicBezTo>
                  <a:cubicBezTo>
                    <a:pt x="11181" y="17042"/>
                    <a:pt x="13976" y="15471"/>
                    <a:pt x="15628" y="13704"/>
                  </a:cubicBezTo>
                  <a:cubicBezTo>
                    <a:pt x="17280" y="11936"/>
                    <a:pt x="17788" y="9973"/>
                    <a:pt x="17407" y="8795"/>
                  </a:cubicBezTo>
                  <a:cubicBezTo>
                    <a:pt x="17026" y="7616"/>
                    <a:pt x="15755" y="7224"/>
                    <a:pt x="13214" y="7813"/>
                  </a:cubicBezTo>
                  <a:cubicBezTo>
                    <a:pt x="10673" y="8402"/>
                    <a:pt x="6861" y="9973"/>
                    <a:pt x="4574" y="11544"/>
                  </a:cubicBezTo>
                  <a:cubicBezTo>
                    <a:pt x="2287" y="13115"/>
                    <a:pt x="1525" y="14686"/>
                    <a:pt x="1652" y="16453"/>
                  </a:cubicBezTo>
                  <a:cubicBezTo>
                    <a:pt x="1779" y="18220"/>
                    <a:pt x="2795" y="20184"/>
                    <a:pt x="4701" y="20773"/>
                  </a:cubicBezTo>
                  <a:cubicBezTo>
                    <a:pt x="6607" y="21362"/>
                    <a:pt x="9402" y="20577"/>
                    <a:pt x="11308" y="19398"/>
                  </a:cubicBezTo>
                  <a:cubicBezTo>
                    <a:pt x="13214" y="18220"/>
                    <a:pt x="14231" y="16649"/>
                    <a:pt x="14358" y="15078"/>
                  </a:cubicBezTo>
                  <a:cubicBezTo>
                    <a:pt x="14485" y="13507"/>
                    <a:pt x="13722" y="11937"/>
                    <a:pt x="12706" y="10955"/>
                  </a:cubicBezTo>
                  <a:cubicBezTo>
                    <a:pt x="11689" y="9973"/>
                    <a:pt x="10419" y="9580"/>
                    <a:pt x="9148" y="9384"/>
                  </a:cubicBezTo>
                  <a:cubicBezTo>
                    <a:pt x="7878" y="9187"/>
                    <a:pt x="6607" y="9187"/>
                    <a:pt x="5336" y="9973"/>
                  </a:cubicBezTo>
                  <a:cubicBezTo>
                    <a:pt x="4066" y="10758"/>
                    <a:pt x="2795" y="12329"/>
                    <a:pt x="2922" y="13311"/>
                  </a:cubicBezTo>
                  <a:cubicBezTo>
                    <a:pt x="3049" y="14293"/>
                    <a:pt x="4574" y="14686"/>
                    <a:pt x="6734" y="14293"/>
                  </a:cubicBezTo>
                  <a:cubicBezTo>
                    <a:pt x="8894" y="13900"/>
                    <a:pt x="11689" y="12722"/>
                    <a:pt x="14104" y="11544"/>
                  </a:cubicBezTo>
                  <a:cubicBezTo>
                    <a:pt x="16518" y="10366"/>
                    <a:pt x="18551" y="9187"/>
                    <a:pt x="19821" y="7616"/>
                  </a:cubicBezTo>
                  <a:cubicBezTo>
                    <a:pt x="21092" y="6046"/>
                    <a:pt x="21600" y="4082"/>
                    <a:pt x="20584" y="3100"/>
                  </a:cubicBezTo>
                  <a:cubicBezTo>
                    <a:pt x="19567" y="2118"/>
                    <a:pt x="17026" y="2118"/>
                    <a:pt x="13341" y="4475"/>
                  </a:cubicBezTo>
                  <a:cubicBezTo>
                    <a:pt x="9656" y="6831"/>
                    <a:pt x="4828" y="11544"/>
                    <a:pt x="0" y="16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2824167" y="2707802"/>
              <a:ext cx="276811" cy="29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48" fill="norm" stroke="1" extrusionOk="0">
                  <a:moveTo>
                    <a:pt x="15412" y="6627"/>
                  </a:moveTo>
                  <a:cubicBezTo>
                    <a:pt x="14834" y="5727"/>
                    <a:pt x="14255" y="4827"/>
                    <a:pt x="12519" y="4647"/>
                  </a:cubicBezTo>
                  <a:cubicBezTo>
                    <a:pt x="10784" y="4467"/>
                    <a:pt x="7891" y="5007"/>
                    <a:pt x="5480" y="6537"/>
                  </a:cubicBezTo>
                  <a:cubicBezTo>
                    <a:pt x="3069" y="8067"/>
                    <a:pt x="1141" y="10587"/>
                    <a:pt x="369" y="13107"/>
                  </a:cubicBezTo>
                  <a:cubicBezTo>
                    <a:pt x="-402" y="15627"/>
                    <a:pt x="-16" y="18147"/>
                    <a:pt x="2009" y="19587"/>
                  </a:cubicBezTo>
                  <a:cubicBezTo>
                    <a:pt x="4034" y="21027"/>
                    <a:pt x="7698" y="21387"/>
                    <a:pt x="11169" y="19857"/>
                  </a:cubicBezTo>
                  <a:cubicBezTo>
                    <a:pt x="14641" y="18327"/>
                    <a:pt x="17919" y="14907"/>
                    <a:pt x="19559" y="12207"/>
                  </a:cubicBezTo>
                  <a:cubicBezTo>
                    <a:pt x="21198" y="9507"/>
                    <a:pt x="21198" y="7527"/>
                    <a:pt x="20234" y="5547"/>
                  </a:cubicBezTo>
                  <a:cubicBezTo>
                    <a:pt x="19269" y="3567"/>
                    <a:pt x="17341" y="1587"/>
                    <a:pt x="16087" y="687"/>
                  </a:cubicBezTo>
                  <a:cubicBezTo>
                    <a:pt x="14834" y="-213"/>
                    <a:pt x="14255" y="-33"/>
                    <a:pt x="13677" y="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4512765" y="2415664"/>
              <a:ext cx="177255" cy="16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106" fill="norm" stroke="1" extrusionOk="0">
                  <a:moveTo>
                    <a:pt x="13135" y="4170"/>
                  </a:moveTo>
                  <a:cubicBezTo>
                    <a:pt x="11614" y="4170"/>
                    <a:pt x="10093" y="4170"/>
                    <a:pt x="9028" y="4964"/>
                  </a:cubicBezTo>
                  <a:cubicBezTo>
                    <a:pt x="7963" y="5758"/>
                    <a:pt x="7355" y="7347"/>
                    <a:pt x="6898" y="8935"/>
                  </a:cubicBezTo>
                  <a:cubicBezTo>
                    <a:pt x="6442" y="10523"/>
                    <a:pt x="6138" y="12111"/>
                    <a:pt x="6898" y="13064"/>
                  </a:cubicBezTo>
                  <a:cubicBezTo>
                    <a:pt x="7659" y="14017"/>
                    <a:pt x="9484" y="14335"/>
                    <a:pt x="11462" y="13382"/>
                  </a:cubicBezTo>
                  <a:cubicBezTo>
                    <a:pt x="13439" y="12429"/>
                    <a:pt x="15569" y="10205"/>
                    <a:pt x="16938" y="8299"/>
                  </a:cubicBezTo>
                  <a:cubicBezTo>
                    <a:pt x="18307" y="6394"/>
                    <a:pt x="18915" y="4805"/>
                    <a:pt x="18763" y="3376"/>
                  </a:cubicBezTo>
                  <a:cubicBezTo>
                    <a:pt x="18611" y="1947"/>
                    <a:pt x="17698" y="676"/>
                    <a:pt x="16481" y="199"/>
                  </a:cubicBezTo>
                  <a:cubicBezTo>
                    <a:pt x="15264" y="-277"/>
                    <a:pt x="13743" y="41"/>
                    <a:pt x="11766" y="1788"/>
                  </a:cubicBezTo>
                  <a:cubicBezTo>
                    <a:pt x="9788" y="3535"/>
                    <a:pt x="7355" y="6711"/>
                    <a:pt x="6138" y="9094"/>
                  </a:cubicBezTo>
                  <a:cubicBezTo>
                    <a:pt x="4921" y="11476"/>
                    <a:pt x="4921" y="13064"/>
                    <a:pt x="5681" y="14017"/>
                  </a:cubicBezTo>
                  <a:cubicBezTo>
                    <a:pt x="6442" y="14970"/>
                    <a:pt x="7963" y="15288"/>
                    <a:pt x="10093" y="14494"/>
                  </a:cubicBezTo>
                  <a:cubicBezTo>
                    <a:pt x="12222" y="13699"/>
                    <a:pt x="14960" y="11794"/>
                    <a:pt x="16786" y="9888"/>
                  </a:cubicBezTo>
                  <a:cubicBezTo>
                    <a:pt x="18611" y="7982"/>
                    <a:pt x="19524" y="6076"/>
                    <a:pt x="18915" y="5123"/>
                  </a:cubicBezTo>
                  <a:cubicBezTo>
                    <a:pt x="18307" y="4170"/>
                    <a:pt x="16177" y="4170"/>
                    <a:pt x="13287" y="5599"/>
                  </a:cubicBezTo>
                  <a:cubicBezTo>
                    <a:pt x="10397" y="7029"/>
                    <a:pt x="6746" y="9888"/>
                    <a:pt x="4312" y="11952"/>
                  </a:cubicBezTo>
                  <a:cubicBezTo>
                    <a:pt x="1879" y="14017"/>
                    <a:pt x="662" y="15288"/>
                    <a:pt x="205" y="16717"/>
                  </a:cubicBezTo>
                  <a:cubicBezTo>
                    <a:pt x="-251" y="18147"/>
                    <a:pt x="53" y="19735"/>
                    <a:pt x="1118" y="20529"/>
                  </a:cubicBezTo>
                  <a:cubicBezTo>
                    <a:pt x="2183" y="21323"/>
                    <a:pt x="4008" y="21323"/>
                    <a:pt x="6290" y="20370"/>
                  </a:cubicBezTo>
                  <a:cubicBezTo>
                    <a:pt x="8572" y="19417"/>
                    <a:pt x="11310" y="17511"/>
                    <a:pt x="13135" y="15923"/>
                  </a:cubicBezTo>
                  <a:cubicBezTo>
                    <a:pt x="14960" y="14335"/>
                    <a:pt x="15873" y="13064"/>
                    <a:pt x="16177" y="11635"/>
                  </a:cubicBezTo>
                  <a:cubicBezTo>
                    <a:pt x="16481" y="10205"/>
                    <a:pt x="16177" y="8617"/>
                    <a:pt x="15112" y="7982"/>
                  </a:cubicBezTo>
                  <a:cubicBezTo>
                    <a:pt x="14048" y="7346"/>
                    <a:pt x="12222" y="7664"/>
                    <a:pt x="10397" y="8299"/>
                  </a:cubicBezTo>
                  <a:cubicBezTo>
                    <a:pt x="8572" y="8935"/>
                    <a:pt x="6746" y="9888"/>
                    <a:pt x="5225" y="10999"/>
                  </a:cubicBezTo>
                  <a:cubicBezTo>
                    <a:pt x="3704" y="12111"/>
                    <a:pt x="2487" y="13382"/>
                    <a:pt x="2335" y="14652"/>
                  </a:cubicBezTo>
                  <a:cubicBezTo>
                    <a:pt x="2183" y="15923"/>
                    <a:pt x="3096" y="17194"/>
                    <a:pt x="5986" y="16241"/>
                  </a:cubicBezTo>
                  <a:cubicBezTo>
                    <a:pt x="8876" y="15288"/>
                    <a:pt x="13743" y="12111"/>
                    <a:pt x="16634" y="9888"/>
                  </a:cubicBezTo>
                  <a:cubicBezTo>
                    <a:pt x="19524" y="7664"/>
                    <a:pt x="20436" y="6394"/>
                    <a:pt x="20132" y="6076"/>
                  </a:cubicBezTo>
                  <a:cubicBezTo>
                    <a:pt x="19828" y="5758"/>
                    <a:pt x="18307" y="6394"/>
                    <a:pt x="15264" y="8299"/>
                  </a:cubicBezTo>
                  <a:cubicBezTo>
                    <a:pt x="12222" y="10205"/>
                    <a:pt x="7659" y="13382"/>
                    <a:pt x="4921" y="15605"/>
                  </a:cubicBezTo>
                  <a:cubicBezTo>
                    <a:pt x="2183" y="17829"/>
                    <a:pt x="1270" y="19099"/>
                    <a:pt x="1726" y="19735"/>
                  </a:cubicBezTo>
                  <a:cubicBezTo>
                    <a:pt x="2183" y="20370"/>
                    <a:pt x="4008" y="20370"/>
                    <a:pt x="7203" y="18623"/>
                  </a:cubicBezTo>
                  <a:cubicBezTo>
                    <a:pt x="10397" y="16876"/>
                    <a:pt x="14960" y="13382"/>
                    <a:pt x="17698" y="10999"/>
                  </a:cubicBezTo>
                  <a:cubicBezTo>
                    <a:pt x="20436" y="8617"/>
                    <a:pt x="21349" y="7346"/>
                    <a:pt x="21045" y="6870"/>
                  </a:cubicBezTo>
                  <a:cubicBezTo>
                    <a:pt x="20741" y="6394"/>
                    <a:pt x="19219" y="6711"/>
                    <a:pt x="17546" y="7346"/>
                  </a:cubicBezTo>
                  <a:cubicBezTo>
                    <a:pt x="15873" y="7982"/>
                    <a:pt x="14048" y="8935"/>
                    <a:pt x="13895" y="8776"/>
                  </a:cubicBezTo>
                  <a:cubicBezTo>
                    <a:pt x="13743" y="8617"/>
                    <a:pt x="15264" y="7346"/>
                    <a:pt x="15569" y="7982"/>
                  </a:cubicBezTo>
                  <a:cubicBezTo>
                    <a:pt x="15873" y="8617"/>
                    <a:pt x="14960" y="11158"/>
                    <a:pt x="14048" y="13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4808087" y="2633221"/>
              <a:ext cx="137025" cy="38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59" fill="norm" stroke="1" extrusionOk="0">
                  <a:moveTo>
                    <a:pt x="15166" y="0"/>
                  </a:moveTo>
                  <a:cubicBezTo>
                    <a:pt x="12417" y="4068"/>
                    <a:pt x="9668" y="8135"/>
                    <a:pt x="7312" y="11151"/>
                  </a:cubicBezTo>
                  <a:cubicBezTo>
                    <a:pt x="4955" y="14166"/>
                    <a:pt x="2992" y="16130"/>
                    <a:pt x="1617" y="17743"/>
                  </a:cubicBezTo>
                  <a:cubicBezTo>
                    <a:pt x="242" y="19356"/>
                    <a:pt x="-543" y="20618"/>
                    <a:pt x="439" y="21109"/>
                  </a:cubicBezTo>
                  <a:cubicBezTo>
                    <a:pt x="1421" y="21600"/>
                    <a:pt x="4170" y="21319"/>
                    <a:pt x="7901" y="20688"/>
                  </a:cubicBezTo>
                  <a:cubicBezTo>
                    <a:pt x="11632" y="20057"/>
                    <a:pt x="16344" y="19075"/>
                    <a:pt x="21057" y="18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4761107" y="2778890"/>
              <a:ext cx="222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3741391" y="2427194"/>
              <a:ext cx="245264" cy="16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822" fill="norm" stroke="1" extrusionOk="0">
                  <a:moveTo>
                    <a:pt x="15211" y="4576"/>
                  </a:moveTo>
                  <a:cubicBezTo>
                    <a:pt x="14109" y="3950"/>
                    <a:pt x="13006" y="3323"/>
                    <a:pt x="12125" y="3950"/>
                  </a:cubicBezTo>
                  <a:cubicBezTo>
                    <a:pt x="11243" y="4576"/>
                    <a:pt x="10582" y="6454"/>
                    <a:pt x="9921" y="8802"/>
                  </a:cubicBezTo>
                  <a:cubicBezTo>
                    <a:pt x="9260" y="11150"/>
                    <a:pt x="8598" y="13967"/>
                    <a:pt x="8268" y="16158"/>
                  </a:cubicBezTo>
                  <a:cubicBezTo>
                    <a:pt x="7937" y="18350"/>
                    <a:pt x="7937" y="19915"/>
                    <a:pt x="8488" y="20541"/>
                  </a:cubicBezTo>
                  <a:cubicBezTo>
                    <a:pt x="9039" y="21167"/>
                    <a:pt x="10141" y="20854"/>
                    <a:pt x="12235" y="18506"/>
                  </a:cubicBezTo>
                  <a:cubicBezTo>
                    <a:pt x="14329" y="16158"/>
                    <a:pt x="17415" y="11776"/>
                    <a:pt x="19178" y="8802"/>
                  </a:cubicBezTo>
                  <a:cubicBezTo>
                    <a:pt x="20941" y="5828"/>
                    <a:pt x="21382" y="4263"/>
                    <a:pt x="21051" y="3480"/>
                  </a:cubicBezTo>
                  <a:cubicBezTo>
                    <a:pt x="20721" y="2697"/>
                    <a:pt x="19619" y="2697"/>
                    <a:pt x="17855" y="3324"/>
                  </a:cubicBezTo>
                  <a:cubicBezTo>
                    <a:pt x="16092" y="3950"/>
                    <a:pt x="13668" y="5202"/>
                    <a:pt x="11904" y="6297"/>
                  </a:cubicBezTo>
                  <a:cubicBezTo>
                    <a:pt x="10141" y="7393"/>
                    <a:pt x="9039" y="8332"/>
                    <a:pt x="8047" y="9428"/>
                  </a:cubicBezTo>
                  <a:cubicBezTo>
                    <a:pt x="7055" y="10524"/>
                    <a:pt x="6174" y="11776"/>
                    <a:pt x="6284" y="12715"/>
                  </a:cubicBezTo>
                  <a:cubicBezTo>
                    <a:pt x="6394" y="13654"/>
                    <a:pt x="7496" y="14280"/>
                    <a:pt x="9590" y="13028"/>
                  </a:cubicBezTo>
                  <a:cubicBezTo>
                    <a:pt x="11684" y="11776"/>
                    <a:pt x="14770" y="8645"/>
                    <a:pt x="16533" y="6297"/>
                  </a:cubicBezTo>
                  <a:cubicBezTo>
                    <a:pt x="18296" y="3950"/>
                    <a:pt x="18737" y="2384"/>
                    <a:pt x="18407" y="1289"/>
                  </a:cubicBezTo>
                  <a:cubicBezTo>
                    <a:pt x="18076" y="193"/>
                    <a:pt x="16974" y="-433"/>
                    <a:pt x="14329" y="350"/>
                  </a:cubicBezTo>
                  <a:cubicBezTo>
                    <a:pt x="11684" y="1132"/>
                    <a:pt x="7496" y="3323"/>
                    <a:pt x="4962" y="5045"/>
                  </a:cubicBezTo>
                  <a:cubicBezTo>
                    <a:pt x="2427" y="6767"/>
                    <a:pt x="1545" y="8019"/>
                    <a:pt x="884" y="9584"/>
                  </a:cubicBezTo>
                  <a:cubicBezTo>
                    <a:pt x="223" y="11150"/>
                    <a:pt x="-218" y="13028"/>
                    <a:pt x="113" y="14124"/>
                  </a:cubicBezTo>
                  <a:cubicBezTo>
                    <a:pt x="443" y="15219"/>
                    <a:pt x="1545" y="15532"/>
                    <a:pt x="3749" y="14750"/>
                  </a:cubicBezTo>
                  <a:cubicBezTo>
                    <a:pt x="5953" y="13967"/>
                    <a:pt x="9260" y="12089"/>
                    <a:pt x="11243" y="10523"/>
                  </a:cubicBezTo>
                  <a:cubicBezTo>
                    <a:pt x="13227" y="8958"/>
                    <a:pt x="13888" y="7706"/>
                    <a:pt x="13888" y="6454"/>
                  </a:cubicBezTo>
                  <a:cubicBezTo>
                    <a:pt x="13888" y="5202"/>
                    <a:pt x="13227" y="3950"/>
                    <a:pt x="12345" y="3324"/>
                  </a:cubicBezTo>
                  <a:cubicBezTo>
                    <a:pt x="11464" y="2697"/>
                    <a:pt x="10362" y="2697"/>
                    <a:pt x="8709" y="3167"/>
                  </a:cubicBezTo>
                  <a:cubicBezTo>
                    <a:pt x="7055" y="3637"/>
                    <a:pt x="4851" y="4576"/>
                    <a:pt x="3419" y="5984"/>
                  </a:cubicBezTo>
                  <a:cubicBezTo>
                    <a:pt x="1986" y="7393"/>
                    <a:pt x="1325" y="9271"/>
                    <a:pt x="1876" y="10993"/>
                  </a:cubicBezTo>
                  <a:cubicBezTo>
                    <a:pt x="2427" y="12715"/>
                    <a:pt x="4190" y="14280"/>
                    <a:pt x="6064" y="14437"/>
                  </a:cubicBezTo>
                  <a:cubicBezTo>
                    <a:pt x="7937" y="14593"/>
                    <a:pt x="9921" y="13341"/>
                    <a:pt x="11353" y="12089"/>
                  </a:cubicBezTo>
                  <a:cubicBezTo>
                    <a:pt x="12786" y="10837"/>
                    <a:pt x="13668" y="9584"/>
                    <a:pt x="14109" y="8176"/>
                  </a:cubicBezTo>
                  <a:cubicBezTo>
                    <a:pt x="14549" y="6767"/>
                    <a:pt x="14549" y="5202"/>
                    <a:pt x="13888" y="4263"/>
                  </a:cubicBezTo>
                  <a:cubicBezTo>
                    <a:pt x="13227" y="3324"/>
                    <a:pt x="11904" y="3010"/>
                    <a:pt x="10362" y="3793"/>
                  </a:cubicBezTo>
                  <a:cubicBezTo>
                    <a:pt x="8819" y="4576"/>
                    <a:pt x="7055" y="6454"/>
                    <a:pt x="5843" y="8019"/>
                  </a:cubicBezTo>
                  <a:cubicBezTo>
                    <a:pt x="4631" y="9584"/>
                    <a:pt x="3970" y="10837"/>
                    <a:pt x="4300" y="11619"/>
                  </a:cubicBezTo>
                  <a:cubicBezTo>
                    <a:pt x="4631" y="12402"/>
                    <a:pt x="5953" y="12715"/>
                    <a:pt x="7827" y="11932"/>
                  </a:cubicBezTo>
                  <a:cubicBezTo>
                    <a:pt x="9700" y="11150"/>
                    <a:pt x="12125" y="9271"/>
                    <a:pt x="13778" y="7863"/>
                  </a:cubicBezTo>
                  <a:cubicBezTo>
                    <a:pt x="15431" y="6454"/>
                    <a:pt x="16313" y="5515"/>
                    <a:pt x="16202" y="4732"/>
                  </a:cubicBezTo>
                  <a:cubicBezTo>
                    <a:pt x="16092" y="3950"/>
                    <a:pt x="14990" y="3323"/>
                    <a:pt x="13117" y="4106"/>
                  </a:cubicBezTo>
                  <a:cubicBezTo>
                    <a:pt x="11243" y="4889"/>
                    <a:pt x="8598" y="7080"/>
                    <a:pt x="6945" y="8958"/>
                  </a:cubicBezTo>
                  <a:cubicBezTo>
                    <a:pt x="5292" y="10837"/>
                    <a:pt x="4631" y="12402"/>
                    <a:pt x="4521" y="13967"/>
                  </a:cubicBezTo>
                  <a:cubicBezTo>
                    <a:pt x="4411" y="15532"/>
                    <a:pt x="4851" y="17097"/>
                    <a:pt x="5292" y="18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3747788" y="2722311"/>
              <a:ext cx="330971" cy="16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970" fill="norm" stroke="1" extrusionOk="0">
                  <a:moveTo>
                    <a:pt x="11461" y="3221"/>
                  </a:moveTo>
                  <a:cubicBezTo>
                    <a:pt x="10966" y="1951"/>
                    <a:pt x="10472" y="680"/>
                    <a:pt x="9812" y="203"/>
                  </a:cubicBezTo>
                  <a:cubicBezTo>
                    <a:pt x="9152" y="-273"/>
                    <a:pt x="8328" y="45"/>
                    <a:pt x="6844" y="1633"/>
                  </a:cubicBezTo>
                  <a:cubicBezTo>
                    <a:pt x="5360" y="3221"/>
                    <a:pt x="3217" y="6080"/>
                    <a:pt x="1815" y="9256"/>
                  </a:cubicBezTo>
                  <a:cubicBezTo>
                    <a:pt x="414" y="12433"/>
                    <a:pt x="-246" y="15927"/>
                    <a:pt x="84" y="18151"/>
                  </a:cubicBezTo>
                  <a:cubicBezTo>
                    <a:pt x="414" y="20374"/>
                    <a:pt x="1733" y="21327"/>
                    <a:pt x="5443" y="20851"/>
                  </a:cubicBezTo>
                  <a:cubicBezTo>
                    <a:pt x="9152" y="20374"/>
                    <a:pt x="15253" y="18468"/>
                    <a:pt x="21354" y="16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610534" y="2435022"/>
              <a:ext cx="114506" cy="11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139" fill="norm" stroke="1" extrusionOk="0">
                  <a:moveTo>
                    <a:pt x="21039" y="4106"/>
                  </a:moveTo>
                  <a:cubicBezTo>
                    <a:pt x="19630" y="2186"/>
                    <a:pt x="18222" y="266"/>
                    <a:pt x="16343" y="26"/>
                  </a:cubicBezTo>
                  <a:cubicBezTo>
                    <a:pt x="14465" y="-214"/>
                    <a:pt x="12117" y="1226"/>
                    <a:pt x="9535" y="3626"/>
                  </a:cubicBezTo>
                  <a:cubicBezTo>
                    <a:pt x="6952" y="6026"/>
                    <a:pt x="4135" y="9386"/>
                    <a:pt x="2491" y="12506"/>
                  </a:cubicBezTo>
                  <a:cubicBezTo>
                    <a:pt x="848" y="15626"/>
                    <a:pt x="378" y="18506"/>
                    <a:pt x="1317" y="19946"/>
                  </a:cubicBezTo>
                  <a:cubicBezTo>
                    <a:pt x="2256" y="21386"/>
                    <a:pt x="4604" y="21386"/>
                    <a:pt x="6717" y="20666"/>
                  </a:cubicBezTo>
                  <a:cubicBezTo>
                    <a:pt x="8830" y="19946"/>
                    <a:pt x="10709" y="18506"/>
                    <a:pt x="12352" y="16586"/>
                  </a:cubicBezTo>
                  <a:cubicBezTo>
                    <a:pt x="13996" y="14666"/>
                    <a:pt x="15404" y="12266"/>
                    <a:pt x="15639" y="9866"/>
                  </a:cubicBezTo>
                  <a:cubicBezTo>
                    <a:pt x="15874" y="7466"/>
                    <a:pt x="14935" y="5066"/>
                    <a:pt x="13291" y="4346"/>
                  </a:cubicBezTo>
                  <a:cubicBezTo>
                    <a:pt x="11648" y="3626"/>
                    <a:pt x="9300" y="4586"/>
                    <a:pt x="7187" y="5786"/>
                  </a:cubicBezTo>
                  <a:cubicBezTo>
                    <a:pt x="5074" y="6986"/>
                    <a:pt x="3196" y="8426"/>
                    <a:pt x="1787" y="10346"/>
                  </a:cubicBezTo>
                  <a:cubicBezTo>
                    <a:pt x="378" y="12266"/>
                    <a:pt x="-561" y="14666"/>
                    <a:pt x="378" y="15866"/>
                  </a:cubicBezTo>
                  <a:cubicBezTo>
                    <a:pt x="1317" y="17066"/>
                    <a:pt x="4135" y="17066"/>
                    <a:pt x="6482" y="16346"/>
                  </a:cubicBezTo>
                  <a:cubicBezTo>
                    <a:pt x="8830" y="15626"/>
                    <a:pt x="10709" y="14186"/>
                    <a:pt x="12352" y="11786"/>
                  </a:cubicBezTo>
                  <a:cubicBezTo>
                    <a:pt x="13996" y="9386"/>
                    <a:pt x="15404" y="6026"/>
                    <a:pt x="14935" y="4826"/>
                  </a:cubicBezTo>
                  <a:cubicBezTo>
                    <a:pt x="14465" y="3626"/>
                    <a:pt x="12117" y="4586"/>
                    <a:pt x="9769" y="6746"/>
                  </a:cubicBezTo>
                  <a:cubicBezTo>
                    <a:pt x="7422" y="8906"/>
                    <a:pt x="5074" y="12266"/>
                    <a:pt x="2726" y="15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433699" y="2748223"/>
              <a:ext cx="199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1694344" y="2703359"/>
              <a:ext cx="222366" cy="18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66" fill="norm" stroke="1" extrusionOk="0">
                  <a:moveTo>
                    <a:pt x="13108" y="1666"/>
                  </a:moveTo>
                  <a:cubicBezTo>
                    <a:pt x="12137" y="766"/>
                    <a:pt x="11166" y="-134"/>
                    <a:pt x="9953" y="16"/>
                  </a:cubicBezTo>
                  <a:cubicBezTo>
                    <a:pt x="8739" y="166"/>
                    <a:pt x="7283" y="1366"/>
                    <a:pt x="5463" y="3916"/>
                  </a:cubicBezTo>
                  <a:cubicBezTo>
                    <a:pt x="3643" y="6466"/>
                    <a:pt x="1459" y="10366"/>
                    <a:pt x="488" y="13066"/>
                  </a:cubicBezTo>
                  <a:cubicBezTo>
                    <a:pt x="-483" y="15766"/>
                    <a:pt x="-240" y="17266"/>
                    <a:pt x="3400" y="18466"/>
                  </a:cubicBezTo>
                  <a:cubicBezTo>
                    <a:pt x="7041" y="19666"/>
                    <a:pt x="14079" y="20566"/>
                    <a:pt x="21117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759956" y="2478407"/>
              <a:ext cx="106407" cy="10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0" h="21372" fill="norm" stroke="1" extrusionOk="0">
                  <a:moveTo>
                    <a:pt x="16020" y="1932"/>
                  </a:moveTo>
                  <a:cubicBezTo>
                    <a:pt x="13565" y="852"/>
                    <a:pt x="11111" y="-228"/>
                    <a:pt x="8902" y="42"/>
                  </a:cubicBezTo>
                  <a:cubicBezTo>
                    <a:pt x="6693" y="312"/>
                    <a:pt x="4729" y="1932"/>
                    <a:pt x="3502" y="4092"/>
                  </a:cubicBezTo>
                  <a:cubicBezTo>
                    <a:pt x="2274" y="6252"/>
                    <a:pt x="1784" y="8952"/>
                    <a:pt x="2765" y="10572"/>
                  </a:cubicBezTo>
                  <a:cubicBezTo>
                    <a:pt x="3747" y="12192"/>
                    <a:pt x="6202" y="12732"/>
                    <a:pt x="8902" y="12462"/>
                  </a:cubicBezTo>
                  <a:cubicBezTo>
                    <a:pt x="11602" y="12192"/>
                    <a:pt x="14547" y="11112"/>
                    <a:pt x="16756" y="9492"/>
                  </a:cubicBezTo>
                  <a:cubicBezTo>
                    <a:pt x="18965" y="7872"/>
                    <a:pt x="20438" y="5712"/>
                    <a:pt x="19947" y="4092"/>
                  </a:cubicBezTo>
                  <a:cubicBezTo>
                    <a:pt x="19456" y="2472"/>
                    <a:pt x="17002" y="1392"/>
                    <a:pt x="14547" y="1662"/>
                  </a:cubicBezTo>
                  <a:cubicBezTo>
                    <a:pt x="12093" y="1932"/>
                    <a:pt x="9638" y="3552"/>
                    <a:pt x="7429" y="5442"/>
                  </a:cubicBezTo>
                  <a:cubicBezTo>
                    <a:pt x="5220" y="7332"/>
                    <a:pt x="3256" y="9492"/>
                    <a:pt x="1784" y="12192"/>
                  </a:cubicBezTo>
                  <a:cubicBezTo>
                    <a:pt x="311" y="14892"/>
                    <a:pt x="-671" y="18132"/>
                    <a:pt x="556" y="19752"/>
                  </a:cubicBezTo>
                  <a:cubicBezTo>
                    <a:pt x="1784" y="21372"/>
                    <a:pt x="5220" y="21372"/>
                    <a:pt x="7920" y="20562"/>
                  </a:cubicBezTo>
                  <a:cubicBezTo>
                    <a:pt x="10620" y="19752"/>
                    <a:pt x="12584" y="18132"/>
                    <a:pt x="14302" y="16242"/>
                  </a:cubicBezTo>
                  <a:cubicBezTo>
                    <a:pt x="16020" y="14352"/>
                    <a:pt x="17493" y="12192"/>
                    <a:pt x="17002" y="11922"/>
                  </a:cubicBezTo>
                  <a:cubicBezTo>
                    <a:pt x="16511" y="11652"/>
                    <a:pt x="14056" y="13272"/>
                    <a:pt x="14056" y="13272"/>
                  </a:cubicBezTo>
                  <a:cubicBezTo>
                    <a:pt x="14056" y="13272"/>
                    <a:pt x="16511" y="11652"/>
                    <a:pt x="18229" y="9492"/>
                  </a:cubicBezTo>
                  <a:cubicBezTo>
                    <a:pt x="19947" y="7332"/>
                    <a:pt x="20929" y="4632"/>
                    <a:pt x="20193" y="4092"/>
                  </a:cubicBezTo>
                  <a:cubicBezTo>
                    <a:pt x="19456" y="3552"/>
                    <a:pt x="17002" y="5172"/>
                    <a:pt x="14547" y="8412"/>
                  </a:cubicBezTo>
                  <a:cubicBezTo>
                    <a:pt x="12093" y="11652"/>
                    <a:pt x="9638" y="16512"/>
                    <a:pt x="7184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421676" y="2878559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721783" y="2732889"/>
              <a:ext cx="113903" cy="26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8" fill="norm" stroke="1" extrusionOk="0">
                  <a:moveTo>
                    <a:pt x="5553" y="0"/>
                  </a:moveTo>
                  <a:cubicBezTo>
                    <a:pt x="3633" y="4320"/>
                    <a:pt x="1713" y="8640"/>
                    <a:pt x="753" y="11931"/>
                  </a:cubicBezTo>
                  <a:cubicBezTo>
                    <a:pt x="-207" y="15223"/>
                    <a:pt x="-207" y="17486"/>
                    <a:pt x="513" y="19029"/>
                  </a:cubicBezTo>
                  <a:cubicBezTo>
                    <a:pt x="1233" y="20571"/>
                    <a:pt x="2673" y="21394"/>
                    <a:pt x="4593" y="21497"/>
                  </a:cubicBezTo>
                  <a:cubicBezTo>
                    <a:pt x="6513" y="21600"/>
                    <a:pt x="8913" y="20983"/>
                    <a:pt x="11793" y="20160"/>
                  </a:cubicBezTo>
                  <a:cubicBezTo>
                    <a:pt x="14673" y="19337"/>
                    <a:pt x="18033" y="18309"/>
                    <a:pt x="21393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628680" y="2778890"/>
              <a:ext cx="268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4623104" y="2104209"/>
              <a:ext cx="23001" cy="42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729"/>
                    <a:pt x="0" y="7457"/>
                    <a:pt x="3600" y="11057"/>
                  </a:cubicBezTo>
                  <a:cubicBezTo>
                    <a:pt x="7200" y="14657"/>
                    <a:pt x="14400" y="181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4633673" y="2142543"/>
              <a:ext cx="27310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21373" y="0"/>
                  </a:moveTo>
                  <a:cubicBezTo>
                    <a:pt x="17973" y="3600"/>
                    <a:pt x="14573" y="7200"/>
                    <a:pt x="11173" y="10440"/>
                  </a:cubicBezTo>
                  <a:cubicBezTo>
                    <a:pt x="7773" y="13680"/>
                    <a:pt x="4373" y="16560"/>
                    <a:pt x="2373" y="18360"/>
                  </a:cubicBezTo>
                  <a:cubicBezTo>
                    <a:pt x="373" y="20160"/>
                    <a:pt x="-227" y="20880"/>
                    <a:pt x="73" y="21240"/>
                  </a:cubicBezTo>
                  <a:cubicBezTo>
                    <a:pt x="373" y="21600"/>
                    <a:pt x="1573" y="21600"/>
                    <a:pt x="27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4998779" y="2134876"/>
              <a:ext cx="36800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50" y="702"/>
                    <a:pt x="18300" y="1405"/>
                    <a:pt x="16125" y="3249"/>
                  </a:cubicBezTo>
                  <a:cubicBezTo>
                    <a:pt x="13950" y="5093"/>
                    <a:pt x="11250" y="8078"/>
                    <a:pt x="8475" y="11327"/>
                  </a:cubicBezTo>
                  <a:cubicBezTo>
                    <a:pt x="5700" y="14576"/>
                    <a:pt x="2850" y="180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5187217" y="2165543"/>
              <a:ext cx="39424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21498" y="0"/>
                  </a:moveTo>
                  <a:cubicBezTo>
                    <a:pt x="18014" y="2743"/>
                    <a:pt x="14530" y="5486"/>
                    <a:pt x="11186" y="8400"/>
                  </a:cubicBezTo>
                  <a:cubicBezTo>
                    <a:pt x="7841" y="11314"/>
                    <a:pt x="4636" y="14400"/>
                    <a:pt x="2755" y="16200"/>
                  </a:cubicBezTo>
                  <a:cubicBezTo>
                    <a:pt x="874" y="18000"/>
                    <a:pt x="316" y="18514"/>
                    <a:pt x="107" y="19200"/>
                  </a:cubicBezTo>
                  <a:cubicBezTo>
                    <a:pt x="-102" y="19886"/>
                    <a:pt x="37" y="20743"/>
                    <a:pt x="1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5504790" y="2203877"/>
              <a:ext cx="398677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3060"/>
                    <a:pt x="14954" y="6120"/>
                    <a:pt x="11562" y="9270"/>
                  </a:cubicBezTo>
                  <a:cubicBezTo>
                    <a:pt x="8169" y="12420"/>
                    <a:pt x="4708" y="15660"/>
                    <a:pt x="2769" y="17730"/>
                  </a:cubicBezTo>
                  <a:cubicBezTo>
                    <a:pt x="831" y="19800"/>
                    <a:pt x="415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5788464" y="2288212"/>
              <a:ext cx="29134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3200"/>
                    <a:pt x="12505" y="6400"/>
                    <a:pt x="8905" y="10000"/>
                  </a:cubicBezTo>
                  <a:cubicBezTo>
                    <a:pt x="5305" y="13600"/>
                    <a:pt x="2653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6225474" y="2295879"/>
              <a:ext cx="26067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774350" y="2027540"/>
              <a:ext cx="53669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220"/>
                    <a:pt x="15429" y="2441"/>
                    <a:pt x="11829" y="4576"/>
                  </a:cubicBezTo>
                  <a:cubicBezTo>
                    <a:pt x="8229" y="6712"/>
                    <a:pt x="4114" y="9763"/>
                    <a:pt x="2057" y="12753"/>
                  </a:cubicBezTo>
                  <a:cubicBezTo>
                    <a:pt x="0" y="15742"/>
                    <a:pt x="0" y="18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0" y="2081208"/>
              <a:ext cx="56734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14" y="0"/>
                    <a:pt x="20627" y="0"/>
                    <a:pt x="19946" y="467"/>
                  </a:cubicBezTo>
                  <a:cubicBezTo>
                    <a:pt x="19265" y="933"/>
                    <a:pt x="18389" y="1867"/>
                    <a:pt x="16443" y="4133"/>
                  </a:cubicBezTo>
                  <a:cubicBezTo>
                    <a:pt x="14497" y="6400"/>
                    <a:pt x="11481" y="10000"/>
                    <a:pt x="8562" y="13133"/>
                  </a:cubicBezTo>
                  <a:cubicBezTo>
                    <a:pt x="5643" y="16267"/>
                    <a:pt x="2822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209092" y="2058208"/>
              <a:ext cx="465590" cy="42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91" fill="norm" stroke="1" extrusionOk="0">
                  <a:moveTo>
                    <a:pt x="21504" y="0"/>
                  </a:moveTo>
                  <a:cubicBezTo>
                    <a:pt x="19497" y="1293"/>
                    <a:pt x="17491" y="2587"/>
                    <a:pt x="14953" y="4786"/>
                  </a:cubicBezTo>
                  <a:cubicBezTo>
                    <a:pt x="12415" y="6984"/>
                    <a:pt x="9347" y="10089"/>
                    <a:pt x="6868" y="12740"/>
                  </a:cubicBezTo>
                  <a:cubicBezTo>
                    <a:pt x="4389" y="15392"/>
                    <a:pt x="2501" y="17590"/>
                    <a:pt x="1379" y="19013"/>
                  </a:cubicBezTo>
                  <a:cubicBezTo>
                    <a:pt x="258" y="20436"/>
                    <a:pt x="-96" y="21083"/>
                    <a:pt x="22" y="21341"/>
                  </a:cubicBezTo>
                  <a:cubicBezTo>
                    <a:pt x="140" y="21600"/>
                    <a:pt x="730" y="21471"/>
                    <a:pt x="132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442121" y="2257545"/>
              <a:ext cx="23256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66" y="4886"/>
                    <a:pt x="9732" y="9771"/>
                    <a:pt x="6290" y="12729"/>
                  </a:cubicBezTo>
                  <a:cubicBezTo>
                    <a:pt x="2848" y="15686"/>
                    <a:pt x="1899" y="16714"/>
                    <a:pt x="1187" y="17871"/>
                  </a:cubicBezTo>
                  <a:cubicBezTo>
                    <a:pt x="475" y="19029"/>
                    <a:pt x="0" y="20314"/>
                    <a:pt x="0" y="20957"/>
                  </a:cubicBezTo>
                  <a:cubicBezTo>
                    <a:pt x="0" y="21600"/>
                    <a:pt x="475" y="21600"/>
                    <a:pt x="9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559679" y="2364881"/>
              <a:ext cx="19933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398675" y="1123172"/>
              <a:ext cx="5090783" cy="1149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0" y="21594"/>
                  </a:moveTo>
                  <a:cubicBezTo>
                    <a:pt x="141" y="19866"/>
                    <a:pt x="282" y="18138"/>
                    <a:pt x="417" y="16386"/>
                  </a:cubicBezTo>
                  <a:cubicBezTo>
                    <a:pt x="553" y="14634"/>
                    <a:pt x="683" y="12858"/>
                    <a:pt x="797" y="11130"/>
                  </a:cubicBezTo>
                  <a:cubicBezTo>
                    <a:pt x="911" y="9402"/>
                    <a:pt x="1008" y="7722"/>
                    <a:pt x="1063" y="6714"/>
                  </a:cubicBezTo>
                  <a:cubicBezTo>
                    <a:pt x="1117" y="5706"/>
                    <a:pt x="1128" y="5370"/>
                    <a:pt x="1166" y="5202"/>
                  </a:cubicBezTo>
                  <a:cubicBezTo>
                    <a:pt x="1204" y="5034"/>
                    <a:pt x="1269" y="5034"/>
                    <a:pt x="1496" y="4986"/>
                  </a:cubicBezTo>
                  <a:cubicBezTo>
                    <a:pt x="1724" y="4938"/>
                    <a:pt x="2114" y="4842"/>
                    <a:pt x="2483" y="4650"/>
                  </a:cubicBezTo>
                  <a:cubicBezTo>
                    <a:pt x="2852" y="4458"/>
                    <a:pt x="3199" y="4170"/>
                    <a:pt x="3589" y="3858"/>
                  </a:cubicBezTo>
                  <a:cubicBezTo>
                    <a:pt x="3980" y="3546"/>
                    <a:pt x="4413" y="3210"/>
                    <a:pt x="4831" y="2922"/>
                  </a:cubicBezTo>
                  <a:cubicBezTo>
                    <a:pt x="5248" y="2634"/>
                    <a:pt x="5649" y="2394"/>
                    <a:pt x="6089" y="2154"/>
                  </a:cubicBezTo>
                  <a:cubicBezTo>
                    <a:pt x="6528" y="1914"/>
                    <a:pt x="7005" y="1674"/>
                    <a:pt x="7444" y="1506"/>
                  </a:cubicBezTo>
                  <a:cubicBezTo>
                    <a:pt x="7883" y="1338"/>
                    <a:pt x="8284" y="1242"/>
                    <a:pt x="8686" y="1146"/>
                  </a:cubicBezTo>
                  <a:cubicBezTo>
                    <a:pt x="9087" y="1050"/>
                    <a:pt x="9488" y="954"/>
                    <a:pt x="9905" y="858"/>
                  </a:cubicBezTo>
                  <a:cubicBezTo>
                    <a:pt x="10323" y="762"/>
                    <a:pt x="10757" y="666"/>
                    <a:pt x="11185" y="618"/>
                  </a:cubicBezTo>
                  <a:cubicBezTo>
                    <a:pt x="11613" y="570"/>
                    <a:pt x="12036" y="570"/>
                    <a:pt x="12454" y="546"/>
                  </a:cubicBezTo>
                  <a:cubicBezTo>
                    <a:pt x="12871" y="522"/>
                    <a:pt x="13283" y="474"/>
                    <a:pt x="13701" y="450"/>
                  </a:cubicBezTo>
                  <a:cubicBezTo>
                    <a:pt x="14118" y="426"/>
                    <a:pt x="14541" y="426"/>
                    <a:pt x="14980" y="426"/>
                  </a:cubicBezTo>
                  <a:cubicBezTo>
                    <a:pt x="15419" y="426"/>
                    <a:pt x="15875" y="426"/>
                    <a:pt x="16325" y="402"/>
                  </a:cubicBezTo>
                  <a:cubicBezTo>
                    <a:pt x="16775" y="378"/>
                    <a:pt x="17219" y="330"/>
                    <a:pt x="17669" y="282"/>
                  </a:cubicBezTo>
                  <a:cubicBezTo>
                    <a:pt x="18119" y="234"/>
                    <a:pt x="18575" y="186"/>
                    <a:pt x="19014" y="138"/>
                  </a:cubicBezTo>
                  <a:cubicBezTo>
                    <a:pt x="19453" y="90"/>
                    <a:pt x="19876" y="42"/>
                    <a:pt x="20272" y="18"/>
                  </a:cubicBezTo>
                  <a:cubicBezTo>
                    <a:pt x="20667" y="-6"/>
                    <a:pt x="21036" y="-6"/>
                    <a:pt x="21253" y="18"/>
                  </a:cubicBezTo>
                  <a:cubicBezTo>
                    <a:pt x="21470" y="42"/>
                    <a:pt x="21535" y="90"/>
                    <a:pt x="21600" y="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5113782" y="1130520"/>
              <a:ext cx="1042691" cy="108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5" y="20535"/>
                    <a:pt x="529" y="19470"/>
                    <a:pt x="768" y="18152"/>
                  </a:cubicBezTo>
                  <a:cubicBezTo>
                    <a:pt x="1006" y="16834"/>
                    <a:pt x="1218" y="15262"/>
                    <a:pt x="1456" y="13639"/>
                  </a:cubicBezTo>
                  <a:cubicBezTo>
                    <a:pt x="1694" y="12017"/>
                    <a:pt x="1959" y="10344"/>
                    <a:pt x="2356" y="8670"/>
                  </a:cubicBezTo>
                  <a:cubicBezTo>
                    <a:pt x="2753" y="6997"/>
                    <a:pt x="3282" y="5324"/>
                    <a:pt x="3679" y="4259"/>
                  </a:cubicBezTo>
                  <a:cubicBezTo>
                    <a:pt x="4076" y="3194"/>
                    <a:pt x="4341" y="2738"/>
                    <a:pt x="4579" y="2256"/>
                  </a:cubicBezTo>
                  <a:cubicBezTo>
                    <a:pt x="4818" y="1775"/>
                    <a:pt x="5029" y="1268"/>
                    <a:pt x="5162" y="887"/>
                  </a:cubicBezTo>
                  <a:cubicBezTo>
                    <a:pt x="5294" y="507"/>
                    <a:pt x="5347" y="254"/>
                    <a:pt x="5506" y="203"/>
                  </a:cubicBezTo>
                  <a:cubicBezTo>
                    <a:pt x="5665" y="152"/>
                    <a:pt x="5929" y="304"/>
                    <a:pt x="6644" y="355"/>
                  </a:cubicBezTo>
                  <a:cubicBezTo>
                    <a:pt x="7359" y="406"/>
                    <a:pt x="8524" y="355"/>
                    <a:pt x="10244" y="330"/>
                  </a:cubicBezTo>
                  <a:cubicBezTo>
                    <a:pt x="11965" y="304"/>
                    <a:pt x="14241" y="304"/>
                    <a:pt x="16094" y="228"/>
                  </a:cubicBezTo>
                  <a:cubicBezTo>
                    <a:pt x="17947" y="152"/>
                    <a:pt x="19376" y="0"/>
                    <a:pt x="20224" y="0"/>
                  </a:cubicBezTo>
                  <a:cubicBezTo>
                    <a:pt x="21071" y="0"/>
                    <a:pt x="21335" y="152"/>
                    <a:pt x="21600" y="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6049136" y="1030851"/>
              <a:ext cx="16933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600" fill="norm" stroke="1" extrusionOk="0">
                  <a:moveTo>
                    <a:pt x="0" y="0"/>
                  </a:moveTo>
                  <a:cubicBezTo>
                    <a:pt x="1906" y="0"/>
                    <a:pt x="3812" y="0"/>
                    <a:pt x="7306" y="1588"/>
                  </a:cubicBezTo>
                  <a:cubicBezTo>
                    <a:pt x="10800" y="3176"/>
                    <a:pt x="15882" y="6353"/>
                    <a:pt x="18582" y="8471"/>
                  </a:cubicBezTo>
                  <a:cubicBezTo>
                    <a:pt x="21282" y="10588"/>
                    <a:pt x="21600" y="11647"/>
                    <a:pt x="20329" y="12812"/>
                  </a:cubicBezTo>
                  <a:cubicBezTo>
                    <a:pt x="19059" y="13976"/>
                    <a:pt x="16200" y="15247"/>
                    <a:pt x="13818" y="16200"/>
                  </a:cubicBezTo>
                  <a:cubicBezTo>
                    <a:pt x="11435" y="17153"/>
                    <a:pt x="9529" y="17788"/>
                    <a:pt x="8418" y="18635"/>
                  </a:cubicBezTo>
                  <a:cubicBezTo>
                    <a:pt x="7306" y="19482"/>
                    <a:pt x="6988" y="20541"/>
                    <a:pt x="66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6409477" y="985012"/>
              <a:ext cx="235118" cy="47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9250"/>
                  </a:moveTo>
                  <a:cubicBezTo>
                    <a:pt x="1174" y="8793"/>
                    <a:pt x="2348" y="8335"/>
                    <a:pt x="3052" y="8393"/>
                  </a:cubicBezTo>
                  <a:cubicBezTo>
                    <a:pt x="3757" y="8450"/>
                    <a:pt x="3991" y="9021"/>
                    <a:pt x="3874" y="10678"/>
                  </a:cubicBezTo>
                  <a:cubicBezTo>
                    <a:pt x="3757" y="12335"/>
                    <a:pt x="3287" y="15078"/>
                    <a:pt x="2817" y="17135"/>
                  </a:cubicBezTo>
                  <a:cubicBezTo>
                    <a:pt x="2348" y="19193"/>
                    <a:pt x="1878" y="20564"/>
                    <a:pt x="1644" y="20964"/>
                  </a:cubicBezTo>
                  <a:cubicBezTo>
                    <a:pt x="1409" y="21364"/>
                    <a:pt x="1409" y="20793"/>
                    <a:pt x="1878" y="18621"/>
                  </a:cubicBezTo>
                  <a:cubicBezTo>
                    <a:pt x="2348" y="16450"/>
                    <a:pt x="3287" y="12678"/>
                    <a:pt x="4696" y="9421"/>
                  </a:cubicBezTo>
                  <a:cubicBezTo>
                    <a:pt x="6104" y="6164"/>
                    <a:pt x="7983" y="3421"/>
                    <a:pt x="10330" y="1821"/>
                  </a:cubicBezTo>
                  <a:cubicBezTo>
                    <a:pt x="12678" y="221"/>
                    <a:pt x="15496" y="-236"/>
                    <a:pt x="17726" y="107"/>
                  </a:cubicBezTo>
                  <a:cubicBezTo>
                    <a:pt x="19957" y="450"/>
                    <a:pt x="21600" y="1593"/>
                    <a:pt x="21600" y="2735"/>
                  </a:cubicBezTo>
                  <a:cubicBezTo>
                    <a:pt x="21600" y="3878"/>
                    <a:pt x="19957" y="5021"/>
                    <a:pt x="17491" y="5764"/>
                  </a:cubicBezTo>
                  <a:cubicBezTo>
                    <a:pt x="15026" y="6507"/>
                    <a:pt x="11739" y="6850"/>
                    <a:pt x="8452" y="7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6731485" y="1069185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6930823" y="969516"/>
              <a:ext cx="99669" cy="11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0"/>
                  </a:moveTo>
                  <a:cubicBezTo>
                    <a:pt x="554" y="4909"/>
                    <a:pt x="1108" y="9818"/>
                    <a:pt x="2215" y="13746"/>
                  </a:cubicBezTo>
                  <a:cubicBezTo>
                    <a:pt x="3323" y="17673"/>
                    <a:pt x="4985" y="20618"/>
                    <a:pt x="6923" y="21109"/>
                  </a:cubicBezTo>
                  <a:cubicBezTo>
                    <a:pt x="8862" y="21600"/>
                    <a:pt x="11077" y="19636"/>
                    <a:pt x="12462" y="17427"/>
                  </a:cubicBezTo>
                  <a:cubicBezTo>
                    <a:pt x="13846" y="15218"/>
                    <a:pt x="14400" y="12764"/>
                    <a:pt x="15231" y="10309"/>
                  </a:cubicBezTo>
                  <a:cubicBezTo>
                    <a:pt x="16062" y="7855"/>
                    <a:pt x="17169" y="5400"/>
                    <a:pt x="18277" y="3927"/>
                  </a:cubicBezTo>
                  <a:cubicBezTo>
                    <a:pt x="19385" y="2455"/>
                    <a:pt x="20492" y="1964"/>
                    <a:pt x="21600" y="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7051024" y="729803"/>
              <a:ext cx="792153" cy="37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22" fill="norm" stroke="1" extrusionOk="0">
                  <a:moveTo>
                    <a:pt x="3192" y="14764"/>
                  </a:moveTo>
                  <a:cubicBezTo>
                    <a:pt x="3123" y="14025"/>
                    <a:pt x="3053" y="13285"/>
                    <a:pt x="2845" y="12989"/>
                  </a:cubicBezTo>
                  <a:cubicBezTo>
                    <a:pt x="2637" y="12693"/>
                    <a:pt x="2289" y="12841"/>
                    <a:pt x="1803" y="13803"/>
                  </a:cubicBezTo>
                  <a:cubicBezTo>
                    <a:pt x="1317" y="14764"/>
                    <a:pt x="692" y="16540"/>
                    <a:pt x="345" y="17797"/>
                  </a:cubicBezTo>
                  <a:cubicBezTo>
                    <a:pt x="-3" y="19055"/>
                    <a:pt x="-72" y="19795"/>
                    <a:pt x="67" y="20017"/>
                  </a:cubicBezTo>
                  <a:cubicBezTo>
                    <a:pt x="206" y="20238"/>
                    <a:pt x="553" y="19943"/>
                    <a:pt x="866" y="19573"/>
                  </a:cubicBezTo>
                  <a:cubicBezTo>
                    <a:pt x="1178" y="19203"/>
                    <a:pt x="1456" y="18759"/>
                    <a:pt x="1699" y="18241"/>
                  </a:cubicBezTo>
                  <a:cubicBezTo>
                    <a:pt x="1942" y="17723"/>
                    <a:pt x="2151" y="17132"/>
                    <a:pt x="2289" y="17427"/>
                  </a:cubicBezTo>
                  <a:cubicBezTo>
                    <a:pt x="2428" y="17723"/>
                    <a:pt x="2498" y="18907"/>
                    <a:pt x="2706" y="19351"/>
                  </a:cubicBezTo>
                  <a:cubicBezTo>
                    <a:pt x="2914" y="19795"/>
                    <a:pt x="3262" y="19499"/>
                    <a:pt x="3991" y="17723"/>
                  </a:cubicBezTo>
                  <a:cubicBezTo>
                    <a:pt x="4720" y="15948"/>
                    <a:pt x="5832" y="12693"/>
                    <a:pt x="6596" y="9882"/>
                  </a:cubicBezTo>
                  <a:cubicBezTo>
                    <a:pt x="7360" y="7071"/>
                    <a:pt x="7776" y="4704"/>
                    <a:pt x="8019" y="3003"/>
                  </a:cubicBezTo>
                  <a:cubicBezTo>
                    <a:pt x="8262" y="1301"/>
                    <a:pt x="8332" y="266"/>
                    <a:pt x="8262" y="44"/>
                  </a:cubicBezTo>
                  <a:cubicBezTo>
                    <a:pt x="8193" y="-178"/>
                    <a:pt x="7985" y="414"/>
                    <a:pt x="7498" y="2337"/>
                  </a:cubicBezTo>
                  <a:cubicBezTo>
                    <a:pt x="7012" y="4260"/>
                    <a:pt x="6248" y="7515"/>
                    <a:pt x="5832" y="10104"/>
                  </a:cubicBezTo>
                  <a:cubicBezTo>
                    <a:pt x="5415" y="12693"/>
                    <a:pt x="5345" y="14617"/>
                    <a:pt x="5415" y="15948"/>
                  </a:cubicBezTo>
                  <a:cubicBezTo>
                    <a:pt x="5484" y="17280"/>
                    <a:pt x="5693" y="18019"/>
                    <a:pt x="5970" y="18315"/>
                  </a:cubicBezTo>
                  <a:cubicBezTo>
                    <a:pt x="6248" y="18611"/>
                    <a:pt x="6596" y="18463"/>
                    <a:pt x="6873" y="18093"/>
                  </a:cubicBezTo>
                  <a:cubicBezTo>
                    <a:pt x="7151" y="17723"/>
                    <a:pt x="7360" y="17132"/>
                    <a:pt x="7533" y="16466"/>
                  </a:cubicBezTo>
                  <a:cubicBezTo>
                    <a:pt x="7707" y="15800"/>
                    <a:pt x="7846" y="15060"/>
                    <a:pt x="7985" y="14247"/>
                  </a:cubicBezTo>
                  <a:cubicBezTo>
                    <a:pt x="8123" y="13433"/>
                    <a:pt x="8262" y="12545"/>
                    <a:pt x="8262" y="12471"/>
                  </a:cubicBezTo>
                  <a:cubicBezTo>
                    <a:pt x="8262" y="12397"/>
                    <a:pt x="8123" y="13137"/>
                    <a:pt x="8054" y="14247"/>
                  </a:cubicBezTo>
                  <a:cubicBezTo>
                    <a:pt x="7985" y="15356"/>
                    <a:pt x="7985" y="16836"/>
                    <a:pt x="8054" y="17945"/>
                  </a:cubicBezTo>
                  <a:cubicBezTo>
                    <a:pt x="8123" y="19055"/>
                    <a:pt x="8262" y="19795"/>
                    <a:pt x="8540" y="20091"/>
                  </a:cubicBezTo>
                  <a:cubicBezTo>
                    <a:pt x="8818" y="20386"/>
                    <a:pt x="9235" y="20238"/>
                    <a:pt x="9617" y="20017"/>
                  </a:cubicBezTo>
                  <a:cubicBezTo>
                    <a:pt x="9999" y="19795"/>
                    <a:pt x="10346" y="19499"/>
                    <a:pt x="10728" y="18685"/>
                  </a:cubicBezTo>
                  <a:cubicBezTo>
                    <a:pt x="11110" y="17871"/>
                    <a:pt x="11527" y="16540"/>
                    <a:pt x="11839" y="15208"/>
                  </a:cubicBezTo>
                  <a:cubicBezTo>
                    <a:pt x="12152" y="13877"/>
                    <a:pt x="12360" y="12545"/>
                    <a:pt x="12325" y="12323"/>
                  </a:cubicBezTo>
                  <a:cubicBezTo>
                    <a:pt x="12291" y="12101"/>
                    <a:pt x="12013" y="12989"/>
                    <a:pt x="11770" y="13951"/>
                  </a:cubicBezTo>
                  <a:cubicBezTo>
                    <a:pt x="11527" y="14912"/>
                    <a:pt x="11318" y="15948"/>
                    <a:pt x="11214" y="16836"/>
                  </a:cubicBezTo>
                  <a:cubicBezTo>
                    <a:pt x="11110" y="17723"/>
                    <a:pt x="11110" y="18463"/>
                    <a:pt x="11214" y="19129"/>
                  </a:cubicBezTo>
                  <a:cubicBezTo>
                    <a:pt x="11318" y="19795"/>
                    <a:pt x="11527" y="20386"/>
                    <a:pt x="11839" y="20608"/>
                  </a:cubicBezTo>
                  <a:cubicBezTo>
                    <a:pt x="12152" y="20830"/>
                    <a:pt x="12569" y="20682"/>
                    <a:pt x="13332" y="20017"/>
                  </a:cubicBezTo>
                  <a:cubicBezTo>
                    <a:pt x="14096" y="19351"/>
                    <a:pt x="15208" y="18167"/>
                    <a:pt x="15902" y="17280"/>
                  </a:cubicBezTo>
                  <a:cubicBezTo>
                    <a:pt x="16597" y="16392"/>
                    <a:pt x="16875" y="15800"/>
                    <a:pt x="17048" y="15060"/>
                  </a:cubicBezTo>
                  <a:cubicBezTo>
                    <a:pt x="17222" y="14321"/>
                    <a:pt x="17291" y="13433"/>
                    <a:pt x="17152" y="12841"/>
                  </a:cubicBezTo>
                  <a:cubicBezTo>
                    <a:pt x="17014" y="12249"/>
                    <a:pt x="16666" y="11954"/>
                    <a:pt x="16354" y="12101"/>
                  </a:cubicBezTo>
                  <a:cubicBezTo>
                    <a:pt x="16041" y="12249"/>
                    <a:pt x="15763" y="12841"/>
                    <a:pt x="15520" y="13581"/>
                  </a:cubicBezTo>
                  <a:cubicBezTo>
                    <a:pt x="15277" y="14321"/>
                    <a:pt x="15069" y="15208"/>
                    <a:pt x="15104" y="16318"/>
                  </a:cubicBezTo>
                  <a:cubicBezTo>
                    <a:pt x="15138" y="17427"/>
                    <a:pt x="15416" y="18759"/>
                    <a:pt x="16527" y="19647"/>
                  </a:cubicBezTo>
                  <a:cubicBezTo>
                    <a:pt x="17639" y="20534"/>
                    <a:pt x="19583" y="20978"/>
                    <a:pt x="21528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8088516" y="1015517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8111516" y="1153520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6670150" y="1686257"/>
              <a:ext cx="260674" cy="24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5630"/>
                  </a:moveTo>
                  <a:cubicBezTo>
                    <a:pt x="212" y="4307"/>
                    <a:pt x="423" y="2985"/>
                    <a:pt x="2012" y="1883"/>
                  </a:cubicBezTo>
                  <a:cubicBezTo>
                    <a:pt x="3600" y="781"/>
                    <a:pt x="6565" y="-101"/>
                    <a:pt x="8894" y="9"/>
                  </a:cubicBezTo>
                  <a:cubicBezTo>
                    <a:pt x="11224" y="119"/>
                    <a:pt x="12918" y="1221"/>
                    <a:pt x="13659" y="2985"/>
                  </a:cubicBezTo>
                  <a:cubicBezTo>
                    <a:pt x="14400" y="4748"/>
                    <a:pt x="14188" y="7172"/>
                    <a:pt x="12600" y="9928"/>
                  </a:cubicBezTo>
                  <a:cubicBezTo>
                    <a:pt x="11012" y="12683"/>
                    <a:pt x="8047" y="15768"/>
                    <a:pt x="6035" y="17752"/>
                  </a:cubicBezTo>
                  <a:cubicBezTo>
                    <a:pt x="4023" y="19736"/>
                    <a:pt x="2965" y="20617"/>
                    <a:pt x="3071" y="21058"/>
                  </a:cubicBezTo>
                  <a:cubicBezTo>
                    <a:pt x="3176" y="21499"/>
                    <a:pt x="4447" y="21499"/>
                    <a:pt x="7729" y="20948"/>
                  </a:cubicBezTo>
                  <a:cubicBezTo>
                    <a:pt x="11012" y="20397"/>
                    <a:pt x="16306" y="19295"/>
                    <a:pt x="21600" y="18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7051972" y="1584918"/>
              <a:ext cx="231526" cy="38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65" fill="norm" stroke="1" extrusionOk="0">
                  <a:moveTo>
                    <a:pt x="21270" y="734"/>
                  </a:moveTo>
                  <a:cubicBezTo>
                    <a:pt x="20331" y="311"/>
                    <a:pt x="19392" y="-113"/>
                    <a:pt x="17396" y="28"/>
                  </a:cubicBezTo>
                  <a:cubicBezTo>
                    <a:pt x="15400" y="169"/>
                    <a:pt x="12348" y="875"/>
                    <a:pt x="9296" y="2640"/>
                  </a:cubicBezTo>
                  <a:cubicBezTo>
                    <a:pt x="6244" y="4405"/>
                    <a:pt x="3192" y="7228"/>
                    <a:pt x="1548" y="10052"/>
                  </a:cubicBezTo>
                  <a:cubicBezTo>
                    <a:pt x="-95" y="12875"/>
                    <a:pt x="-330" y="15699"/>
                    <a:pt x="374" y="17675"/>
                  </a:cubicBezTo>
                  <a:cubicBezTo>
                    <a:pt x="1079" y="19652"/>
                    <a:pt x="2722" y="20781"/>
                    <a:pt x="5070" y="21134"/>
                  </a:cubicBezTo>
                  <a:cubicBezTo>
                    <a:pt x="7418" y="21487"/>
                    <a:pt x="10470" y="21063"/>
                    <a:pt x="13522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7302883" y="1697866"/>
              <a:ext cx="1894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850"/>
                    <a:pt x="3818" y="11700"/>
                    <a:pt x="1118" y="15300"/>
                  </a:cubicBezTo>
                  <a:cubicBezTo>
                    <a:pt x="-1582" y="18900"/>
                    <a:pt x="1118" y="202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7406167" y="1774534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8000"/>
                    <a:pt x="12077" y="14400"/>
                    <a:pt x="15677" y="10800"/>
                  </a:cubicBezTo>
                  <a:cubicBezTo>
                    <a:pt x="19277" y="7200"/>
                    <a:pt x="204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8392246" y="1582863"/>
              <a:ext cx="14094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21273" y="0"/>
                  </a:moveTo>
                  <a:cubicBezTo>
                    <a:pt x="19344" y="0"/>
                    <a:pt x="17416" y="0"/>
                    <a:pt x="14330" y="1102"/>
                  </a:cubicBezTo>
                  <a:cubicBezTo>
                    <a:pt x="11244" y="2204"/>
                    <a:pt x="7002" y="4408"/>
                    <a:pt x="4109" y="7053"/>
                  </a:cubicBezTo>
                  <a:cubicBezTo>
                    <a:pt x="1216" y="9698"/>
                    <a:pt x="-327" y="12784"/>
                    <a:pt x="59" y="15208"/>
                  </a:cubicBezTo>
                  <a:cubicBezTo>
                    <a:pt x="444" y="17633"/>
                    <a:pt x="2759" y="19396"/>
                    <a:pt x="6616" y="20351"/>
                  </a:cubicBezTo>
                  <a:cubicBezTo>
                    <a:pt x="10473" y="21306"/>
                    <a:pt x="15873" y="21453"/>
                    <a:pt x="212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8893533" y="1575197"/>
              <a:ext cx="86805" cy="37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534" fill="norm" stroke="1" extrusionOk="0">
                  <a:moveTo>
                    <a:pt x="3703" y="0"/>
                  </a:moveTo>
                  <a:cubicBezTo>
                    <a:pt x="9257" y="1469"/>
                    <a:pt x="14811" y="2939"/>
                    <a:pt x="17897" y="5363"/>
                  </a:cubicBezTo>
                  <a:cubicBezTo>
                    <a:pt x="20983" y="7788"/>
                    <a:pt x="21600" y="11167"/>
                    <a:pt x="20366" y="13886"/>
                  </a:cubicBezTo>
                  <a:cubicBezTo>
                    <a:pt x="19131" y="16604"/>
                    <a:pt x="16046" y="18661"/>
                    <a:pt x="13269" y="19910"/>
                  </a:cubicBezTo>
                  <a:cubicBezTo>
                    <a:pt x="10491" y="21159"/>
                    <a:pt x="8023" y="21600"/>
                    <a:pt x="5863" y="21527"/>
                  </a:cubicBezTo>
                  <a:cubicBezTo>
                    <a:pt x="3703" y="21453"/>
                    <a:pt x="1851" y="20865"/>
                    <a:pt x="0" y="2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9062204" y="1483195"/>
              <a:ext cx="83312" cy="47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21600" fill="norm" stroke="1" extrusionOk="0">
                  <a:moveTo>
                    <a:pt x="0" y="0"/>
                  </a:moveTo>
                  <a:cubicBezTo>
                    <a:pt x="5554" y="1510"/>
                    <a:pt x="11109" y="3019"/>
                    <a:pt x="15120" y="5168"/>
                  </a:cubicBezTo>
                  <a:cubicBezTo>
                    <a:pt x="19131" y="7316"/>
                    <a:pt x="21600" y="10103"/>
                    <a:pt x="19131" y="12948"/>
                  </a:cubicBezTo>
                  <a:cubicBezTo>
                    <a:pt x="16663" y="15794"/>
                    <a:pt x="9257" y="18697"/>
                    <a:pt x="18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8502525" y="1513862"/>
              <a:ext cx="61336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04"/>
                    <a:pt x="14400" y="608"/>
                    <a:pt x="12600" y="2028"/>
                  </a:cubicBezTo>
                  <a:cubicBezTo>
                    <a:pt x="10800" y="3448"/>
                    <a:pt x="10800" y="5983"/>
                    <a:pt x="10800" y="8772"/>
                  </a:cubicBezTo>
                  <a:cubicBezTo>
                    <a:pt x="10800" y="11561"/>
                    <a:pt x="10800" y="14603"/>
                    <a:pt x="9000" y="16783"/>
                  </a:cubicBezTo>
                  <a:cubicBezTo>
                    <a:pt x="7200" y="18963"/>
                    <a:pt x="3600" y="202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8847532" y="1536862"/>
              <a:ext cx="1681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9257" y="0"/>
                  </a:moveTo>
                  <a:cubicBezTo>
                    <a:pt x="15429" y="4027"/>
                    <a:pt x="21600" y="8054"/>
                    <a:pt x="20057" y="11654"/>
                  </a:cubicBezTo>
                  <a:cubicBezTo>
                    <a:pt x="18514" y="15254"/>
                    <a:pt x="9257" y="184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8641467" y="1575197"/>
              <a:ext cx="121731" cy="32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503" fill="norm" stroke="1" extrusionOk="0">
                  <a:moveTo>
                    <a:pt x="15707" y="0"/>
                  </a:moveTo>
                  <a:cubicBezTo>
                    <a:pt x="12622" y="2512"/>
                    <a:pt x="9536" y="5023"/>
                    <a:pt x="7111" y="7953"/>
                  </a:cubicBezTo>
                  <a:cubicBezTo>
                    <a:pt x="4687" y="10884"/>
                    <a:pt x="2924" y="14233"/>
                    <a:pt x="1601" y="16577"/>
                  </a:cubicBezTo>
                  <a:cubicBezTo>
                    <a:pt x="279" y="18921"/>
                    <a:pt x="-603" y="20260"/>
                    <a:pt x="499" y="20930"/>
                  </a:cubicBezTo>
                  <a:cubicBezTo>
                    <a:pt x="1601" y="21600"/>
                    <a:pt x="4687" y="21600"/>
                    <a:pt x="8434" y="21349"/>
                  </a:cubicBezTo>
                  <a:cubicBezTo>
                    <a:pt x="12181" y="21098"/>
                    <a:pt x="16589" y="20595"/>
                    <a:pt x="20997" y="20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8609861" y="1728533"/>
              <a:ext cx="153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4"/>
                    <a:pt x="3600" y="7714"/>
                  </a:cubicBezTo>
                  <a:cubicBezTo>
                    <a:pt x="7200" y="4114"/>
                    <a:pt x="144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7763692" y="1654253"/>
              <a:ext cx="140820" cy="16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0976" fill="norm" stroke="1" extrusionOk="0">
                  <a:moveTo>
                    <a:pt x="21254" y="666"/>
                  </a:moveTo>
                  <a:cubicBezTo>
                    <a:pt x="19325" y="21"/>
                    <a:pt x="17397" y="-624"/>
                    <a:pt x="13925" y="1149"/>
                  </a:cubicBezTo>
                  <a:cubicBezTo>
                    <a:pt x="10454" y="2922"/>
                    <a:pt x="5440" y="7113"/>
                    <a:pt x="2740" y="10176"/>
                  </a:cubicBezTo>
                  <a:cubicBezTo>
                    <a:pt x="40" y="13239"/>
                    <a:pt x="-346" y="15173"/>
                    <a:pt x="233" y="16624"/>
                  </a:cubicBezTo>
                  <a:cubicBezTo>
                    <a:pt x="811" y="18075"/>
                    <a:pt x="2354" y="19042"/>
                    <a:pt x="5247" y="19686"/>
                  </a:cubicBezTo>
                  <a:cubicBezTo>
                    <a:pt x="8140" y="20331"/>
                    <a:pt x="12383" y="20654"/>
                    <a:pt x="16625" y="20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7942845" y="1690199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7942845" y="1669259"/>
              <a:ext cx="100625" cy="12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259" fill="norm" stroke="1" extrusionOk="0">
                  <a:moveTo>
                    <a:pt x="0" y="8553"/>
                  </a:moveTo>
                  <a:cubicBezTo>
                    <a:pt x="0" y="6435"/>
                    <a:pt x="0" y="4318"/>
                    <a:pt x="1054" y="2624"/>
                  </a:cubicBezTo>
                  <a:cubicBezTo>
                    <a:pt x="2107" y="930"/>
                    <a:pt x="4215" y="-341"/>
                    <a:pt x="7902" y="83"/>
                  </a:cubicBezTo>
                  <a:cubicBezTo>
                    <a:pt x="11590" y="506"/>
                    <a:pt x="16858" y="2624"/>
                    <a:pt x="19229" y="5800"/>
                  </a:cubicBezTo>
                  <a:cubicBezTo>
                    <a:pt x="21600" y="8977"/>
                    <a:pt x="21073" y="13212"/>
                    <a:pt x="18439" y="15965"/>
                  </a:cubicBezTo>
                  <a:cubicBezTo>
                    <a:pt x="15805" y="18718"/>
                    <a:pt x="11063" y="19988"/>
                    <a:pt x="6322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8134517" y="1628864"/>
              <a:ext cx="38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8142183" y="1629474"/>
              <a:ext cx="92003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1200" y="14056"/>
                    <a:pt x="2400" y="6856"/>
                    <a:pt x="4500" y="3256"/>
                  </a:cubicBezTo>
                  <a:cubicBezTo>
                    <a:pt x="6600" y="-344"/>
                    <a:pt x="9600" y="-344"/>
                    <a:pt x="12600" y="376"/>
                  </a:cubicBezTo>
                  <a:cubicBezTo>
                    <a:pt x="15600" y="1096"/>
                    <a:pt x="18600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8142183" y="1690199"/>
              <a:ext cx="115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8249519" y="1483195"/>
              <a:ext cx="76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8418189" y="1391192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7735841" y="1966205"/>
              <a:ext cx="49067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8" y="17673"/>
                    <a:pt x="6075" y="13745"/>
                    <a:pt x="9675" y="10145"/>
                  </a:cubicBezTo>
                  <a:cubicBezTo>
                    <a:pt x="13275" y="6545"/>
                    <a:pt x="17438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7905714" y="2012206"/>
              <a:ext cx="343806" cy="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845" y="19440"/>
                  </a:moveTo>
                  <a:cubicBezTo>
                    <a:pt x="885" y="20520"/>
                    <a:pt x="-75" y="21600"/>
                    <a:pt x="5" y="21600"/>
                  </a:cubicBezTo>
                  <a:cubicBezTo>
                    <a:pt x="85" y="21600"/>
                    <a:pt x="1205" y="20520"/>
                    <a:pt x="4965" y="16740"/>
                  </a:cubicBezTo>
                  <a:cubicBezTo>
                    <a:pt x="8725" y="12960"/>
                    <a:pt x="15125" y="6480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8050181" y="2088875"/>
              <a:ext cx="23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8004180" y="2219211"/>
              <a:ext cx="84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8073182" y="2226878"/>
              <a:ext cx="1303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7191495" y="2541218"/>
              <a:ext cx="153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7222162" y="2464549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7298831" y="2476510"/>
              <a:ext cx="115004" cy="15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2510"/>
                  </a:moveTo>
                  <a:cubicBezTo>
                    <a:pt x="480" y="7653"/>
                    <a:pt x="960" y="12796"/>
                    <a:pt x="1200" y="16224"/>
                  </a:cubicBezTo>
                  <a:cubicBezTo>
                    <a:pt x="1440" y="19653"/>
                    <a:pt x="1440" y="21367"/>
                    <a:pt x="1200" y="21367"/>
                  </a:cubicBezTo>
                  <a:cubicBezTo>
                    <a:pt x="960" y="21367"/>
                    <a:pt x="480" y="19653"/>
                    <a:pt x="960" y="16224"/>
                  </a:cubicBezTo>
                  <a:cubicBezTo>
                    <a:pt x="1440" y="12796"/>
                    <a:pt x="2880" y="7653"/>
                    <a:pt x="4560" y="4567"/>
                  </a:cubicBezTo>
                  <a:cubicBezTo>
                    <a:pt x="6240" y="1481"/>
                    <a:pt x="8160" y="453"/>
                    <a:pt x="10320" y="110"/>
                  </a:cubicBezTo>
                  <a:cubicBezTo>
                    <a:pt x="12480" y="-233"/>
                    <a:pt x="14880" y="110"/>
                    <a:pt x="16800" y="2853"/>
                  </a:cubicBezTo>
                  <a:cubicBezTo>
                    <a:pt x="18720" y="5596"/>
                    <a:pt x="20160" y="10738"/>
                    <a:pt x="21600" y="15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7467502" y="2472216"/>
              <a:ext cx="138003" cy="11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0" y="4226"/>
                  </a:moveTo>
                  <a:cubicBezTo>
                    <a:pt x="800" y="9391"/>
                    <a:pt x="1600" y="14557"/>
                    <a:pt x="3000" y="17609"/>
                  </a:cubicBezTo>
                  <a:cubicBezTo>
                    <a:pt x="4400" y="20661"/>
                    <a:pt x="6400" y="21600"/>
                    <a:pt x="8000" y="20661"/>
                  </a:cubicBezTo>
                  <a:cubicBezTo>
                    <a:pt x="9600" y="19722"/>
                    <a:pt x="10800" y="16904"/>
                    <a:pt x="13000" y="13148"/>
                  </a:cubicBezTo>
                  <a:cubicBezTo>
                    <a:pt x="15200" y="9391"/>
                    <a:pt x="18400" y="469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7613171" y="2408326"/>
              <a:ext cx="278563" cy="1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992" fill="norm" stroke="1" extrusionOk="0">
                  <a:moveTo>
                    <a:pt x="0" y="8173"/>
                  </a:moveTo>
                  <a:cubicBezTo>
                    <a:pt x="982" y="7881"/>
                    <a:pt x="1964" y="7589"/>
                    <a:pt x="2847" y="6713"/>
                  </a:cubicBezTo>
                  <a:cubicBezTo>
                    <a:pt x="3731" y="5838"/>
                    <a:pt x="4516" y="4378"/>
                    <a:pt x="4418" y="4232"/>
                  </a:cubicBezTo>
                  <a:cubicBezTo>
                    <a:pt x="4320" y="4086"/>
                    <a:pt x="3338" y="5254"/>
                    <a:pt x="2553" y="7443"/>
                  </a:cubicBezTo>
                  <a:cubicBezTo>
                    <a:pt x="1767" y="9632"/>
                    <a:pt x="1178" y="12843"/>
                    <a:pt x="982" y="15178"/>
                  </a:cubicBezTo>
                  <a:cubicBezTo>
                    <a:pt x="785" y="17514"/>
                    <a:pt x="982" y="18973"/>
                    <a:pt x="1571" y="19995"/>
                  </a:cubicBezTo>
                  <a:cubicBezTo>
                    <a:pt x="2160" y="21016"/>
                    <a:pt x="3142" y="21600"/>
                    <a:pt x="4516" y="19995"/>
                  </a:cubicBezTo>
                  <a:cubicBezTo>
                    <a:pt x="5891" y="18389"/>
                    <a:pt x="7658" y="14595"/>
                    <a:pt x="8836" y="11530"/>
                  </a:cubicBezTo>
                  <a:cubicBezTo>
                    <a:pt x="10015" y="8465"/>
                    <a:pt x="10604" y="6130"/>
                    <a:pt x="10898" y="5692"/>
                  </a:cubicBezTo>
                  <a:cubicBezTo>
                    <a:pt x="11193" y="5254"/>
                    <a:pt x="11193" y="6713"/>
                    <a:pt x="11389" y="8319"/>
                  </a:cubicBezTo>
                  <a:cubicBezTo>
                    <a:pt x="11585" y="9924"/>
                    <a:pt x="11978" y="11676"/>
                    <a:pt x="12273" y="13281"/>
                  </a:cubicBezTo>
                  <a:cubicBezTo>
                    <a:pt x="12567" y="14886"/>
                    <a:pt x="12764" y="16346"/>
                    <a:pt x="12862" y="16346"/>
                  </a:cubicBezTo>
                  <a:cubicBezTo>
                    <a:pt x="12960" y="16346"/>
                    <a:pt x="12960" y="14886"/>
                    <a:pt x="13451" y="12843"/>
                  </a:cubicBezTo>
                  <a:cubicBezTo>
                    <a:pt x="13942" y="10800"/>
                    <a:pt x="14924" y="8173"/>
                    <a:pt x="16004" y="6130"/>
                  </a:cubicBezTo>
                  <a:cubicBezTo>
                    <a:pt x="17084" y="4087"/>
                    <a:pt x="18262" y="2627"/>
                    <a:pt x="19342" y="1605"/>
                  </a:cubicBezTo>
                  <a:cubicBezTo>
                    <a:pt x="20422" y="584"/>
                    <a:pt x="21404" y="0"/>
                    <a:pt x="21404" y="0"/>
                  </a:cubicBezTo>
                  <a:cubicBezTo>
                    <a:pt x="21404" y="0"/>
                    <a:pt x="20422" y="584"/>
                    <a:pt x="19538" y="1314"/>
                  </a:cubicBezTo>
                  <a:cubicBezTo>
                    <a:pt x="18655" y="2043"/>
                    <a:pt x="17869" y="2919"/>
                    <a:pt x="17378" y="4086"/>
                  </a:cubicBezTo>
                  <a:cubicBezTo>
                    <a:pt x="16887" y="5254"/>
                    <a:pt x="16691" y="6713"/>
                    <a:pt x="17378" y="8173"/>
                  </a:cubicBezTo>
                  <a:cubicBezTo>
                    <a:pt x="18065" y="9632"/>
                    <a:pt x="19636" y="11092"/>
                    <a:pt x="20520" y="12551"/>
                  </a:cubicBezTo>
                  <a:cubicBezTo>
                    <a:pt x="21404" y="14011"/>
                    <a:pt x="21600" y="15470"/>
                    <a:pt x="21109" y="16784"/>
                  </a:cubicBezTo>
                  <a:cubicBezTo>
                    <a:pt x="20618" y="18097"/>
                    <a:pt x="19440" y="19265"/>
                    <a:pt x="18262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7919845" y="2407368"/>
              <a:ext cx="161005" cy="12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7" fill="norm" stroke="1" extrusionOk="0">
                  <a:moveTo>
                    <a:pt x="0" y="11185"/>
                  </a:moveTo>
                  <a:cubicBezTo>
                    <a:pt x="3429" y="9863"/>
                    <a:pt x="6857" y="8540"/>
                    <a:pt x="9600" y="6777"/>
                  </a:cubicBezTo>
                  <a:cubicBezTo>
                    <a:pt x="12343" y="5014"/>
                    <a:pt x="14400" y="2810"/>
                    <a:pt x="14571" y="1487"/>
                  </a:cubicBezTo>
                  <a:cubicBezTo>
                    <a:pt x="14743" y="165"/>
                    <a:pt x="13029" y="-276"/>
                    <a:pt x="11314" y="165"/>
                  </a:cubicBezTo>
                  <a:cubicBezTo>
                    <a:pt x="9600" y="606"/>
                    <a:pt x="7886" y="1928"/>
                    <a:pt x="6343" y="3691"/>
                  </a:cubicBezTo>
                  <a:cubicBezTo>
                    <a:pt x="4800" y="5455"/>
                    <a:pt x="3429" y="7659"/>
                    <a:pt x="3771" y="10744"/>
                  </a:cubicBezTo>
                  <a:cubicBezTo>
                    <a:pt x="4114" y="13830"/>
                    <a:pt x="6171" y="17797"/>
                    <a:pt x="9429" y="19561"/>
                  </a:cubicBezTo>
                  <a:cubicBezTo>
                    <a:pt x="12686" y="21324"/>
                    <a:pt x="17143" y="20883"/>
                    <a:pt x="21600" y="2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8363457" y="2417921"/>
              <a:ext cx="123735" cy="16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0960" fill="norm" stroke="1" extrusionOk="0">
                  <a:moveTo>
                    <a:pt x="20916" y="3072"/>
                  </a:moveTo>
                  <a:cubicBezTo>
                    <a:pt x="19620" y="1743"/>
                    <a:pt x="18324" y="414"/>
                    <a:pt x="16596" y="81"/>
                  </a:cubicBezTo>
                  <a:cubicBezTo>
                    <a:pt x="14868" y="-251"/>
                    <a:pt x="12708" y="414"/>
                    <a:pt x="9900" y="2407"/>
                  </a:cubicBezTo>
                  <a:cubicBezTo>
                    <a:pt x="7092" y="4401"/>
                    <a:pt x="3636" y="7724"/>
                    <a:pt x="1692" y="10217"/>
                  </a:cubicBezTo>
                  <a:cubicBezTo>
                    <a:pt x="-252" y="12709"/>
                    <a:pt x="-684" y="14371"/>
                    <a:pt x="1260" y="16198"/>
                  </a:cubicBezTo>
                  <a:cubicBezTo>
                    <a:pt x="3204" y="18026"/>
                    <a:pt x="7524" y="20020"/>
                    <a:pt x="10764" y="20684"/>
                  </a:cubicBezTo>
                  <a:cubicBezTo>
                    <a:pt x="14004" y="21349"/>
                    <a:pt x="16164" y="20684"/>
                    <a:pt x="18324" y="20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8500014" y="2264894"/>
              <a:ext cx="163516" cy="28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126" fill="norm" stroke="1" extrusionOk="0">
                  <a:moveTo>
                    <a:pt x="13287" y="13989"/>
                  </a:moveTo>
                  <a:cubicBezTo>
                    <a:pt x="11625" y="13803"/>
                    <a:pt x="9964" y="13616"/>
                    <a:pt x="7804" y="14268"/>
                  </a:cubicBezTo>
                  <a:cubicBezTo>
                    <a:pt x="5644" y="14920"/>
                    <a:pt x="2985" y="16409"/>
                    <a:pt x="1490" y="17620"/>
                  </a:cubicBezTo>
                  <a:cubicBezTo>
                    <a:pt x="-6" y="18830"/>
                    <a:pt x="-338" y="19761"/>
                    <a:pt x="327" y="20413"/>
                  </a:cubicBezTo>
                  <a:cubicBezTo>
                    <a:pt x="991" y="21065"/>
                    <a:pt x="2653" y="21437"/>
                    <a:pt x="4979" y="20785"/>
                  </a:cubicBezTo>
                  <a:cubicBezTo>
                    <a:pt x="7305" y="20134"/>
                    <a:pt x="10296" y="18458"/>
                    <a:pt x="12954" y="15292"/>
                  </a:cubicBezTo>
                  <a:cubicBezTo>
                    <a:pt x="15613" y="12127"/>
                    <a:pt x="17939" y="7471"/>
                    <a:pt x="19102" y="4492"/>
                  </a:cubicBezTo>
                  <a:cubicBezTo>
                    <a:pt x="20265" y="1513"/>
                    <a:pt x="20265" y="209"/>
                    <a:pt x="19600" y="23"/>
                  </a:cubicBezTo>
                  <a:cubicBezTo>
                    <a:pt x="18936" y="-163"/>
                    <a:pt x="17607" y="768"/>
                    <a:pt x="16443" y="3003"/>
                  </a:cubicBezTo>
                  <a:cubicBezTo>
                    <a:pt x="15280" y="5237"/>
                    <a:pt x="14284" y="8775"/>
                    <a:pt x="14284" y="11382"/>
                  </a:cubicBezTo>
                  <a:cubicBezTo>
                    <a:pt x="14284" y="13989"/>
                    <a:pt x="15280" y="15665"/>
                    <a:pt x="16610" y="16689"/>
                  </a:cubicBezTo>
                  <a:cubicBezTo>
                    <a:pt x="17939" y="17713"/>
                    <a:pt x="19600" y="18085"/>
                    <a:pt x="21262" y="18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8755969" y="2194749"/>
              <a:ext cx="106898" cy="40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541" fill="norm" stroke="1" extrusionOk="0">
                  <a:moveTo>
                    <a:pt x="21011" y="2968"/>
                  </a:moveTo>
                  <a:cubicBezTo>
                    <a:pt x="21011" y="2280"/>
                    <a:pt x="21011" y="1592"/>
                    <a:pt x="20006" y="1042"/>
                  </a:cubicBezTo>
                  <a:cubicBezTo>
                    <a:pt x="19002" y="491"/>
                    <a:pt x="16992" y="79"/>
                    <a:pt x="14732" y="10"/>
                  </a:cubicBezTo>
                  <a:cubicBezTo>
                    <a:pt x="12472" y="-59"/>
                    <a:pt x="9960" y="216"/>
                    <a:pt x="7197" y="1317"/>
                  </a:cubicBezTo>
                  <a:cubicBezTo>
                    <a:pt x="4434" y="2417"/>
                    <a:pt x="1420" y="4344"/>
                    <a:pt x="416" y="7164"/>
                  </a:cubicBezTo>
                  <a:cubicBezTo>
                    <a:pt x="-589" y="9984"/>
                    <a:pt x="416" y="13699"/>
                    <a:pt x="1420" y="16244"/>
                  </a:cubicBezTo>
                  <a:cubicBezTo>
                    <a:pt x="2425" y="18789"/>
                    <a:pt x="3430" y="20165"/>
                    <a:pt x="4434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8709530" y="2410882"/>
              <a:ext cx="15333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429"/>
                    <a:pt x="10800" y="9257"/>
                    <a:pt x="14400" y="5657"/>
                  </a:cubicBezTo>
                  <a:cubicBezTo>
                    <a:pt x="18000" y="2057"/>
                    <a:pt x="198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9234409" y="2124550"/>
              <a:ext cx="387475" cy="56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34" fill="norm" stroke="1" extrusionOk="0">
                  <a:moveTo>
                    <a:pt x="7051" y="8275"/>
                  </a:moveTo>
                  <a:cubicBezTo>
                    <a:pt x="6483" y="7983"/>
                    <a:pt x="5914" y="7691"/>
                    <a:pt x="5346" y="7739"/>
                  </a:cubicBezTo>
                  <a:cubicBezTo>
                    <a:pt x="4778" y="7788"/>
                    <a:pt x="4209" y="8177"/>
                    <a:pt x="3357" y="8907"/>
                  </a:cubicBezTo>
                  <a:cubicBezTo>
                    <a:pt x="2504" y="9637"/>
                    <a:pt x="1367" y="10707"/>
                    <a:pt x="728" y="11485"/>
                  </a:cubicBezTo>
                  <a:cubicBezTo>
                    <a:pt x="88" y="12264"/>
                    <a:pt x="-54" y="12750"/>
                    <a:pt x="17" y="13237"/>
                  </a:cubicBezTo>
                  <a:cubicBezTo>
                    <a:pt x="88" y="13723"/>
                    <a:pt x="372" y="14210"/>
                    <a:pt x="870" y="14356"/>
                  </a:cubicBezTo>
                  <a:cubicBezTo>
                    <a:pt x="1367" y="14502"/>
                    <a:pt x="2078" y="14307"/>
                    <a:pt x="2859" y="13772"/>
                  </a:cubicBezTo>
                  <a:cubicBezTo>
                    <a:pt x="3641" y="13237"/>
                    <a:pt x="4493" y="12361"/>
                    <a:pt x="4920" y="11242"/>
                  </a:cubicBezTo>
                  <a:cubicBezTo>
                    <a:pt x="5346" y="10123"/>
                    <a:pt x="5346" y="8761"/>
                    <a:pt x="6483" y="7107"/>
                  </a:cubicBezTo>
                  <a:cubicBezTo>
                    <a:pt x="7620" y="5453"/>
                    <a:pt x="9893" y="3507"/>
                    <a:pt x="11385" y="2291"/>
                  </a:cubicBezTo>
                  <a:cubicBezTo>
                    <a:pt x="12878" y="1075"/>
                    <a:pt x="13588" y="588"/>
                    <a:pt x="14299" y="296"/>
                  </a:cubicBezTo>
                  <a:cubicBezTo>
                    <a:pt x="15009" y="4"/>
                    <a:pt x="15720" y="-93"/>
                    <a:pt x="16075" y="102"/>
                  </a:cubicBezTo>
                  <a:cubicBezTo>
                    <a:pt x="16430" y="296"/>
                    <a:pt x="16430" y="783"/>
                    <a:pt x="15720" y="2242"/>
                  </a:cubicBezTo>
                  <a:cubicBezTo>
                    <a:pt x="15009" y="3702"/>
                    <a:pt x="13588" y="6134"/>
                    <a:pt x="12167" y="8907"/>
                  </a:cubicBezTo>
                  <a:cubicBezTo>
                    <a:pt x="10746" y="11680"/>
                    <a:pt x="9325" y="14793"/>
                    <a:pt x="8543" y="16642"/>
                  </a:cubicBezTo>
                  <a:cubicBezTo>
                    <a:pt x="7762" y="18491"/>
                    <a:pt x="7620" y="19075"/>
                    <a:pt x="7549" y="19610"/>
                  </a:cubicBezTo>
                  <a:cubicBezTo>
                    <a:pt x="7478" y="20145"/>
                    <a:pt x="7478" y="20631"/>
                    <a:pt x="7975" y="20972"/>
                  </a:cubicBezTo>
                  <a:cubicBezTo>
                    <a:pt x="8472" y="21312"/>
                    <a:pt x="9467" y="21507"/>
                    <a:pt x="10249" y="21410"/>
                  </a:cubicBezTo>
                  <a:cubicBezTo>
                    <a:pt x="11030" y="21312"/>
                    <a:pt x="11599" y="20923"/>
                    <a:pt x="12238" y="19950"/>
                  </a:cubicBezTo>
                  <a:cubicBezTo>
                    <a:pt x="12878" y="18977"/>
                    <a:pt x="13588" y="17421"/>
                    <a:pt x="13872" y="16399"/>
                  </a:cubicBezTo>
                  <a:cubicBezTo>
                    <a:pt x="14157" y="15377"/>
                    <a:pt x="14014" y="14891"/>
                    <a:pt x="15222" y="14258"/>
                  </a:cubicBezTo>
                  <a:cubicBezTo>
                    <a:pt x="16430" y="13626"/>
                    <a:pt x="18988" y="12848"/>
                    <a:pt x="21546" y="12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7563053" y="2778890"/>
              <a:ext cx="96120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14558" y="0"/>
                  </a:moveTo>
                  <a:cubicBezTo>
                    <a:pt x="10579" y="3677"/>
                    <a:pt x="6600" y="7353"/>
                    <a:pt x="4042" y="10570"/>
                  </a:cubicBezTo>
                  <a:cubicBezTo>
                    <a:pt x="1484" y="13787"/>
                    <a:pt x="347" y="16545"/>
                    <a:pt x="63" y="18498"/>
                  </a:cubicBezTo>
                  <a:cubicBezTo>
                    <a:pt x="-221" y="20451"/>
                    <a:pt x="347" y="21600"/>
                    <a:pt x="4042" y="21600"/>
                  </a:cubicBezTo>
                  <a:cubicBezTo>
                    <a:pt x="7737" y="21600"/>
                    <a:pt x="14558" y="20451"/>
                    <a:pt x="21379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7475168" y="2901560"/>
              <a:ext cx="107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7705173" y="2924560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7820176" y="2692000"/>
              <a:ext cx="122670" cy="34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16200" y="13304"/>
                  </a:moveTo>
                  <a:cubicBezTo>
                    <a:pt x="13950" y="13304"/>
                    <a:pt x="11700" y="13304"/>
                    <a:pt x="9000" y="13930"/>
                  </a:cubicBezTo>
                  <a:cubicBezTo>
                    <a:pt x="6300" y="14557"/>
                    <a:pt x="3150" y="15809"/>
                    <a:pt x="1575" y="16826"/>
                  </a:cubicBezTo>
                  <a:cubicBezTo>
                    <a:pt x="0" y="17843"/>
                    <a:pt x="0" y="18626"/>
                    <a:pt x="0" y="19409"/>
                  </a:cubicBezTo>
                  <a:cubicBezTo>
                    <a:pt x="0" y="20191"/>
                    <a:pt x="0" y="20974"/>
                    <a:pt x="1125" y="21287"/>
                  </a:cubicBezTo>
                  <a:cubicBezTo>
                    <a:pt x="2250" y="21600"/>
                    <a:pt x="4500" y="21443"/>
                    <a:pt x="7425" y="20426"/>
                  </a:cubicBezTo>
                  <a:cubicBezTo>
                    <a:pt x="10350" y="19409"/>
                    <a:pt x="13950" y="17530"/>
                    <a:pt x="16200" y="14243"/>
                  </a:cubicBezTo>
                  <a:cubicBezTo>
                    <a:pt x="18450" y="10957"/>
                    <a:pt x="19350" y="6261"/>
                    <a:pt x="19800" y="3522"/>
                  </a:cubicBezTo>
                  <a:cubicBezTo>
                    <a:pt x="20250" y="783"/>
                    <a:pt x="20250" y="0"/>
                    <a:pt x="19800" y="0"/>
                  </a:cubicBezTo>
                  <a:cubicBezTo>
                    <a:pt x="19350" y="0"/>
                    <a:pt x="18450" y="783"/>
                    <a:pt x="17550" y="3443"/>
                  </a:cubicBezTo>
                  <a:cubicBezTo>
                    <a:pt x="16650" y="6104"/>
                    <a:pt x="15750" y="10643"/>
                    <a:pt x="16425" y="13696"/>
                  </a:cubicBezTo>
                  <a:cubicBezTo>
                    <a:pt x="17100" y="16748"/>
                    <a:pt x="19350" y="18313"/>
                    <a:pt x="21600" y="1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7996514" y="2947561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8011847" y="2832558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8027181" y="2832558"/>
              <a:ext cx="99670" cy="18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0"/>
                    <a:pt x="16062" y="0"/>
                    <a:pt x="13292" y="292"/>
                  </a:cubicBezTo>
                  <a:cubicBezTo>
                    <a:pt x="10523" y="584"/>
                    <a:pt x="7754" y="1168"/>
                    <a:pt x="7477" y="3065"/>
                  </a:cubicBezTo>
                  <a:cubicBezTo>
                    <a:pt x="7200" y="4962"/>
                    <a:pt x="9415" y="8173"/>
                    <a:pt x="11908" y="10654"/>
                  </a:cubicBezTo>
                  <a:cubicBezTo>
                    <a:pt x="14400" y="13135"/>
                    <a:pt x="17169" y="14886"/>
                    <a:pt x="18831" y="16492"/>
                  </a:cubicBezTo>
                  <a:cubicBezTo>
                    <a:pt x="20492" y="18097"/>
                    <a:pt x="21046" y="19557"/>
                    <a:pt x="19938" y="20432"/>
                  </a:cubicBezTo>
                  <a:cubicBezTo>
                    <a:pt x="18831" y="21308"/>
                    <a:pt x="16062" y="21600"/>
                    <a:pt x="13015" y="21600"/>
                  </a:cubicBezTo>
                  <a:cubicBezTo>
                    <a:pt x="9969" y="21600"/>
                    <a:pt x="6646" y="21308"/>
                    <a:pt x="4431" y="20432"/>
                  </a:cubicBezTo>
                  <a:cubicBezTo>
                    <a:pt x="2215" y="19557"/>
                    <a:pt x="1108" y="18097"/>
                    <a:pt x="0" y="16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8169356" y="2679222"/>
              <a:ext cx="49497" cy="35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87" fill="norm" stroke="1" extrusionOk="0">
                  <a:moveTo>
                    <a:pt x="20917" y="0"/>
                  </a:moveTo>
                  <a:cubicBezTo>
                    <a:pt x="14437" y="4289"/>
                    <a:pt x="7957" y="8579"/>
                    <a:pt x="4177" y="11719"/>
                  </a:cubicBezTo>
                  <a:cubicBezTo>
                    <a:pt x="397" y="14860"/>
                    <a:pt x="-683" y="16851"/>
                    <a:pt x="397" y="18383"/>
                  </a:cubicBezTo>
                  <a:cubicBezTo>
                    <a:pt x="1477" y="19915"/>
                    <a:pt x="4717" y="20987"/>
                    <a:pt x="8497" y="21294"/>
                  </a:cubicBezTo>
                  <a:cubicBezTo>
                    <a:pt x="12277" y="21600"/>
                    <a:pt x="16597" y="21140"/>
                    <a:pt x="18757" y="20145"/>
                  </a:cubicBezTo>
                  <a:cubicBezTo>
                    <a:pt x="20917" y="19149"/>
                    <a:pt x="20917" y="17617"/>
                    <a:pt x="20917" y="16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8111516" y="2786557"/>
              <a:ext cx="314341" cy="21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7027"/>
                  </a:moveTo>
                  <a:cubicBezTo>
                    <a:pt x="4039" y="8328"/>
                    <a:pt x="8078" y="9629"/>
                    <a:pt x="10800" y="11321"/>
                  </a:cubicBezTo>
                  <a:cubicBezTo>
                    <a:pt x="13522" y="13012"/>
                    <a:pt x="14927" y="15094"/>
                    <a:pt x="15541" y="16786"/>
                  </a:cubicBezTo>
                  <a:cubicBezTo>
                    <a:pt x="16156" y="18477"/>
                    <a:pt x="15980" y="19778"/>
                    <a:pt x="15454" y="20559"/>
                  </a:cubicBezTo>
                  <a:cubicBezTo>
                    <a:pt x="14927" y="21340"/>
                    <a:pt x="14049" y="21600"/>
                    <a:pt x="13346" y="21210"/>
                  </a:cubicBezTo>
                  <a:cubicBezTo>
                    <a:pt x="12644" y="20819"/>
                    <a:pt x="12117" y="19778"/>
                    <a:pt x="11941" y="17827"/>
                  </a:cubicBezTo>
                  <a:cubicBezTo>
                    <a:pt x="11766" y="15875"/>
                    <a:pt x="11941" y="13012"/>
                    <a:pt x="12468" y="11060"/>
                  </a:cubicBezTo>
                  <a:cubicBezTo>
                    <a:pt x="12995" y="9108"/>
                    <a:pt x="13873" y="8068"/>
                    <a:pt x="14751" y="7417"/>
                  </a:cubicBezTo>
                  <a:cubicBezTo>
                    <a:pt x="15629" y="6766"/>
                    <a:pt x="16507" y="6506"/>
                    <a:pt x="17385" y="6376"/>
                  </a:cubicBezTo>
                  <a:cubicBezTo>
                    <a:pt x="18263" y="6246"/>
                    <a:pt x="19141" y="6246"/>
                    <a:pt x="19580" y="6896"/>
                  </a:cubicBezTo>
                  <a:cubicBezTo>
                    <a:pt x="20019" y="7547"/>
                    <a:pt x="20019" y="8848"/>
                    <a:pt x="20107" y="9108"/>
                  </a:cubicBezTo>
                  <a:cubicBezTo>
                    <a:pt x="20195" y="9369"/>
                    <a:pt x="20371" y="8588"/>
                    <a:pt x="20634" y="6896"/>
                  </a:cubicBezTo>
                  <a:cubicBezTo>
                    <a:pt x="20898" y="5205"/>
                    <a:pt x="21249" y="26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8471857" y="2633221"/>
              <a:ext cx="159689" cy="32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28" fill="norm" stroke="1" extrusionOk="0">
                  <a:moveTo>
                    <a:pt x="10286" y="0"/>
                  </a:moveTo>
                  <a:cubicBezTo>
                    <a:pt x="9257" y="4894"/>
                    <a:pt x="8229" y="9788"/>
                    <a:pt x="7543" y="12994"/>
                  </a:cubicBezTo>
                  <a:cubicBezTo>
                    <a:pt x="6857" y="16200"/>
                    <a:pt x="6514" y="17719"/>
                    <a:pt x="6000" y="18900"/>
                  </a:cubicBezTo>
                  <a:cubicBezTo>
                    <a:pt x="5486" y="20081"/>
                    <a:pt x="4800" y="20925"/>
                    <a:pt x="4629" y="20841"/>
                  </a:cubicBezTo>
                  <a:cubicBezTo>
                    <a:pt x="4457" y="20756"/>
                    <a:pt x="4800" y="19744"/>
                    <a:pt x="6000" y="18394"/>
                  </a:cubicBezTo>
                  <a:cubicBezTo>
                    <a:pt x="7200" y="17044"/>
                    <a:pt x="9257" y="15356"/>
                    <a:pt x="11486" y="14344"/>
                  </a:cubicBezTo>
                  <a:cubicBezTo>
                    <a:pt x="13714" y="13331"/>
                    <a:pt x="16114" y="12994"/>
                    <a:pt x="17829" y="13162"/>
                  </a:cubicBezTo>
                  <a:cubicBezTo>
                    <a:pt x="19543" y="13331"/>
                    <a:pt x="20571" y="14006"/>
                    <a:pt x="21086" y="14766"/>
                  </a:cubicBezTo>
                  <a:cubicBezTo>
                    <a:pt x="21600" y="15525"/>
                    <a:pt x="21600" y="16369"/>
                    <a:pt x="20571" y="17466"/>
                  </a:cubicBezTo>
                  <a:cubicBezTo>
                    <a:pt x="19543" y="18563"/>
                    <a:pt x="17486" y="19913"/>
                    <a:pt x="14571" y="20672"/>
                  </a:cubicBezTo>
                  <a:cubicBezTo>
                    <a:pt x="11657" y="21431"/>
                    <a:pt x="7886" y="21600"/>
                    <a:pt x="5314" y="21263"/>
                  </a:cubicBezTo>
                  <a:cubicBezTo>
                    <a:pt x="2743" y="20925"/>
                    <a:pt x="1371" y="20081"/>
                    <a:pt x="0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8694806" y="2616685"/>
              <a:ext cx="336731" cy="34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005" fill="norm" stroke="1" extrusionOk="0">
                  <a:moveTo>
                    <a:pt x="2906" y="12660"/>
                  </a:moveTo>
                  <a:cubicBezTo>
                    <a:pt x="2088" y="13126"/>
                    <a:pt x="1270" y="13593"/>
                    <a:pt x="779" y="14214"/>
                  </a:cubicBezTo>
                  <a:cubicBezTo>
                    <a:pt x="288" y="14836"/>
                    <a:pt x="125" y="15613"/>
                    <a:pt x="43" y="16701"/>
                  </a:cubicBezTo>
                  <a:cubicBezTo>
                    <a:pt x="-39" y="17788"/>
                    <a:pt x="-39" y="19187"/>
                    <a:pt x="370" y="19964"/>
                  </a:cubicBezTo>
                  <a:cubicBezTo>
                    <a:pt x="779" y="20741"/>
                    <a:pt x="1597" y="20896"/>
                    <a:pt x="2334" y="20585"/>
                  </a:cubicBezTo>
                  <a:cubicBezTo>
                    <a:pt x="3070" y="20275"/>
                    <a:pt x="3725" y="19498"/>
                    <a:pt x="4297" y="18721"/>
                  </a:cubicBezTo>
                  <a:cubicBezTo>
                    <a:pt x="4870" y="17944"/>
                    <a:pt x="5361" y="17167"/>
                    <a:pt x="5770" y="17167"/>
                  </a:cubicBezTo>
                  <a:cubicBezTo>
                    <a:pt x="6179" y="17167"/>
                    <a:pt x="6506" y="17944"/>
                    <a:pt x="6752" y="18798"/>
                  </a:cubicBezTo>
                  <a:cubicBezTo>
                    <a:pt x="6997" y="19653"/>
                    <a:pt x="7161" y="20585"/>
                    <a:pt x="7652" y="20896"/>
                  </a:cubicBezTo>
                  <a:cubicBezTo>
                    <a:pt x="8143" y="21207"/>
                    <a:pt x="8961" y="20896"/>
                    <a:pt x="10352" y="19420"/>
                  </a:cubicBezTo>
                  <a:cubicBezTo>
                    <a:pt x="11743" y="17944"/>
                    <a:pt x="13706" y="15302"/>
                    <a:pt x="15179" y="12660"/>
                  </a:cubicBezTo>
                  <a:cubicBezTo>
                    <a:pt x="16652" y="10018"/>
                    <a:pt x="17634" y="7377"/>
                    <a:pt x="18452" y="5046"/>
                  </a:cubicBezTo>
                  <a:cubicBezTo>
                    <a:pt x="19270" y="2715"/>
                    <a:pt x="19925" y="695"/>
                    <a:pt x="20006" y="151"/>
                  </a:cubicBezTo>
                  <a:cubicBezTo>
                    <a:pt x="20088" y="-393"/>
                    <a:pt x="19597" y="539"/>
                    <a:pt x="18616" y="2870"/>
                  </a:cubicBezTo>
                  <a:cubicBezTo>
                    <a:pt x="17634" y="5201"/>
                    <a:pt x="16161" y="8931"/>
                    <a:pt x="15425" y="11339"/>
                  </a:cubicBezTo>
                  <a:cubicBezTo>
                    <a:pt x="14688" y="13748"/>
                    <a:pt x="14688" y="14836"/>
                    <a:pt x="15425" y="15846"/>
                  </a:cubicBezTo>
                  <a:cubicBezTo>
                    <a:pt x="16161" y="16856"/>
                    <a:pt x="17634" y="17788"/>
                    <a:pt x="18779" y="18099"/>
                  </a:cubicBezTo>
                  <a:cubicBezTo>
                    <a:pt x="19925" y="18410"/>
                    <a:pt x="20743" y="18099"/>
                    <a:pt x="21152" y="17477"/>
                  </a:cubicBezTo>
                  <a:cubicBezTo>
                    <a:pt x="21561" y="16856"/>
                    <a:pt x="21561" y="15924"/>
                    <a:pt x="21561" y="14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8878200" y="2709889"/>
              <a:ext cx="266061" cy="18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03" fill="norm" stroke="1" extrusionOk="0">
                  <a:moveTo>
                    <a:pt x="0" y="7776"/>
                  </a:moveTo>
                  <a:cubicBezTo>
                    <a:pt x="4937" y="8928"/>
                    <a:pt x="9874" y="10080"/>
                    <a:pt x="13474" y="11664"/>
                  </a:cubicBezTo>
                  <a:cubicBezTo>
                    <a:pt x="17074" y="13248"/>
                    <a:pt x="19337" y="15264"/>
                    <a:pt x="20469" y="16992"/>
                  </a:cubicBezTo>
                  <a:cubicBezTo>
                    <a:pt x="21600" y="18720"/>
                    <a:pt x="21600" y="20160"/>
                    <a:pt x="21086" y="20880"/>
                  </a:cubicBezTo>
                  <a:cubicBezTo>
                    <a:pt x="20571" y="21600"/>
                    <a:pt x="19543" y="21600"/>
                    <a:pt x="18823" y="20736"/>
                  </a:cubicBezTo>
                  <a:cubicBezTo>
                    <a:pt x="18103" y="19872"/>
                    <a:pt x="17691" y="18144"/>
                    <a:pt x="17486" y="15696"/>
                  </a:cubicBezTo>
                  <a:cubicBezTo>
                    <a:pt x="17280" y="13248"/>
                    <a:pt x="17280" y="10080"/>
                    <a:pt x="17794" y="7344"/>
                  </a:cubicBezTo>
                  <a:cubicBezTo>
                    <a:pt x="18309" y="4608"/>
                    <a:pt x="19337" y="2304"/>
                    <a:pt x="203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9178631" y="2794224"/>
              <a:ext cx="70379" cy="13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0962" fill="norm" stroke="1" extrusionOk="0">
                  <a:moveTo>
                    <a:pt x="19695" y="0"/>
                  </a:moveTo>
                  <a:cubicBezTo>
                    <a:pt x="15971" y="400"/>
                    <a:pt x="12247" y="800"/>
                    <a:pt x="8895" y="2800"/>
                  </a:cubicBezTo>
                  <a:cubicBezTo>
                    <a:pt x="5544" y="4800"/>
                    <a:pt x="2564" y="8400"/>
                    <a:pt x="1075" y="11400"/>
                  </a:cubicBezTo>
                  <a:cubicBezTo>
                    <a:pt x="-415" y="14400"/>
                    <a:pt x="-415" y="16800"/>
                    <a:pt x="1447" y="18600"/>
                  </a:cubicBezTo>
                  <a:cubicBezTo>
                    <a:pt x="3309" y="20400"/>
                    <a:pt x="7033" y="21600"/>
                    <a:pt x="11502" y="20600"/>
                  </a:cubicBezTo>
                  <a:cubicBezTo>
                    <a:pt x="15971" y="19600"/>
                    <a:pt x="21185" y="16400"/>
                    <a:pt x="20440" y="12600"/>
                  </a:cubicBezTo>
                  <a:cubicBezTo>
                    <a:pt x="19695" y="8800"/>
                    <a:pt x="12992" y="4400"/>
                    <a:pt x="62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9292209" y="2771223"/>
              <a:ext cx="161005" cy="14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2197"/>
                  </a:moveTo>
                  <a:cubicBezTo>
                    <a:pt x="1029" y="5858"/>
                    <a:pt x="2057" y="9519"/>
                    <a:pt x="2571" y="12264"/>
                  </a:cubicBezTo>
                  <a:cubicBezTo>
                    <a:pt x="3086" y="15010"/>
                    <a:pt x="3086" y="16841"/>
                    <a:pt x="2571" y="18488"/>
                  </a:cubicBezTo>
                  <a:cubicBezTo>
                    <a:pt x="2057" y="20136"/>
                    <a:pt x="1029" y="21600"/>
                    <a:pt x="514" y="21234"/>
                  </a:cubicBezTo>
                  <a:cubicBezTo>
                    <a:pt x="0" y="20868"/>
                    <a:pt x="0" y="18671"/>
                    <a:pt x="857" y="15559"/>
                  </a:cubicBezTo>
                  <a:cubicBezTo>
                    <a:pt x="1714" y="12447"/>
                    <a:pt x="3429" y="8420"/>
                    <a:pt x="5314" y="5308"/>
                  </a:cubicBezTo>
                  <a:cubicBezTo>
                    <a:pt x="7200" y="2197"/>
                    <a:pt x="9257" y="0"/>
                    <a:pt x="11657" y="0"/>
                  </a:cubicBezTo>
                  <a:cubicBezTo>
                    <a:pt x="14057" y="0"/>
                    <a:pt x="16800" y="2197"/>
                    <a:pt x="18514" y="5675"/>
                  </a:cubicBezTo>
                  <a:cubicBezTo>
                    <a:pt x="20229" y="9153"/>
                    <a:pt x="20914" y="13912"/>
                    <a:pt x="21600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Drawing"/>
          <p:cNvGrpSpPr/>
          <p:nvPr/>
        </p:nvGrpSpPr>
        <p:grpSpPr>
          <a:xfrm>
            <a:off x="1053337" y="337779"/>
            <a:ext cx="11273903" cy="5857028"/>
            <a:chOff x="0" y="0"/>
            <a:chExt cx="11273902" cy="5857026"/>
          </a:xfrm>
        </p:grpSpPr>
        <p:sp>
          <p:nvSpPr>
            <p:cNvPr id="1477" name="Line"/>
            <p:cNvSpPr/>
            <p:nvPr/>
          </p:nvSpPr>
          <p:spPr>
            <a:xfrm>
              <a:off x="0" y="374611"/>
              <a:ext cx="193802" cy="31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0681" fill="norm" stroke="1" extrusionOk="0">
                  <a:moveTo>
                    <a:pt x="12969" y="2573"/>
                  </a:moveTo>
                  <a:cubicBezTo>
                    <a:pt x="12969" y="1729"/>
                    <a:pt x="12969" y="885"/>
                    <a:pt x="12277" y="379"/>
                  </a:cubicBezTo>
                  <a:cubicBezTo>
                    <a:pt x="11585" y="-127"/>
                    <a:pt x="10200" y="-296"/>
                    <a:pt x="8123" y="970"/>
                  </a:cubicBezTo>
                  <a:cubicBezTo>
                    <a:pt x="6046" y="2235"/>
                    <a:pt x="3277" y="4935"/>
                    <a:pt x="1615" y="8226"/>
                  </a:cubicBezTo>
                  <a:cubicBezTo>
                    <a:pt x="-46" y="11516"/>
                    <a:pt x="-600" y="15398"/>
                    <a:pt x="785" y="17845"/>
                  </a:cubicBezTo>
                  <a:cubicBezTo>
                    <a:pt x="2169" y="20291"/>
                    <a:pt x="5492" y="21304"/>
                    <a:pt x="9092" y="20291"/>
                  </a:cubicBezTo>
                  <a:cubicBezTo>
                    <a:pt x="12692" y="19279"/>
                    <a:pt x="16569" y="16242"/>
                    <a:pt x="18646" y="13035"/>
                  </a:cubicBezTo>
                  <a:cubicBezTo>
                    <a:pt x="20723" y="9829"/>
                    <a:pt x="21000" y="6454"/>
                    <a:pt x="21000" y="4345"/>
                  </a:cubicBezTo>
                  <a:cubicBezTo>
                    <a:pt x="21000" y="2235"/>
                    <a:pt x="20723" y="1392"/>
                    <a:pt x="19200" y="885"/>
                  </a:cubicBezTo>
                  <a:cubicBezTo>
                    <a:pt x="17677" y="379"/>
                    <a:pt x="14908" y="210"/>
                    <a:pt x="13108" y="548"/>
                  </a:cubicBezTo>
                  <a:cubicBezTo>
                    <a:pt x="11308" y="885"/>
                    <a:pt x="10477" y="1729"/>
                    <a:pt x="10615" y="2573"/>
                  </a:cubicBezTo>
                  <a:cubicBezTo>
                    <a:pt x="10754" y="3416"/>
                    <a:pt x="11862" y="4260"/>
                    <a:pt x="12969" y="5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280692" y="409628"/>
              <a:ext cx="214673" cy="26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552"/>
                  </a:moveTo>
                  <a:cubicBezTo>
                    <a:pt x="1029" y="729"/>
                    <a:pt x="2057" y="-94"/>
                    <a:pt x="2571" y="9"/>
                  </a:cubicBezTo>
                  <a:cubicBezTo>
                    <a:pt x="3086" y="112"/>
                    <a:pt x="3086" y="1140"/>
                    <a:pt x="3086" y="4535"/>
                  </a:cubicBezTo>
                  <a:cubicBezTo>
                    <a:pt x="3086" y="7929"/>
                    <a:pt x="3086" y="13689"/>
                    <a:pt x="3086" y="17083"/>
                  </a:cubicBezTo>
                  <a:cubicBezTo>
                    <a:pt x="3086" y="20477"/>
                    <a:pt x="3086" y="21506"/>
                    <a:pt x="3086" y="21506"/>
                  </a:cubicBezTo>
                  <a:cubicBezTo>
                    <a:pt x="3086" y="21506"/>
                    <a:pt x="3086" y="20477"/>
                    <a:pt x="3471" y="18215"/>
                  </a:cubicBezTo>
                  <a:cubicBezTo>
                    <a:pt x="3857" y="15952"/>
                    <a:pt x="4629" y="12455"/>
                    <a:pt x="5529" y="9780"/>
                  </a:cubicBezTo>
                  <a:cubicBezTo>
                    <a:pt x="6429" y="7106"/>
                    <a:pt x="7457" y="5255"/>
                    <a:pt x="8614" y="4123"/>
                  </a:cubicBezTo>
                  <a:cubicBezTo>
                    <a:pt x="9771" y="2992"/>
                    <a:pt x="11057" y="2580"/>
                    <a:pt x="12086" y="2786"/>
                  </a:cubicBezTo>
                  <a:cubicBezTo>
                    <a:pt x="13114" y="2992"/>
                    <a:pt x="13886" y="3815"/>
                    <a:pt x="14914" y="6489"/>
                  </a:cubicBezTo>
                  <a:cubicBezTo>
                    <a:pt x="15943" y="9163"/>
                    <a:pt x="17229" y="13689"/>
                    <a:pt x="18386" y="16363"/>
                  </a:cubicBezTo>
                  <a:cubicBezTo>
                    <a:pt x="19543" y="19037"/>
                    <a:pt x="20571" y="19860"/>
                    <a:pt x="21600" y="20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579699" y="413249"/>
              <a:ext cx="245340" cy="20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4" fill="norm" stroke="1" extrusionOk="0">
                  <a:moveTo>
                    <a:pt x="0" y="11097"/>
                  </a:moveTo>
                  <a:cubicBezTo>
                    <a:pt x="3825" y="8726"/>
                    <a:pt x="7650" y="6355"/>
                    <a:pt x="9788" y="4248"/>
                  </a:cubicBezTo>
                  <a:cubicBezTo>
                    <a:pt x="11925" y="2141"/>
                    <a:pt x="12375" y="297"/>
                    <a:pt x="11700" y="33"/>
                  </a:cubicBezTo>
                  <a:cubicBezTo>
                    <a:pt x="11025" y="-230"/>
                    <a:pt x="9225" y="1087"/>
                    <a:pt x="7650" y="3590"/>
                  </a:cubicBezTo>
                  <a:cubicBezTo>
                    <a:pt x="6075" y="6092"/>
                    <a:pt x="4725" y="9780"/>
                    <a:pt x="4388" y="13072"/>
                  </a:cubicBezTo>
                  <a:cubicBezTo>
                    <a:pt x="4050" y="16365"/>
                    <a:pt x="4725" y="19263"/>
                    <a:pt x="7763" y="20316"/>
                  </a:cubicBezTo>
                  <a:cubicBezTo>
                    <a:pt x="10800" y="21370"/>
                    <a:pt x="16200" y="20580"/>
                    <a:pt x="21600" y="19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932374" y="490239"/>
              <a:ext cx="191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1244887" y="206566"/>
              <a:ext cx="101497" cy="33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286" fill="norm" stroke="1" extrusionOk="0">
                  <a:moveTo>
                    <a:pt x="13021" y="0"/>
                  </a:moveTo>
                  <a:cubicBezTo>
                    <a:pt x="8806" y="1786"/>
                    <a:pt x="4591" y="3573"/>
                    <a:pt x="2221" y="6171"/>
                  </a:cubicBezTo>
                  <a:cubicBezTo>
                    <a:pt x="-150" y="8770"/>
                    <a:pt x="-677" y="12180"/>
                    <a:pt x="903" y="14941"/>
                  </a:cubicBezTo>
                  <a:cubicBezTo>
                    <a:pt x="2484" y="17702"/>
                    <a:pt x="6172" y="19814"/>
                    <a:pt x="9860" y="20707"/>
                  </a:cubicBezTo>
                  <a:cubicBezTo>
                    <a:pt x="13547" y="21600"/>
                    <a:pt x="17235" y="21275"/>
                    <a:pt x="20923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1277381" y="418286"/>
              <a:ext cx="352676" cy="8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6" fill="norm" stroke="1" extrusionOk="0">
                  <a:moveTo>
                    <a:pt x="0" y="4545"/>
                  </a:moveTo>
                  <a:cubicBezTo>
                    <a:pt x="1722" y="3910"/>
                    <a:pt x="3443" y="3275"/>
                    <a:pt x="5087" y="2639"/>
                  </a:cubicBezTo>
                  <a:cubicBezTo>
                    <a:pt x="6730" y="2004"/>
                    <a:pt x="8296" y="1369"/>
                    <a:pt x="9470" y="734"/>
                  </a:cubicBezTo>
                  <a:cubicBezTo>
                    <a:pt x="10643" y="98"/>
                    <a:pt x="11426" y="-537"/>
                    <a:pt x="11270" y="734"/>
                  </a:cubicBezTo>
                  <a:cubicBezTo>
                    <a:pt x="11113" y="2004"/>
                    <a:pt x="10017" y="5181"/>
                    <a:pt x="9391" y="8357"/>
                  </a:cubicBezTo>
                  <a:cubicBezTo>
                    <a:pt x="8765" y="11534"/>
                    <a:pt x="8609" y="14710"/>
                    <a:pt x="8922" y="16298"/>
                  </a:cubicBezTo>
                  <a:cubicBezTo>
                    <a:pt x="9235" y="17887"/>
                    <a:pt x="10017" y="17887"/>
                    <a:pt x="10722" y="16616"/>
                  </a:cubicBezTo>
                  <a:cubicBezTo>
                    <a:pt x="11426" y="15345"/>
                    <a:pt x="12052" y="12804"/>
                    <a:pt x="12678" y="10581"/>
                  </a:cubicBezTo>
                  <a:cubicBezTo>
                    <a:pt x="13304" y="8357"/>
                    <a:pt x="13930" y="6451"/>
                    <a:pt x="14557" y="8039"/>
                  </a:cubicBezTo>
                  <a:cubicBezTo>
                    <a:pt x="15183" y="9628"/>
                    <a:pt x="15809" y="14710"/>
                    <a:pt x="16670" y="17569"/>
                  </a:cubicBezTo>
                  <a:cubicBezTo>
                    <a:pt x="17530" y="20428"/>
                    <a:pt x="18626" y="21063"/>
                    <a:pt x="19487" y="19792"/>
                  </a:cubicBezTo>
                  <a:cubicBezTo>
                    <a:pt x="20348" y="18522"/>
                    <a:pt x="20974" y="15345"/>
                    <a:pt x="21600" y="12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1691391" y="428904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1737392" y="221899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1892783" y="137564"/>
              <a:ext cx="28614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3067"/>
                    <a:pt x="-1447" y="6133"/>
                    <a:pt x="353" y="9733"/>
                  </a:cubicBezTo>
                  <a:cubicBezTo>
                    <a:pt x="2153" y="13333"/>
                    <a:pt x="11153" y="17467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2013398" y="50302"/>
              <a:ext cx="498346" cy="48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16580"/>
                  </a:moveTo>
                  <a:cubicBezTo>
                    <a:pt x="1662" y="15796"/>
                    <a:pt x="3323" y="15013"/>
                    <a:pt x="4375" y="14229"/>
                  </a:cubicBezTo>
                  <a:cubicBezTo>
                    <a:pt x="5428" y="13446"/>
                    <a:pt x="5871" y="12663"/>
                    <a:pt x="5815" y="12383"/>
                  </a:cubicBezTo>
                  <a:cubicBezTo>
                    <a:pt x="5760" y="12103"/>
                    <a:pt x="5206" y="12327"/>
                    <a:pt x="4486" y="13054"/>
                  </a:cubicBezTo>
                  <a:cubicBezTo>
                    <a:pt x="3766" y="13782"/>
                    <a:pt x="2880" y="15013"/>
                    <a:pt x="2714" y="16468"/>
                  </a:cubicBezTo>
                  <a:cubicBezTo>
                    <a:pt x="2548" y="17923"/>
                    <a:pt x="3102" y="19601"/>
                    <a:pt x="4320" y="20497"/>
                  </a:cubicBezTo>
                  <a:cubicBezTo>
                    <a:pt x="5538" y="21392"/>
                    <a:pt x="7422" y="21504"/>
                    <a:pt x="9360" y="20832"/>
                  </a:cubicBezTo>
                  <a:cubicBezTo>
                    <a:pt x="11298" y="20161"/>
                    <a:pt x="13292" y="18706"/>
                    <a:pt x="14455" y="17755"/>
                  </a:cubicBezTo>
                  <a:cubicBezTo>
                    <a:pt x="15618" y="16803"/>
                    <a:pt x="15951" y="16356"/>
                    <a:pt x="16117" y="15796"/>
                  </a:cubicBezTo>
                  <a:cubicBezTo>
                    <a:pt x="16283" y="15237"/>
                    <a:pt x="16283" y="14565"/>
                    <a:pt x="16006" y="14229"/>
                  </a:cubicBezTo>
                  <a:cubicBezTo>
                    <a:pt x="15729" y="13894"/>
                    <a:pt x="15175" y="13894"/>
                    <a:pt x="14677" y="14062"/>
                  </a:cubicBezTo>
                  <a:cubicBezTo>
                    <a:pt x="14178" y="14229"/>
                    <a:pt x="13735" y="14565"/>
                    <a:pt x="13403" y="15516"/>
                  </a:cubicBezTo>
                  <a:cubicBezTo>
                    <a:pt x="13071" y="16468"/>
                    <a:pt x="12849" y="18035"/>
                    <a:pt x="12905" y="19042"/>
                  </a:cubicBezTo>
                  <a:cubicBezTo>
                    <a:pt x="12960" y="20049"/>
                    <a:pt x="13292" y="20497"/>
                    <a:pt x="13735" y="20721"/>
                  </a:cubicBezTo>
                  <a:cubicBezTo>
                    <a:pt x="14178" y="20944"/>
                    <a:pt x="14732" y="20944"/>
                    <a:pt x="15674" y="20161"/>
                  </a:cubicBezTo>
                  <a:cubicBezTo>
                    <a:pt x="16615" y="19378"/>
                    <a:pt x="17945" y="17811"/>
                    <a:pt x="18886" y="15405"/>
                  </a:cubicBezTo>
                  <a:cubicBezTo>
                    <a:pt x="19828" y="12998"/>
                    <a:pt x="20382" y="9753"/>
                    <a:pt x="20714" y="7291"/>
                  </a:cubicBezTo>
                  <a:cubicBezTo>
                    <a:pt x="21046" y="4828"/>
                    <a:pt x="21157" y="3150"/>
                    <a:pt x="21157" y="1974"/>
                  </a:cubicBezTo>
                  <a:cubicBezTo>
                    <a:pt x="21157" y="799"/>
                    <a:pt x="21046" y="128"/>
                    <a:pt x="20714" y="16"/>
                  </a:cubicBezTo>
                  <a:cubicBezTo>
                    <a:pt x="20382" y="-96"/>
                    <a:pt x="19828" y="352"/>
                    <a:pt x="19385" y="1919"/>
                  </a:cubicBezTo>
                  <a:cubicBezTo>
                    <a:pt x="18942" y="3485"/>
                    <a:pt x="18609" y="6171"/>
                    <a:pt x="18997" y="8801"/>
                  </a:cubicBezTo>
                  <a:cubicBezTo>
                    <a:pt x="19385" y="11431"/>
                    <a:pt x="20492" y="14006"/>
                    <a:pt x="21600" y="16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3694507" y="45562"/>
              <a:ext cx="143600" cy="513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74" fill="norm" stroke="1" extrusionOk="0">
                  <a:moveTo>
                    <a:pt x="9925" y="0"/>
                  </a:moveTo>
                  <a:cubicBezTo>
                    <a:pt x="8030" y="1165"/>
                    <a:pt x="6135" y="2329"/>
                    <a:pt x="4240" y="4871"/>
                  </a:cubicBezTo>
                  <a:cubicBezTo>
                    <a:pt x="2346" y="7412"/>
                    <a:pt x="451" y="11329"/>
                    <a:pt x="72" y="14241"/>
                  </a:cubicBezTo>
                  <a:cubicBezTo>
                    <a:pt x="-307" y="17153"/>
                    <a:pt x="830" y="19059"/>
                    <a:pt x="3104" y="20171"/>
                  </a:cubicBezTo>
                  <a:cubicBezTo>
                    <a:pt x="5377" y="21282"/>
                    <a:pt x="8788" y="21600"/>
                    <a:pt x="12009" y="20912"/>
                  </a:cubicBezTo>
                  <a:cubicBezTo>
                    <a:pt x="15230" y="20224"/>
                    <a:pt x="18261" y="18529"/>
                    <a:pt x="21293" y="16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3612218" y="336902"/>
              <a:ext cx="14155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14168" y="21600"/>
                  </a:moveTo>
                  <a:cubicBezTo>
                    <a:pt x="10757" y="14400"/>
                    <a:pt x="7347" y="7200"/>
                    <a:pt x="4505" y="3600"/>
                  </a:cubicBezTo>
                  <a:cubicBezTo>
                    <a:pt x="1663" y="0"/>
                    <a:pt x="-611" y="0"/>
                    <a:pt x="147" y="0"/>
                  </a:cubicBezTo>
                  <a:cubicBezTo>
                    <a:pt x="905" y="0"/>
                    <a:pt x="4694" y="0"/>
                    <a:pt x="8673" y="0"/>
                  </a:cubicBezTo>
                  <a:cubicBezTo>
                    <a:pt x="12652" y="0"/>
                    <a:pt x="16821" y="0"/>
                    <a:pt x="209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3876440" y="352236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4290963" y="14895"/>
              <a:ext cx="60822" cy="48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49" fill="norm" stroke="1" extrusionOk="0">
                  <a:moveTo>
                    <a:pt x="7919" y="0"/>
                  </a:moveTo>
                  <a:cubicBezTo>
                    <a:pt x="6119" y="3429"/>
                    <a:pt x="4319" y="6857"/>
                    <a:pt x="2969" y="9886"/>
                  </a:cubicBezTo>
                  <a:cubicBezTo>
                    <a:pt x="1619" y="12914"/>
                    <a:pt x="719" y="15543"/>
                    <a:pt x="269" y="17257"/>
                  </a:cubicBezTo>
                  <a:cubicBezTo>
                    <a:pt x="-181" y="18971"/>
                    <a:pt x="-181" y="19771"/>
                    <a:pt x="1169" y="20400"/>
                  </a:cubicBezTo>
                  <a:cubicBezTo>
                    <a:pt x="2519" y="21029"/>
                    <a:pt x="5219" y="21486"/>
                    <a:pt x="8369" y="21543"/>
                  </a:cubicBezTo>
                  <a:cubicBezTo>
                    <a:pt x="11519" y="21600"/>
                    <a:pt x="15119" y="21257"/>
                    <a:pt x="17369" y="20514"/>
                  </a:cubicBezTo>
                  <a:cubicBezTo>
                    <a:pt x="19619" y="19771"/>
                    <a:pt x="20519" y="18629"/>
                    <a:pt x="21419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284347" y="262789"/>
              <a:ext cx="542164" cy="23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380" fill="norm" stroke="1" extrusionOk="0">
                  <a:moveTo>
                    <a:pt x="827" y="5974"/>
                  </a:moveTo>
                  <a:cubicBezTo>
                    <a:pt x="136" y="5515"/>
                    <a:pt x="-554" y="5055"/>
                    <a:pt x="679" y="4940"/>
                  </a:cubicBezTo>
                  <a:cubicBezTo>
                    <a:pt x="1912" y="4826"/>
                    <a:pt x="5068" y="5055"/>
                    <a:pt x="6893" y="5170"/>
                  </a:cubicBezTo>
                  <a:cubicBezTo>
                    <a:pt x="8717" y="5285"/>
                    <a:pt x="9210" y="5285"/>
                    <a:pt x="9408" y="4711"/>
                  </a:cubicBezTo>
                  <a:cubicBezTo>
                    <a:pt x="9605" y="4136"/>
                    <a:pt x="9506" y="2987"/>
                    <a:pt x="9210" y="2413"/>
                  </a:cubicBezTo>
                  <a:cubicBezTo>
                    <a:pt x="8914" y="1838"/>
                    <a:pt x="8421" y="1838"/>
                    <a:pt x="8027" y="2298"/>
                  </a:cubicBezTo>
                  <a:cubicBezTo>
                    <a:pt x="7632" y="2757"/>
                    <a:pt x="7336" y="3677"/>
                    <a:pt x="7090" y="5860"/>
                  </a:cubicBezTo>
                  <a:cubicBezTo>
                    <a:pt x="6843" y="8043"/>
                    <a:pt x="6646" y="11489"/>
                    <a:pt x="6695" y="13672"/>
                  </a:cubicBezTo>
                  <a:cubicBezTo>
                    <a:pt x="6745" y="15855"/>
                    <a:pt x="7041" y="16774"/>
                    <a:pt x="7928" y="17464"/>
                  </a:cubicBezTo>
                  <a:cubicBezTo>
                    <a:pt x="8816" y="18153"/>
                    <a:pt x="10295" y="18613"/>
                    <a:pt x="11824" y="17579"/>
                  </a:cubicBezTo>
                  <a:cubicBezTo>
                    <a:pt x="13353" y="16545"/>
                    <a:pt x="14931" y="14017"/>
                    <a:pt x="15917" y="11489"/>
                  </a:cubicBezTo>
                  <a:cubicBezTo>
                    <a:pt x="16904" y="8962"/>
                    <a:pt x="17298" y="6434"/>
                    <a:pt x="17446" y="4596"/>
                  </a:cubicBezTo>
                  <a:cubicBezTo>
                    <a:pt x="17594" y="2757"/>
                    <a:pt x="17495" y="1609"/>
                    <a:pt x="17199" y="919"/>
                  </a:cubicBezTo>
                  <a:cubicBezTo>
                    <a:pt x="16904" y="230"/>
                    <a:pt x="16410" y="0"/>
                    <a:pt x="15868" y="0"/>
                  </a:cubicBezTo>
                  <a:cubicBezTo>
                    <a:pt x="15325" y="0"/>
                    <a:pt x="14734" y="230"/>
                    <a:pt x="14487" y="1034"/>
                  </a:cubicBezTo>
                  <a:cubicBezTo>
                    <a:pt x="14241" y="1838"/>
                    <a:pt x="14339" y="3217"/>
                    <a:pt x="14980" y="4940"/>
                  </a:cubicBezTo>
                  <a:cubicBezTo>
                    <a:pt x="15621" y="6664"/>
                    <a:pt x="16805" y="8732"/>
                    <a:pt x="17841" y="10915"/>
                  </a:cubicBezTo>
                  <a:cubicBezTo>
                    <a:pt x="18876" y="13098"/>
                    <a:pt x="19764" y="15396"/>
                    <a:pt x="20306" y="17119"/>
                  </a:cubicBezTo>
                  <a:cubicBezTo>
                    <a:pt x="20849" y="18843"/>
                    <a:pt x="21046" y="19991"/>
                    <a:pt x="20849" y="20681"/>
                  </a:cubicBezTo>
                  <a:cubicBezTo>
                    <a:pt x="20651" y="21370"/>
                    <a:pt x="20060" y="21600"/>
                    <a:pt x="19517" y="21140"/>
                  </a:cubicBezTo>
                  <a:cubicBezTo>
                    <a:pt x="18975" y="20681"/>
                    <a:pt x="18482" y="19532"/>
                    <a:pt x="17988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4903797" y="0"/>
              <a:ext cx="214672" cy="46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329"/>
                  </a:moveTo>
                  <a:cubicBezTo>
                    <a:pt x="2057" y="96"/>
                    <a:pt x="4114" y="-136"/>
                    <a:pt x="5400" y="96"/>
                  </a:cubicBezTo>
                  <a:cubicBezTo>
                    <a:pt x="6686" y="329"/>
                    <a:pt x="7200" y="1025"/>
                    <a:pt x="6814" y="3232"/>
                  </a:cubicBezTo>
                  <a:cubicBezTo>
                    <a:pt x="6429" y="5438"/>
                    <a:pt x="5143" y="9154"/>
                    <a:pt x="4243" y="11999"/>
                  </a:cubicBezTo>
                  <a:cubicBezTo>
                    <a:pt x="3343" y="14845"/>
                    <a:pt x="2829" y="16819"/>
                    <a:pt x="2571" y="18096"/>
                  </a:cubicBezTo>
                  <a:cubicBezTo>
                    <a:pt x="2314" y="19374"/>
                    <a:pt x="2314" y="19954"/>
                    <a:pt x="3857" y="20477"/>
                  </a:cubicBezTo>
                  <a:cubicBezTo>
                    <a:pt x="5400" y="20999"/>
                    <a:pt x="8486" y="21464"/>
                    <a:pt x="11700" y="21232"/>
                  </a:cubicBezTo>
                  <a:cubicBezTo>
                    <a:pt x="14914" y="20999"/>
                    <a:pt x="18257" y="20070"/>
                    <a:pt x="21600" y="19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4911463" y="206566"/>
              <a:ext cx="168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7600"/>
                    <a:pt x="1309" y="13600"/>
                    <a:pt x="4909" y="10000"/>
                  </a:cubicBezTo>
                  <a:cubicBezTo>
                    <a:pt x="8509" y="6400"/>
                    <a:pt x="15055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1446052" y="1536658"/>
              <a:ext cx="299008" cy="43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0" y="577"/>
                  </a:moveTo>
                  <a:cubicBezTo>
                    <a:pt x="738" y="4008"/>
                    <a:pt x="1477" y="7438"/>
                    <a:pt x="1846" y="10678"/>
                  </a:cubicBezTo>
                  <a:cubicBezTo>
                    <a:pt x="2215" y="13918"/>
                    <a:pt x="2215" y="16968"/>
                    <a:pt x="2308" y="18874"/>
                  </a:cubicBezTo>
                  <a:cubicBezTo>
                    <a:pt x="2400" y="20780"/>
                    <a:pt x="2585" y="21542"/>
                    <a:pt x="2677" y="21542"/>
                  </a:cubicBezTo>
                  <a:cubicBezTo>
                    <a:pt x="2769" y="21542"/>
                    <a:pt x="2769" y="20780"/>
                    <a:pt x="2308" y="19509"/>
                  </a:cubicBezTo>
                  <a:cubicBezTo>
                    <a:pt x="1846" y="18238"/>
                    <a:pt x="923" y="16460"/>
                    <a:pt x="1200" y="15634"/>
                  </a:cubicBezTo>
                  <a:cubicBezTo>
                    <a:pt x="1477" y="14808"/>
                    <a:pt x="2954" y="14935"/>
                    <a:pt x="4985" y="14046"/>
                  </a:cubicBezTo>
                  <a:cubicBezTo>
                    <a:pt x="7015" y="13156"/>
                    <a:pt x="9600" y="11250"/>
                    <a:pt x="12185" y="8900"/>
                  </a:cubicBezTo>
                  <a:cubicBezTo>
                    <a:pt x="14769" y="6549"/>
                    <a:pt x="17354" y="3754"/>
                    <a:pt x="18923" y="2102"/>
                  </a:cubicBezTo>
                  <a:cubicBezTo>
                    <a:pt x="20492" y="450"/>
                    <a:pt x="21046" y="-58"/>
                    <a:pt x="21323" y="6"/>
                  </a:cubicBezTo>
                  <a:cubicBezTo>
                    <a:pt x="21600" y="69"/>
                    <a:pt x="21600" y="704"/>
                    <a:pt x="21323" y="3055"/>
                  </a:cubicBezTo>
                  <a:cubicBezTo>
                    <a:pt x="21046" y="5406"/>
                    <a:pt x="20492" y="9471"/>
                    <a:pt x="20492" y="12711"/>
                  </a:cubicBezTo>
                  <a:cubicBezTo>
                    <a:pt x="20492" y="15951"/>
                    <a:pt x="21046" y="18366"/>
                    <a:pt x="21600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1818724" y="1854936"/>
              <a:ext cx="72645" cy="13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0993" fill="norm" stroke="1" extrusionOk="0">
                  <a:moveTo>
                    <a:pt x="7326" y="1223"/>
                  </a:moveTo>
                  <a:cubicBezTo>
                    <a:pt x="4446" y="5298"/>
                    <a:pt x="1566" y="9374"/>
                    <a:pt x="486" y="12634"/>
                  </a:cubicBezTo>
                  <a:cubicBezTo>
                    <a:pt x="-594" y="15894"/>
                    <a:pt x="126" y="18340"/>
                    <a:pt x="2646" y="19766"/>
                  </a:cubicBezTo>
                  <a:cubicBezTo>
                    <a:pt x="5166" y="21192"/>
                    <a:pt x="9486" y="21600"/>
                    <a:pt x="13086" y="19766"/>
                  </a:cubicBezTo>
                  <a:cubicBezTo>
                    <a:pt x="16686" y="17932"/>
                    <a:pt x="19566" y="13857"/>
                    <a:pt x="20286" y="10800"/>
                  </a:cubicBezTo>
                  <a:cubicBezTo>
                    <a:pt x="21006" y="7743"/>
                    <a:pt x="19566" y="5706"/>
                    <a:pt x="15966" y="4075"/>
                  </a:cubicBezTo>
                  <a:cubicBezTo>
                    <a:pt x="12366" y="2445"/>
                    <a:pt x="6606" y="1223"/>
                    <a:pt x="8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2036399" y="1693932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2028732" y="1770601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2534743" y="1619544"/>
              <a:ext cx="375676" cy="39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1476"/>
                  </a:moveTo>
                  <a:cubicBezTo>
                    <a:pt x="735" y="18153"/>
                    <a:pt x="1469" y="14830"/>
                    <a:pt x="2131" y="11991"/>
                  </a:cubicBezTo>
                  <a:cubicBezTo>
                    <a:pt x="2792" y="9153"/>
                    <a:pt x="3380" y="6799"/>
                    <a:pt x="3894" y="4722"/>
                  </a:cubicBezTo>
                  <a:cubicBezTo>
                    <a:pt x="4408" y="2645"/>
                    <a:pt x="4849" y="845"/>
                    <a:pt x="4922" y="499"/>
                  </a:cubicBezTo>
                  <a:cubicBezTo>
                    <a:pt x="4996" y="153"/>
                    <a:pt x="4702" y="1261"/>
                    <a:pt x="4408" y="3891"/>
                  </a:cubicBezTo>
                  <a:cubicBezTo>
                    <a:pt x="4114" y="6522"/>
                    <a:pt x="3820" y="10676"/>
                    <a:pt x="3820" y="13099"/>
                  </a:cubicBezTo>
                  <a:cubicBezTo>
                    <a:pt x="3820" y="15522"/>
                    <a:pt x="4114" y="16214"/>
                    <a:pt x="4629" y="16838"/>
                  </a:cubicBezTo>
                  <a:cubicBezTo>
                    <a:pt x="5143" y="17461"/>
                    <a:pt x="5878" y="18014"/>
                    <a:pt x="6612" y="18153"/>
                  </a:cubicBezTo>
                  <a:cubicBezTo>
                    <a:pt x="7347" y="18291"/>
                    <a:pt x="8082" y="18014"/>
                    <a:pt x="9257" y="16491"/>
                  </a:cubicBezTo>
                  <a:cubicBezTo>
                    <a:pt x="10433" y="14968"/>
                    <a:pt x="12049" y="12199"/>
                    <a:pt x="13224" y="9638"/>
                  </a:cubicBezTo>
                  <a:cubicBezTo>
                    <a:pt x="14400" y="7076"/>
                    <a:pt x="15135" y="4722"/>
                    <a:pt x="15576" y="2991"/>
                  </a:cubicBezTo>
                  <a:cubicBezTo>
                    <a:pt x="16016" y="1261"/>
                    <a:pt x="16163" y="153"/>
                    <a:pt x="16163" y="14"/>
                  </a:cubicBezTo>
                  <a:cubicBezTo>
                    <a:pt x="16163" y="-124"/>
                    <a:pt x="16016" y="707"/>
                    <a:pt x="15943" y="2230"/>
                  </a:cubicBezTo>
                  <a:cubicBezTo>
                    <a:pt x="15869" y="3753"/>
                    <a:pt x="15869" y="5968"/>
                    <a:pt x="16457" y="7699"/>
                  </a:cubicBezTo>
                  <a:cubicBezTo>
                    <a:pt x="17045" y="9430"/>
                    <a:pt x="18220" y="10676"/>
                    <a:pt x="19176" y="11299"/>
                  </a:cubicBezTo>
                  <a:cubicBezTo>
                    <a:pt x="20131" y="11922"/>
                    <a:pt x="20865" y="11922"/>
                    <a:pt x="21600" y="11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3132731" y="1586597"/>
              <a:ext cx="19169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20466" y="0"/>
                  </a:moveTo>
                  <a:cubicBezTo>
                    <a:pt x="15066" y="4413"/>
                    <a:pt x="9666" y="8826"/>
                    <a:pt x="6398" y="11613"/>
                  </a:cubicBezTo>
                  <a:cubicBezTo>
                    <a:pt x="3130" y="14400"/>
                    <a:pt x="1993" y="15561"/>
                    <a:pt x="1140" y="16723"/>
                  </a:cubicBezTo>
                  <a:cubicBezTo>
                    <a:pt x="287" y="17884"/>
                    <a:pt x="-281" y="19045"/>
                    <a:pt x="145" y="19742"/>
                  </a:cubicBezTo>
                  <a:cubicBezTo>
                    <a:pt x="572" y="20439"/>
                    <a:pt x="1993" y="20671"/>
                    <a:pt x="5687" y="20903"/>
                  </a:cubicBezTo>
                  <a:cubicBezTo>
                    <a:pt x="9382" y="21135"/>
                    <a:pt x="15351" y="21368"/>
                    <a:pt x="213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3194091" y="1893270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3585100" y="1528991"/>
              <a:ext cx="444678" cy="37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21532"/>
                  </a:moveTo>
                  <a:cubicBezTo>
                    <a:pt x="1862" y="17094"/>
                    <a:pt x="3724" y="12655"/>
                    <a:pt x="4966" y="9327"/>
                  </a:cubicBezTo>
                  <a:cubicBezTo>
                    <a:pt x="6207" y="5998"/>
                    <a:pt x="6828" y="3779"/>
                    <a:pt x="7200" y="2299"/>
                  </a:cubicBezTo>
                  <a:cubicBezTo>
                    <a:pt x="7572" y="820"/>
                    <a:pt x="7697" y="80"/>
                    <a:pt x="7572" y="6"/>
                  </a:cubicBezTo>
                  <a:cubicBezTo>
                    <a:pt x="7448" y="-68"/>
                    <a:pt x="7076" y="524"/>
                    <a:pt x="6641" y="2447"/>
                  </a:cubicBezTo>
                  <a:cubicBezTo>
                    <a:pt x="6207" y="4370"/>
                    <a:pt x="5710" y="7625"/>
                    <a:pt x="5586" y="10066"/>
                  </a:cubicBezTo>
                  <a:cubicBezTo>
                    <a:pt x="5462" y="12507"/>
                    <a:pt x="5710" y="14135"/>
                    <a:pt x="6145" y="15096"/>
                  </a:cubicBezTo>
                  <a:cubicBezTo>
                    <a:pt x="6579" y="16058"/>
                    <a:pt x="7200" y="16354"/>
                    <a:pt x="8503" y="15984"/>
                  </a:cubicBezTo>
                  <a:cubicBezTo>
                    <a:pt x="9807" y="15614"/>
                    <a:pt x="11793" y="14579"/>
                    <a:pt x="13593" y="12211"/>
                  </a:cubicBezTo>
                  <a:cubicBezTo>
                    <a:pt x="15393" y="9844"/>
                    <a:pt x="17007" y="6146"/>
                    <a:pt x="17876" y="3853"/>
                  </a:cubicBezTo>
                  <a:cubicBezTo>
                    <a:pt x="18745" y="1559"/>
                    <a:pt x="18869" y="672"/>
                    <a:pt x="18683" y="968"/>
                  </a:cubicBezTo>
                  <a:cubicBezTo>
                    <a:pt x="18497" y="1264"/>
                    <a:pt x="18000" y="2743"/>
                    <a:pt x="17876" y="4740"/>
                  </a:cubicBezTo>
                  <a:cubicBezTo>
                    <a:pt x="17752" y="6737"/>
                    <a:pt x="18000" y="9253"/>
                    <a:pt x="18683" y="11102"/>
                  </a:cubicBezTo>
                  <a:cubicBezTo>
                    <a:pt x="19366" y="12951"/>
                    <a:pt x="20483" y="14135"/>
                    <a:pt x="21600" y="15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4109320" y="1724600"/>
              <a:ext cx="124938" cy="1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4" h="21311" fill="norm" stroke="1" extrusionOk="0">
                  <a:moveTo>
                    <a:pt x="10546" y="0"/>
                  </a:moveTo>
                  <a:cubicBezTo>
                    <a:pt x="6878" y="3142"/>
                    <a:pt x="3210" y="6284"/>
                    <a:pt x="1376" y="9229"/>
                  </a:cubicBezTo>
                  <a:cubicBezTo>
                    <a:pt x="-458" y="12175"/>
                    <a:pt x="-458" y="14924"/>
                    <a:pt x="1376" y="17084"/>
                  </a:cubicBezTo>
                  <a:cubicBezTo>
                    <a:pt x="3210" y="19244"/>
                    <a:pt x="6878" y="20815"/>
                    <a:pt x="9934" y="21207"/>
                  </a:cubicBezTo>
                  <a:cubicBezTo>
                    <a:pt x="12991" y="21600"/>
                    <a:pt x="15436" y="20815"/>
                    <a:pt x="17474" y="19833"/>
                  </a:cubicBezTo>
                  <a:cubicBezTo>
                    <a:pt x="19512" y="18851"/>
                    <a:pt x="21142" y="17673"/>
                    <a:pt x="18697" y="14727"/>
                  </a:cubicBezTo>
                  <a:cubicBezTo>
                    <a:pt x="16251" y="11782"/>
                    <a:pt x="9731" y="7069"/>
                    <a:pt x="3210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494143" y="1540596"/>
              <a:ext cx="322009" cy="23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8452"/>
                  </a:moveTo>
                  <a:cubicBezTo>
                    <a:pt x="514" y="6809"/>
                    <a:pt x="1029" y="5165"/>
                    <a:pt x="1457" y="5165"/>
                  </a:cubicBezTo>
                  <a:cubicBezTo>
                    <a:pt x="1886" y="5165"/>
                    <a:pt x="2229" y="6809"/>
                    <a:pt x="2743" y="9274"/>
                  </a:cubicBezTo>
                  <a:cubicBezTo>
                    <a:pt x="3257" y="11739"/>
                    <a:pt x="3943" y="15026"/>
                    <a:pt x="4714" y="17257"/>
                  </a:cubicBezTo>
                  <a:cubicBezTo>
                    <a:pt x="5486" y="19487"/>
                    <a:pt x="6343" y="20661"/>
                    <a:pt x="7200" y="21130"/>
                  </a:cubicBezTo>
                  <a:cubicBezTo>
                    <a:pt x="8057" y="21600"/>
                    <a:pt x="8914" y="21365"/>
                    <a:pt x="9857" y="19722"/>
                  </a:cubicBezTo>
                  <a:cubicBezTo>
                    <a:pt x="10800" y="18078"/>
                    <a:pt x="11829" y="15026"/>
                    <a:pt x="12600" y="11622"/>
                  </a:cubicBezTo>
                  <a:cubicBezTo>
                    <a:pt x="13371" y="8217"/>
                    <a:pt x="13886" y="4461"/>
                    <a:pt x="15343" y="2465"/>
                  </a:cubicBezTo>
                  <a:cubicBezTo>
                    <a:pt x="16800" y="470"/>
                    <a:pt x="19200" y="2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5800195" y="1496349"/>
              <a:ext cx="142770" cy="25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450" fill="norm" stroke="1" extrusionOk="0">
                  <a:moveTo>
                    <a:pt x="10146" y="3123"/>
                  </a:moveTo>
                  <a:cubicBezTo>
                    <a:pt x="12008" y="2905"/>
                    <a:pt x="13870" y="2686"/>
                    <a:pt x="15359" y="2141"/>
                  </a:cubicBezTo>
                  <a:cubicBezTo>
                    <a:pt x="16849" y="1595"/>
                    <a:pt x="17966" y="723"/>
                    <a:pt x="17594" y="286"/>
                  </a:cubicBezTo>
                  <a:cubicBezTo>
                    <a:pt x="17221" y="-150"/>
                    <a:pt x="15359" y="-150"/>
                    <a:pt x="12380" y="723"/>
                  </a:cubicBezTo>
                  <a:cubicBezTo>
                    <a:pt x="9401" y="1595"/>
                    <a:pt x="5304" y="3341"/>
                    <a:pt x="2884" y="4759"/>
                  </a:cubicBezTo>
                  <a:cubicBezTo>
                    <a:pt x="463" y="6177"/>
                    <a:pt x="-282" y="7268"/>
                    <a:pt x="90" y="8141"/>
                  </a:cubicBezTo>
                  <a:cubicBezTo>
                    <a:pt x="463" y="9014"/>
                    <a:pt x="1953" y="9668"/>
                    <a:pt x="4559" y="10323"/>
                  </a:cubicBezTo>
                  <a:cubicBezTo>
                    <a:pt x="7166" y="10977"/>
                    <a:pt x="10890" y="11632"/>
                    <a:pt x="14056" y="12395"/>
                  </a:cubicBezTo>
                  <a:cubicBezTo>
                    <a:pt x="17221" y="13159"/>
                    <a:pt x="19828" y="14032"/>
                    <a:pt x="20573" y="15341"/>
                  </a:cubicBezTo>
                  <a:cubicBezTo>
                    <a:pt x="21318" y="16650"/>
                    <a:pt x="20201" y="18395"/>
                    <a:pt x="18152" y="19486"/>
                  </a:cubicBezTo>
                  <a:cubicBezTo>
                    <a:pt x="16104" y="20577"/>
                    <a:pt x="13125" y="21014"/>
                    <a:pt x="10146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6061489" y="1686266"/>
              <a:ext cx="46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7133373" y="1325924"/>
              <a:ext cx="304066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6044" y="0"/>
                  </a:moveTo>
                  <a:cubicBezTo>
                    <a:pt x="5324" y="1241"/>
                    <a:pt x="4604" y="2483"/>
                    <a:pt x="4244" y="5524"/>
                  </a:cubicBezTo>
                  <a:cubicBezTo>
                    <a:pt x="3884" y="8566"/>
                    <a:pt x="3884" y="13407"/>
                    <a:pt x="3974" y="16200"/>
                  </a:cubicBezTo>
                  <a:cubicBezTo>
                    <a:pt x="4064" y="18993"/>
                    <a:pt x="4244" y="19738"/>
                    <a:pt x="4064" y="20359"/>
                  </a:cubicBezTo>
                  <a:cubicBezTo>
                    <a:pt x="3884" y="20979"/>
                    <a:pt x="3344" y="21476"/>
                    <a:pt x="2714" y="21352"/>
                  </a:cubicBezTo>
                  <a:cubicBezTo>
                    <a:pt x="2084" y="21228"/>
                    <a:pt x="1364" y="20483"/>
                    <a:pt x="824" y="19676"/>
                  </a:cubicBezTo>
                  <a:cubicBezTo>
                    <a:pt x="284" y="18869"/>
                    <a:pt x="-76" y="18000"/>
                    <a:pt x="14" y="17317"/>
                  </a:cubicBezTo>
                  <a:cubicBezTo>
                    <a:pt x="104" y="16634"/>
                    <a:pt x="644" y="16138"/>
                    <a:pt x="2714" y="15083"/>
                  </a:cubicBezTo>
                  <a:cubicBezTo>
                    <a:pt x="4784" y="14028"/>
                    <a:pt x="8384" y="12414"/>
                    <a:pt x="11534" y="10490"/>
                  </a:cubicBezTo>
                  <a:cubicBezTo>
                    <a:pt x="14684" y="8566"/>
                    <a:pt x="17384" y="6331"/>
                    <a:pt x="19004" y="4903"/>
                  </a:cubicBezTo>
                  <a:cubicBezTo>
                    <a:pt x="20624" y="3476"/>
                    <a:pt x="21164" y="2855"/>
                    <a:pt x="21344" y="2979"/>
                  </a:cubicBezTo>
                  <a:cubicBezTo>
                    <a:pt x="21524" y="3103"/>
                    <a:pt x="21344" y="3972"/>
                    <a:pt x="21074" y="6269"/>
                  </a:cubicBezTo>
                  <a:cubicBezTo>
                    <a:pt x="20804" y="8566"/>
                    <a:pt x="20444" y="12290"/>
                    <a:pt x="20264" y="15083"/>
                  </a:cubicBezTo>
                  <a:cubicBezTo>
                    <a:pt x="20084" y="17876"/>
                    <a:pt x="20084" y="19738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7548857" y="1678599"/>
              <a:ext cx="1533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7748194" y="1417926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7740527" y="1609597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7962865" y="1339474"/>
              <a:ext cx="429345" cy="454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21206"/>
                  </a:moveTo>
                  <a:cubicBezTo>
                    <a:pt x="1414" y="17626"/>
                    <a:pt x="2829" y="14046"/>
                    <a:pt x="3793" y="11301"/>
                  </a:cubicBezTo>
                  <a:cubicBezTo>
                    <a:pt x="4757" y="8556"/>
                    <a:pt x="5271" y="6647"/>
                    <a:pt x="5850" y="4737"/>
                  </a:cubicBezTo>
                  <a:cubicBezTo>
                    <a:pt x="6429" y="2828"/>
                    <a:pt x="7071" y="919"/>
                    <a:pt x="7329" y="262"/>
                  </a:cubicBezTo>
                  <a:cubicBezTo>
                    <a:pt x="7586" y="-394"/>
                    <a:pt x="7457" y="203"/>
                    <a:pt x="7071" y="1814"/>
                  </a:cubicBezTo>
                  <a:cubicBezTo>
                    <a:pt x="6686" y="3425"/>
                    <a:pt x="6043" y="6050"/>
                    <a:pt x="5786" y="7781"/>
                  </a:cubicBezTo>
                  <a:cubicBezTo>
                    <a:pt x="5529" y="9511"/>
                    <a:pt x="5657" y="10346"/>
                    <a:pt x="5979" y="11062"/>
                  </a:cubicBezTo>
                  <a:cubicBezTo>
                    <a:pt x="6300" y="11778"/>
                    <a:pt x="6814" y="12375"/>
                    <a:pt x="7521" y="12673"/>
                  </a:cubicBezTo>
                  <a:cubicBezTo>
                    <a:pt x="8229" y="12972"/>
                    <a:pt x="9129" y="12972"/>
                    <a:pt x="10479" y="12077"/>
                  </a:cubicBezTo>
                  <a:cubicBezTo>
                    <a:pt x="11829" y="11182"/>
                    <a:pt x="13629" y="9392"/>
                    <a:pt x="14786" y="7840"/>
                  </a:cubicBezTo>
                  <a:cubicBezTo>
                    <a:pt x="15943" y="6289"/>
                    <a:pt x="16457" y="4976"/>
                    <a:pt x="16843" y="3902"/>
                  </a:cubicBezTo>
                  <a:cubicBezTo>
                    <a:pt x="17229" y="2828"/>
                    <a:pt x="17486" y="1993"/>
                    <a:pt x="17550" y="2112"/>
                  </a:cubicBezTo>
                  <a:cubicBezTo>
                    <a:pt x="17614" y="2231"/>
                    <a:pt x="17486" y="3305"/>
                    <a:pt x="17743" y="4916"/>
                  </a:cubicBezTo>
                  <a:cubicBezTo>
                    <a:pt x="18000" y="6528"/>
                    <a:pt x="18643" y="8676"/>
                    <a:pt x="19350" y="10108"/>
                  </a:cubicBezTo>
                  <a:cubicBezTo>
                    <a:pt x="20057" y="11540"/>
                    <a:pt x="20829" y="12256"/>
                    <a:pt x="21600" y="12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8637547" y="1356592"/>
              <a:ext cx="31178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8" y="1878"/>
                    <a:pt x="7436" y="3757"/>
                    <a:pt x="10800" y="5635"/>
                  </a:cubicBezTo>
                  <a:cubicBezTo>
                    <a:pt x="14164" y="7513"/>
                    <a:pt x="17174" y="9391"/>
                    <a:pt x="19033" y="10643"/>
                  </a:cubicBezTo>
                  <a:cubicBezTo>
                    <a:pt x="20892" y="11896"/>
                    <a:pt x="21600" y="12522"/>
                    <a:pt x="21600" y="13226"/>
                  </a:cubicBezTo>
                  <a:cubicBezTo>
                    <a:pt x="21600" y="13930"/>
                    <a:pt x="20892" y="14713"/>
                    <a:pt x="18856" y="15730"/>
                  </a:cubicBezTo>
                  <a:cubicBezTo>
                    <a:pt x="16820" y="16748"/>
                    <a:pt x="13456" y="18000"/>
                    <a:pt x="11420" y="19017"/>
                  </a:cubicBezTo>
                  <a:cubicBezTo>
                    <a:pt x="9384" y="20035"/>
                    <a:pt x="8675" y="20817"/>
                    <a:pt x="79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9097558" y="1339894"/>
              <a:ext cx="377145" cy="43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40" fill="norm" stroke="1" extrusionOk="0">
                  <a:moveTo>
                    <a:pt x="0" y="21540"/>
                  </a:moveTo>
                  <a:cubicBezTo>
                    <a:pt x="1168" y="19112"/>
                    <a:pt x="2335" y="16683"/>
                    <a:pt x="3795" y="13807"/>
                  </a:cubicBezTo>
                  <a:cubicBezTo>
                    <a:pt x="5254" y="10932"/>
                    <a:pt x="7005" y="7609"/>
                    <a:pt x="8100" y="5564"/>
                  </a:cubicBezTo>
                  <a:cubicBezTo>
                    <a:pt x="9195" y="3519"/>
                    <a:pt x="9632" y="2752"/>
                    <a:pt x="9559" y="2624"/>
                  </a:cubicBezTo>
                  <a:cubicBezTo>
                    <a:pt x="9486" y="2496"/>
                    <a:pt x="8903" y="3007"/>
                    <a:pt x="8246" y="4861"/>
                  </a:cubicBezTo>
                  <a:cubicBezTo>
                    <a:pt x="7589" y="6714"/>
                    <a:pt x="6859" y="9909"/>
                    <a:pt x="6568" y="11826"/>
                  </a:cubicBezTo>
                  <a:cubicBezTo>
                    <a:pt x="6276" y="13744"/>
                    <a:pt x="6422" y="14383"/>
                    <a:pt x="6859" y="14766"/>
                  </a:cubicBezTo>
                  <a:cubicBezTo>
                    <a:pt x="7297" y="15149"/>
                    <a:pt x="8027" y="15277"/>
                    <a:pt x="9268" y="14702"/>
                  </a:cubicBezTo>
                  <a:cubicBezTo>
                    <a:pt x="10508" y="14127"/>
                    <a:pt x="12259" y="12849"/>
                    <a:pt x="14230" y="10548"/>
                  </a:cubicBezTo>
                  <a:cubicBezTo>
                    <a:pt x="16200" y="8248"/>
                    <a:pt x="18389" y="4925"/>
                    <a:pt x="19703" y="2880"/>
                  </a:cubicBezTo>
                  <a:cubicBezTo>
                    <a:pt x="21016" y="835"/>
                    <a:pt x="21454" y="68"/>
                    <a:pt x="21527" y="4"/>
                  </a:cubicBezTo>
                  <a:cubicBezTo>
                    <a:pt x="21600" y="-60"/>
                    <a:pt x="21308" y="579"/>
                    <a:pt x="20651" y="2241"/>
                  </a:cubicBezTo>
                  <a:cubicBezTo>
                    <a:pt x="19995" y="3902"/>
                    <a:pt x="18973" y="6586"/>
                    <a:pt x="18681" y="9334"/>
                  </a:cubicBezTo>
                  <a:cubicBezTo>
                    <a:pt x="18389" y="12082"/>
                    <a:pt x="18827" y="14894"/>
                    <a:pt x="19265" y="17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9528498" y="1601931"/>
              <a:ext cx="110504" cy="10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4" h="21267" fill="norm" stroke="1" extrusionOk="0">
                  <a:moveTo>
                    <a:pt x="13794" y="1580"/>
                  </a:moveTo>
                  <a:cubicBezTo>
                    <a:pt x="11446" y="1580"/>
                    <a:pt x="9098" y="1580"/>
                    <a:pt x="6750" y="3161"/>
                  </a:cubicBezTo>
                  <a:cubicBezTo>
                    <a:pt x="4403" y="4741"/>
                    <a:pt x="2055" y="7902"/>
                    <a:pt x="881" y="11063"/>
                  </a:cubicBezTo>
                  <a:cubicBezTo>
                    <a:pt x="-293" y="14224"/>
                    <a:pt x="-293" y="17385"/>
                    <a:pt x="881" y="19229"/>
                  </a:cubicBezTo>
                  <a:cubicBezTo>
                    <a:pt x="2055" y="21073"/>
                    <a:pt x="4403" y="21600"/>
                    <a:pt x="7690" y="21073"/>
                  </a:cubicBezTo>
                  <a:cubicBezTo>
                    <a:pt x="10977" y="20546"/>
                    <a:pt x="15203" y="18966"/>
                    <a:pt x="17785" y="16332"/>
                  </a:cubicBezTo>
                  <a:cubicBezTo>
                    <a:pt x="20368" y="13698"/>
                    <a:pt x="21307" y="10010"/>
                    <a:pt x="18959" y="7112"/>
                  </a:cubicBezTo>
                  <a:cubicBezTo>
                    <a:pt x="16611" y="4215"/>
                    <a:pt x="10977" y="2107"/>
                    <a:pt x="53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2676722" y="2564589"/>
              <a:ext cx="570470" cy="57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90" fill="norm" stroke="1" extrusionOk="0">
                  <a:moveTo>
                    <a:pt x="717" y="5598"/>
                  </a:moveTo>
                  <a:cubicBezTo>
                    <a:pt x="428" y="6462"/>
                    <a:pt x="139" y="7326"/>
                    <a:pt x="42" y="9534"/>
                  </a:cubicBezTo>
                  <a:cubicBezTo>
                    <a:pt x="-54" y="11742"/>
                    <a:pt x="42" y="15294"/>
                    <a:pt x="42" y="16206"/>
                  </a:cubicBezTo>
                  <a:cubicBezTo>
                    <a:pt x="42" y="17118"/>
                    <a:pt x="-54" y="15390"/>
                    <a:pt x="42" y="13134"/>
                  </a:cubicBezTo>
                  <a:cubicBezTo>
                    <a:pt x="139" y="10878"/>
                    <a:pt x="428" y="8094"/>
                    <a:pt x="862" y="5934"/>
                  </a:cubicBezTo>
                  <a:cubicBezTo>
                    <a:pt x="1296" y="3774"/>
                    <a:pt x="1875" y="2238"/>
                    <a:pt x="2357" y="1326"/>
                  </a:cubicBezTo>
                  <a:cubicBezTo>
                    <a:pt x="2839" y="414"/>
                    <a:pt x="3225" y="126"/>
                    <a:pt x="3707" y="30"/>
                  </a:cubicBezTo>
                  <a:cubicBezTo>
                    <a:pt x="4189" y="-66"/>
                    <a:pt x="4767" y="30"/>
                    <a:pt x="5298" y="846"/>
                  </a:cubicBezTo>
                  <a:cubicBezTo>
                    <a:pt x="5828" y="1662"/>
                    <a:pt x="6310" y="3198"/>
                    <a:pt x="6407" y="4446"/>
                  </a:cubicBezTo>
                  <a:cubicBezTo>
                    <a:pt x="6503" y="5694"/>
                    <a:pt x="6214" y="6654"/>
                    <a:pt x="5828" y="7326"/>
                  </a:cubicBezTo>
                  <a:cubicBezTo>
                    <a:pt x="5442" y="7998"/>
                    <a:pt x="4960" y="8382"/>
                    <a:pt x="4333" y="8718"/>
                  </a:cubicBezTo>
                  <a:cubicBezTo>
                    <a:pt x="3707" y="9054"/>
                    <a:pt x="2935" y="9342"/>
                    <a:pt x="2646" y="9726"/>
                  </a:cubicBezTo>
                  <a:cubicBezTo>
                    <a:pt x="2357" y="10110"/>
                    <a:pt x="2550" y="10590"/>
                    <a:pt x="3466" y="11358"/>
                  </a:cubicBezTo>
                  <a:cubicBezTo>
                    <a:pt x="4382" y="12126"/>
                    <a:pt x="6021" y="13182"/>
                    <a:pt x="7130" y="13710"/>
                  </a:cubicBezTo>
                  <a:cubicBezTo>
                    <a:pt x="8239" y="14238"/>
                    <a:pt x="8817" y="14238"/>
                    <a:pt x="9492" y="13902"/>
                  </a:cubicBezTo>
                  <a:cubicBezTo>
                    <a:pt x="10167" y="13566"/>
                    <a:pt x="10939" y="12894"/>
                    <a:pt x="11469" y="12270"/>
                  </a:cubicBezTo>
                  <a:cubicBezTo>
                    <a:pt x="12000" y="11646"/>
                    <a:pt x="12289" y="11070"/>
                    <a:pt x="12530" y="10350"/>
                  </a:cubicBezTo>
                  <a:cubicBezTo>
                    <a:pt x="12771" y="9630"/>
                    <a:pt x="12964" y="8766"/>
                    <a:pt x="12771" y="8334"/>
                  </a:cubicBezTo>
                  <a:cubicBezTo>
                    <a:pt x="12578" y="7902"/>
                    <a:pt x="12000" y="7902"/>
                    <a:pt x="11517" y="8190"/>
                  </a:cubicBezTo>
                  <a:cubicBezTo>
                    <a:pt x="11035" y="8478"/>
                    <a:pt x="10650" y="9054"/>
                    <a:pt x="10457" y="9582"/>
                  </a:cubicBezTo>
                  <a:cubicBezTo>
                    <a:pt x="10264" y="10110"/>
                    <a:pt x="10264" y="10590"/>
                    <a:pt x="10650" y="11166"/>
                  </a:cubicBezTo>
                  <a:cubicBezTo>
                    <a:pt x="11035" y="11742"/>
                    <a:pt x="11807" y="12414"/>
                    <a:pt x="12723" y="12750"/>
                  </a:cubicBezTo>
                  <a:cubicBezTo>
                    <a:pt x="13639" y="13086"/>
                    <a:pt x="14700" y="13086"/>
                    <a:pt x="15808" y="12654"/>
                  </a:cubicBezTo>
                  <a:cubicBezTo>
                    <a:pt x="16917" y="12222"/>
                    <a:pt x="18075" y="11358"/>
                    <a:pt x="18846" y="10590"/>
                  </a:cubicBezTo>
                  <a:cubicBezTo>
                    <a:pt x="19617" y="9822"/>
                    <a:pt x="20003" y="9150"/>
                    <a:pt x="20196" y="9054"/>
                  </a:cubicBezTo>
                  <a:cubicBezTo>
                    <a:pt x="20389" y="8958"/>
                    <a:pt x="20389" y="9438"/>
                    <a:pt x="20582" y="11118"/>
                  </a:cubicBezTo>
                  <a:cubicBezTo>
                    <a:pt x="20775" y="12798"/>
                    <a:pt x="21160" y="15678"/>
                    <a:pt x="21353" y="17406"/>
                  </a:cubicBezTo>
                  <a:cubicBezTo>
                    <a:pt x="21546" y="19134"/>
                    <a:pt x="21546" y="19710"/>
                    <a:pt x="21498" y="20286"/>
                  </a:cubicBezTo>
                  <a:cubicBezTo>
                    <a:pt x="21450" y="20862"/>
                    <a:pt x="21353" y="21438"/>
                    <a:pt x="21016" y="21486"/>
                  </a:cubicBezTo>
                  <a:cubicBezTo>
                    <a:pt x="20678" y="21534"/>
                    <a:pt x="20100" y="21054"/>
                    <a:pt x="19617" y="20238"/>
                  </a:cubicBezTo>
                  <a:cubicBezTo>
                    <a:pt x="19135" y="19422"/>
                    <a:pt x="18750" y="18270"/>
                    <a:pt x="18364" y="17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3209425" y="2675288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3345778" y="2707154"/>
              <a:ext cx="154988" cy="17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147" fill="norm" stroke="1" extrusionOk="0">
                  <a:moveTo>
                    <a:pt x="4405" y="9113"/>
                  </a:moveTo>
                  <a:cubicBezTo>
                    <a:pt x="5451" y="7878"/>
                    <a:pt x="6496" y="6644"/>
                    <a:pt x="7541" y="4947"/>
                  </a:cubicBezTo>
                  <a:cubicBezTo>
                    <a:pt x="8586" y="3250"/>
                    <a:pt x="9631" y="1090"/>
                    <a:pt x="9283" y="318"/>
                  </a:cubicBezTo>
                  <a:cubicBezTo>
                    <a:pt x="8934" y="-453"/>
                    <a:pt x="7193" y="164"/>
                    <a:pt x="5276" y="2324"/>
                  </a:cubicBezTo>
                  <a:cubicBezTo>
                    <a:pt x="3360" y="4484"/>
                    <a:pt x="1270" y="8187"/>
                    <a:pt x="399" y="11581"/>
                  </a:cubicBezTo>
                  <a:cubicBezTo>
                    <a:pt x="-472" y="14976"/>
                    <a:pt x="-124" y="18061"/>
                    <a:pt x="3534" y="19604"/>
                  </a:cubicBezTo>
                  <a:cubicBezTo>
                    <a:pt x="7193" y="21147"/>
                    <a:pt x="14160" y="21147"/>
                    <a:pt x="21128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3590211" y="2640462"/>
              <a:ext cx="125226" cy="1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21600" y="6788"/>
                  </a:moveTo>
                  <a:cubicBezTo>
                    <a:pt x="18955" y="4388"/>
                    <a:pt x="16310" y="1988"/>
                    <a:pt x="13886" y="788"/>
                  </a:cubicBezTo>
                  <a:cubicBezTo>
                    <a:pt x="11461" y="-412"/>
                    <a:pt x="9257" y="-412"/>
                    <a:pt x="6392" y="1988"/>
                  </a:cubicBezTo>
                  <a:cubicBezTo>
                    <a:pt x="3527" y="4388"/>
                    <a:pt x="0" y="9188"/>
                    <a:pt x="0" y="12938"/>
                  </a:cubicBezTo>
                  <a:cubicBezTo>
                    <a:pt x="0" y="16688"/>
                    <a:pt x="3527" y="19388"/>
                    <a:pt x="7714" y="20288"/>
                  </a:cubicBezTo>
                  <a:cubicBezTo>
                    <a:pt x="11902" y="21188"/>
                    <a:pt x="16751" y="20288"/>
                    <a:pt x="21600" y="19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3845444" y="2384594"/>
              <a:ext cx="130666" cy="472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254" fill="norm" stroke="1" extrusionOk="0">
                  <a:moveTo>
                    <a:pt x="7530" y="2039"/>
                  </a:moveTo>
                  <a:cubicBezTo>
                    <a:pt x="8361" y="1120"/>
                    <a:pt x="9192" y="201"/>
                    <a:pt x="8984" y="28"/>
                  </a:cubicBezTo>
                  <a:cubicBezTo>
                    <a:pt x="8776" y="-144"/>
                    <a:pt x="7530" y="430"/>
                    <a:pt x="5453" y="2786"/>
                  </a:cubicBezTo>
                  <a:cubicBezTo>
                    <a:pt x="3376" y="5141"/>
                    <a:pt x="469" y="9277"/>
                    <a:pt x="53" y="12609"/>
                  </a:cubicBezTo>
                  <a:cubicBezTo>
                    <a:pt x="-362" y="15941"/>
                    <a:pt x="1715" y="18469"/>
                    <a:pt x="3792" y="19847"/>
                  </a:cubicBezTo>
                  <a:cubicBezTo>
                    <a:pt x="5869" y="21226"/>
                    <a:pt x="7946" y="21456"/>
                    <a:pt x="10853" y="21111"/>
                  </a:cubicBezTo>
                  <a:cubicBezTo>
                    <a:pt x="13761" y="20767"/>
                    <a:pt x="17500" y="19847"/>
                    <a:pt x="21238" y="18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3784438" y="2606286"/>
              <a:ext cx="31434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1" y="15600"/>
                    <a:pt x="11941" y="9600"/>
                    <a:pt x="15541" y="6000"/>
                  </a:cubicBezTo>
                  <a:cubicBezTo>
                    <a:pt x="19141" y="2400"/>
                    <a:pt x="2037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5072467" y="2636954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5087801" y="2529618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5272784" y="2347088"/>
              <a:ext cx="121691" cy="41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523" fill="norm" stroke="1" extrusionOk="0">
                  <a:moveTo>
                    <a:pt x="20990" y="1123"/>
                  </a:moveTo>
                  <a:cubicBezTo>
                    <a:pt x="19227" y="723"/>
                    <a:pt x="17463" y="323"/>
                    <a:pt x="15259" y="123"/>
                  </a:cubicBezTo>
                  <a:cubicBezTo>
                    <a:pt x="13055" y="-77"/>
                    <a:pt x="10410" y="-77"/>
                    <a:pt x="7545" y="456"/>
                  </a:cubicBezTo>
                  <a:cubicBezTo>
                    <a:pt x="4680" y="990"/>
                    <a:pt x="1594" y="2056"/>
                    <a:pt x="492" y="4390"/>
                  </a:cubicBezTo>
                  <a:cubicBezTo>
                    <a:pt x="-610" y="6723"/>
                    <a:pt x="272" y="10323"/>
                    <a:pt x="1815" y="13390"/>
                  </a:cubicBezTo>
                  <a:cubicBezTo>
                    <a:pt x="3357" y="16456"/>
                    <a:pt x="5561" y="18990"/>
                    <a:pt x="7766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5218575" y="2598620"/>
              <a:ext cx="2909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531" y="21600"/>
                  </a:moveTo>
                  <a:cubicBezTo>
                    <a:pt x="156" y="18514"/>
                    <a:pt x="-220" y="15429"/>
                    <a:pt x="156" y="13114"/>
                  </a:cubicBezTo>
                  <a:cubicBezTo>
                    <a:pt x="531" y="10800"/>
                    <a:pt x="1658" y="9257"/>
                    <a:pt x="5321" y="7200"/>
                  </a:cubicBezTo>
                  <a:cubicBezTo>
                    <a:pt x="8983" y="5143"/>
                    <a:pt x="15182" y="2571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6610640" y="2383948"/>
              <a:ext cx="94865" cy="49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47" fill="norm" stroke="1" extrusionOk="0">
                  <a:moveTo>
                    <a:pt x="21100" y="0"/>
                  </a:moveTo>
                  <a:cubicBezTo>
                    <a:pt x="17689" y="1994"/>
                    <a:pt x="14279" y="3988"/>
                    <a:pt x="11437" y="6702"/>
                  </a:cubicBezTo>
                  <a:cubicBezTo>
                    <a:pt x="8595" y="9415"/>
                    <a:pt x="6321" y="12849"/>
                    <a:pt x="4616" y="15120"/>
                  </a:cubicBezTo>
                  <a:cubicBezTo>
                    <a:pt x="2910" y="17391"/>
                    <a:pt x="1774" y="18498"/>
                    <a:pt x="921" y="19440"/>
                  </a:cubicBezTo>
                  <a:cubicBezTo>
                    <a:pt x="68" y="20382"/>
                    <a:pt x="-500" y="21157"/>
                    <a:pt x="637" y="21378"/>
                  </a:cubicBezTo>
                  <a:cubicBezTo>
                    <a:pt x="1774" y="21600"/>
                    <a:pt x="4616" y="21268"/>
                    <a:pt x="7458" y="20603"/>
                  </a:cubicBezTo>
                  <a:cubicBezTo>
                    <a:pt x="10300" y="19938"/>
                    <a:pt x="13142" y="18942"/>
                    <a:pt x="15984" y="17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6517289" y="2598620"/>
              <a:ext cx="18054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1394" y="21600"/>
                  </a:moveTo>
                  <a:cubicBezTo>
                    <a:pt x="494" y="18400"/>
                    <a:pt x="-406" y="15200"/>
                    <a:pt x="194" y="12400"/>
                  </a:cubicBezTo>
                  <a:cubicBezTo>
                    <a:pt x="794" y="9600"/>
                    <a:pt x="2894" y="7200"/>
                    <a:pt x="6644" y="5200"/>
                  </a:cubicBezTo>
                  <a:cubicBezTo>
                    <a:pt x="10394" y="3200"/>
                    <a:pt x="15794" y="1600"/>
                    <a:pt x="211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6766838" y="2721289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6797506" y="2813291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7326518" y="2498951"/>
              <a:ext cx="184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526"/>
                    <a:pt x="9000" y="9051"/>
                    <a:pt x="12600" y="12651"/>
                  </a:cubicBezTo>
                  <a:cubicBezTo>
                    <a:pt x="16200" y="16251"/>
                    <a:pt x="18900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418520" y="2544952"/>
              <a:ext cx="17633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1920"/>
                    <a:pt x="15339" y="3840"/>
                    <a:pt x="11739" y="7440"/>
                  </a:cubicBezTo>
                  <a:cubicBezTo>
                    <a:pt x="8139" y="11040"/>
                    <a:pt x="4070" y="163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7242183" y="2437616"/>
              <a:ext cx="360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4"/>
                    <a:pt x="383" y="8743"/>
                  </a:cubicBezTo>
                  <a:cubicBezTo>
                    <a:pt x="766" y="6171"/>
                    <a:pt x="1532" y="6171"/>
                    <a:pt x="4596" y="5143"/>
                  </a:cubicBezTo>
                  <a:cubicBezTo>
                    <a:pt x="7660" y="4114"/>
                    <a:pt x="13021" y="2057"/>
                    <a:pt x="16238" y="1029"/>
                  </a:cubicBezTo>
                  <a:cubicBezTo>
                    <a:pt x="19455" y="0"/>
                    <a:pt x="2052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7648525" y="2636954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7870863" y="2473017"/>
              <a:ext cx="361023" cy="27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33" fill="norm" stroke="1" extrusionOk="0">
                  <a:moveTo>
                    <a:pt x="0" y="21433"/>
                  </a:moveTo>
                  <a:cubicBezTo>
                    <a:pt x="2434" y="16917"/>
                    <a:pt x="4868" y="12400"/>
                    <a:pt x="6465" y="9258"/>
                  </a:cubicBezTo>
                  <a:cubicBezTo>
                    <a:pt x="8062" y="6117"/>
                    <a:pt x="8823" y="4349"/>
                    <a:pt x="9507" y="2877"/>
                  </a:cubicBezTo>
                  <a:cubicBezTo>
                    <a:pt x="10192" y="1404"/>
                    <a:pt x="10800" y="226"/>
                    <a:pt x="10876" y="29"/>
                  </a:cubicBezTo>
                  <a:cubicBezTo>
                    <a:pt x="10952" y="-167"/>
                    <a:pt x="10496" y="618"/>
                    <a:pt x="9811" y="2877"/>
                  </a:cubicBezTo>
                  <a:cubicBezTo>
                    <a:pt x="9127" y="5135"/>
                    <a:pt x="8214" y="8866"/>
                    <a:pt x="7758" y="11222"/>
                  </a:cubicBezTo>
                  <a:cubicBezTo>
                    <a:pt x="7301" y="13578"/>
                    <a:pt x="7301" y="14560"/>
                    <a:pt x="7606" y="15346"/>
                  </a:cubicBezTo>
                  <a:cubicBezTo>
                    <a:pt x="7910" y="16131"/>
                    <a:pt x="8518" y="16720"/>
                    <a:pt x="9583" y="16917"/>
                  </a:cubicBezTo>
                  <a:cubicBezTo>
                    <a:pt x="10648" y="17113"/>
                    <a:pt x="12169" y="16917"/>
                    <a:pt x="13994" y="15051"/>
                  </a:cubicBezTo>
                  <a:cubicBezTo>
                    <a:pt x="15820" y="13186"/>
                    <a:pt x="17949" y="9651"/>
                    <a:pt x="19166" y="7393"/>
                  </a:cubicBezTo>
                  <a:cubicBezTo>
                    <a:pt x="20383" y="5135"/>
                    <a:pt x="20687" y="4153"/>
                    <a:pt x="20992" y="3171"/>
                  </a:cubicBezTo>
                  <a:cubicBezTo>
                    <a:pt x="21296" y="2189"/>
                    <a:pt x="21600" y="1208"/>
                    <a:pt x="21448" y="1208"/>
                  </a:cubicBezTo>
                  <a:cubicBezTo>
                    <a:pt x="21296" y="1208"/>
                    <a:pt x="20687" y="2189"/>
                    <a:pt x="20383" y="4742"/>
                  </a:cubicBezTo>
                  <a:cubicBezTo>
                    <a:pt x="20079" y="7295"/>
                    <a:pt x="20079" y="11418"/>
                    <a:pt x="20079" y="15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8302267" y="2667621"/>
              <a:ext cx="103957" cy="7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4" h="21455" fill="norm" stroke="1" extrusionOk="0">
                  <a:moveTo>
                    <a:pt x="10144" y="0"/>
                  </a:moveTo>
                  <a:cubicBezTo>
                    <a:pt x="7632" y="1440"/>
                    <a:pt x="5121" y="2880"/>
                    <a:pt x="3111" y="6120"/>
                  </a:cubicBezTo>
                  <a:cubicBezTo>
                    <a:pt x="1102" y="9360"/>
                    <a:pt x="-405" y="14400"/>
                    <a:pt x="97" y="17280"/>
                  </a:cubicBezTo>
                  <a:cubicBezTo>
                    <a:pt x="600" y="20160"/>
                    <a:pt x="3111" y="20880"/>
                    <a:pt x="5623" y="21240"/>
                  </a:cubicBezTo>
                  <a:cubicBezTo>
                    <a:pt x="8135" y="21600"/>
                    <a:pt x="10646" y="21600"/>
                    <a:pt x="12907" y="20520"/>
                  </a:cubicBezTo>
                  <a:cubicBezTo>
                    <a:pt x="15167" y="19440"/>
                    <a:pt x="17176" y="17280"/>
                    <a:pt x="18683" y="14400"/>
                  </a:cubicBezTo>
                  <a:cubicBezTo>
                    <a:pt x="20190" y="11520"/>
                    <a:pt x="21195" y="7920"/>
                    <a:pt x="19688" y="6120"/>
                  </a:cubicBezTo>
                  <a:cubicBezTo>
                    <a:pt x="18181" y="4320"/>
                    <a:pt x="14162" y="4320"/>
                    <a:pt x="10897" y="5040"/>
                  </a:cubicBezTo>
                  <a:cubicBezTo>
                    <a:pt x="7632" y="5760"/>
                    <a:pt x="5121" y="7200"/>
                    <a:pt x="2609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7533523" y="2878679"/>
              <a:ext cx="812686" cy="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2038" y="16647"/>
                    <a:pt x="4075" y="12327"/>
                    <a:pt x="6453" y="8547"/>
                  </a:cubicBezTo>
                  <a:cubicBezTo>
                    <a:pt x="8830" y="4767"/>
                    <a:pt x="11547" y="1527"/>
                    <a:pt x="14128" y="447"/>
                  </a:cubicBezTo>
                  <a:cubicBezTo>
                    <a:pt x="16709" y="-633"/>
                    <a:pt x="19155" y="447"/>
                    <a:pt x="21600" y="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7647570" y="3045363"/>
              <a:ext cx="138959" cy="17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156" fill="norm" stroke="1" extrusionOk="0">
                  <a:moveTo>
                    <a:pt x="20973" y="5230"/>
                  </a:moveTo>
                  <a:cubicBezTo>
                    <a:pt x="17502" y="3405"/>
                    <a:pt x="14030" y="1579"/>
                    <a:pt x="10559" y="667"/>
                  </a:cubicBezTo>
                  <a:cubicBezTo>
                    <a:pt x="7087" y="-246"/>
                    <a:pt x="3616" y="-246"/>
                    <a:pt x="1687" y="819"/>
                  </a:cubicBezTo>
                  <a:cubicBezTo>
                    <a:pt x="-241" y="1884"/>
                    <a:pt x="-627" y="4013"/>
                    <a:pt x="1109" y="5839"/>
                  </a:cubicBezTo>
                  <a:cubicBezTo>
                    <a:pt x="2844" y="7664"/>
                    <a:pt x="6702" y="9185"/>
                    <a:pt x="9594" y="10250"/>
                  </a:cubicBezTo>
                  <a:cubicBezTo>
                    <a:pt x="12487" y="11315"/>
                    <a:pt x="14416" y="11923"/>
                    <a:pt x="14802" y="13596"/>
                  </a:cubicBezTo>
                  <a:cubicBezTo>
                    <a:pt x="15187" y="15269"/>
                    <a:pt x="14030" y="18008"/>
                    <a:pt x="12294" y="19529"/>
                  </a:cubicBezTo>
                  <a:cubicBezTo>
                    <a:pt x="10559" y="21050"/>
                    <a:pt x="8244" y="21354"/>
                    <a:pt x="6316" y="21050"/>
                  </a:cubicBezTo>
                  <a:cubicBezTo>
                    <a:pt x="4387" y="20746"/>
                    <a:pt x="2844" y="19833"/>
                    <a:pt x="1302" y="18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7771195" y="3012629"/>
              <a:ext cx="130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23" y="5673"/>
                    <a:pt x="8047" y="11345"/>
                    <a:pt x="4447" y="14945"/>
                  </a:cubicBezTo>
                  <a:cubicBezTo>
                    <a:pt x="847" y="18545"/>
                    <a:pt x="423" y="20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7909197" y="3040064"/>
              <a:ext cx="314342" cy="29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12525"/>
                  </a:moveTo>
                  <a:cubicBezTo>
                    <a:pt x="0" y="14573"/>
                    <a:pt x="0" y="16622"/>
                    <a:pt x="0" y="18204"/>
                  </a:cubicBezTo>
                  <a:cubicBezTo>
                    <a:pt x="0" y="19787"/>
                    <a:pt x="0" y="20904"/>
                    <a:pt x="351" y="21184"/>
                  </a:cubicBezTo>
                  <a:cubicBezTo>
                    <a:pt x="702" y="21463"/>
                    <a:pt x="1405" y="20904"/>
                    <a:pt x="2283" y="18763"/>
                  </a:cubicBezTo>
                  <a:cubicBezTo>
                    <a:pt x="3161" y="16622"/>
                    <a:pt x="4215" y="12897"/>
                    <a:pt x="5005" y="9825"/>
                  </a:cubicBezTo>
                  <a:cubicBezTo>
                    <a:pt x="5795" y="6753"/>
                    <a:pt x="6322" y="4332"/>
                    <a:pt x="7902" y="2749"/>
                  </a:cubicBezTo>
                  <a:cubicBezTo>
                    <a:pt x="9483" y="1166"/>
                    <a:pt x="12117" y="422"/>
                    <a:pt x="14576" y="142"/>
                  </a:cubicBezTo>
                  <a:cubicBezTo>
                    <a:pt x="17034" y="-137"/>
                    <a:pt x="19317" y="49"/>
                    <a:pt x="21600" y="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7998644" y="3153657"/>
              <a:ext cx="217229" cy="1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3" fill="norm" stroke="1" extrusionOk="0">
                  <a:moveTo>
                    <a:pt x="4066" y="4663"/>
                  </a:moveTo>
                  <a:cubicBezTo>
                    <a:pt x="3049" y="7700"/>
                    <a:pt x="2033" y="10738"/>
                    <a:pt x="1271" y="13775"/>
                  </a:cubicBezTo>
                  <a:cubicBezTo>
                    <a:pt x="508" y="16813"/>
                    <a:pt x="0" y="19850"/>
                    <a:pt x="0" y="20357"/>
                  </a:cubicBezTo>
                  <a:cubicBezTo>
                    <a:pt x="0" y="20863"/>
                    <a:pt x="508" y="18838"/>
                    <a:pt x="2160" y="15125"/>
                  </a:cubicBezTo>
                  <a:cubicBezTo>
                    <a:pt x="3812" y="11413"/>
                    <a:pt x="6607" y="6013"/>
                    <a:pt x="9148" y="2975"/>
                  </a:cubicBezTo>
                  <a:cubicBezTo>
                    <a:pt x="11689" y="-62"/>
                    <a:pt x="13976" y="-737"/>
                    <a:pt x="15628" y="782"/>
                  </a:cubicBezTo>
                  <a:cubicBezTo>
                    <a:pt x="17280" y="2301"/>
                    <a:pt x="18296" y="6013"/>
                    <a:pt x="19186" y="9726"/>
                  </a:cubicBezTo>
                  <a:cubicBezTo>
                    <a:pt x="20075" y="13438"/>
                    <a:pt x="20838" y="17151"/>
                    <a:pt x="21600" y="20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8031867" y="1835450"/>
              <a:ext cx="1242029" cy="5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21248"/>
                  </a:moveTo>
                  <a:cubicBezTo>
                    <a:pt x="1333" y="18431"/>
                    <a:pt x="2667" y="15613"/>
                    <a:pt x="4222" y="12326"/>
                  </a:cubicBezTo>
                  <a:cubicBezTo>
                    <a:pt x="5778" y="9039"/>
                    <a:pt x="7556" y="5283"/>
                    <a:pt x="9378" y="2935"/>
                  </a:cubicBezTo>
                  <a:cubicBezTo>
                    <a:pt x="11200" y="587"/>
                    <a:pt x="13067" y="-352"/>
                    <a:pt x="14756" y="118"/>
                  </a:cubicBezTo>
                  <a:cubicBezTo>
                    <a:pt x="16444" y="587"/>
                    <a:pt x="17956" y="2465"/>
                    <a:pt x="19067" y="5752"/>
                  </a:cubicBezTo>
                  <a:cubicBezTo>
                    <a:pt x="20178" y="9039"/>
                    <a:pt x="20889" y="13735"/>
                    <a:pt x="21600" y="18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8200538" y="1940148"/>
              <a:ext cx="1042691" cy="5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21247"/>
                  </a:moveTo>
                  <a:cubicBezTo>
                    <a:pt x="2276" y="18161"/>
                    <a:pt x="4553" y="15076"/>
                    <a:pt x="6697" y="11476"/>
                  </a:cubicBezTo>
                  <a:cubicBezTo>
                    <a:pt x="8841" y="7876"/>
                    <a:pt x="10853" y="3761"/>
                    <a:pt x="12971" y="1704"/>
                  </a:cubicBezTo>
                  <a:cubicBezTo>
                    <a:pt x="15088" y="-353"/>
                    <a:pt x="17312" y="-353"/>
                    <a:pt x="18768" y="676"/>
                  </a:cubicBezTo>
                  <a:cubicBezTo>
                    <a:pt x="20224" y="1704"/>
                    <a:pt x="20912" y="3761"/>
                    <a:pt x="21600" y="5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9020889" y="2659954"/>
              <a:ext cx="32058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0" y="0"/>
                  </a:moveTo>
                  <a:cubicBezTo>
                    <a:pt x="5657" y="2191"/>
                    <a:pt x="11314" y="4383"/>
                    <a:pt x="14571" y="5635"/>
                  </a:cubicBezTo>
                  <a:cubicBezTo>
                    <a:pt x="17829" y="6887"/>
                    <a:pt x="18686" y="7200"/>
                    <a:pt x="19457" y="7591"/>
                  </a:cubicBezTo>
                  <a:cubicBezTo>
                    <a:pt x="20229" y="7983"/>
                    <a:pt x="20914" y="8452"/>
                    <a:pt x="21257" y="9078"/>
                  </a:cubicBezTo>
                  <a:cubicBezTo>
                    <a:pt x="21600" y="9704"/>
                    <a:pt x="21600" y="10487"/>
                    <a:pt x="21171" y="11583"/>
                  </a:cubicBezTo>
                  <a:cubicBezTo>
                    <a:pt x="20743" y="12678"/>
                    <a:pt x="19886" y="14087"/>
                    <a:pt x="17914" y="15574"/>
                  </a:cubicBezTo>
                  <a:cubicBezTo>
                    <a:pt x="15943" y="17061"/>
                    <a:pt x="12857" y="18626"/>
                    <a:pt x="10886" y="19643"/>
                  </a:cubicBezTo>
                  <a:cubicBezTo>
                    <a:pt x="8914" y="20661"/>
                    <a:pt x="8057" y="21130"/>
                    <a:pt x="8057" y="21365"/>
                  </a:cubicBezTo>
                  <a:cubicBezTo>
                    <a:pt x="8057" y="21600"/>
                    <a:pt x="8914" y="21600"/>
                    <a:pt x="97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9768116" y="2654309"/>
              <a:ext cx="326132" cy="26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32" fill="norm" stroke="1" extrusionOk="0">
                  <a:moveTo>
                    <a:pt x="12828" y="3541"/>
                  </a:moveTo>
                  <a:cubicBezTo>
                    <a:pt x="12996" y="2512"/>
                    <a:pt x="13163" y="1483"/>
                    <a:pt x="12828" y="763"/>
                  </a:cubicBezTo>
                  <a:cubicBezTo>
                    <a:pt x="12494" y="43"/>
                    <a:pt x="11656" y="-368"/>
                    <a:pt x="10149" y="455"/>
                  </a:cubicBezTo>
                  <a:cubicBezTo>
                    <a:pt x="8642" y="1278"/>
                    <a:pt x="6466" y="3335"/>
                    <a:pt x="4624" y="6215"/>
                  </a:cubicBezTo>
                  <a:cubicBezTo>
                    <a:pt x="2782" y="9095"/>
                    <a:pt x="1275" y="12798"/>
                    <a:pt x="521" y="15163"/>
                  </a:cubicBezTo>
                  <a:cubicBezTo>
                    <a:pt x="-232" y="17529"/>
                    <a:pt x="-232" y="18558"/>
                    <a:pt x="940" y="19483"/>
                  </a:cubicBezTo>
                  <a:cubicBezTo>
                    <a:pt x="2112" y="20409"/>
                    <a:pt x="4456" y="21232"/>
                    <a:pt x="8056" y="21232"/>
                  </a:cubicBezTo>
                  <a:cubicBezTo>
                    <a:pt x="11656" y="21232"/>
                    <a:pt x="16512" y="20409"/>
                    <a:pt x="21368" y="19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9825907" y="3034950"/>
              <a:ext cx="199340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815" y="11375"/>
                    <a:pt x="11631" y="2735"/>
                    <a:pt x="15231" y="575"/>
                  </a:cubicBezTo>
                  <a:cubicBezTo>
                    <a:pt x="18831" y="-1585"/>
                    <a:pt x="2021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9879576" y="3142965"/>
              <a:ext cx="291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8000"/>
                    <a:pt x="6821" y="14400"/>
                    <a:pt x="10421" y="10800"/>
                  </a:cubicBezTo>
                  <a:cubicBezTo>
                    <a:pt x="14021" y="7200"/>
                    <a:pt x="1781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10181138" y="3357637"/>
              <a:ext cx="120114" cy="32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11949" y="0"/>
                  </a:moveTo>
                  <a:cubicBezTo>
                    <a:pt x="8272" y="5102"/>
                    <a:pt x="4596" y="10205"/>
                    <a:pt x="2528" y="13266"/>
                  </a:cubicBezTo>
                  <a:cubicBezTo>
                    <a:pt x="460" y="16328"/>
                    <a:pt x="0" y="17348"/>
                    <a:pt x="0" y="18283"/>
                  </a:cubicBezTo>
                  <a:cubicBezTo>
                    <a:pt x="0" y="19219"/>
                    <a:pt x="460" y="20069"/>
                    <a:pt x="1838" y="20665"/>
                  </a:cubicBezTo>
                  <a:cubicBezTo>
                    <a:pt x="3217" y="21260"/>
                    <a:pt x="5515" y="21600"/>
                    <a:pt x="8962" y="21005"/>
                  </a:cubicBezTo>
                  <a:cubicBezTo>
                    <a:pt x="12409" y="20409"/>
                    <a:pt x="17004" y="18879"/>
                    <a:pt x="21600" y="17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10124914" y="3518640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4400"/>
                    <a:pt x="6600" y="7200"/>
                    <a:pt x="10200" y="3600"/>
                  </a:cubicBezTo>
                  <a:cubicBezTo>
                    <a:pt x="13800" y="0"/>
                    <a:pt x="177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10324691" y="3657194"/>
              <a:ext cx="68563" cy="11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29" fill="norm" stroke="1" extrusionOk="0">
                  <a:moveTo>
                    <a:pt x="4663" y="2716"/>
                  </a:moveTo>
                  <a:cubicBezTo>
                    <a:pt x="3863" y="5064"/>
                    <a:pt x="3063" y="7412"/>
                    <a:pt x="2263" y="9759"/>
                  </a:cubicBezTo>
                  <a:cubicBezTo>
                    <a:pt x="1463" y="12107"/>
                    <a:pt x="663" y="14455"/>
                    <a:pt x="263" y="14455"/>
                  </a:cubicBezTo>
                  <a:cubicBezTo>
                    <a:pt x="-137" y="14455"/>
                    <a:pt x="-137" y="12107"/>
                    <a:pt x="663" y="9525"/>
                  </a:cubicBezTo>
                  <a:cubicBezTo>
                    <a:pt x="1463" y="6942"/>
                    <a:pt x="3063" y="4125"/>
                    <a:pt x="5863" y="2246"/>
                  </a:cubicBezTo>
                  <a:cubicBezTo>
                    <a:pt x="8663" y="368"/>
                    <a:pt x="12663" y="-571"/>
                    <a:pt x="15463" y="368"/>
                  </a:cubicBezTo>
                  <a:cubicBezTo>
                    <a:pt x="18263" y="1307"/>
                    <a:pt x="19863" y="4125"/>
                    <a:pt x="20663" y="7881"/>
                  </a:cubicBezTo>
                  <a:cubicBezTo>
                    <a:pt x="21463" y="11638"/>
                    <a:pt x="21463" y="16333"/>
                    <a:pt x="21463" y="21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10431588" y="3702644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10584925" y="3671977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10646260" y="3794647"/>
              <a:ext cx="76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10791930" y="3679644"/>
              <a:ext cx="145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90" y="0"/>
                  </a:moveTo>
                  <a:cubicBezTo>
                    <a:pt x="19705" y="1200"/>
                    <a:pt x="21221" y="2400"/>
                    <a:pt x="21411" y="3800"/>
                  </a:cubicBezTo>
                  <a:cubicBezTo>
                    <a:pt x="21600" y="5200"/>
                    <a:pt x="20463" y="6800"/>
                    <a:pt x="18189" y="9200"/>
                  </a:cubicBezTo>
                  <a:cubicBezTo>
                    <a:pt x="15916" y="11600"/>
                    <a:pt x="12505" y="14800"/>
                    <a:pt x="9663" y="16600"/>
                  </a:cubicBezTo>
                  <a:cubicBezTo>
                    <a:pt x="6821" y="18400"/>
                    <a:pt x="4547" y="18800"/>
                    <a:pt x="2842" y="18200"/>
                  </a:cubicBezTo>
                  <a:cubicBezTo>
                    <a:pt x="1137" y="17600"/>
                    <a:pt x="0" y="16000"/>
                    <a:pt x="0" y="14400"/>
                  </a:cubicBezTo>
                  <a:cubicBezTo>
                    <a:pt x="0" y="12800"/>
                    <a:pt x="1137" y="11200"/>
                    <a:pt x="3221" y="10400"/>
                  </a:cubicBezTo>
                  <a:cubicBezTo>
                    <a:pt x="5305" y="9600"/>
                    <a:pt x="8337" y="9600"/>
                    <a:pt x="11558" y="11600"/>
                  </a:cubicBezTo>
                  <a:cubicBezTo>
                    <a:pt x="14779" y="13600"/>
                    <a:pt x="18189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10960600" y="3702644"/>
              <a:ext cx="6133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11006601" y="3825314"/>
              <a:ext cx="253007" cy="13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2356"/>
                  </a:moveTo>
                  <a:cubicBezTo>
                    <a:pt x="873" y="1178"/>
                    <a:pt x="1745" y="0"/>
                    <a:pt x="3382" y="0"/>
                  </a:cubicBezTo>
                  <a:cubicBezTo>
                    <a:pt x="5018" y="0"/>
                    <a:pt x="7418" y="1178"/>
                    <a:pt x="8509" y="2749"/>
                  </a:cubicBezTo>
                  <a:cubicBezTo>
                    <a:pt x="9600" y="4320"/>
                    <a:pt x="9382" y="6284"/>
                    <a:pt x="8836" y="8051"/>
                  </a:cubicBezTo>
                  <a:cubicBezTo>
                    <a:pt x="8291" y="9818"/>
                    <a:pt x="7418" y="11389"/>
                    <a:pt x="6545" y="12960"/>
                  </a:cubicBezTo>
                  <a:cubicBezTo>
                    <a:pt x="5673" y="14531"/>
                    <a:pt x="4800" y="16102"/>
                    <a:pt x="4800" y="17673"/>
                  </a:cubicBezTo>
                  <a:cubicBezTo>
                    <a:pt x="4800" y="19244"/>
                    <a:pt x="5673" y="20815"/>
                    <a:pt x="8618" y="21207"/>
                  </a:cubicBezTo>
                  <a:cubicBezTo>
                    <a:pt x="11564" y="21600"/>
                    <a:pt x="16582" y="20815"/>
                    <a:pt x="2160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1070377" y="3326331"/>
              <a:ext cx="7084161" cy="222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20911"/>
                  </a:moveTo>
                  <a:cubicBezTo>
                    <a:pt x="273" y="20887"/>
                    <a:pt x="545" y="20862"/>
                    <a:pt x="830" y="20825"/>
                  </a:cubicBezTo>
                  <a:cubicBezTo>
                    <a:pt x="1114" y="20787"/>
                    <a:pt x="1410" y="20738"/>
                    <a:pt x="1706" y="20676"/>
                  </a:cubicBezTo>
                  <a:cubicBezTo>
                    <a:pt x="2003" y="20614"/>
                    <a:pt x="2299" y="20539"/>
                    <a:pt x="2583" y="20440"/>
                  </a:cubicBezTo>
                  <a:cubicBezTo>
                    <a:pt x="2868" y="20341"/>
                    <a:pt x="3140" y="20217"/>
                    <a:pt x="3405" y="20056"/>
                  </a:cubicBezTo>
                  <a:cubicBezTo>
                    <a:pt x="3670" y="19895"/>
                    <a:pt x="3927" y="19696"/>
                    <a:pt x="4173" y="19436"/>
                  </a:cubicBezTo>
                  <a:cubicBezTo>
                    <a:pt x="4418" y="19175"/>
                    <a:pt x="4652" y="18853"/>
                    <a:pt x="4858" y="18481"/>
                  </a:cubicBezTo>
                  <a:cubicBezTo>
                    <a:pt x="5065" y="18109"/>
                    <a:pt x="5244" y="17688"/>
                    <a:pt x="5416" y="17241"/>
                  </a:cubicBezTo>
                  <a:cubicBezTo>
                    <a:pt x="5587" y="16795"/>
                    <a:pt x="5751" y="16324"/>
                    <a:pt x="5922" y="15790"/>
                  </a:cubicBezTo>
                  <a:cubicBezTo>
                    <a:pt x="6094" y="15257"/>
                    <a:pt x="6273" y="14662"/>
                    <a:pt x="6456" y="14017"/>
                  </a:cubicBezTo>
                  <a:cubicBezTo>
                    <a:pt x="6639" y="13373"/>
                    <a:pt x="6826" y="12678"/>
                    <a:pt x="6982" y="11971"/>
                  </a:cubicBezTo>
                  <a:cubicBezTo>
                    <a:pt x="7138" y="11265"/>
                    <a:pt x="7262" y="10545"/>
                    <a:pt x="7383" y="9826"/>
                  </a:cubicBezTo>
                  <a:cubicBezTo>
                    <a:pt x="7504" y="9107"/>
                    <a:pt x="7621" y="8388"/>
                    <a:pt x="7730" y="7694"/>
                  </a:cubicBezTo>
                  <a:cubicBezTo>
                    <a:pt x="7839" y="6999"/>
                    <a:pt x="7940" y="6330"/>
                    <a:pt x="8053" y="5648"/>
                  </a:cubicBezTo>
                  <a:cubicBezTo>
                    <a:pt x="8166" y="4966"/>
                    <a:pt x="8291" y="4271"/>
                    <a:pt x="8435" y="3676"/>
                  </a:cubicBezTo>
                  <a:cubicBezTo>
                    <a:pt x="8579" y="3081"/>
                    <a:pt x="8743" y="2585"/>
                    <a:pt x="8922" y="2139"/>
                  </a:cubicBezTo>
                  <a:cubicBezTo>
                    <a:pt x="9101" y="1692"/>
                    <a:pt x="9296" y="1295"/>
                    <a:pt x="9499" y="985"/>
                  </a:cubicBezTo>
                  <a:cubicBezTo>
                    <a:pt x="9701" y="675"/>
                    <a:pt x="9912" y="452"/>
                    <a:pt x="10149" y="291"/>
                  </a:cubicBezTo>
                  <a:cubicBezTo>
                    <a:pt x="10387" y="130"/>
                    <a:pt x="10652" y="31"/>
                    <a:pt x="10897" y="6"/>
                  </a:cubicBezTo>
                  <a:cubicBezTo>
                    <a:pt x="11143" y="-19"/>
                    <a:pt x="11369" y="31"/>
                    <a:pt x="11603" y="155"/>
                  </a:cubicBezTo>
                  <a:cubicBezTo>
                    <a:pt x="11836" y="279"/>
                    <a:pt x="12078" y="477"/>
                    <a:pt x="12316" y="762"/>
                  </a:cubicBezTo>
                  <a:cubicBezTo>
                    <a:pt x="12553" y="1047"/>
                    <a:pt x="12787" y="1419"/>
                    <a:pt x="13009" y="1841"/>
                  </a:cubicBezTo>
                  <a:cubicBezTo>
                    <a:pt x="13231" y="2263"/>
                    <a:pt x="13442" y="2734"/>
                    <a:pt x="13632" y="3230"/>
                  </a:cubicBezTo>
                  <a:cubicBezTo>
                    <a:pt x="13823" y="3726"/>
                    <a:pt x="13995" y="4246"/>
                    <a:pt x="14162" y="4780"/>
                  </a:cubicBezTo>
                  <a:cubicBezTo>
                    <a:pt x="14330" y="5313"/>
                    <a:pt x="14494" y="5858"/>
                    <a:pt x="14638" y="6392"/>
                  </a:cubicBezTo>
                  <a:cubicBezTo>
                    <a:pt x="14782" y="6925"/>
                    <a:pt x="14906" y="7446"/>
                    <a:pt x="15047" y="8065"/>
                  </a:cubicBezTo>
                  <a:cubicBezTo>
                    <a:pt x="15187" y="8685"/>
                    <a:pt x="15343" y="9405"/>
                    <a:pt x="15483" y="10099"/>
                  </a:cubicBezTo>
                  <a:cubicBezTo>
                    <a:pt x="15623" y="10793"/>
                    <a:pt x="15748" y="11463"/>
                    <a:pt x="15857" y="12071"/>
                  </a:cubicBezTo>
                  <a:cubicBezTo>
                    <a:pt x="15966" y="12678"/>
                    <a:pt x="16060" y="13224"/>
                    <a:pt x="16165" y="13844"/>
                  </a:cubicBezTo>
                  <a:cubicBezTo>
                    <a:pt x="16270" y="14464"/>
                    <a:pt x="16387" y="15158"/>
                    <a:pt x="16527" y="15778"/>
                  </a:cubicBezTo>
                  <a:cubicBezTo>
                    <a:pt x="16668" y="16398"/>
                    <a:pt x="16831" y="16944"/>
                    <a:pt x="17003" y="17390"/>
                  </a:cubicBezTo>
                  <a:cubicBezTo>
                    <a:pt x="17174" y="17836"/>
                    <a:pt x="17353" y="18184"/>
                    <a:pt x="17560" y="18518"/>
                  </a:cubicBezTo>
                  <a:cubicBezTo>
                    <a:pt x="17766" y="18853"/>
                    <a:pt x="18000" y="19175"/>
                    <a:pt x="18242" y="19473"/>
                  </a:cubicBezTo>
                  <a:cubicBezTo>
                    <a:pt x="18483" y="19771"/>
                    <a:pt x="18732" y="20043"/>
                    <a:pt x="18974" y="20291"/>
                  </a:cubicBezTo>
                  <a:cubicBezTo>
                    <a:pt x="19216" y="20539"/>
                    <a:pt x="19449" y="20763"/>
                    <a:pt x="19710" y="20924"/>
                  </a:cubicBezTo>
                  <a:cubicBezTo>
                    <a:pt x="19971" y="21085"/>
                    <a:pt x="20260" y="21184"/>
                    <a:pt x="20529" y="21259"/>
                  </a:cubicBezTo>
                  <a:cubicBezTo>
                    <a:pt x="20797" y="21333"/>
                    <a:pt x="21047" y="21383"/>
                    <a:pt x="21222" y="21432"/>
                  </a:cubicBezTo>
                  <a:cubicBezTo>
                    <a:pt x="21397" y="21482"/>
                    <a:pt x="21499" y="21531"/>
                    <a:pt x="21600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6181427" y="4668666"/>
              <a:ext cx="102402" cy="1188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21110" y="0"/>
                  </a:moveTo>
                  <a:cubicBezTo>
                    <a:pt x="18476" y="1626"/>
                    <a:pt x="15842" y="3252"/>
                    <a:pt x="13998" y="4901"/>
                  </a:cubicBezTo>
                  <a:cubicBezTo>
                    <a:pt x="12154" y="6550"/>
                    <a:pt x="11100" y="8222"/>
                    <a:pt x="10310" y="9917"/>
                  </a:cubicBezTo>
                  <a:cubicBezTo>
                    <a:pt x="9520" y="11613"/>
                    <a:pt x="8993" y="13332"/>
                    <a:pt x="7149" y="14888"/>
                  </a:cubicBezTo>
                  <a:cubicBezTo>
                    <a:pt x="5305" y="16444"/>
                    <a:pt x="2144" y="17837"/>
                    <a:pt x="827" y="18929"/>
                  </a:cubicBezTo>
                  <a:cubicBezTo>
                    <a:pt x="-490" y="20021"/>
                    <a:pt x="37" y="20810"/>
                    <a:pt x="5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6283828" y="5144010"/>
              <a:ext cx="283674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92" y="3106"/>
                    <a:pt x="14984" y="6212"/>
                    <a:pt x="11773" y="9176"/>
                  </a:cubicBezTo>
                  <a:cubicBezTo>
                    <a:pt x="8562" y="12141"/>
                    <a:pt x="5449" y="14965"/>
                    <a:pt x="3503" y="17012"/>
                  </a:cubicBezTo>
                  <a:cubicBezTo>
                    <a:pt x="1557" y="19059"/>
                    <a:pt x="778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6444832" y="5297347"/>
              <a:ext cx="421676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51" y="1950"/>
                    <a:pt x="16102" y="3900"/>
                    <a:pt x="12895" y="6600"/>
                  </a:cubicBezTo>
                  <a:cubicBezTo>
                    <a:pt x="9687" y="9300"/>
                    <a:pt x="6022" y="12750"/>
                    <a:pt x="3796" y="15375"/>
                  </a:cubicBezTo>
                  <a:cubicBezTo>
                    <a:pt x="1571" y="18000"/>
                    <a:pt x="78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6667170" y="5420017"/>
              <a:ext cx="38334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76" y="2107"/>
                    <a:pt x="15552" y="4215"/>
                    <a:pt x="11952" y="7815"/>
                  </a:cubicBezTo>
                  <a:cubicBezTo>
                    <a:pt x="8352" y="11415"/>
                    <a:pt x="4176" y="165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6881841" y="5504352"/>
              <a:ext cx="43701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3337"/>
                    <a:pt x="14021" y="6673"/>
                    <a:pt x="10421" y="10273"/>
                  </a:cubicBezTo>
                  <a:cubicBezTo>
                    <a:pt x="6821" y="13873"/>
                    <a:pt x="3411" y="177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7119513" y="5588687"/>
              <a:ext cx="43701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05" y="3812"/>
                    <a:pt x="13011" y="7624"/>
                    <a:pt x="9411" y="11224"/>
                  </a:cubicBezTo>
                  <a:cubicBezTo>
                    <a:pt x="5811" y="14824"/>
                    <a:pt x="2905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6949366" y="5128677"/>
              <a:ext cx="75282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262" y="21600"/>
                  </a:moveTo>
                  <a:cubicBezTo>
                    <a:pt x="115" y="20921"/>
                    <a:pt x="-31" y="20242"/>
                    <a:pt x="6" y="19630"/>
                  </a:cubicBezTo>
                  <a:cubicBezTo>
                    <a:pt x="42" y="19019"/>
                    <a:pt x="262" y="18475"/>
                    <a:pt x="1177" y="16981"/>
                  </a:cubicBezTo>
                  <a:cubicBezTo>
                    <a:pt x="2092" y="15487"/>
                    <a:pt x="3703" y="13042"/>
                    <a:pt x="5680" y="10596"/>
                  </a:cubicBezTo>
                  <a:cubicBezTo>
                    <a:pt x="7657" y="8151"/>
                    <a:pt x="10000" y="5706"/>
                    <a:pt x="12526" y="3940"/>
                  </a:cubicBezTo>
                  <a:cubicBezTo>
                    <a:pt x="15052" y="2174"/>
                    <a:pt x="17762" y="1087"/>
                    <a:pt x="19299" y="543"/>
                  </a:cubicBezTo>
                  <a:cubicBezTo>
                    <a:pt x="20837" y="0"/>
                    <a:pt x="21203" y="0"/>
                    <a:pt x="215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7625525" y="5054564"/>
              <a:ext cx="148276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0" y="4652"/>
                  </a:moveTo>
                  <a:cubicBezTo>
                    <a:pt x="1098" y="3323"/>
                    <a:pt x="2197" y="1994"/>
                    <a:pt x="4576" y="1163"/>
                  </a:cubicBezTo>
                  <a:cubicBezTo>
                    <a:pt x="6956" y="332"/>
                    <a:pt x="10617" y="0"/>
                    <a:pt x="13546" y="0"/>
                  </a:cubicBezTo>
                  <a:cubicBezTo>
                    <a:pt x="16475" y="0"/>
                    <a:pt x="18671" y="332"/>
                    <a:pt x="19953" y="1329"/>
                  </a:cubicBezTo>
                  <a:cubicBezTo>
                    <a:pt x="21234" y="2326"/>
                    <a:pt x="21600" y="3988"/>
                    <a:pt x="20868" y="7477"/>
                  </a:cubicBezTo>
                  <a:cubicBezTo>
                    <a:pt x="20136" y="10966"/>
                    <a:pt x="18305" y="16283"/>
                    <a:pt x="16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7932936" y="4872408"/>
              <a:ext cx="148831" cy="37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281" fill="norm" stroke="1" extrusionOk="0">
                  <a:moveTo>
                    <a:pt x="5386" y="8506"/>
                  </a:moveTo>
                  <a:cubicBezTo>
                    <a:pt x="4653" y="10841"/>
                    <a:pt x="3921" y="13176"/>
                    <a:pt x="3189" y="15073"/>
                  </a:cubicBezTo>
                  <a:cubicBezTo>
                    <a:pt x="2457" y="16971"/>
                    <a:pt x="1725" y="18430"/>
                    <a:pt x="1358" y="19525"/>
                  </a:cubicBezTo>
                  <a:cubicBezTo>
                    <a:pt x="992" y="20619"/>
                    <a:pt x="992" y="21349"/>
                    <a:pt x="809" y="21276"/>
                  </a:cubicBezTo>
                  <a:cubicBezTo>
                    <a:pt x="626" y="21203"/>
                    <a:pt x="260" y="20327"/>
                    <a:pt x="77" y="17773"/>
                  </a:cubicBezTo>
                  <a:cubicBezTo>
                    <a:pt x="-106" y="15219"/>
                    <a:pt x="-106" y="10987"/>
                    <a:pt x="1725" y="7703"/>
                  </a:cubicBezTo>
                  <a:cubicBezTo>
                    <a:pt x="3555" y="4419"/>
                    <a:pt x="7216" y="2084"/>
                    <a:pt x="9962" y="917"/>
                  </a:cubicBezTo>
                  <a:cubicBezTo>
                    <a:pt x="12708" y="-251"/>
                    <a:pt x="14538" y="-251"/>
                    <a:pt x="16735" y="625"/>
                  </a:cubicBezTo>
                  <a:cubicBezTo>
                    <a:pt x="18931" y="1500"/>
                    <a:pt x="21494" y="3252"/>
                    <a:pt x="21311" y="4565"/>
                  </a:cubicBezTo>
                  <a:cubicBezTo>
                    <a:pt x="21128" y="5879"/>
                    <a:pt x="18199" y="6754"/>
                    <a:pt x="14721" y="7265"/>
                  </a:cubicBezTo>
                  <a:cubicBezTo>
                    <a:pt x="11243" y="7776"/>
                    <a:pt x="7216" y="7922"/>
                    <a:pt x="3189" y="8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8139203" y="4960006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8315540" y="4898671"/>
              <a:ext cx="138004" cy="10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0"/>
                  </a:moveTo>
                  <a:cubicBezTo>
                    <a:pt x="800" y="4909"/>
                    <a:pt x="1600" y="9818"/>
                    <a:pt x="2600" y="13255"/>
                  </a:cubicBezTo>
                  <a:cubicBezTo>
                    <a:pt x="3600" y="16691"/>
                    <a:pt x="4800" y="18655"/>
                    <a:pt x="6400" y="19882"/>
                  </a:cubicBezTo>
                  <a:cubicBezTo>
                    <a:pt x="8000" y="21109"/>
                    <a:pt x="10000" y="21600"/>
                    <a:pt x="11600" y="20373"/>
                  </a:cubicBezTo>
                  <a:cubicBezTo>
                    <a:pt x="13200" y="19145"/>
                    <a:pt x="14400" y="16200"/>
                    <a:pt x="16000" y="13009"/>
                  </a:cubicBezTo>
                  <a:cubicBezTo>
                    <a:pt x="17600" y="9818"/>
                    <a:pt x="19600" y="6382"/>
                    <a:pt x="21600" y="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8466158" y="4705745"/>
              <a:ext cx="754070" cy="31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39" fill="norm" stroke="1" extrusionOk="0">
                  <a:moveTo>
                    <a:pt x="2705" y="15637"/>
                  </a:moveTo>
                  <a:cubicBezTo>
                    <a:pt x="2486" y="14773"/>
                    <a:pt x="2267" y="13909"/>
                    <a:pt x="1975" y="13563"/>
                  </a:cubicBezTo>
                  <a:cubicBezTo>
                    <a:pt x="1683" y="13217"/>
                    <a:pt x="1318" y="13390"/>
                    <a:pt x="990" y="13909"/>
                  </a:cubicBezTo>
                  <a:cubicBezTo>
                    <a:pt x="662" y="14427"/>
                    <a:pt x="370" y="15291"/>
                    <a:pt x="187" y="16241"/>
                  </a:cubicBezTo>
                  <a:cubicBezTo>
                    <a:pt x="5" y="17192"/>
                    <a:pt x="-68" y="18229"/>
                    <a:pt x="78" y="18747"/>
                  </a:cubicBezTo>
                  <a:cubicBezTo>
                    <a:pt x="224" y="19265"/>
                    <a:pt x="589" y="19265"/>
                    <a:pt x="917" y="19006"/>
                  </a:cubicBezTo>
                  <a:cubicBezTo>
                    <a:pt x="1246" y="18747"/>
                    <a:pt x="1537" y="18229"/>
                    <a:pt x="1829" y="17710"/>
                  </a:cubicBezTo>
                  <a:cubicBezTo>
                    <a:pt x="2121" y="17192"/>
                    <a:pt x="2413" y="16673"/>
                    <a:pt x="2559" y="17019"/>
                  </a:cubicBezTo>
                  <a:cubicBezTo>
                    <a:pt x="2705" y="17365"/>
                    <a:pt x="2705" y="18574"/>
                    <a:pt x="2887" y="19179"/>
                  </a:cubicBezTo>
                  <a:cubicBezTo>
                    <a:pt x="3070" y="19784"/>
                    <a:pt x="3435" y="19784"/>
                    <a:pt x="3946" y="19006"/>
                  </a:cubicBezTo>
                  <a:cubicBezTo>
                    <a:pt x="4456" y="18229"/>
                    <a:pt x="5113" y="16673"/>
                    <a:pt x="5806" y="13909"/>
                  </a:cubicBezTo>
                  <a:cubicBezTo>
                    <a:pt x="6500" y="11144"/>
                    <a:pt x="7229" y="7169"/>
                    <a:pt x="7667" y="4491"/>
                  </a:cubicBezTo>
                  <a:cubicBezTo>
                    <a:pt x="8105" y="1813"/>
                    <a:pt x="8251" y="430"/>
                    <a:pt x="8178" y="85"/>
                  </a:cubicBezTo>
                  <a:cubicBezTo>
                    <a:pt x="8105" y="-261"/>
                    <a:pt x="7813" y="430"/>
                    <a:pt x="7485" y="2504"/>
                  </a:cubicBezTo>
                  <a:cubicBezTo>
                    <a:pt x="7156" y="4577"/>
                    <a:pt x="6791" y="8033"/>
                    <a:pt x="6718" y="10712"/>
                  </a:cubicBezTo>
                  <a:cubicBezTo>
                    <a:pt x="6646" y="13390"/>
                    <a:pt x="6864" y="15291"/>
                    <a:pt x="7156" y="16414"/>
                  </a:cubicBezTo>
                  <a:cubicBezTo>
                    <a:pt x="7448" y="17537"/>
                    <a:pt x="7813" y="17883"/>
                    <a:pt x="8214" y="17710"/>
                  </a:cubicBezTo>
                  <a:cubicBezTo>
                    <a:pt x="8616" y="17537"/>
                    <a:pt x="9054" y="16846"/>
                    <a:pt x="9418" y="16069"/>
                  </a:cubicBezTo>
                  <a:cubicBezTo>
                    <a:pt x="9783" y="15291"/>
                    <a:pt x="10075" y="14427"/>
                    <a:pt x="10258" y="13563"/>
                  </a:cubicBezTo>
                  <a:cubicBezTo>
                    <a:pt x="10440" y="12699"/>
                    <a:pt x="10513" y="11835"/>
                    <a:pt x="10404" y="11662"/>
                  </a:cubicBezTo>
                  <a:cubicBezTo>
                    <a:pt x="10294" y="11489"/>
                    <a:pt x="10002" y="12008"/>
                    <a:pt x="9856" y="12699"/>
                  </a:cubicBezTo>
                  <a:cubicBezTo>
                    <a:pt x="9710" y="13390"/>
                    <a:pt x="9710" y="14254"/>
                    <a:pt x="9783" y="15118"/>
                  </a:cubicBezTo>
                  <a:cubicBezTo>
                    <a:pt x="9856" y="15982"/>
                    <a:pt x="10002" y="16846"/>
                    <a:pt x="10185" y="17624"/>
                  </a:cubicBezTo>
                  <a:cubicBezTo>
                    <a:pt x="10367" y="18401"/>
                    <a:pt x="10586" y="19093"/>
                    <a:pt x="10878" y="19265"/>
                  </a:cubicBezTo>
                  <a:cubicBezTo>
                    <a:pt x="11170" y="19438"/>
                    <a:pt x="11535" y="19093"/>
                    <a:pt x="11900" y="18142"/>
                  </a:cubicBezTo>
                  <a:cubicBezTo>
                    <a:pt x="12264" y="17192"/>
                    <a:pt x="12629" y="15637"/>
                    <a:pt x="12921" y="14427"/>
                  </a:cubicBezTo>
                  <a:cubicBezTo>
                    <a:pt x="13213" y="13217"/>
                    <a:pt x="13432" y="12353"/>
                    <a:pt x="13541" y="12353"/>
                  </a:cubicBezTo>
                  <a:cubicBezTo>
                    <a:pt x="13651" y="12353"/>
                    <a:pt x="13651" y="13217"/>
                    <a:pt x="13614" y="14081"/>
                  </a:cubicBezTo>
                  <a:cubicBezTo>
                    <a:pt x="13578" y="14945"/>
                    <a:pt x="13505" y="15809"/>
                    <a:pt x="13614" y="16501"/>
                  </a:cubicBezTo>
                  <a:cubicBezTo>
                    <a:pt x="13724" y="17192"/>
                    <a:pt x="14016" y="17710"/>
                    <a:pt x="14636" y="17797"/>
                  </a:cubicBezTo>
                  <a:cubicBezTo>
                    <a:pt x="15256" y="17883"/>
                    <a:pt x="16205" y="17537"/>
                    <a:pt x="16862" y="17019"/>
                  </a:cubicBezTo>
                  <a:cubicBezTo>
                    <a:pt x="17518" y="16501"/>
                    <a:pt x="17883" y="15809"/>
                    <a:pt x="18175" y="15118"/>
                  </a:cubicBezTo>
                  <a:cubicBezTo>
                    <a:pt x="18467" y="14427"/>
                    <a:pt x="18686" y="13736"/>
                    <a:pt x="18868" y="12958"/>
                  </a:cubicBezTo>
                  <a:cubicBezTo>
                    <a:pt x="19051" y="12181"/>
                    <a:pt x="19197" y="11317"/>
                    <a:pt x="19087" y="10798"/>
                  </a:cubicBezTo>
                  <a:cubicBezTo>
                    <a:pt x="18978" y="10280"/>
                    <a:pt x="18613" y="10107"/>
                    <a:pt x="18248" y="10453"/>
                  </a:cubicBezTo>
                  <a:cubicBezTo>
                    <a:pt x="17883" y="10798"/>
                    <a:pt x="17518" y="11662"/>
                    <a:pt x="17300" y="12526"/>
                  </a:cubicBezTo>
                  <a:cubicBezTo>
                    <a:pt x="17081" y="13390"/>
                    <a:pt x="17008" y="14254"/>
                    <a:pt x="16971" y="15118"/>
                  </a:cubicBezTo>
                  <a:cubicBezTo>
                    <a:pt x="16935" y="15982"/>
                    <a:pt x="16935" y="16846"/>
                    <a:pt x="17701" y="17883"/>
                  </a:cubicBezTo>
                  <a:cubicBezTo>
                    <a:pt x="18467" y="18920"/>
                    <a:pt x="20000" y="20129"/>
                    <a:pt x="21532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8668801" y="5351015"/>
              <a:ext cx="129751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118" fill="norm" stroke="1" extrusionOk="0">
                  <a:moveTo>
                    <a:pt x="3643" y="0"/>
                  </a:moveTo>
                  <a:cubicBezTo>
                    <a:pt x="1566" y="7200"/>
                    <a:pt x="-511" y="14400"/>
                    <a:pt x="112" y="18000"/>
                  </a:cubicBezTo>
                  <a:cubicBezTo>
                    <a:pt x="735" y="21600"/>
                    <a:pt x="4058" y="21600"/>
                    <a:pt x="8004" y="20400"/>
                  </a:cubicBezTo>
                  <a:cubicBezTo>
                    <a:pt x="11951" y="19200"/>
                    <a:pt x="16520" y="16800"/>
                    <a:pt x="21089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8668215" y="5473684"/>
              <a:ext cx="176338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1565" y="18900"/>
                    <a:pt x="3130" y="21600"/>
                    <a:pt x="6730" y="18900"/>
                  </a:cubicBezTo>
                  <a:cubicBezTo>
                    <a:pt x="10330" y="16200"/>
                    <a:pt x="15965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9255610" y="5328015"/>
              <a:ext cx="3362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5200"/>
                    <a:pt x="-1304" y="10400"/>
                    <a:pt x="1782" y="14000"/>
                  </a:cubicBezTo>
                  <a:cubicBezTo>
                    <a:pt x="4867" y="17600"/>
                    <a:pt x="12582" y="19600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9342897" y="5458351"/>
              <a:ext cx="26067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200"/>
                    <a:pt x="8471" y="10800"/>
                    <a:pt x="12071" y="7200"/>
                  </a:cubicBezTo>
                  <a:cubicBezTo>
                    <a:pt x="15671" y="3600"/>
                    <a:pt x="1863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9816723" y="5311297"/>
              <a:ext cx="193190" cy="19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0644" fill="norm" stroke="1" extrusionOk="0">
                  <a:moveTo>
                    <a:pt x="9303" y="5744"/>
                  </a:moveTo>
                  <a:cubicBezTo>
                    <a:pt x="9857" y="3611"/>
                    <a:pt x="10411" y="1478"/>
                    <a:pt x="9857" y="544"/>
                  </a:cubicBezTo>
                  <a:cubicBezTo>
                    <a:pt x="9303" y="-389"/>
                    <a:pt x="7642" y="-122"/>
                    <a:pt x="5980" y="1344"/>
                  </a:cubicBezTo>
                  <a:cubicBezTo>
                    <a:pt x="4319" y="2811"/>
                    <a:pt x="2657" y="5478"/>
                    <a:pt x="1411" y="8544"/>
                  </a:cubicBezTo>
                  <a:cubicBezTo>
                    <a:pt x="165" y="11611"/>
                    <a:pt x="-666" y="15078"/>
                    <a:pt x="719" y="17478"/>
                  </a:cubicBezTo>
                  <a:cubicBezTo>
                    <a:pt x="2103" y="19878"/>
                    <a:pt x="5703" y="21211"/>
                    <a:pt x="9442" y="20411"/>
                  </a:cubicBezTo>
                  <a:cubicBezTo>
                    <a:pt x="13180" y="19611"/>
                    <a:pt x="17057" y="16678"/>
                    <a:pt x="20934" y="13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10017579" y="5287075"/>
              <a:ext cx="120674" cy="20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345" fill="norm" stroke="1" extrusionOk="0">
                  <a:moveTo>
                    <a:pt x="7935" y="7292"/>
                  </a:moveTo>
                  <a:cubicBezTo>
                    <a:pt x="6171" y="12497"/>
                    <a:pt x="4408" y="17702"/>
                    <a:pt x="3967" y="17311"/>
                  </a:cubicBezTo>
                  <a:cubicBezTo>
                    <a:pt x="3526" y="16921"/>
                    <a:pt x="4408" y="10935"/>
                    <a:pt x="5731" y="7162"/>
                  </a:cubicBezTo>
                  <a:cubicBezTo>
                    <a:pt x="7053" y="3388"/>
                    <a:pt x="8816" y="1827"/>
                    <a:pt x="10800" y="916"/>
                  </a:cubicBezTo>
                  <a:cubicBezTo>
                    <a:pt x="12784" y="5"/>
                    <a:pt x="14988" y="-255"/>
                    <a:pt x="16531" y="265"/>
                  </a:cubicBezTo>
                  <a:cubicBezTo>
                    <a:pt x="18073" y="786"/>
                    <a:pt x="18955" y="2087"/>
                    <a:pt x="19837" y="4690"/>
                  </a:cubicBezTo>
                  <a:cubicBezTo>
                    <a:pt x="20718" y="7292"/>
                    <a:pt x="21600" y="11196"/>
                    <a:pt x="19616" y="14188"/>
                  </a:cubicBezTo>
                  <a:cubicBezTo>
                    <a:pt x="17633" y="17181"/>
                    <a:pt x="12784" y="19263"/>
                    <a:pt x="9037" y="20304"/>
                  </a:cubicBezTo>
                  <a:cubicBezTo>
                    <a:pt x="5290" y="21345"/>
                    <a:pt x="2645" y="21345"/>
                    <a:pt x="0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10204139" y="5297347"/>
              <a:ext cx="35779" cy="22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21600" y="0"/>
                  </a:moveTo>
                  <a:cubicBezTo>
                    <a:pt x="15429" y="5222"/>
                    <a:pt x="9257" y="10444"/>
                    <a:pt x="5400" y="14242"/>
                  </a:cubicBezTo>
                  <a:cubicBezTo>
                    <a:pt x="1543" y="18040"/>
                    <a:pt x="0" y="20413"/>
                    <a:pt x="0" y="21007"/>
                  </a:cubicBezTo>
                  <a:cubicBezTo>
                    <a:pt x="0" y="21600"/>
                    <a:pt x="1543" y="20413"/>
                    <a:pt x="3086" y="19582"/>
                  </a:cubicBezTo>
                  <a:cubicBezTo>
                    <a:pt x="4629" y="18752"/>
                    <a:pt x="6171" y="18277"/>
                    <a:pt x="7714" y="17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10209250" y="5312620"/>
              <a:ext cx="13033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694" y="11670"/>
                    <a:pt x="3388" y="3363"/>
                    <a:pt x="6988" y="870"/>
                  </a:cubicBezTo>
                  <a:cubicBezTo>
                    <a:pt x="10588" y="-1622"/>
                    <a:pt x="16094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10209250" y="5420017"/>
              <a:ext cx="107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20160"/>
                    <a:pt x="10286" y="18720"/>
                    <a:pt x="13886" y="15120"/>
                  </a:cubicBezTo>
                  <a:cubicBezTo>
                    <a:pt x="17486" y="11520"/>
                    <a:pt x="19543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10308918" y="5159344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10439255" y="5090343"/>
              <a:ext cx="3066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10561603" y="5221816"/>
              <a:ext cx="207327" cy="39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66" fill="norm" stroke="1" extrusionOk="0">
                  <a:moveTo>
                    <a:pt x="21370" y="759"/>
                  </a:moveTo>
                  <a:cubicBezTo>
                    <a:pt x="20316" y="349"/>
                    <a:pt x="19263" y="-61"/>
                    <a:pt x="17946" y="7"/>
                  </a:cubicBezTo>
                  <a:cubicBezTo>
                    <a:pt x="16629" y="76"/>
                    <a:pt x="15048" y="623"/>
                    <a:pt x="12414" y="2263"/>
                  </a:cubicBezTo>
                  <a:cubicBezTo>
                    <a:pt x="9780" y="3904"/>
                    <a:pt x="6092" y="6638"/>
                    <a:pt x="3590" y="9098"/>
                  </a:cubicBezTo>
                  <a:cubicBezTo>
                    <a:pt x="1087" y="11559"/>
                    <a:pt x="-230" y="13747"/>
                    <a:pt x="33" y="15797"/>
                  </a:cubicBezTo>
                  <a:cubicBezTo>
                    <a:pt x="297" y="17848"/>
                    <a:pt x="2141" y="19762"/>
                    <a:pt x="4775" y="20650"/>
                  </a:cubicBezTo>
                  <a:cubicBezTo>
                    <a:pt x="7409" y="21539"/>
                    <a:pt x="10833" y="21402"/>
                    <a:pt x="14258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10923483" y="5282013"/>
              <a:ext cx="98452" cy="3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21336" y="0"/>
                  </a:moveTo>
                  <a:cubicBezTo>
                    <a:pt x="16905" y="1688"/>
                    <a:pt x="12475" y="3375"/>
                    <a:pt x="8875" y="6328"/>
                  </a:cubicBezTo>
                  <a:cubicBezTo>
                    <a:pt x="5275" y="9281"/>
                    <a:pt x="2505" y="13500"/>
                    <a:pt x="1121" y="16031"/>
                  </a:cubicBezTo>
                  <a:cubicBezTo>
                    <a:pt x="-264" y="18562"/>
                    <a:pt x="-264" y="19406"/>
                    <a:pt x="567" y="20166"/>
                  </a:cubicBezTo>
                  <a:cubicBezTo>
                    <a:pt x="1398" y="20925"/>
                    <a:pt x="3059" y="21600"/>
                    <a:pt x="6105" y="21600"/>
                  </a:cubicBezTo>
                  <a:cubicBezTo>
                    <a:pt x="9151" y="21600"/>
                    <a:pt x="13582" y="20925"/>
                    <a:pt x="18013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10891598" y="5443017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11144604" y="5305014"/>
              <a:ext cx="12929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600" fill="norm" stroke="1" extrusionOk="0">
                  <a:moveTo>
                    <a:pt x="0" y="0"/>
                  </a:moveTo>
                  <a:cubicBezTo>
                    <a:pt x="6928" y="3173"/>
                    <a:pt x="13857" y="6346"/>
                    <a:pt x="17525" y="9092"/>
                  </a:cubicBezTo>
                  <a:cubicBezTo>
                    <a:pt x="21192" y="11837"/>
                    <a:pt x="21600" y="14156"/>
                    <a:pt x="18747" y="16169"/>
                  </a:cubicBezTo>
                  <a:cubicBezTo>
                    <a:pt x="15894" y="18183"/>
                    <a:pt x="9781" y="19892"/>
                    <a:pt x="36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90" name="Drawing"/>
          <p:cNvGrpSpPr/>
          <p:nvPr/>
        </p:nvGrpSpPr>
        <p:grpSpPr>
          <a:xfrm>
            <a:off x="2093047" y="5957134"/>
            <a:ext cx="6892489" cy="1006196"/>
            <a:chOff x="0" y="0"/>
            <a:chExt cx="6892488" cy="1006194"/>
          </a:xfrm>
        </p:grpSpPr>
        <p:sp>
          <p:nvSpPr>
            <p:cNvPr id="1583" name="Line"/>
            <p:cNvSpPr/>
            <p:nvPr/>
          </p:nvSpPr>
          <p:spPr>
            <a:xfrm>
              <a:off x="0" y="299006"/>
              <a:ext cx="6033803" cy="9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17053"/>
                  </a:moveTo>
                  <a:cubicBezTo>
                    <a:pt x="146" y="18758"/>
                    <a:pt x="293" y="20463"/>
                    <a:pt x="521" y="21032"/>
                  </a:cubicBezTo>
                  <a:cubicBezTo>
                    <a:pt x="750" y="21600"/>
                    <a:pt x="1061" y="21032"/>
                    <a:pt x="1395" y="20179"/>
                  </a:cubicBezTo>
                  <a:cubicBezTo>
                    <a:pt x="1729" y="19326"/>
                    <a:pt x="2086" y="18189"/>
                    <a:pt x="2429" y="17337"/>
                  </a:cubicBezTo>
                  <a:cubicBezTo>
                    <a:pt x="2772" y="16484"/>
                    <a:pt x="3101" y="15916"/>
                    <a:pt x="3422" y="15063"/>
                  </a:cubicBezTo>
                  <a:cubicBezTo>
                    <a:pt x="3742" y="14211"/>
                    <a:pt x="4053" y="13074"/>
                    <a:pt x="4391" y="11937"/>
                  </a:cubicBezTo>
                  <a:cubicBezTo>
                    <a:pt x="4730" y="10800"/>
                    <a:pt x="5096" y="9663"/>
                    <a:pt x="5411" y="8526"/>
                  </a:cubicBezTo>
                  <a:cubicBezTo>
                    <a:pt x="5727" y="7390"/>
                    <a:pt x="5992" y="6253"/>
                    <a:pt x="6285" y="5400"/>
                  </a:cubicBezTo>
                  <a:cubicBezTo>
                    <a:pt x="6578" y="4547"/>
                    <a:pt x="6898" y="3979"/>
                    <a:pt x="7205" y="3411"/>
                  </a:cubicBezTo>
                  <a:cubicBezTo>
                    <a:pt x="7511" y="2842"/>
                    <a:pt x="7804" y="2274"/>
                    <a:pt x="8124" y="1705"/>
                  </a:cubicBezTo>
                  <a:cubicBezTo>
                    <a:pt x="8444" y="1137"/>
                    <a:pt x="8792" y="568"/>
                    <a:pt x="9130" y="284"/>
                  </a:cubicBezTo>
                  <a:cubicBezTo>
                    <a:pt x="9469" y="0"/>
                    <a:pt x="9798" y="0"/>
                    <a:pt x="10137" y="0"/>
                  </a:cubicBezTo>
                  <a:cubicBezTo>
                    <a:pt x="10475" y="0"/>
                    <a:pt x="10823" y="0"/>
                    <a:pt x="11166" y="0"/>
                  </a:cubicBezTo>
                  <a:cubicBezTo>
                    <a:pt x="11509" y="0"/>
                    <a:pt x="11848" y="0"/>
                    <a:pt x="12195" y="0"/>
                  </a:cubicBezTo>
                  <a:cubicBezTo>
                    <a:pt x="12543" y="0"/>
                    <a:pt x="12900" y="0"/>
                    <a:pt x="13247" y="0"/>
                  </a:cubicBezTo>
                  <a:cubicBezTo>
                    <a:pt x="13595" y="0"/>
                    <a:pt x="13933" y="0"/>
                    <a:pt x="14281" y="0"/>
                  </a:cubicBezTo>
                  <a:cubicBezTo>
                    <a:pt x="14629" y="0"/>
                    <a:pt x="14986" y="0"/>
                    <a:pt x="15329" y="284"/>
                  </a:cubicBezTo>
                  <a:cubicBezTo>
                    <a:pt x="15672" y="568"/>
                    <a:pt x="16001" y="1137"/>
                    <a:pt x="16335" y="1421"/>
                  </a:cubicBezTo>
                  <a:cubicBezTo>
                    <a:pt x="16669" y="1705"/>
                    <a:pt x="17007" y="1705"/>
                    <a:pt x="17405" y="1990"/>
                  </a:cubicBezTo>
                  <a:cubicBezTo>
                    <a:pt x="17803" y="2274"/>
                    <a:pt x="18261" y="2842"/>
                    <a:pt x="18704" y="3695"/>
                  </a:cubicBezTo>
                  <a:cubicBezTo>
                    <a:pt x="19148" y="4547"/>
                    <a:pt x="19578" y="5684"/>
                    <a:pt x="19994" y="6821"/>
                  </a:cubicBezTo>
                  <a:cubicBezTo>
                    <a:pt x="20411" y="7958"/>
                    <a:pt x="20813" y="9095"/>
                    <a:pt x="21079" y="9947"/>
                  </a:cubicBezTo>
                  <a:cubicBezTo>
                    <a:pt x="21344" y="10800"/>
                    <a:pt x="21472" y="11368"/>
                    <a:pt x="21600" y="11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5826798" y="360341"/>
              <a:ext cx="94302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9" y="0"/>
                    <a:pt x="2459" y="0"/>
                    <a:pt x="4273" y="0"/>
                  </a:cubicBezTo>
                  <a:cubicBezTo>
                    <a:pt x="6088" y="0"/>
                    <a:pt x="8488" y="0"/>
                    <a:pt x="10917" y="1200"/>
                  </a:cubicBezTo>
                  <a:cubicBezTo>
                    <a:pt x="13346" y="2400"/>
                    <a:pt x="15805" y="4800"/>
                    <a:pt x="17590" y="8400"/>
                  </a:cubicBezTo>
                  <a:cubicBezTo>
                    <a:pt x="19376" y="12000"/>
                    <a:pt x="20488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4969902" y="262418"/>
              <a:ext cx="163156" cy="10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240" fill="norm" stroke="1" extrusionOk="0">
                  <a:moveTo>
                    <a:pt x="16715" y="9123"/>
                  </a:moveTo>
                  <a:cubicBezTo>
                    <a:pt x="14056" y="5962"/>
                    <a:pt x="11398" y="2801"/>
                    <a:pt x="9072" y="1220"/>
                  </a:cubicBezTo>
                  <a:cubicBezTo>
                    <a:pt x="6746" y="-360"/>
                    <a:pt x="4752" y="-360"/>
                    <a:pt x="3256" y="957"/>
                  </a:cubicBezTo>
                  <a:cubicBezTo>
                    <a:pt x="1761" y="2274"/>
                    <a:pt x="764" y="4908"/>
                    <a:pt x="265" y="7542"/>
                  </a:cubicBezTo>
                  <a:cubicBezTo>
                    <a:pt x="-233" y="10177"/>
                    <a:pt x="-233" y="12811"/>
                    <a:pt x="2093" y="14128"/>
                  </a:cubicBezTo>
                  <a:cubicBezTo>
                    <a:pt x="4419" y="15445"/>
                    <a:pt x="9072" y="15445"/>
                    <a:pt x="12229" y="14918"/>
                  </a:cubicBezTo>
                  <a:cubicBezTo>
                    <a:pt x="15385" y="14391"/>
                    <a:pt x="17047" y="13338"/>
                    <a:pt x="18542" y="10967"/>
                  </a:cubicBezTo>
                  <a:cubicBezTo>
                    <a:pt x="20038" y="8596"/>
                    <a:pt x="21367" y="4908"/>
                    <a:pt x="21201" y="2801"/>
                  </a:cubicBezTo>
                  <a:cubicBezTo>
                    <a:pt x="21035" y="694"/>
                    <a:pt x="19373" y="167"/>
                    <a:pt x="16382" y="2011"/>
                  </a:cubicBezTo>
                  <a:cubicBezTo>
                    <a:pt x="13392" y="3855"/>
                    <a:pt x="9072" y="8069"/>
                    <a:pt x="6579" y="11494"/>
                  </a:cubicBezTo>
                  <a:cubicBezTo>
                    <a:pt x="4087" y="14918"/>
                    <a:pt x="3422" y="17552"/>
                    <a:pt x="3921" y="19133"/>
                  </a:cubicBezTo>
                  <a:cubicBezTo>
                    <a:pt x="4419" y="20713"/>
                    <a:pt x="6081" y="21240"/>
                    <a:pt x="8407" y="20186"/>
                  </a:cubicBezTo>
                  <a:cubicBezTo>
                    <a:pt x="10733" y="19133"/>
                    <a:pt x="13724" y="16499"/>
                    <a:pt x="15552" y="13864"/>
                  </a:cubicBezTo>
                  <a:cubicBezTo>
                    <a:pt x="17379" y="11230"/>
                    <a:pt x="18044" y="8596"/>
                    <a:pt x="17379" y="7016"/>
                  </a:cubicBezTo>
                  <a:cubicBezTo>
                    <a:pt x="16715" y="5435"/>
                    <a:pt x="14721" y="4908"/>
                    <a:pt x="11896" y="5962"/>
                  </a:cubicBezTo>
                  <a:cubicBezTo>
                    <a:pt x="9072" y="7016"/>
                    <a:pt x="5416" y="9650"/>
                    <a:pt x="3256" y="12284"/>
                  </a:cubicBezTo>
                  <a:cubicBezTo>
                    <a:pt x="1096" y="14918"/>
                    <a:pt x="432" y="17552"/>
                    <a:pt x="930" y="19133"/>
                  </a:cubicBezTo>
                  <a:cubicBezTo>
                    <a:pt x="1429" y="20713"/>
                    <a:pt x="3090" y="21240"/>
                    <a:pt x="5582" y="21240"/>
                  </a:cubicBezTo>
                  <a:cubicBezTo>
                    <a:pt x="8075" y="21240"/>
                    <a:pt x="11398" y="20713"/>
                    <a:pt x="14222" y="18869"/>
                  </a:cubicBezTo>
                  <a:cubicBezTo>
                    <a:pt x="17047" y="17025"/>
                    <a:pt x="19373" y="13864"/>
                    <a:pt x="20204" y="10967"/>
                  </a:cubicBezTo>
                  <a:cubicBezTo>
                    <a:pt x="21035" y="8069"/>
                    <a:pt x="20370" y="5435"/>
                    <a:pt x="19207" y="4118"/>
                  </a:cubicBezTo>
                  <a:cubicBezTo>
                    <a:pt x="18044" y="2801"/>
                    <a:pt x="16382" y="2801"/>
                    <a:pt x="14721" y="2801"/>
                  </a:cubicBezTo>
                  <a:cubicBezTo>
                    <a:pt x="13059" y="2801"/>
                    <a:pt x="11398" y="2801"/>
                    <a:pt x="10401" y="5172"/>
                  </a:cubicBezTo>
                  <a:cubicBezTo>
                    <a:pt x="9404" y="7542"/>
                    <a:pt x="9072" y="12284"/>
                    <a:pt x="8739" y="17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4856634" y="590346"/>
              <a:ext cx="126812" cy="415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31" fill="norm" stroke="1" extrusionOk="0">
                  <a:moveTo>
                    <a:pt x="11068" y="0"/>
                  </a:moveTo>
                  <a:cubicBezTo>
                    <a:pt x="8044" y="2766"/>
                    <a:pt x="5020" y="5532"/>
                    <a:pt x="3076" y="8759"/>
                  </a:cubicBezTo>
                  <a:cubicBezTo>
                    <a:pt x="1132" y="11985"/>
                    <a:pt x="268" y="15673"/>
                    <a:pt x="52" y="17846"/>
                  </a:cubicBezTo>
                  <a:cubicBezTo>
                    <a:pt x="-164" y="20020"/>
                    <a:pt x="268" y="20678"/>
                    <a:pt x="1780" y="21073"/>
                  </a:cubicBezTo>
                  <a:cubicBezTo>
                    <a:pt x="3292" y="21468"/>
                    <a:pt x="5884" y="21600"/>
                    <a:pt x="9340" y="21139"/>
                  </a:cubicBezTo>
                  <a:cubicBezTo>
                    <a:pt x="12796" y="20678"/>
                    <a:pt x="17116" y="19624"/>
                    <a:pt x="21436" y="18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4753440" y="766683"/>
              <a:ext cx="322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6457"/>
                    <a:pt x="10629" y="11314"/>
                    <a:pt x="14229" y="7714"/>
                  </a:cubicBezTo>
                  <a:cubicBezTo>
                    <a:pt x="17829" y="4114"/>
                    <a:pt x="19714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6286808" y="0"/>
              <a:ext cx="44467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97" y="2455"/>
                    <a:pt x="15393" y="4909"/>
                    <a:pt x="11793" y="8509"/>
                  </a:cubicBezTo>
                  <a:cubicBezTo>
                    <a:pt x="8193" y="12109"/>
                    <a:pt x="4097" y="16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6470812" y="84335"/>
              <a:ext cx="42167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4000"/>
                    <a:pt x="13745" y="8000"/>
                    <a:pt x="10145" y="11600"/>
                  </a:cubicBezTo>
                  <a:cubicBezTo>
                    <a:pt x="6545" y="15200"/>
                    <a:pt x="3273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Drawing"/>
          <p:cNvGrpSpPr/>
          <p:nvPr/>
        </p:nvGrpSpPr>
        <p:grpSpPr>
          <a:xfrm>
            <a:off x="4285067" y="245338"/>
            <a:ext cx="7981877" cy="3465413"/>
            <a:chOff x="0" y="0"/>
            <a:chExt cx="7981876" cy="3465411"/>
          </a:xfrm>
        </p:grpSpPr>
        <p:sp>
          <p:nvSpPr>
            <p:cNvPr id="1592" name="Line"/>
            <p:cNvSpPr/>
            <p:nvPr/>
          </p:nvSpPr>
          <p:spPr>
            <a:xfrm>
              <a:off x="0" y="29032"/>
              <a:ext cx="174142" cy="68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22" fill="norm" stroke="1" extrusionOk="0">
                  <a:moveTo>
                    <a:pt x="3787" y="2443"/>
                  </a:moveTo>
                  <a:cubicBezTo>
                    <a:pt x="2862" y="4674"/>
                    <a:pt x="1936" y="6906"/>
                    <a:pt x="1473" y="9616"/>
                  </a:cubicBezTo>
                  <a:cubicBezTo>
                    <a:pt x="1010" y="12326"/>
                    <a:pt x="1010" y="15514"/>
                    <a:pt x="1010" y="17706"/>
                  </a:cubicBezTo>
                  <a:cubicBezTo>
                    <a:pt x="1010" y="19898"/>
                    <a:pt x="1010" y="21093"/>
                    <a:pt x="1010" y="21293"/>
                  </a:cubicBezTo>
                  <a:cubicBezTo>
                    <a:pt x="1010" y="21492"/>
                    <a:pt x="1010" y="20695"/>
                    <a:pt x="702" y="18702"/>
                  </a:cubicBezTo>
                  <a:cubicBezTo>
                    <a:pt x="393" y="16710"/>
                    <a:pt x="-224" y="13522"/>
                    <a:pt x="85" y="10493"/>
                  </a:cubicBezTo>
                  <a:cubicBezTo>
                    <a:pt x="393" y="7464"/>
                    <a:pt x="1627" y="4595"/>
                    <a:pt x="2707" y="2881"/>
                  </a:cubicBezTo>
                  <a:cubicBezTo>
                    <a:pt x="3787" y="1167"/>
                    <a:pt x="4713" y="609"/>
                    <a:pt x="5947" y="291"/>
                  </a:cubicBezTo>
                  <a:cubicBezTo>
                    <a:pt x="7182" y="-28"/>
                    <a:pt x="8725" y="-108"/>
                    <a:pt x="10576" y="171"/>
                  </a:cubicBezTo>
                  <a:cubicBezTo>
                    <a:pt x="12427" y="450"/>
                    <a:pt x="14587" y="1088"/>
                    <a:pt x="16593" y="2004"/>
                  </a:cubicBezTo>
                  <a:cubicBezTo>
                    <a:pt x="18599" y="2921"/>
                    <a:pt x="20450" y="4116"/>
                    <a:pt x="20913" y="5113"/>
                  </a:cubicBezTo>
                  <a:cubicBezTo>
                    <a:pt x="21376" y="6109"/>
                    <a:pt x="20450" y="6906"/>
                    <a:pt x="17673" y="7544"/>
                  </a:cubicBezTo>
                  <a:cubicBezTo>
                    <a:pt x="14896" y="8181"/>
                    <a:pt x="10267" y="8660"/>
                    <a:pt x="7182" y="8859"/>
                  </a:cubicBezTo>
                  <a:cubicBezTo>
                    <a:pt x="4096" y="9058"/>
                    <a:pt x="2553" y="8978"/>
                    <a:pt x="1782" y="8859"/>
                  </a:cubicBezTo>
                  <a:cubicBezTo>
                    <a:pt x="1010" y="8739"/>
                    <a:pt x="1010" y="8580"/>
                    <a:pt x="1010" y="8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164225" y="332229"/>
              <a:ext cx="196813" cy="30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335" fill="norm" stroke="1" extrusionOk="0">
                  <a:moveTo>
                    <a:pt x="3880" y="8390"/>
                  </a:moveTo>
                  <a:cubicBezTo>
                    <a:pt x="2772" y="8926"/>
                    <a:pt x="1664" y="9461"/>
                    <a:pt x="1803" y="9640"/>
                  </a:cubicBezTo>
                  <a:cubicBezTo>
                    <a:pt x="1941" y="9818"/>
                    <a:pt x="3326" y="9640"/>
                    <a:pt x="4988" y="8658"/>
                  </a:cubicBezTo>
                  <a:cubicBezTo>
                    <a:pt x="6649" y="7676"/>
                    <a:pt x="8588" y="5891"/>
                    <a:pt x="9695" y="4552"/>
                  </a:cubicBezTo>
                  <a:cubicBezTo>
                    <a:pt x="10803" y="3213"/>
                    <a:pt x="11080" y="2321"/>
                    <a:pt x="10803" y="1517"/>
                  </a:cubicBezTo>
                  <a:cubicBezTo>
                    <a:pt x="10526" y="714"/>
                    <a:pt x="9695" y="0"/>
                    <a:pt x="8726" y="0"/>
                  </a:cubicBezTo>
                  <a:cubicBezTo>
                    <a:pt x="7757" y="0"/>
                    <a:pt x="6649" y="714"/>
                    <a:pt x="5126" y="3302"/>
                  </a:cubicBezTo>
                  <a:cubicBezTo>
                    <a:pt x="3603" y="5891"/>
                    <a:pt x="1664" y="10354"/>
                    <a:pt x="695" y="13478"/>
                  </a:cubicBezTo>
                  <a:cubicBezTo>
                    <a:pt x="-274" y="16602"/>
                    <a:pt x="-274" y="18387"/>
                    <a:pt x="972" y="19636"/>
                  </a:cubicBezTo>
                  <a:cubicBezTo>
                    <a:pt x="2218" y="20886"/>
                    <a:pt x="4711" y="21600"/>
                    <a:pt x="8311" y="21243"/>
                  </a:cubicBezTo>
                  <a:cubicBezTo>
                    <a:pt x="11911" y="20886"/>
                    <a:pt x="16618" y="19458"/>
                    <a:pt x="21326" y="18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430039" y="360341"/>
              <a:ext cx="168671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47"/>
                  </a:moveTo>
                  <a:cubicBezTo>
                    <a:pt x="1964" y="3677"/>
                    <a:pt x="3927" y="3906"/>
                    <a:pt x="6218" y="6549"/>
                  </a:cubicBezTo>
                  <a:cubicBezTo>
                    <a:pt x="8509" y="9191"/>
                    <a:pt x="11127" y="14247"/>
                    <a:pt x="12273" y="17349"/>
                  </a:cubicBezTo>
                  <a:cubicBezTo>
                    <a:pt x="13418" y="20451"/>
                    <a:pt x="13091" y="21600"/>
                    <a:pt x="12109" y="21600"/>
                  </a:cubicBezTo>
                  <a:cubicBezTo>
                    <a:pt x="11127" y="21600"/>
                    <a:pt x="9491" y="20451"/>
                    <a:pt x="8836" y="17923"/>
                  </a:cubicBezTo>
                  <a:cubicBezTo>
                    <a:pt x="8182" y="15396"/>
                    <a:pt x="8509" y="11489"/>
                    <a:pt x="10800" y="8272"/>
                  </a:cubicBezTo>
                  <a:cubicBezTo>
                    <a:pt x="13091" y="5055"/>
                    <a:pt x="17345" y="25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672503" y="331734"/>
              <a:ext cx="186880" cy="25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29" fill="norm" stroke="1" extrusionOk="0">
                  <a:moveTo>
                    <a:pt x="329" y="3641"/>
                  </a:moveTo>
                  <a:cubicBezTo>
                    <a:pt x="329" y="8723"/>
                    <a:pt x="329" y="13805"/>
                    <a:pt x="329" y="16982"/>
                  </a:cubicBezTo>
                  <a:cubicBezTo>
                    <a:pt x="329" y="20158"/>
                    <a:pt x="329" y="21429"/>
                    <a:pt x="183" y="21429"/>
                  </a:cubicBezTo>
                  <a:cubicBezTo>
                    <a:pt x="37" y="21429"/>
                    <a:pt x="-255" y="20158"/>
                    <a:pt x="475" y="17300"/>
                  </a:cubicBezTo>
                  <a:cubicBezTo>
                    <a:pt x="1204" y="14441"/>
                    <a:pt x="2956" y="9994"/>
                    <a:pt x="4123" y="7241"/>
                  </a:cubicBezTo>
                  <a:cubicBezTo>
                    <a:pt x="5291" y="4488"/>
                    <a:pt x="5875" y="3429"/>
                    <a:pt x="6896" y="2582"/>
                  </a:cubicBezTo>
                  <a:cubicBezTo>
                    <a:pt x="7918" y="1735"/>
                    <a:pt x="9377" y="1100"/>
                    <a:pt x="10253" y="1311"/>
                  </a:cubicBezTo>
                  <a:cubicBezTo>
                    <a:pt x="11129" y="1523"/>
                    <a:pt x="11421" y="2582"/>
                    <a:pt x="11713" y="3217"/>
                  </a:cubicBezTo>
                  <a:cubicBezTo>
                    <a:pt x="12004" y="3853"/>
                    <a:pt x="12296" y="4064"/>
                    <a:pt x="12880" y="3641"/>
                  </a:cubicBezTo>
                  <a:cubicBezTo>
                    <a:pt x="13464" y="3217"/>
                    <a:pt x="14340" y="2158"/>
                    <a:pt x="15361" y="1311"/>
                  </a:cubicBezTo>
                  <a:cubicBezTo>
                    <a:pt x="16383" y="464"/>
                    <a:pt x="17550" y="-171"/>
                    <a:pt x="18426" y="41"/>
                  </a:cubicBezTo>
                  <a:cubicBezTo>
                    <a:pt x="19302" y="253"/>
                    <a:pt x="19886" y="1311"/>
                    <a:pt x="20323" y="4700"/>
                  </a:cubicBezTo>
                  <a:cubicBezTo>
                    <a:pt x="20761" y="8088"/>
                    <a:pt x="21053" y="13805"/>
                    <a:pt x="21345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932555" y="111105"/>
              <a:ext cx="777847" cy="49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54" fill="norm" stroke="1" extrusionOk="0">
                  <a:moveTo>
                    <a:pt x="522" y="10417"/>
                  </a:moveTo>
                  <a:cubicBezTo>
                    <a:pt x="309" y="13613"/>
                    <a:pt x="97" y="16809"/>
                    <a:pt x="26" y="18738"/>
                  </a:cubicBezTo>
                  <a:cubicBezTo>
                    <a:pt x="-45" y="20666"/>
                    <a:pt x="26" y="21328"/>
                    <a:pt x="274" y="21438"/>
                  </a:cubicBezTo>
                  <a:cubicBezTo>
                    <a:pt x="522" y="21548"/>
                    <a:pt x="946" y="21107"/>
                    <a:pt x="1371" y="20170"/>
                  </a:cubicBezTo>
                  <a:cubicBezTo>
                    <a:pt x="1796" y="19234"/>
                    <a:pt x="2221" y="17801"/>
                    <a:pt x="2575" y="16644"/>
                  </a:cubicBezTo>
                  <a:cubicBezTo>
                    <a:pt x="2929" y="15487"/>
                    <a:pt x="3213" y="14605"/>
                    <a:pt x="3319" y="14495"/>
                  </a:cubicBezTo>
                  <a:cubicBezTo>
                    <a:pt x="3425" y="14385"/>
                    <a:pt x="3354" y="15046"/>
                    <a:pt x="3284" y="15652"/>
                  </a:cubicBezTo>
                  <a:cubicBezTo>
                    <a:pt x="3213" y="16258"/>
                    <a:pt x="3142" y="16809"/>
                    <a:pt x="3142" y="17360"/>
                  </a:cubicBezTo>
                  <a:cubicBezTo>
                    <a:pt x="3142" y="17911"/>
                    <a:pt x="3213" y="18462"/>
                    <a:pt x="3425" y="18848"/>
                  </a:cubicBezTo>
                  <a:cubicBezTo>
                    <a:pt x="3638" y="19234"/>
                    <a:pt x="3992" y="19454"/>
                    <a:pt x="4346" y="19454"/>
                  </a:cubicBezTo>
                  <a:cubicBezTo>
                    <a:pt x="4700" y="19454"/>
                    <a:pt x="5054" y="19234"/>
                    <a:pt x="5656" y="17966"/>
                  </a:cubicBezTo>
                  <a:cubicBezTo>
                    <a:pt x="6258" y="16699"/>
                    <a:pt x="7108" y="14385"/>
                    <a:pt x="7745" y="11464"/>
                  </a:cubicBezTo>
                  <a:cubicBezTo>
                    <a:pt x="8383" y="8544"/>
                    <a:pt x="8807" y="5017"/>
                    <a:pt x="9055" y="2868"/>
                  </a:cubicBezTo>
                  <a:cubicBezTo>
                    <a:pt x="9303" y="719"/>
                    <a:pt x="9374" y="-52"/>
                    <a:pt x="9374" y="3"/>
                  </a:cubicBezTo>
                  <a:cubicBezTo>
                    <a:pt x="9374" y="58"/>
                    <a:pt x="9303" y="940"/>
                    <a:pt x="9162" y="3199"/>
                  </a:cubicBezTo>
                  <a:cubicBezTo>
                    <a:pt x="9020" y="5458"/>
                    <a:pt x="8807" y="9095"/>
                    <a:pt x="8666" y="11575"/>
                  </a:cubicBezTo>
                  <a:cubicBezTo>
                    <a:pt x="8524" y="14054"/>
                    <a:pt x="8453" y="15377"/>
                    <a:pt x="8453" y="16479"/>
                  </a:cubicBezTo>
                  <a:cubicBezTo>
                    <a:pt x="8453" y="17581"/>
                    <a:pt x="8524" y="18462"/>
                    <a:pt x="8737" y="19013"/>
                  </a:cubicBezTo>
                  <a:cubicBezTo>
                    <a:pt x="8949" y="19564"/>
                    <a:pt x="9303" y="19785"/>
                    <a:pt x="9586" y="19619"/>
                  </a:cubicBezTo>
                  <a:cubicBezTo>
                    <a:pt x="9870" y="19454"/>
                    <a:pt x="10082" y="18903"/>
                    <a:pt x="10082" y="17856"/>
                  </a:cubicBezTo>
                  <a:cubicBezTo>
                    <a:pt x="10082" y="16809"/>
                    <a:pt x="9870" y="15266"/>
                    <a:pt x="9480" y="14164"/>
                  </a:cubicBezTo>
                  <a:cubicBezTo>
                    <a:pt x="9091" y="13062"/>
                    <a:pt x="8524" y="12401"/>
                    <a:pt x="7922" y="12015"/>
                  </a:cubicBezTo>
                  <a:cubicBezTo>
                    <a:pt x="7320" y="11630"/>
                    <a:pt x="6683" y="11519"/>
                    <a:pt x="6577" y="11464"/>
                  </a:cubicBezTo>
                  <a:cubicBezTo>
                    <a:pt x="6470" y="11409"/>
                    <a:pt x="6895" y="11409"/>
                    <a:pt x="8028" y="11354"/>
                  </a:cubicBezTo>
                  <a:cubicBezTo>
                    <a:pt x="9162" y="11299"/>
                    <a:pt x="11003" y="11189"/>
                    <a:pt x="12101" y="11134"/>
                  </a:cubicBezTo>
                  <a:cubicBezTo>
                    <a:pt x="13198" y="11079"/>
                    <a:pt x="13552" y="11079"/>
                    <a:pt x="13906" y="10968"/>
                  </a:cubicBezTo>
                  <a:cubicBezTo>
                    <a:pt x="14261" y="10858"/>
                    <a:pt x="14615" y="10638"/>
                    <a:pt x="14615" y="10583"/>
                  </a:cubicBezTo>
                  <a:cubicBezTo>
                    <a:pt x="14615" y="10528"/>
                    <a:pt x="14261" y="10638"/>
                    <a:pt x="13623" y="11244"/>
                  </a:cubicBezTo>
                  <a:cubicBezTo>
                    <a:pt x="12986" y="11850"/>
                    <a:pt x="12065" y="12952"/>
                    <a:pt x="11463" y="14054"/>
                  </a:cubicBezTo>
                  <a:cubicBezTo>
                    <a:pt x="10861" y="15156"/>
                    <a:pt x="10578" y="16258"/>
                    <a:pt x="10401" y="17085"/>
                  </a:cubicBezTo>
                  <a:cubicBezTo>
                    <a:pt x="10224" y="17911"/>
                    <a:pt x="10153" y="18462"/>
                    <a:pt x="10295" y="18683"/>
                  </a:cubicBezTo>
                  <a:cubicBezTo>
                    <a:pt x="10436" y="18903"/>
                    <a:pt x="10790" y="18793"/>
                    <a:pt x="11357" y="18021"/>
                  </a:cubicBezTo>
                  <a:cubicBezTo>
                    <a:pt x="11924" y="17250"/>
                    <a:pt x="12703" y="15817"/>
                    <a:pt x="13163" y="14826"/>
                  </a:cubicBezTo>
                  <a:cubicBezTo>
                    <a:pt x="13623" y="13834"/>
                    <a:pt x="13765" y="13283"/>
                    <a:pt x="13729" y="13283"/>
                  </a:cubicBezTo>
                  <a:cubicBezTo>
                    <a:pt x="13694" y="13283"/>
                    <a:pt x="13482" y="13834"/>
                    <a:pt x="13340" y="14385"/>
                  </a:cubicBezTo>
                  <a:cubicBezTo>
                    <a:pt x="13198" y="14936"/>
                    <a:pt x="13127" y="15487"/>
                    <a:pt x="13092" y="16258"/>
                  </a:cubicBezTo>
                  <a:cubicBezTo>
                    <a:pt x="13057" y="17030"/>
                    <a:pt x="13057" y="18021"/>
                    <a:pt x="13269" y="18572"/>
                  </a:cubicBezTo>
                  <a:cubicBezTo>
                    <a:pt x="13482" y="19124"/>
                    <a:pt x="13906" y="19234"/>
                    <a:pt x="14367" y="18793"/>
                  </a:cubicBezTo>
                  <a:cubicBezTo>
                    <a:pt x="14827" y="18352"/>
                    <a:pt x="15323" y="17360"/>
                    <a:pt x="15996" y="15156"/>
                  </a:cubicBezTo>
                  <a:cubicBezTo>
                    <a:pt x="16668" y="12952"/>
                    <a:pt x="17518" y="9536"/>
                    <a:pt x="18049" y="7221"/>
                  </a:cubicBezTo>
                  <a:cubicBezTo>
                    <a:pt x="18581" y="4907"/>
                    <a:pt x="18793" y="3695"/>
                    <a:pt x="18935" y="2703"/>
                  </a:cubicBezTo>
                  <a:cubicBezTo>
                    <a:pt x="19076" y="1711"/>
                    <a:pt x="19147" y="940"/>
                    <a:pt x="19076" y="775"/>
                  </a:cubicBezTo>
                  <a:cubicBezTo>
                    <a:pt x="19005" y="609"/>
                    <a:pt x="18793" y="1050"/>
                    <a:pt x="18474" y="2593"/>
                  </a:cubicBezTo>
                  <a:cubicBezTo>
                    <a:pt x="18156" y="4136"/>
                    <a:pt x="17731" y="6781"/>
                    <a:pt x="17447" y="9481"/>
                  </a:cubicBezTo>
                  <a:cubicBezTo>
                    <a:pt x="17164" y="12181"/>
                    <a:pt x="17023" y="14936"/>
                    <a:pt x="17058" y="16589"/>
                  </a:cubicBezTo>
                  <a:cubicBezTo>
                    <a:pt x="17093" y="18242"/>
                    <a:pt x="17306" y="18793"/>
                    <a:pt x="17518" y="18848"/>
                  </a:cubicBezTo>
                  <a:cubicBezTo>
                    <a:pt x="17731" y="18903"/>
                    <a:pt x="17943" y="18462"/>
                    <a:pt x="18014" y="17360"/>
                  </a:cubicBezTo>
                  <a:cubicBezTo>
                    <a:pt x="18085" y="16258"/>
                    <a:pt x="18014" y="14495"/>
                    <a:pt x="17766" y="13117"/>
                  </a:cubicBezTo>
                  <a:cubicBezTo>
                    <a:pt x="17518" y="11740"/>
                    <a:pt x="17093" y="10748"/>
                    <a:pt x="16704" y="10197"/>
                  </a:cubicBezTo>
                  <a:cubicBezTo>
                    <a:pt x="16314" y="9646"/>
                    <a:pt x="15960" y="9536"/>
                    <a:pt x="15996" y="9426"/>
                  </a:cubicBezTo>
                  <a:cubicBezTo>
                    <a:pt x="16031" y="9315"/>
                    <a:pt x="16456" y="9205"/>
                    <a:pt x="17023" y="9095"/>
                  </a:cubicBezTo>
                  <a:cubicBezTo>
                    <a:pt x="17589" y="8985"/>
                    <a:pt x="18297" y="8875"/>
                    <a:pt x="19005" y="9426"/>
                  </a:cubicBezTo>
                  <a:cubicBezTo>
                    <a:pt x="19714" y="9977"/>
                    <a:pt x="20422" y="11189"/>
                    <a:pt x="20776" y="12070"/>
                  </a:cubicBezTo>
                  <a:cubicBezTo>
                    <a:pt x="21130" y="12952"/>
                    <a:pt x="21130" y="13503"/>
                    <a:pt x="21130" y="14054"/>
                  </a:cubicBezTo>
                  <a:cubicBezTo>
                    <a:pt x="21130" y="14605"/>
                    <a:pt x="21130" y="15156"/>
                    <a:pt x="21059" y="15101"/>
                  </a:cubicBezTo>
                  <a:cubicBezTo>
                    <a:pt x="20988" y="15046"/>
                    <a:pt x="20847" y="14385"/>
                    <a:pt x="20811" y="12511"/>
                  </a:cubicBezTo>
                  <a:cubicBezTo>
                    <a:pt x="20776" y="10638"/>
                    <a:pt x="20847" y="7552"/>
                    <a:pt x="20988" y="5789"/>
                  </a:cubicBezTo>
                  <a:cubicBezTo>
                    <a:pt x="21130" y="4026"/>
                    <a:pt x="21343" y="3585"/>
                    <a:pt x="21555" y="3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1718068" y="291339"/>
              <a:ext cx="117347" cy="23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263" fill="norm" stroke="1" extrusionOk="0">
                  <a:moveTo>
                    <a:pt x="15166" y="0"/>
                  </a:moveTo>
                  <a:cubicBezTo>
                    <a:pt x="10111" y="4696"/>
                    <a:pt x="5055" y="9391"/>
                    <a:pt x="2528" y="12326"/>
                  </a:cubicBezTo>
                  <a:cubicBezTo>
                    <a:pt x="0" y="15261"/>
                    <a:pt x="0" y="16435"/>
                    <a:pt x="0" y="17609"/>
                  </a:cubicBezTo>
                  <a:cubicBezTo>
                    <a:pt x="0" y="18783"/>
                    <a:pt x="0" y="19957"/>
                    <a:pt x="2298" y="20661"/>
                  </a:cubicBezTo>
                  <a:cubicBezTo>
                    <a:pt x="4596" y="21365"/>
                    <a:pt x="9191" y="21600"/>
                    <a:pt x="12868" y="20543"/>
                  </a:cubicBezTo>
                  <a:cubicBezTo>
                    <a:pt x="16545" y="19487"/>
                    <a:pt x="19302" y="17139"/>
                    <a:pt x="20451" y="14322"/>
                  </a:cubicBezTo>
                  <a:cubicBezTo>
                    <a:pt x="21600" y="11504"/>
                    <a:pt x="21140" y="8217"/>
                    <a:pt x="19762" y="6339"/>
                  </a:cubicBezTo>
                  <a:cubicBezTo>
                    <a:pt x="18383" y="4461"/>
                    <a:pt x="16085" y="3991"/>
                    <a:pt x="13787" y="3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1880472" y="248591"/>
              <a:ext cx="182605" cy="27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45" fill="norm" stroke="1" extrusionOk="0">
                  <a:moveTo>
                    <a:pt x="736" y="4545"/>
                  </a:moveTo>
                  <a:cubicBezTo>
                    <a:pt x="1636" y="5345"/>
                    <a:pt x="2536" y="6145"/>
                    <a:pt x="2836" y="8145"/>
                  </a:cubicBezTo>
                  <a:cubicBezTo>
                    <a:pt x="3136" y="10145"/>
                    <a:pt x="2836" y="13345"/>
                    <a:pt x="2236" y="15345"/>
                  </a:cubicBezTo>
                  <a:cubicBezTo>
                    <a:pt x="1636" y="17345"/>
                    <a:pt x="736" y="18145"/>
                    <a:pt x="286" y="17945"/>
                  </a:cubicBezTo>
                  <a:cubicBezTo>
                    <a:pt x="-164" y="17745"/>
                    <a:pt x="-164" y="16545"/>
                    <a:pt x="886" y="13845"/>
                  </a:cubicBezTo>
                  <a:cubicBezTo>
                    <a:pt x="1936" y="11145"/>
                    <a:pt x="4036" y="6945"/>
                    <a:pt x="5836" y="4345"/>
                  </a:cubicBezTo>
                  <a:cubicBezTo>
                    <a:pt x="7636" y="1745"/>
                    <a:pt x="9136" y="745"/>
                    <a:pt x="10636" y="245"/>
                  </a:cubicBezTo>
                  <a:cubicBezTo>
                    <a:pt x="12136" y="-255"/>
                    <a:pt x="13636" y="-255"/>
                    <a:pt x="15286" y="2845"/>
                  </a:cubicBezTo>
                  <a:cubicBezTo>
                    <a:pt x="16936" y="5945"/>
                    <a:pt x="18736" y="12145"/>
                    <a:pt x="19786" y="15745"/>
                  </a:cubicBezTo>
                  <a:cubicBezTo>
                    <a:pt x="20836" y="19345"/>
                    <a:pt x="21136" y="20345"/>
                    <a:pt x="21436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3067432" y="146256"/>
              <a:ext cx="46002" cy="37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1600" y="1280"/>
                  </a:moveTo>
                  <a:cubicBezTo>
                    <a:pt x="20400" y="551"/>
                    <a:pt x="19200" y="-179"/>
                    <a:pt x="18000" y="40"/>
                  </a:cubicBezTo>
                  <a:cubicBezTo>
                    <a:pt x="16800" y="259"/>
                    <a:pt x="15600" y="1426"/>
                    <a:pt x="15000" y="4564"/>
                  </a:cubicBezTo>
                  <a:cubicBezTo>
                    <a:pt x="14400" y="7702"/>
                    <a:pt x="14400" y="12810"/>
                    <a:pt x="14400" y="15729"/>
                  </a:cubicBezTo>
                  <a:cubicBezTo>
                    <a:pt x="14400" y="18648"/>
                    <a:pt x="14400" y="19378"/>
                    <a:pt x="12000" y="19962"/>
                  </a:cubicBezTo>
                  <a:cubicBezTo>
                    <a:pt x="9600" y="20545"/>
                    <a:pt x="4800" y="20983"/>
                    <a:pt x="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2810768" y="107335"/>
              <a:ext cx="43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560" y="21600"/>
                  </a:moveTo>
                  <a:cubicBezTo>
                    <a:pt x="181" y="18720"/>
                    <a:pt x="-198" y="15840"/>
                    <a:pt x="118" y="13680"/>
                  </a:cubicBezTo>
                  <a:cubicBezTo>
                    <a:pt x="434" y="11520"/>
                    <a:pt x="1444" y="10080"/>
                    <a:pt x="4349" y="8100"/>
                  </a:cubicBezTo>
                  <a:cubicBezTo>
                    <a:pt x="7255" y="6120"/>
                    <a:pt x="12055" y="3600"/>
                    <a:pt x="15213" y="2160"/>
                  </a:cubicBezTo>
                  <a:cubicBezTo>
                    <a:pt x="18370" y="720"/>
                    <a:pt x="19886" y="360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3151767" y="240579"/>
              <a:ext cx="207005" cy="27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0" y="12372"/>
                  </a:moveTo>
                  <a:cubicBezTo>
                    <a:pt x="1333" y="12172"/>
                    <a:pt x="2667" y="11972"/>
                    <a:pt x="4933" y="10372"/>
                  </a:cubicBezTo>
                  <a:cubicBezTo>
                    <a:pt x="7200" y="8772"/>
                    <a:pt x="10400" y="5772"/>
                    <a:pt x="12133" y="3672"/>
                  </a:cubicBezTo>
                  <a:cubicBezTo>
                    <a:pt x="13867" y="1572"/>
                    <a:pt x="14133" y="372"/>
                    <a:pt x="13333" y="72"/>
                  </a:cubicBezTo>
                  <a:cubicBezTo>
                    <a:pt x="12533" y="-228"/>
                    <a:pt x="10667" y="372"/>
                    <a:pt x="8400" y="2472"/>
                  </a:cubicBezTo>
                  <a:cubicBezTo>
                    <a:pt x="6133" y="4572"/>
                    <a:pt x="3467" y="8172"/>
                    <a:pt x="2000" y="11372"/>
                  </a:cubicBezTo>
                  <a:cubicBezTo>
                    <a:pt x="533" y="14572"/>
                    <a:pt x="267" y="17372"/>
                    <a:pt x="2000" y="19072"/>
                  </a:cubicBezTo>
                  <a:cubicBezTo>
                    <a:pt x="3733" y="20772"/>
                    <a:pt x="7467" y="21372"/>
                    <a:pt x="11067" y="21072"/>
                  </a:cubicBezTo>
                  <a:cubicBezTo>
                    <a:pt x="14667" y="20772"/>
                    <a:pt x="18133" y="19572"/>
                    <a:pt x="21600" y="18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3397106" y="269475"/>
              <a:ext cx="92003" cy="27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21600" y="1121"/>
                  </a:moveTo>
                  <a:cubicBezTo>
                    <a:pt x="18000" y="717"/>
                    <a:pt x="14400" y="314"/>
                    <a:pt x="11100" y="112"/>
                  </a:cubicBezTo>
                  <a:cubicBezTo>
                    <a:pt x="7800" y="-90"/>
                    <a:pt x="4800" y="-90"/>
                    <a:pt x="3000" y="717"/>
                  </a:cubicBezTo>
                  <a:cubicBezTo>
                    <a:pt x="1200" y="1525"/>
                    <a:pt x="600" y="3140"/>
                    <a:pt x="3600" y="5461"/>
                  </a:cubicBezTo>
                  <a:cubicBezTo>
                    <a:pt x="6600" y="7783"/>
                    <a:pt x="13200" y="10811"/>
                    <a:pt x="16800" y="13334"/>
                  </a:cubicBezTo>
                  <a:cubicBezTo>
                    <a:pt x="20400" y="15858"/>
                    <a:pt x="21000" y="17876"/>
                    <a:pt x="20100" y="19189"/>
                  </a:cubicBezTo>
                  <a:cubicBezTo>
                    <a:pt x="19200" y="20501"/>
                    <a:pt x="16800" y="21106"/>
                    <a:pt x="14100" y="21308"/>
                  </a:cubicBezTo>
                  <a:cubicBezTo>
                    <a:pt x="11400" y="21510"/>
                    <a:pt x="8400" y="21308"/>
                    <a:pt x="6000" y="19794"/>
                  </a:cubicBezTo>
                  <a:cubicBezTo>
                    <a:pt x="3600" y="18280"/>
                    <a:pt x="1800" y="15454"/>
                    <a:pt x="0" y="12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3605951" y="0"/>
              <a:ext cx="136164" cy="52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76" fill="norm" stroke="1" extrusionOk="0">
                  <a:moveTo>
                    <a:pt x="18912" y="0"/>
                  </a:moveTo>
                  <a:cubicBezTo>
                    <a:pt x="18512" y="1153"/>
                    <a:pt x="18112" y="2307"/>
                    <a:pt x="15712" y="4299"/>
                  </a:cubicBezTo>
                  <a:cubicBezTo>
                    <a:pt x="13312" y="6291"/>
                    <a:pt x="8912" y="9122"/>
                    <a:pt x="5912" y="11744"/>
                  </a:cubicBezTo>
                  <a:cubicBezTo>
                    <a:pt x="2912" y="14365"/>
                    <a:pt x="1312" y="16777"/>
                    <a:pt x="512" y="18245"/>
                  </a:cubicBezTo>
                  <a:cubicBezTo>
                    <a:pt x="-288" y="19713"/>
                    <a:pt x="-288" y="20237"/>
                    <a:pt x="1512" y="20709"/>
                  </a:cubicBezTo>
                  <a:cubicBezTo>
                    <a:pt x="3312" y="21181"/>
                    <a:pt x="6912" y="21600"/>
                    <a:pt x="10512" y="21443"/>
                  </a:cubicBezTo>
                  <a:cubicBezTo>
                    <a:pt x="14112" y="21285"/>
                    <a:pt x="17712" y="20551"/>
                    <a:pt x="21312" y="19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3535109" y="291339"/>
              <a:ext cx="276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614043" y="690015"/>
              <a:ext cx="276773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8" y="20073"/>
                    <a:pt x="1476" y="18545"/>
                    <a:pt x="2204" y="17345"/>
                  </a:cubicBezTo>
                  <a:cubicBezTo>
                    <a:pt x="2932" y="16145"/>
                    <a:pt x="3650" y="15273"/>
                    <a:pt x="4398" y="14400"/>
                  </a:cubicBezTo>
                  <a:cubicBezTo>
                    <a:pt x="5146" y="13527"/>
                    <a:pt x="5924" y="12655"/>
                    <a:pt x="6731" y="11782"/>
                  </a:cubicBezTo>
                  <a:cubicBezTo>
                    <a:pt x="7539" y="10909"/>
                    <a:pt x="8377" y="10036"/>
                    <a:pt x="9234" y="9273"/>
                  </a:cubicBezTo>
                  <a:cubicBezTo>
                    <a:pt x="10092" y="8509"/>
                    <a:pt x="10970" y="7855"/>
                    <a:pt x="11837" y="7200"/>
                  </a:cubicBezTo>
                  <a:cubicBezTo>
                    <a:pt x="12705" y="6545"/>
                    <a:pt x="13562" y="5891"/>
                    <a:pt x="14410" y="5345"/>
                  </a:cubicBezTo>
                  <a:cubicBezTo>
                    <a:pt x="15258" y="4800"/>
                    <a:pt x="16095" y="4364"/>
                    <a:pt x="16933" y="3709"/>
                  </a:cubicBezTo>
                  <a:cubicBezTo>
                    <a:pt x="17771" y="3055"/>
                    <a:pt x="18608" y="2182"/>
                    <a:pt x="19386" y="1527"/>
                  </a:cubicBezTo>
                  <a:cubicBezTo>
                    <a:pt x="20164" y="873"/>
                    <a:pt x="20882" y="4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629071" y="820351"/>
              <a:ext cx="2124021" cy="282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27" fill="norm" stroke="1" extrusionOk="0">
                  <a:moveTo>
                    <a:pt x="2495" y="18681"/>
                  </a:moveTo>
                  <a:cubicBezTo>
                    <a:pt x="1794" y="19265"/>
                    <a:pt x="1093" y="19849"/>
                    <a:pt x="652" y="20335"/>
                  </a:cubicBezTo>
                  <a:cubicBezTo>
                    <a:pt x="211" y="20822"/>
                    <a:pt x="29" y="21211"/>
                    <a:pt x="3" y="21405"/>
                  </a:cubicBezTo>
                  <a:cubicBezTo>
                    <a:pt x="-23" y="21600"/>
                    <a:pt x="107" y="21600"/>
                    <a:pt x="652" y="21114"/>
                  </a:cubicBezTo>
                  <a:cubicBezTo>
                    <a:pt x="1197" y="20627"/>
                    <a:pt x="2158" y="19654"/>
                    <a:pt x="3144" y="18778"/>
                  </a:cubicBezTo>
                  <a:cubicBezTo>
                    <a:pt x="4131" y="17903"/>
                    <a:pt x="5143" y="17124"/>
                    <a:pt x="6117" y="16249"/>
                  </a:cubicBezTo>
                  <a:cubicBezTo>
                    <a:pt x="7090" y="15373"/>
                    <a:pt x="8025" y="14400"/>
                    <a:pt x="9012" y="13330"/>
                  </a:cubicBezTo>
                  <a:cubicBezTo>
                    <a:pt x="9998" y="12259"/>
                    <a:pt x="11037" y="11092"/>
                    <a:pt x="12114" y="9924"/>
                  </a:cubicBezTo>
                  <a:cubicBezTo>
                    <a:pt x="13191" y="8757"/>
                    <a:pt x="14308" y="7589"/>
                    <a:pt x="15463" y="6422"/>
                  </a:cubicBezTo>
                  <a:cubicBezTo>
                    <a:pt x="16618" y="5254"/>
                    <a:pt x="17813" y="4086"/>
                    <a:pt x="18838" y="3016"/>
                  </a:cubicBezTo>
                  <a:cubicBezTo>
                    <a:pt x="19864" y="1946"/>
                    <a:pt x="20720" y="973"/>
                    <a:pt x="215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3435440" y="1524896"/>
              <a:ext cx="209506" cy="50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351" fill="norm" stroke="1" extrusionOk="0">
                  <a:moveTo>
                    <a:pt x="7714" y="1978"/>
                  </a:moveTo>
                  <a:cubicBezTo>
                    <a:pt x="6686" y="5434"/>
                    <a:pt x="5657" y="8890"/>
                    <a:pt x="5143" y="11914"/>
                  </a:cubicBezTo>
                  <a:cubicBezTo>
                    <a:pt x="4629" y="14938"/>
                    <a:pt x="4629" y="17530"/>
                    <a:pt x="4629" y="19150"/>
                  </a:cubicBezTo>
                  <a:cubicBezTo>
                    <a:pt x="4629" y="20770"/>
                    <a:pt x="4629" y="21418"/>
                    <a:pt x="4371" y="21310"/>
                  </a:cubicBezTo>
                  <a:cubicBezTo>
                    <a:pt x="4114" y="21202"/>
                    <a:pt x="3600" y="20338"/>
                    <a:pt x="3086" y="18016"/>
                  </a:cubicBezTo>
                  <a:cubicBezTo>
                    <a:pt x="2571" y="15694"/>
                    <a:pt x="2057" y="11914"/>
                    <a:pt x="2314" y="8998"/>
                  </a:cubicBezTo>
                  <a:cubicBezTo>
                    <a:pt x="2571" y="6082"/>
                    <a:pt x="3600" y="4030"/>
                    <a:pt x="4629" y="2680"/>
                  </a:cubicBezTo>
                  <a:cubicBezTo>
                    <a:pt x="5657" y="1330"/>
                    <a:pt x="6686" y="682"/>
                    <a:pt x="7971" y="304"/>
                  </a:cubicBezTo>
                  <a:cubicBezTo>
                    <a:pt x="9257" y="-74"/>
                    <a:pt x="10800" y="-182"/>
                    <a:pt x="12857" y="466"/>
                  </a:cubicBezTo>
                  <a:cubicBezTo>
                    <a:pt x="14914" y="1114"/>
                    <a:pt x="17486" y="2518"/>
                    <a:pt x="19157" y="4732"/>
                  </a:cubicBezTo>
                  <a:cubicBezTo>
                    <a:pt x="20829" y="6946"/>
                    <a:pt x="21600" y="9970"/>
                    <a:pt x="20700" y="12616"/>
                  </a:cubicBezTo>
                  <a:cubicBezTo>
                    <a:pt x="19800" y="15262"/>
                    <a:pt x="17229" y="17530"/>
                    <a:pt x="14657" y="18934"/>
                  </a:cubicBezTo>
                  <a:cubicBezTo>
                    <a:pt x="12086" y="20338"/>
                    <a:pt x="9514" y="20878"/>
                    <a:pt x="7071" y="21148"/>
                  </a:cubicBezTo>
                  <a:cubicBezTo>
                    <a:pt x="4629" y="21418"/>
                    <a:pt x="2314" y="21418"/>
                    <a:pt x="1157" y="21148"/>
                  </a:cubicBezTo>
                  <a:cubicBezTo>
                    <a:pt x="0" y="20878"/>
                    <a:pt x="0" y="20338"/>
                    <a:pt x="0" y="19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3723293" y="1818638"/>
              <a:ext cx="156824" cy="23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23" fill="norm" stroke="1" extrusionOk="0">
                  <a:moveTo>
                    <a:pt x="2525" y="3375"/>
                  </a:moveTo>
                  <a:cubicBezTo>
                    <a:pt x="2182" y="2201"/>
                    <a:pt x="1839" y="1027"/>
                    <a:pt x="3039" y="440"/>
                  </a:cubicBezTo>
                  <a:cubicBezTo>
                    <a:pt x="4239" y="-147"/>
                    <a:pt x="6982" y="-147"/>
                    <a:pt x="9039" y="440"/>
                  </a:cubicBezTo>
                  <a:cubicBezTo>
                    <a:pt x="11096" y="1027"/>
                    <a:pt x="12468" y="2201"/>
                    <a:pt x="11096" y="5253"/>
                  </a:cubicBezTo>
                  <a:cubicBezTo>
                    <a:pt x="9725" y="8305"/>
                    <a:pt x="5610" y="13236"/>
                    <a:pt x="3039" y="16288"/>
                  </a:cubicBezTo>
                  <a:cubicBezTo>
                    <a:pt x="468" y="19340"/>
                    <a:pt x="-561" y="20514"/>
                    <a:pt x="296" y="20983"/>
                  </a:cubicBezTo>
                  <a:cubicBezTo>
                    <a:pt x="1153" y="21453"/>
                    <a:pt x="3896" y="21218"/>
                    <a:pt x="7668" y="20396"/>
                  </a:cubicBezTo>
                  <a:cubicBezTo>
                    <a:pt x="11439" y="19575"/>
                    <a:pt x="16239" y="18166"/>
                    <a:pt x="21039" y="16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4025787" y="1740372"/>
              <a:ext cx="115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4009089" y="1824707"/>
              <a:ext cx="200703" cy="7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891" fill="norm" stroke="1" extrusionOk="0">
                  <a:moveTo>
                    <a:pt x="3427" y="12542"/>
                  </a:moveTo>
                  <a:cubicBezTo>
                    <a:pt x="1787" y="16026"/>
                    <a:pt x="146" y="19510"/>
                    <a:pt x="10" y="20555"/>
                  </a:cubicBezTo>
                  <a:cubicBezTo>
                    <a:pt x="-127" y="21600"/>
                    <a:pt x="1240" y="20206"/>
                    <a:pt x="5068" y="16374"/>
                  </a:cubicBezTo>
                  <a:cubicBezTo>
                    <a:pt x="8896" y="12542"/>
                    <a:pt x="15184" y="6271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4366853" y="1455232"/>
              <a:ext cx="164946" cy="56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59" fill="norm" stroke="1" extrusionOk="0">
                  <a:moveTo>
                    <a:pt x="21448" y="2962"/>
                  </a:moveTo>
                  <a:cubicBezTo>
                    <a:pt x="19786" y="2090"/>
                    <a:pt x="18125" y="1218"/>
                    <a:pt x="15466" y="685"/>
                  </a:cubicBezTo>
                  <a:cubicBezTo>
                    <a:pt x="12808" y="153"/>
                    <a:pt x="9153" y="-41"/>
                    <a:pt x="6660" y="7"/>
                  </a:cubicBezTo>
                  <a:cubicBezTo>
                    <a:pt x="4168" y="56"/>
                    <a:pt x="2839" y="346"/>
                    <a:pt x="2340" y="976"/>
                  </a:cubicBezTo>
                  <a:cubicBezTo>
                    <a:pt x="1842" y="1606"/>
                    <a:pt x="2174" y="2574"/>
                    <a:pt x="4833" y="3737"/>
                  </a:cubicBezTo>
                  <a:cubicBezTo>
                    <a:pt x="7491" y="4899"/>
                    <a:pt x="12476" y="6255"/>
                    <a:pt x="14968" y="7224"/>
                  </a:cubicBezTo>
                  <a:cubicBezTo>
                    <a:pt x="17460" y="8192"/>
                    <a:pt x="17460" y="8773"/>
                    <a:pt x="15799" y="9451"/>
                  </a:cubicBezTo>
                  <a:cubicBezTo>
                    <a:pt x="14137" y="10129"/>
                    <a:pt x="10814" y="10904"/>
                    <a:pt x="8322" y="11437"/>
                  </a:cubicBezTo>
                  <a:cubicBezTo>
                    <a:pt x="5830" y="11970"/>
                    <a:pt x="4168" y="12260"/>
                    <a:pt x="2673" y="12551"/>
                  </a:cubicBezTo>
                  <a:cubicBezTo>
                    <a:pt x="1177" y="12842"/>
                    <a:pt x="-152" y="13132"/>
                    <a:pt x="14" y="13326"/>
                  </a:cubicBezTo>
                  <a:cubicBezTo>
                    <a:pt x="180" y="13520"/>
                    <a:pt x="1842" y="13616"/>
                    <a:pt x="3337" y="13859"/>
                  </a:cubicBezTo>
                  <a:cubicBezTo>
                    <a:pt x="4833" y="14101"/>
                    <a:pt x="6162" y="14488"/>
                    <a:pt x="6993" y="15215"/>
                  </a:cubicBezTo>
                  <a:cubicBezTo>
                    <a:pt x="7823" y="15941"/>
                    <a:pt x="8156" y="17007"/>
                    <a:pt x="7990" y="17975"/>
                  </a:cubicBezTo>
                  <a:cubicBezTo>
                    <a:pt x="7823" y="18944"/>
                    <a:pt x="7159" y="19816"/>
                    <a:pt x="8322" y="20397"/>
                  </a:cubicBezTo>
                  <a:cubicBezTo>
                    <a:pt x="9485" y="20978"/>
                    <a:pt x="12476" y="21268"/>
                    <a:pt x="15466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683382" y="1571702"/>
              <a:ext cx="147424" cy="21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88" fill="norm" stroke="1" extrusionOk="0">
                  <a:moveTo>
                    <a:pt x="251" y="0"/>
                  </a:moveTo>
                  <a:cubicBezTo>
                    <a:pt x="-115" y="1256"/>
                    <a:pt x="-481" y="2512"/>
                    <a:pt x="2265" y="5526"/>
                  </a:cubicBezTo>
                  <a:cubicBezTo>
                    <a:pt x="5011" y="8540"/>
                    <a:pt x="10868" y="13312"/>
                    <a:pt x="14346" y="16326"/>
                  </a:cubicBezTo>
                  <a:cubicBezTo>
                    <a:pt x="17824" y="19340"/>
                    <a:pt x="18922" y="20595"/>
                    <a:pt x="19655" y="21098"/>
                  </a:cubicBezTo>
                  <a:cubicBezTo>
                    <a:pt x="20387" y="21600"/>
                    <a:pt x="20753" y="21349"/>
                    <a:pt x="21119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4823077" y="1587035"/>
              <a:ext cx="76730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20920" y="0"/>
                  </a:moveTo>
                  <a:cubicBezTo>
                    <a:pt x="16739" y="3940"/>
                    <a:pt x="12559" y="7879"/>
                    <a:pt x="8726" y="11140"/>
                  </a:cubicBezTo>
                  <a:cubicBezTo>
                    <a:pt x="4894" y="14400"/>
                    <a:pt x="1410" y="16981"/>
                    <a:pt x="365" y="18611"/>
                  </a:cubicBezTo>
                  <a:cubicBezTo>
                    <a:pt x="-680" y="20242"/>
                    <a:pt x="714" y="20921"/>
                    <a:pt x="21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4961141" y="1901376"/>
              <a:ext cx="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5129811" y="1955044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152812" y="1962710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5459486" y="1947377"/>
              <a:ext cx="115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5858162" y="1533367"/>
              <a:ext cx="12267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4413"/>
                    <a:pt x="6300" y="8826"/>
                    <a:pt x="9900" y="12426"/>
                  </a:cubicBezTo>
                  <a:cubicBezTo>
                    <a:pt x="13500" y="16026"/>
                    <a:pt x="17550" y="188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5957831" y="1570161"/>
              <a:ext cx="184004" cy="45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72"/>
                  </a:moveTo>
                  <a:cubicBezTo>
                    <a:pt x="20100" y="-48"/>
                    <a:pt x="18600" y="-169"/>
                    <a:pt x="16500" y="1038"/>
                  </a:cubicBezTo>
                  <a:cubicBezTo>
                    <a:pt x="14400" y="2244"/>
                    <a:pt x="11700" y="4778"/>
                    <a:pt x="9000" y="7976"/>
                  </a:cubicBezTo>
                  <a:cubicBezTo>
                    <a:pt x="6300" y="11174"/>
                    <a:pt x="3600" y="15035"/>
                    <a:pt x="2100" y="17389"/>
                  </a:cubicBezTo>
                  <a:cubicBezTo>
                    <a:pt x="600" y="19742"/>
                    <a:pt x="300" y="20586"/>
                    <a:pt x="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6134168" y="1912768"/>
              <a:ext cx="207005" cy="1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537"/>
                  </a:moveTo>
                  <a:cubicBezTo>
                    <a:pt x="0" y="4021"/>
                    <a:pt x="0" y="7505"/>
                    <a:pt x="0" y="10117"/>
                  </a:cubicBezTo>
                  <a:cubicBezTo>
                    <a:pt x="0" y="12730"/>
                    <a:pt x="0" y="14472"/>
                    <a:pt x="267" y="14472"/>
                  </a:cubicBezTo>
                  <a:cubicBezTo>
                    <a:pt x="533" y="14472"/>
                    <a:pt x="1067" y="12730"/>
                    <a:pt x="1867" y="10466"/>
                  </a:cubicBezTo>
                  <a:cubicBezTo>
                    <a:pt x="2667" y="8201"/>
                    <a:pt x="3733" y="5414"/>
                    <a:pt x="4667" y="3324"/>
                  </a:cubicBezTo>
                  <a:cubicBezTo>
                    <a:pt x="5600" y="1234"/>
                    <a:pt x="6400" y="-160"/>
                    <a:pt x="6933" y="14"/>
                  </a:cubicBezTo>
                  <a:cubicBezTo>
                    <a:pt x="7467" y="188"/>
                    <a:pt x="7733" y="1930"/>
                    <a:pt x="7867" y="3672"/>
                  </a:cubicBezTo>
                  <a:cubicBezTo>
                    <a:pt x="8000" y="5414"/>
                    <a:pt x="8000" y="7156"/>
                    <a:pt x="8000" y="8898"/>
                  </a:cubicBezTo>
                  <a:cubicBezTo>
                    <a:pt x="8000" y="10640"/>
                    <a:pt x="8000" y="12382"/>
                    <a:pt x="8400" y="12034"/>
                  </a:cubicBezTo>
                  <a:cubicBezTo>
                    <a:pt x="8800" y="11685"/>
                    <a:pt x="9600" y="9246"/>
                    <a:pt x="10400" y="7330"/>
                  </a:cubicBezTo>
                  <a:cubicBezTo>
                    <a:pt x="11200" y="5414"/>
                    <a:pt x="12000" y="4021"/>
                    <a:pt x="12933" y="2801"/>
                  </a:cubicBezTo>
                  <a:cubicBezTo>
                    <a:pt x="13867" y="1582"/>
                    <a:pt x="14933" y="537"/>
                    <a:pt x="16267" y="2801"/>
                  </a:cubicBezTo>
                  <a:cubicBezTo>
                    <a:pt x="17600" y="5066"/>
                    <a:pt x="19200" y="10640"/>
                    <a:pt x="20133" y="14298"/>
                  </a:cubicBezTo>
                  <a:cubicBezTo>
                    <a:pt x="21067" y="17956"/>
                    <a:pt x="21333" y="19698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6440841" y="1472023"/>
              <a:ext cx="136866" cy="685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62" fill="norm" stroke="1" extrusionOk="0">
                  <a:moveTo>
                    <a:pt x="10800" y="1440"/>
                  </a:moveTo>
                  <a:cubicBezTo>
                    <a:pt x="11600" y="1040"/>
                    <a:pt x="12400" y="640"/>
                    <a:pt x="13800" y="360"/>
                  </a:cubicBezTo>
                  <a:cubicBezTo>
                    <a:pt x="15200" y="80"/>
                    <a:pt x="17200" y="-80"/>
                    <a:pt x="18800" y="40"/>
                  </a:cubicBezTo>
                  <a:cubicBezTo>
                    <a:pt x="20400" y="160"/>
                    <a:pt x="21600" y="560"/>
                    <a:pt x="21400" y="1400"/>
                  </a:cubicBezTo>
                  <a:cubicBezTo>
                    <a:pt x="21200" y="2240"/>
                    <a:pt x="19600" y="3520"/>
                    <a:pt x="17600" y="4520"/>
                  </a:cubicBezTo>
                  <a:cubicBezTo>
                    <a:pt x="15600" y="5520"/>
                    <a:pt x="13200" y="6240"/>
                    <a:pt x="11800" y="6800"/>
                  </a:cubicBezTo>
                  <a:cubicBezTo>
                    <a:pt x="10400" y="7360"/>
                    <a:pt x="10000" y="7760"/>
                    <a:pt x="10600" y="8480"/>
                  </a:cubicBezTo>
                  <a:cubicBezTo>
                    <a:pt x="11200" y="9200"/>
                    <a:pt x="12800" y="10240"/>
                    <a:pt x="14200" y="11440"/>
                  </a:cubicBezTo>
                  <a:cubicBezTo>
                    <a:pt x="15600" y="12640"/>
                    <a:pt x="16800" y="14000"/>
                    <a:pt x="17400" y="15560"/>
                  </a:cubicBezTo>
                  <a:cubicBezTo>
                    <a:pt x="18000" y="17120"/>
                    <a:pt x="18000" y="18880"/>
                    <a:pt x="16000" y="19920"/>
                  </a:cubicBezTo>
                  <a:cubicBezTo>
                    <a:pt x="14000" y="20960"/>
                    <a:pt x="10000" y="21280"/>
                    <a:pt x="7000" y="21400"/>
                  </a:cubicBezTo>
                  <a:cubicBezTo>
                    <a:pt x="4000" y="21520"/>
                    <a:pt x="2000" y="21440"/>
                    <a:pt x="0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6967385" y="1847708"/>
              <a:ext cx="35514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30" fill="norm" stroke="1" extrusionOk="0">
                  <a:moveTo>
                    <a:pt x="4314" y="21130"/>
                  </a:moveTo>
                  <a:cubicBezTo>
                    <a:pt x="3543" y="21130"/>
                    <a:pt x="2771" y="21130"/>
                    <a:pt x="2000" y="20661"/>
                  </a:cubicBezTo>
                  <a:cubicBezTo>
                    <a:pt x="1229" y="20191"/>
                    <a:pt x="457" y="19252"/>
                    <a:pt x="149" y="16435"/>
                  </a:cubicBezTo>
                  <a:cubicBezTo>
                    <a:pt x="-160" y="13617"/>
                    <a:pt x="-6" y="8922"/>
                    <a:pt x="766" y="5635"/>
                  </a:cubicBezTo>
                  <a:cubicBezTo>
                    <a:pt x="1537" y="2348"/>
                    <a:pt x="2926" y="470"/>
                    <a:pt x="4160" y="1409"/>
                  </a:cubicBezTo>
                  <a:cubicBezTo>
                    <a:pt x="5394" y="2348"/>
                    <a:pt x="6474" y="6104"/>
                    <a:pt x="7246" y="9626"/>
                  </a:cubicBezTo>
                  <a:cubicBezTo>
                    <a:pt x="8017" y="13148"/>
                    <a:pt x="8480" y="16435"/>
                    <a:pt x="9483" y="18548"/>
                  </a:cubicBezTo>
                  <a:cubicBezTo>
                    <a:pt x="10486" y="20661"/>
                    <a:pt x="12029" y="21600"/>
                    <a:pt x="14111" y="18313"/>
                  </a:cubicBezTo>
                  <a:cubicBezTo>
                    <a:pt x="16194" y="15026"/>
                    <a:pt x="18817" y="7513"/>
                    <a:pt x="21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7077189" y="1602369"/>
              <a:ext cx="53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7123190" y="1525701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7192192" y="1602369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7222859" y="151803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7258850" y="1385615"/>
              <a:ext cx="217015" cy="34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9" fill="norm" stroke="1" extrusionOk="0">
                  <a:moveTo>
                    <a:pt x="13793" y="15264"/>
                  </a:moveTo>
                  <a:cubicBezTo>
                    <a:pt x="10528" y="14949"/>
                    <a:pt x="7263" y="14633"/>
                    <a:pt x="4877" y="15264"/>
                  </a:cubicBezTo>
                  <a:cubicBezTo>
                    <a:pt x="2491" y="15895"/>
                    <a:pt x="984" y="17471"/>
                    <a:pt x="356" y="18654"/>
                  </a:cubicBezTo>
                  <a:cubicBezTo>
                    <a:pt x="-272" y="19836"/>
                    <a:pt x="-21" y="20625"/>
                    <a:pt x="733" y="21019"/>
                  </a:cubicBezTo>
                  <a:cubicBezTo>
                    <a:pt x="1486" y="21413"/>
                    <a:pt x="2742" y="21413"/>
                    <a:pt x="4877" y="20309"/>
                  </a:cubicBezTo>
                  <a:cubicBezTo>
                    <a:pt x="7012" y="19206"/>
                    <a:pt x="10026" y="16998"/>
                    <a:pt x="12412" y="14318"/>
                  </a:cubicBezTo>
                  <a:cubicBezTo>
                    <a:pt x="14798" y="11638"/>
                    <a:pt x="16556" y="8485"/>
                    <a:pt x="17561" y="6198"/>
                  </a:cubicBezTo>
                  <a:cubicBezTo>
                    <a:pt x="18565" y="3912"/>
                    <a:pt x="18816" y="2493"/>
                    <a:pt x="18565" y="1468"/>
                  </a:cubicBezTo>
                  <a:cubicBezTo>
                    <a:pt x="18314" y="444"/>
                    <a:pt x="17561" y="-187"/>
                    <a:pt x="16681" y="49"/>
                  </a:cubicBezTo>
                  <a:cubicBezTo>
                    <a:pt x="15802" y="286"/>
                    <a:pt x="14798" y="1390"/>
                    <a:pt x="14044" y="3203"/>
                  </a:cubicBezTo>
                  <a:cubicBezTo>
                    <a:pt x="13291" y="5016"/>
                    <a:pt x="12788" y="7539"/>
                    <a:pt x="14044" y="10140"/>
                  </a:cubicBezTo>
                  <a:cubicBezTo>
                    <a:pt x="15300" y="12741"/>
                    <a:pt x="18314" y="15422"/>
                    <a:pt x="21328" y="18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7728871" y="1502700"/>
              <a:ext cx="13033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5462"/>
                    <a:pt x="6776" y="10924"/>
                    <a:pt x="10376" y="14524"/>
                  </a:cubicBezTo>
                  <a:cubicBezTo>
                    <a:pt x="13976" y="18124"/>
                    <a:pt x="17788" y="19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7744204" y="1594022"/>
              <a:ext cx="237673" cy="39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449"/>
                  </a:moveTo>
                  <a:cubicBezTo>
                    <a:pt x="20439" y="174"/>
                    <a:pt x="19277" y="-101"/>
                    <a:pt x="18232" y="37"/>
                  </a:cubicBezTo>
                  <a:cubicBezTo>
                    <a:pt x="17187" y="174"/>
                    <a:pt x="16258" y="724"/>
                    <a:pt x="14168" y="2582"/>
                  </a:cubicBezTo>
                  <a:cubicBezTo>
                    <a:pt x="12077" y="4439"/>
                    <a:pt x="8826" y="7603"/>
                    <a:pt x="6271" y="10974"/>
                  </a:cubicBezTo>
                  <a:cubicBezTo>
                    <a:pt x="3716" y="14345"/>
                    <a:pt x="1858" y="17922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2561420" y="2882731"/>
              <a:ext cx="253007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5184"/>
                    <a:pt x="3927" y="10368"/>
                    <a:pt x="5018" y="13608"/>
                  </a:cubicBezTo>
                  <a:cubicBezTo>
                    <a:pt x="6109" y="16848"/>
                    <a:pt x="6327" y="18144"/>
                    <a:pt x="6873" y="19332"/>
                  </a:cubicBezTo>
                  <a:cubicBezTo>
                    <a:pt x="7418" y="20520"/>
                    <a:pt x="8291" y="21600"/>
                    <a:pt x="9055" y="21600"/>
                  </a:cubicBezTo>
                  <a:cubicBezTo>
                    <a:pt x="9818" y="21600"/>
                    <a:pt x="10473" y="20520"/>
                    <a:pt x="11891" y="17604"/>
                  </a:cubicBezTo>
                  <a:cubicBezTo>
                    <a:pt x="13309" y="14688"/>
                    <a:pt x="15491" y="9936"/>
                    <a:pt x="17236" y="7236"/>
                  </a:cubicBezTo>
                  <a:cubicBezTo>
                    <a:pt x="18982" y="4536"/>
                    <a:pt x="20291" y="3888"/>
                    <a:pt x="21600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2860427" y="2904258"/>
              <a:ext cx="118798" cy="24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506" fill="norm" stroke="1" extrusionOk="0">
                  <a:moveTo>
                    <a:pt x="17550" y="1465"/>
                  </a:moveTo>
                  <a:cubicBezTo>
                    <a:pt x="15750" y="797"/>
                    <a:pt x="13950" y="129"/>
                    <a:pt x="11925" y="17"/>
                  </a:cubicBezTo>
                  <a:cubicBezTo>
                    <a:pt x="9900" y="-94"/>
                    <a:pt x="7650" y="351"/>
                    <a:pt x="5625" y="1019"/>
                  </a:cubicBezTo>
                  <a:cubicBezTo>
                    <a:pt x="3600" y="1687"/>
                    <a:pt x="1800" y="2578"/>
                    <a:pt x="1125" y="3580"/>
                  </a:cubicBezTo>
                  <a:cubicBezTo>
                    <a:pt x="450" y="4582"/>
                    <a:pt x="900" y="5696"/>
                    <a:pt x="4500" y="7588"/>
                  </a:cubicBezTo>
                  <a:cubicBezTo>
                    <a:pt x="8100" y="9481"/>
                    <a:pt x="14850" y="12153"/>
                    <a:pt x="18225" y="14046"/>
                  </a:cubicBezTo>
                  <a:cubicBezTo>
                    <a:pt x="21600" y="15939"/>
                    <a:pt x="21600" y="17052"/>
                    <a:pt x="19350" y="18166"/>
                  </a:cubicBezTo>
                  <a:cubicBezTo>
                    <a:pt x="17100" y="19279"/>
                    <a:pt x="12600" y="20393"/>
                    <a:pt x="9000" y="20949"/>
                  </a:cubicBezTo>
                  <a:cubicBezTo>
                    <a:pt x="5400" y="21506"/>
                    <a:pt x="2700" y="21506"/>
                    <a:pt x="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3059765" y="3074402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3665445" y="2821396"/>
              <a:ext cx="30729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4954" y="0"/>
                  </a:moveTo>
                  <a:cubicBezTo>
                    <a:pt x="18277" y="4451"/>
                    <a:pt x="21600" y="8902"/>
                    <a:pt x="19108" y="12502"/>
                  </a:cubicBezTo>
                  <a:cubicBezTo>
                    <a:pt x="16615" y="16102"/>
                    <a:pt x="8308" y="188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3642445" y="2814933"/>
              <a:ext cx="257172" cy="38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32" fill="norm" stroke="1" extrusionOk="0">
                  <a:moveTo>
                    <a:pt x="0" y="18508"/>
                  </a:moveTo>
                  <a:cubicBezTo>
                    <a:pt x="642" y="17788"/>
                    <a:pt x="1283" y="17068"/>
                    <a:pt x="2780" y="16276"/>
                  </a:cubicBezTo>
                  <a:cubicBezTo>
                    <a:pt x="4277" y="15484"/>
                    <a:pt x="6630" y="14620"/>
                    <a:pt x="9196" y="12964"/>
                  </a:cubicBezTo>
                  <a:cubicBezTo>
                    <a:pt x="11762" y="11308"/>
                    <a:pt x="14543" y="8860"/>
                    <a:pt x="16467" y="6844"/>
                  </a:cubicBezTo>
                  <a:cubicBezTo>
                    <a:pt x="18392" y="4828"/>
                    <a:pt x="19461" y="3244"/>
                    <a:pt x="20210" y="2020"/>
                  </a:cubicBezTo>
                  <a:cubicBezTo>
                    <a:pt x="20958" y="796"/>
                    <a:pt x="21386" y="-68"/>
                    <a:pt x="21493" y="4"/>
                  </a:cubicBezTo>
                  <a:cubicBezTo>
                    <a:pt x="21600" y="76"/>
                    <a:pt x="21386" y="1084"/>
                    <a:pt x="21065" y="3748"/>
                  </a:cubicBezTo>
                  <a:cubicBezTo>
                    <a:pt x="20745" y="6412"/>
                    <a:pt x="20317" y="10732"/>
                    <a:pt x="19889" y="13972"/>
                  </a:cubicBezTo>
                  <a:cubicBezTo>
                    <a:pt x="19461" y="17212"/>
                    <a:pt x="19034" y="19372"/>
                    <a:pt x="18606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3956785" y="3135737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4194457" y="2967066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4209791" y="3158737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4539465" y="2951733"/>
              <a:ext cx="21467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3986" y="808"/>
                  </a:cubicBezTo>
                  <a:cubicBezTo>
                    <a:pt x="5400" y="1616"/>
                    <a:pt x="6943" y="3233"/>
                    <a:pt x="9386" y="6098"/>
                  </a:cubicBezTo>
                  <a:cubicBezTo>
                    <a:pt x="11829" y="8963"/>
                    <a:pt x="15171" y="13078"/>
                    <a:pt x="17357" y="15869"/>
                  </a:cubicBezTo>
                  <a:cubicBezTo>
                    <a:pt x="19543" y="18661"/>
                    <a:pt x="20571" y="20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4562465" y="2951733"/>
              <a:ext cx="230007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0"/>
                    <a:pt x="19200" y="0"/>
                    <a:pt x="17520" y="1074"/>
                  </a:cubicBezTo>
                  <a:cubicBezTo>
                    <a:pt x="15840" y="2147"/>
                    <a:pt x="13680" y="4295"/>
                    <a:pt x="11160" y="6947"/>
                  </a:cubicBezTo>
                  <a:cubicBezTo>
                    <a:pt x="8640" y="9600"/>
                    <a:pt x="5760" y="12758"/>
                    <a:pt x="3840" y="15284"/>
                  </a:cubicBezTo>
                  <a:cubicBezTo>
                    <a:pt x="1920" y="17811"/>
                    <a:pt x="96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5007142" y="3082069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4984142" y="3220072"/>
              <a:ext cx="207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6200"/>
                    <a:pt x="9067" y="10800"/>
                    <a:pt x="12667" y="7200"/>
                  </a:cubicBezTo>
                  <a:cubicBezTo>
                    <a:pt x="16267" y="3600"/>
                    <a:pt x="1893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4953474" y="3013068"/>
              <a:ext cx="237673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77" y="1708"/>
                    <a:pt x="16955" y="3417"/>
                    <a:pt x="14052" y="6224"/>
                  </a:cubicBezTo>
                  <a:cubicBezTo>
                    <a:pt x="11148" y="9031"/>
                    <a:pt x="7665" y="12936"/>
                    <a:pt x="5226" y="15681"/>
                  </a:cubicBezTo>
                  <a:cubicBezTo>
                    <a:pt x="2787" y="18427"/>
                    <a:pt x="1394" y="200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5112333" y="2591075"/>
              <a:ext cx="120684" cy="322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451" fill="norm" stroke="1" extrusionOk="0">
                  <a:moveTo>
                    <a:pt x="17561" y="15328"/>
                  </a:moveTo>
                  <a:cubicBezTo>
                    <a:pt x="15357" y="15158"/>
                    <a:pt x="13153" y="14988"/>
                    <a:pt x="10288" y="15498"/>
                  </a:cubicBezTo>
                  <a:cubicBezTo>
                    <a:pt x="7423" y="16008"/>
                    <a:pt x="3896" y="17199"/>
                    <a:pt x="1912" y="18220"/>
                  </a:cubicBezTo>
                  <a:cubicBezTo>
                    <a:pt x="-71" y="19240"/>
                    <a:pt x="-512" y="20090"/>
                    <a:pt x="590" y="20345"/>
                  </a:cubicBezTo>
                  <a:cubicBezTo>
                    <a:pt x="1692" y="20601"/>
                    <a:pt x="4337" y="20260"/>
                    <a:pt x="7423" y="18815"/>
                  </a:cubicBezTo>
                  <a:cubicBezTo>
                    <a:pt x="10508" y="17369"/>
                    <a:pt x="14035" y="14818"/>
                    <a:pt x="16459" y="11757"/>
                  </a:cubicBezTo>
                  <a:cubicBezTo>
                    <a:pt x="18884" y="8695"/>
                    <a:pt x="20206" y="5123"/>
                    <a:pt x="20647" y="2912"/>
                  </a:cubicBezTo>
                  <a:cubicBezTo>
                    <a:pt x="21088" y="701"/>
                    <a:pt x="20647" y="-149"/>
                    <a:pt x="19545" y="21"/>
                  </a:cubicBezTo>
                  <a:cubicBezTo>
                    <a:pt x="18443" y="191"/>
                    <a:pt x="16680" y="1382"/>
                    <a:pt x="15578" y="4018"/>
                  </a:cubicBezTo>
                  <a:cubicBezTo>
                    <a:pt x="14476" y="6654"/>
                    <a:pt x="14035" y="10736"/>
                    <a:pt x="14696" y="13883"/>
                  </a:cubicBezTo>
                  <a:cubicBezTo>
                    <a:pt x="15357" y="17029"/>
                    <a:pt x="17121" y="19240"/>
                    <a:pt x="18884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5413485" y="2928732"/>
              <a:ext cx="69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267"/>
                    <a:pt x="4800" y="8533"/>
                    <a:pt x="8400" y="12133"/>
                  </a:cubicBezTo>
                  <a:cubicBezTo>
                    <a:pt x="12000" y="15733"/>
                    <a:pt x="16800" y="186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5390484" y="2967066"/>
              <a:ext cx="22233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3125"/>
                    <a:pt x="14152" y="6249"/>
                    <a:pt x="10552" y="9849"/>
                  </a:cubicBezTo>
                  <a:cubicBezTo>
                    <a:pt x="6952" y="13449"/>
                    <a:pt x="3476" y="17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702" name="Drawing"/>
          <p:cNvGrpSpPr/>
          <p:nvPr/>
        </p:nvGrpSpPr>
        <p:grpSpPr>
          <a:xfrm>
            <a:off x="1198094" y="1502115"/>
            <a:ext cx="5998247" cy="4247376"/>
            <a:chOff x="0" y="0"/>
            <a:chExt cx="5998246" cy="4247374"/>
          </a:xfrm>
        </p:grpSpPr>
        <p:sp>
          <p:nvSpPr>
            <p:cNvPr id="1647" name="Line"/>
            <p:cNvSpPr/>
            <p:nvPr/>
          </p:nvSpPr>
          <p:spPr>
            <a:xfrm>
              <a:off x="0" y="291746"/>
              <a:ext cx="247910" cy="55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21" fill="norm" stroke="1" extrusionOk="0">
                  <a:moveTo>
                    <a:pt x="3097" y="4405"/>
                  </a:moveTo>
                  <a:cubicBezTo>
                    <a:pt x="3097" y="7141"/>
                    <a:pt x="3097" y="9878"/>
                    <a:pt x="3315" y="12321"/>
                  </a:cubicBezTo>
                  <a:cubicBezTo>
                    <a:pt x="3533" y="14765"/>
                    <a:pt x="3969" y="16915"/>
                    <a:pt x="4297" y="18528"/>
                  </a:cubicBezTo>
                  <a:cubicBezTo>
                    <a:pt x="4624" y="20140"/>
                    <a:pt x="4842" y="21216"/>
                    <a:pt x="4842" y="21313"/>
                  </a:cubicBezTo>
                  <a:cubicBezTo>
                    <a:pt x="4842" y="21411"/>
                    <a:pt x="4624" y="20531"/>
                    <a:pt x="3751" y="18625"/>
                  </a:cubicBezTo>
                  <a:cubicBezTo>
                    <a:pt x="2879" y="16720"/>
                    <a:pt x="1351" y="13787"/>
                    <a:pt x="588" y="11100"/>
                  </a:cubicBezTo>
                  <a:cubicBezTo>
                    <a:pt x="-176" y="8412"/>
                    <a:pt x="-176" y="5968"/>
                    <a:pt x="479" y="4160"/>
                  </a:cubicBezTo>
                  <a:cubicBezTo>
                    <a:pt x="1133" y="2352"/>
                    <a:pt x="2442" y="1179"/>
                    <a:pt x="3642" y="544"/>
                  </a:cubicBezTo>
                  <a:cubicBezTo>
                    <a:pt x="4842" y="-91"/>
                    <a:pt x="5933" y="-189"/>
                    <a:pt x="7897" y="349"/>
                  </a:cubicBezTo>
                  <a:cubicBezTo>
                    <a:pt x="9860" y="886"/>
                    <a:pt x="12697" y="2059"/>
                    <a:pt x="15097" y="3965"/>
                  </a:cubicBezTo>
                  <a:cubicBezTo>
                    <a:pt x="17497" y="5871"/>
                    <a:pt x="19460" y="8510"/>
                    <a:pt x="20442" y="10709"/>
                  </a:cubicBezTo>
                  <a:cubicBezTo>
                    <a:pt x="21424" y="12908"/>
                    <a:pt x="21424" y="14667"/>
                    <a:pt x="20333" y="16182"/>
                  </a:cubicBezTo>
                  <a:cubicBezTo>
                    <a:pt x="19242" y="17697"/>
                    <a:pt x="17060" y="18968"/>
                    <a:pt x="14006" y="19701"/>
                  </a:cubicBezTo>
                  <a:cubicBezTo>
                    <a:pt x="10951" y="20434"/>
                    <a:pt x="7024" y="20629"/>
                    <a:pt x="4406" y="20580"/>
                  </a:cubicBezTo>
                  <a:cubicBezTo>
                    <a:pt x="1788" y="20531"/>
                    <a:pt x="479" y="20238"/>
                    <a:pt x="369" y="19847"/>
                  </a:cubicBezTo>
                  <a:cubicBezTo>
                    <a:pt x="260" y="19456"/>
                    <a:pt x="1351" y="18968"/>
                    <a:pt x="2442" y="18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358274" y="652266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611279" y="537264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641947" y="736602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110762" y="271738"/>
              <a:ext cx="159867" cy="64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44" fill="norm" stroke="1" extrusionOk="0">
                  <a:moveTo>
                    <a:pt x="21447" y="413"/>
                  </a:moveTo>
                  <a:cubicBezTo>
                    <a:pt x="18018" y="160"/>
                    <a:pt x="14590" y="-93"/>
                    <a:pt x="11504" y="34"/>
                  </a:cubicBezTo>
                  <a:cubicBezTo>
                    <a:pt x="8418" y="160"/>
                    <a:pt x="5676" y="666"/>
                    <a:pt x="3790" y="1299"/>
                  </a:cubicBezTo>
                  <a:cubicBezTo>
                    <a:pt x="1904" y="1932"/>
                    <a:pt x="876" y="2691"/>
                    <a:pt x="1047" y="3240"/>
                  </a:cubicBezTo>
                  <a:cubicBezTo>
                    <a:pt x="1218" y="3788"/>
                    <a:pt x="2590" y="4126"/>
                    <a:pt x="4818" y="4801"/>
                  </a:cubicBezTo>
                  <a:cubicBezTo>
                    <a:pt x="7047" y="5476"/>
                    <a:pt x="10133" y="6488"/>
                    <a:pt x="11676" y="7416"/>
                  </a:cubicBezTo>
                  <a:cubicBezTo>
                    <a:pt x="13218" y="8344"/>
                    <a:pt x="13218" y="9188"/>
                    <a:pt x="12533" y="9779"/>
                  </a:cubicBezTo>
                  <a:cubicBezTo>
                    <a:pt x="11847" y="10369"/>
                    <a:pt x="10476" y="10707"/>
                    <a:pt x="8590" y="10876"/>
                  </a:cubicBezTo>
                  <a:cubicBezTo>
                    <a:pt x="6704" y="11044"/>
                    <a:pt x="4304" y="11044"/>
                    <a:pt x="3961" y="11002"/>
                  </a:cubicBezTo>
                  <a:cubicBezTo>
                    <a:pt x="3618" y="10960"/>
                    <a:pt x="5333" y="10876"/>
                    <a:pt x="6704" y="11087"/>
                  </a:cubicBezTo>
                  <a:cubicBezTo>
                    <a:pt x="8076" y="11298"/>
                    <a:pt x="9104" y="11804"/>
                    <a:pt x="9447" y="12774"/>
                  </a:cubicBezTo>
                  <a:cubicBezTo>
                    <a:pt x="9790" y="13744"/>
                    <a:pt x="9447" y="15179"/>
                    <a:pt x="8247" y="16318"/>
                  </a:cubicBezTo>
                  <a:cubicBezTo>
                    <a:pt x="7047" y="17457"/>
                    <a:pt x="4990" y="18301"/>
                    <a:pt x="3276" y="18976"/>
                  </a:cubicBezTo>
                  <a:cubicBezTo>
                    <a:pt x="1561" y="19651"/>
                    <a:pt x="190" y="20157"/>
                    <a:pt x="18" y="20579"/>
                  </a:cubicBezTo>
                  <a:cubicBezTo>
                    <a:pt x="-153" y="21001"/>
                    <a:pt x="876" y="21338"/>
                    <a:pt x="2247" y="21423"/>
                  </a:cubicBezTo>
                  <a:cubicBezTo>
                    <a:pt x="3618" y="21507"/>
                    <a:pt x="5333" y="21338"/>
                    <a:pt x="8247" y="20959"/>
                  </a:cubicBezTo>
                  <a:cubicBezTo>
                    <a:pt x="11161" y="20579"/>
                    <a:pt x="15276" y="19988"/>
                    <a:pt x="19390" y="19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359679" y="521601"/>
              <a:ext cx="271291" cy="30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44" fill="norm" stroke="1" extrusionOk="0">
                  <a:moveTo>
                    <a:pt x="233" y="1629"/>
                  </a:moveTo>
                  <a:cubicBezTo>
                    <a:pt x="31" y="737"/>
                    <a:pt x="-171" y="-156"/>
                    <a:pt x="233" y="23"/>
                  </a:cubicBezTo>
                  <a:cubicBezTo>
                    <a:pt x="636" y="201"/>
                    <a:pt x="1646" y="1451"/>
                    <a:pt x="4068" y="3861"/>
                  </a:cubicBezTo>
                  <a:cubicBezTo>
                    <a:pt x="6491" y="6270"/>
                    <a:pt x="10326" y="9841"/>
                    <a:pt x="13455" y="12965"/>
                  </a:cubicBezTo>
                  <a:cubicBezTo>
                    <a:pt x="16584" y="16089"/>
                    <a:pt x="19007" y="18766"/>
                    <a:pt x="21429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1431631" y="485650"/>
              <a:ext cx="191672" cy="43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656"/>
                  </a:moveTo>
                  <a:cubicBezTo>
                    <a:pt x="20448" y="277"/>
                    <a:pt x="19296" y="-102"/>
                    <a:pt x="18144" y="24"/>
                  </a:cubicBezTo>
                  <a:cubicBezTo>
                    <a:pt x="16992" y="151"/>
                    <a:pt x="15840" y="782"/>
                    <a:pt x="13824" y="2930"/>
                  </a:cubicBezTo>
                  <a:cubicBezTo>
                    <a:pt x="11808" y="5077"/>
                    <a:pt x="8928" y="8740"/>
                    <a:pt x="6480" y="12087"/>
                  </a:cubicBezTo>
                  <a:cubicBezTo>
                    <a:pt x="4032" y="15435"/>
                    <a:pt x="2016" y="18466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684637" y="759602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845641" y="790269"/>
              <a:ext cx="61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2152314" y="759602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2259650" y="759602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2719660" y="437595"/>
              <a:ext cx="29900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08" y="2757"/>
                    <a:pt x="7015" y="5515"/>
                    <a:pt x="10338" y="8655"/>
                  </a:cubicBezTo>
                  <a:cubicBezTo>
                    <a:pt x="13662" y="11796"/>
                    <a:pt x="16800" y="15319"/>
                    <a:pt x="18646" y="17540"/>
                  </a:cubicBezTo>
                  <a:cubicBezTo>
                    <a:pt x="20492" y="19762"/>
                    <a:pt x="21046" y="206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2849936" y="376260"/>
              <a:ext cx="184066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21311" y="0"/>
                  </a:moveTo>
                  <a:cubicBezTo>
                    <a:pt x="18648" y="537"/>
                    <a:pt x="15985" y="1075"/>
                    <a:pt x="13026" y="2955"/>
                  </a:cubicBezTo>
                  <a:cubicBezTo>
                    <a:pt x="10067" y="4836"/>
                    <a:pt x="6812" y="8060"/>
                    <a:pt x="4445" y="11122"/>
                  </a:cubicBezTo>
                  <a:cubicBezTo>
                    <a:pt x="2078" y="14185"/>
                    <a:pt x="599" y="17087"/>
                    <a:pt x="155" y="18806"/>
                  </a:cubicBezTo>
                  <a:cubicBezTo>
                    <a:pt x="-289" y="20525"/>
                    <a:pt x="303" y="21063"/>
                    <a:pt x="8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3096110" y="721268"/>
              <a:ext cx="121896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35" fill="norm" stroke="1" extrusionOk="0">
                  <a:moveTo>
                    <a:pt x="6614" y="0"/>
                  </a:moveTo>
                  <a:cubicBezTo>
                    <a:pt x="5264" y="5666"/>
                    <a:pt x="3914" y="11331"/>
                    <a:pt x="2789" y="15226"/>
                  </a:cubicBezTo>
                  <a:cubicBezTo>
                    <a:pt x="1664" y="19121"/>
                    <a:pt x="764" y="21246"/>
                    <a:pt x="314" y="21423"/>
                  </a:cubicBezTo>
                  <a:cubicBezTo>
                    <a:pt x="-136" y="21600"/>
                    <a:pt x="-136" y="19830"/>
                    <a:pt x="539" y="16820"/>
                  </a:cubicBezTo>
                  <a:cubicBezTo>
                    <a:pt x="1214" y="13810"/>
                    <a:pt x="2564" y="9561"/>
                    <a:pt x="3914" y="6728"/>
                  </a:cubicBezTo>
                  <a:cubicBezTo>
                    <a:pt x="5264" y="3895"/>
                    <a:pt x="6614" y="2479"/>
                    <a:pt x="8414" y="1770"/>
                  </a:cubicBezTo>
                  <a:cubicBezTo>
                    <a:pt x="10214" y="1062"/>
                    <a:pt x="12464" y="1062"/>
                    <a:pt x="13814" y="1948"/>
                  </a:cubicBezTo>
                  <a:cubicBezTo>
                    <a:pt x="15164" y="2833"/>
                    <a:pt x="15614" y="4603"/>
                    <a:pt x="16739" y="7790"/>
                  </a:cubicBezTo>
                  <a:cubicBezTo>
                    <a:pt x="17864" y="10977"/>
                    <a:pt x="19664" y="15580"/>
                    <a:pt x="21464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3248672" y="248058"/>
              <a:ext cx="213124" cy="6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08" fill="norm" stroke="1" extrusionOk="0">
                  <a:moveTo>
                    <a:pt x="0" y="1954"/>
                  </a:moveTo>
                  <a:cubicBezTo>
                    <a:pt x="0" y="1533"/>
                    <a:pt x="0" y="1111"/>
                    <a:pt x="514" y="689"/>
                  </a:cubicBezTo>
                  <a:cubicBezTo>
                    <a:pt x="1029" y="267"/>
                    <a:pt x="2057" y="-155"/>
                    <a:pt x="4114" y="56"/>
                  </a:cubicBezTo>
                  <a:cubicBezTo>
                    <a:pt x="6171" y="267"/>
                    <a:pt x="9257" y="1111"/>
                    <a:pt x="10671" y="2165"/>
                  </a:cubicBezTo>
                  <a:cubicBezTo>
                    <a:pt x="12086" y="3220"/>
                    <a:pt x="11829" y="4486"/>
                    <a:pt x="11057" y="5540"/>
                  </a:cubicBezTo>
                  <a:cubicBezTo>
                    <a:pt x="10286" y="6595"/>
                    <a:pt x="9000" y="7439"/>
                    <a:pt x="8357" y="8114"/>
                  </a:cubicBezTo>
                  <a:cubicBezTo>
                    <a:pt x="7714" y="8789"/>
                    <a:pt x="7714" y="9295"/>
                    <a:pt x="9514" y="10518"/>
                  </a:cubicBezTo>
                  <a:cubicBezTo>
                    <a:pt x="11314" y="11742"/>
                    <a:pt x="14914" y="13683"/>
                    <a:pt x="17229" y="15328"/>
                  </a:cubicBezTo>
                  <a:cubicBezTo>
                    <a:pt x="19543" y="16973"/>
                    <a:pt x="20571" y="18323"/>
                    <a:pt x="21086" y="19209"/>
                  </a:cubicBezTo>
                  <a:cubicBezTo>
                    <a:pt x="21600" y="20095"/>
                    <a:pt x="21600" y="20517"/>
                    <a:pt x="20829" y="20854"/>
                  </a:cubicBezTo>
                  <a:cubicBezTo>
                    <a:pt x="20057" y="21192"/>
                    <a:pt x="18514" y="21445"/>
                    <a:pt x="16586" y="21403"/>
                  </a:cubicBezTo>
                  <a:cubicBezTo>
                    <a:pt x="14657" y="21361"/>
                    <a:pt x="12343" y="21023"/>
                    <a:pt x="10029" y="20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3719892" y="544930"/>
              <a:ext cx="356800" cy="171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42" fill="norm" stroke="1" extrusionOk="0">
                  <a:moveTo>
                    <a:pt x="3026" y="20012"/>
                  </a:moveTo>
                  <a:cubicBezTo>
                    <a:pt x="2254" y="20012"/>
                    <a:pt x="1483" y="20012"/>
                    <a:pt x="943" y="19218"/>
                  </a:cubicBezTo>
                  <a:cubicBezTo>
                    <a:pt x="403" y="18424"/>
                    <a:pt x="94" y="16835"/>
                    <a:pt x="17" y="15247"/>
                  </a:cubicBezTo>
                  <a:cubicBezTo>
                    <a:pt x="-60" y="13659"/>
                    <a:pt x="94" y="12071"/>
                    <a:pt x="943" y="10482"/>
                  </a:cubicBezTo>
                  <a:cubicBezTo>
                    <a:pt x="1791" y="8894"/>
                    <a:pt x="3334" y="7306"/>
                    <a:pt x="4954" y="8259"/>
                  </a:cubicBezTo>
                  <a:cubicBezTo>
                    <a:pt x="6574" y="9212"/>
                    <a:pt x="8271" y="12706"/>
                    <a:pt x="9274" y="15247"/>
                  </a:cubicBezTo>
                  <a:cubicBezTo>
                    <a:pt x="10277" y="17788"/>
                    <a:pt x="10586" y="19376"/>
                    <a:pt x="11126" y="20329"/>
                  </a:cubicBezTo>
                  <a:cubicBezTo>
                    <a:pt x="11666" y="21282"/>
                    <a:pt x="12437" y="21600"/>
                    <a:pt x="13209" y="21124"/>
                  </a:cubicBezTo>
                  <a:cubicBezTo>
                    <a:pt x="13980" y="20647"/>
                    <a:pt x="14751" y="19376"/>
                    <a:pt x="16140" y="15724"/>
                  </a:cubicBezTo>
                  <a:cubicBezTo>
                    <a:pt x="17529" y="12071"/>
                    <a:pt x="19534" y="6035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3808352" y="360926"/>
              <a:ext cx="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3793018" y="261257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3946355" y="322592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3961688" y="222923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4069722" y="-1"/>
              <a:ext cx="212757" cy="42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70" fill="norm" stroke="1" extrusionOk="0">
                  <a:moveTo>
                    <a:pt x="15359" y="14983"/>
                  </a:moveTo>
                  <a:cubicBezTo>
                    <a:pt x="14073" y="14727"/>
                    <a:pt x="12787" y="14471"/>
                    <a:pt x="10344" y="14919"/>
                  </a:cubicBezTo>
                  <a:cubicBezTo>
                    <a:pt x="7901" y="15366"/>
                    <a:pt x="4301" y="16516"/>
                    <a:pt x="2373" y="17411"/>
                  </a:cubicBezTo>
                  <a:cubicBezTo>
                    <a:pt x="444" y="18306"/>
                    <a:pt x="187" y="18945"/>
                    <a:pt x="59" y="19584"/>
                  </a:cubicBezTo>
                  <a:cubicBezTo>
                    <a:pt x="-70" y="20223"/>
                    <a:pt x="-70" y="20862"/>
                    <a:pt x="959" y="21181"/>
                  </a:cubicBezTo>
                  <a:cubicBezTo>
                    <a:pt x="1987" y="21501"/>
                    <a:pt x="4044" y="21501"/>
                    <a:pt x="7001" y="20479"/>
                  </a:cubicBezTo>
                  <a:cubicBezTo>
                    <a:pt x="9959" y="19456"/>
                    <a:pt x="13816" y="17411"/>
                    <a:pt x="16387" y="14344"/>
                  </a:cubicBezTo>
                  <a:cubicBezTo>
                    <a:pt x="18959" y="11276"/>
                    <a:pt x="20244" y="7186"/>
                    <a:pt x="20887" y="4822"/>
                  </a:cubicBezTo>
                  <a:cubicBezTo>
                    <a:pt x="21530" y="2457"/>
                    <a:pt x="21530" y="1818"/>
                    <a:pt x="21144" y="1243"/>
                  </a:cubicBezTo>
                  <a:cubicBezTo>
                    <a:pt x="20759" y="668"/>
                    <a:pt x="19987" y="157"/>
                    <a:pt x="18959" y="29"/>
                  </a:cubicBezTo>
                  <a:cubicBezTo>
                    <a:pt x="17930" y="-99"/>
                    <a:pt x="16644" y="157"/>
                    <a:pt x="15616" y="1499"/>
                  </a:cubicBezTo>
                  <a:cubicBezTo>
                    <a:pt x="14587" y="2841"/>
                    <a:pt x="13816" y="5269"/>
                    <a:pt x="14716" y="8017"/>
                  </a:cubicBezTo>
                  <a:cubicBezTo>
                    <a:pt x="15616" y="10765"/>
                    <a:pt x="18187" y="13832"/>
                    <a:pt x="20759" y="1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4559702" y="345593"/>
              <a:ext cx="17633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70" y="3983"/>
                    <a:pt x="8139" y="7966"/>
                    <a:pt x="11270" y="11260"/>
                  </a:cubicBezTo>
                  <a:cubicBezTo>
                    <a:pt x="14400" y="14553"/>
                    <a:pt x="16591" y="17157"/>
                    <a:pt x="18157" y="18766"/>
                  </a:cubicBezTo>
                  <a:cubicBezTo>
                    <a:pt x="19722" y="20374"/>
                    <a:pt x="20661" y="209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4525093" y="284258"/>
              <a:ext cx="272282" cy="49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53" fill="norm" stroke="1" extrusionOk="0">
                  <a:moveTo>
                    <a:pt x="21508" y="0"/>
                  </a:moveTo>
                  <a:cubicBezTo>
                    <a:pt x="18884" y="2424"/>
                    <a:pt x="16259" y="4849"/>
                    <a:pt x="13736" y="7439"/>
                  </a:cubicBezTo>
                  <a:cubicBezTo>
                    <a:pt x="11213" y="10029"/>
                    <a:pt x="8790" y="12784"/>
                    <a:pt x="6772" y="14822"/>
                  </a:cubicBezTo>
                  <a:cubicBezTo>
                    <a:pt x="4753" y="16861"/>
                    <a:pt x="3138" y="18184"/>
                    <a:pt x="1927" y="19231"/>
                  </a:cubicBezTo>
                  <a:cubicBezTo>
                    <a:pt x="715" y="20278"/>
                    <a:pt x="-92" y="21049"/>
                    <a:pt x="9" y="21324"/>
                  </a:cubicBezTo>
                  <a:cubicBezTo>
                    <a:pt x="110" y="21600"/>
                    <a:pt x="1119" y="21380"/>
                    <a:pt x="2129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2003086" y="1549286"/>
              <a:ext cx="256565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fill="norm" stroke="1" extrusionOk="0">
                  <a:moveTo>
                    <a:pt x="4147" y="0"/>
                  </a:moveTo>
                  <a:cubicBezTo>
                    <a:pt x="3933" y="3360"/>
                    <a:pt x="3720" y="6720"/>
                    <a:pt x="3613" y="10128"/>
                  </a:cubicBezTo>
                  <a:cubicBezTo>
                    <a:pt x="3506" y="13536"/>
                    <a:pt x="3506" y="16992"/>
                    <a:pt x="3399" y="18960"/>
                  </a:cubicBezTo>
                  <a:cubicBezTo>
                    <a:pt x="3292" y="20928"/>
                    <a:pt x="3078" y="21408"/>
                    <a:pt x="2864" y="21408"/>
                  </a:cubicBezTo>
                  <a:cubicBezTo>
                    <a:pt x="2650" y="21408"/>
                    <a:pt x="2436" y="20928"/>
                    <a:pt x="2009" y="20016"/>
                  </a:cubicBezTo>
                  <a:cubicBezTo>
                    <a:pt x="1581" y="19104"/>
                    <a:pt x="939" y="17760"/>
                    <a:pt x="512" y="16848"/>
                  </a:cubicBezTo>
                  <a:cubicBezTo>
                    <a:pt x="84" y="15936"/>
                    <a:pt x="-130" y="15456"/>
                    <a:pt x="84" y="15024"/>
                  </a:cubicBezTo>
                  <a:cubicBezTo>
                    <a:pt x="298" y="14592"/>
                    <a:pt x="939" y="14208"/>
                    <a:pt x="1902" y="14016"/>
                  </a:cubicBezTo>
                  <a:cubicBezTo>
                    <a:pt x="2864" y="13824"/>
                    <a:pt x="4147" y="13824"/>
                    <a:pt x="5858" y="13536"/>
                  </a:cubicBezTo>
                  <a:cubicBezTo>
                    <a:pt x="7569" y="13248"/>
                    <a:pt x="9708" y="12672"/>
                    <a:pt x="11632" y="11136"/>
                  </a:cubicBezTo>
                  <a:cubicBezTo>
                    <a:pt x="13557" y="9600"/>
                    <a:pt x="15268" y="7104"/>
                    <a:pt x="16337" y="5472"/>
                  </a:cubicBezTo>
                  <a:cubicBezTo>
                    <a:pt x="17407" y="3840"/>
                    <a:pt x="17834" y="3072"/>
                    <a:pt x="18048" y="2976"/>
                  </a:cubicBezTo>
                  <a:cubicBezTo>
                    <a:pt x="18262" y="2880"/>
                    <a:pt x="18262" y="3456"/>
                    <a:pt x="18262" y="5712"/>
                  </a:cubicBezTo>
                  <a:cubicBezTo>
                    <a:pt x="18262" y="7968"/>
                    <a:pt x="18262" y="11904"/>
                    <a:pt x="18797" y="14832"/>
                  </a:cubicBezTo>
                  <a:cubicBezTo>
                    <a:pt x="19331" y="17760"/>
                    <a:pt x="20401" y="19680"/>
                    <a:pt x="21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2317946" y="2001630"/>
              <a:ext cx="93384" cy="17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077" fill="norm" stroke="1" extrusionOk="0">
                  <a:moveTo>
                    <a:pt x="5792" y="3703"/>
                  </a:moveTo>
                  <a:cubicBezTo>
                    <a:pt x="3518" y="7406"/>
                    <a:pt x="1244" y="11109"/>
                    <a:pt x="392" y="13886"/>
                  </a:cubicBezTo>
                  <a:cubicBezTo>
                    <a:pt x="-461" y="16663"/>
                    <a:pt x="107" y="18514"/>
                    <a:pt x="1813" y="19749"/>
                  </a:cubicBezTo>
                  <a:cubicBezTo>
                    <a:pt x="3518" y="20983"/>
                    <a:pt x="6360" y="21600"/>
                    <a:pt x="9771" y="20520"/>
                  </a:cubicBezTo>
                  <a:cubicBezTo>
                    <a:pt x="13181" y="19440"/>
                    <a:pt x="17160" y="16663"/>
                    <a:pt x="19150" y="13423"/>
                  </a:cubicBezTo>
                  <a:cubicBezTo>
                    <a:pt x="21139" y="10183"/>
                    <a:pt x="21139" y="6480"/>
                    <a:pt x="20002" y="4166"/>
                  </a:cubicBezTo>
                  <a:cubicBezTo>
                    <a:pt x="18865" y="1851"/>
                    <a:pt x="16592" y="926"/>
                    <a:pt x="143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2681326" y="1725624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2673659" y="195562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3103002" y="1664289"/>
              <a:ext cx="22234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126"/>
                    <a:pt x="2483" y="253"/>
                    <a:pt x="4097" y="1326"/>
                  </a:cubicBezTo>
                  <a:cubicBezTo>
                    <a:pt x="5710" y="2400"/>
                    <a:pt x="7697" y="4421"/>
                    <a:pt x="10303" y="7326"/>
                  </a:cubicBezTo>
                  <a:cubicBezTo>
                    <a:pt x="12910" y="10232"/>
                    <a:pt x="16138" y="14021"/>
                    <a:pt x="18124" y="16547"/>
                  </a:cubicBezTo>
                  <a:cubicBezTo>
                    <a:pt x="20110" y="19074"/>
                    <a:pt x="20855" y="203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3095335" y="1641289"/>
              <a:ext cx="306675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122"/>
                    <a:pt x="19800" y="244"/>
                    <a:pt x="18270" y="1586"/>
                  </a:cubicBezTo>
                  <a:cubicBezTo>
                    <a:pt x="16740" y="2929"/>
                    <a:pt x="14580" y="5492"/>
                    <a:pt x="11700" y="8664"/>
                  </a:cubicBezTo>
                  <a:cubicBezTo>
                    <a:pt x="8820" y="11837"/>
                    <a:pt x="5220" y="15620"/>
                    <a:pt x="3150" y="17878"/>
                  </a:cubicBezTo>
                  <a:cubicBezTo>
                    <a:pt x="1080" y="20136"/>
                    <a:pt x="540" y="208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3616680" y="1775118"/>
              <a:ext cx="191673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760" y="2735"/>
                    <a:pt x="11520" y="-1585"/>
                    <a:pt x="15120" y="575"/>
                  </a:cubicBezTo>
                  <a:cubicBezTo>
                    <a:pt x="18720" y="2735"/>
                    <a:pt x="2016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3555346" y="1894294"/>
              <a:ext cx="199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3706950" y="1300996"/>
              <a:ext cx="170404" cy="31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37" fill="norm" stroke="1" extrusionOk="0">
                  <a:moveTo>
                    <a:pt x="15462" y="15112"/>
                  </a:moveTo>
                  <a:cubicBezTo>
                    <a:pt x="12286" y="15284"/>
                    <a:pt x="9109" y="15455"/>
                    <a:pt x="6568" y="16055"/>
                  </a:cubicBezTo>
                  <a:cubicBezTo>
                    <a:pt x="4027" y="16655"/>
                    <a:pt x="2121" y="17684"/>
                    <a:pt x="1009" y="18712"/>
                  </a:cubicBezTo>
                  <a:cubicBezTo>
                    <a:pt x="-102" y="19741"/>
                    <a:pt x="-420" y="20769"/>
                    <a:pt x="692" y="21112"/>
                  </a:cubicBezTo>
                  <a:cubicBezTo>
                    <a:pt x="1804" y="21455"/>
                    <a:pt x="4345" y="21112"/>
                    <a:pt x="6886" y="19826"/>
                  </a:cubicBezTo>
                  <a:cubicBezTo>
                    <a:pt x="9427" y="18541"/>
                    <a:pt x="11968" y="16312"/>
                    <a:pt x="13556" y="13484"/>
                  </a:cubicBezTo>
                  <a:cubicBezTo>
                    <a:pt x="15145" y="10655"/>
                    <a:pt x="15780" y="7226"/>
                    <a:pt x="16098" y="5084"/>
                  </a:cubicBezTo>
                  <a:cubicBezTo>
                    <a:pt x="16415" y="2941"/>
                    <a:pt x="16415" y="2084"/>
                    <a:pt x="15939" y="1312"/>
                  </a:cubicBezTo>
                  <a:cubicBezTo>
                    <a:pt x="15462" y="541"/>
                    <a:pt x="14509" y="-145"/>
                    <a:pt x="13715" y="26"/>
                  </a:cubicBezTo>
                  <a:cubicBezTo>
                    <a:pt x="12921" y="198"/>
                    <a:pt x="12286" y="1226"/>
                    <a:pt x="12286" y="3969"/>
                  </a:cubicBezTo>
                  <a:cubicBezTo>
                    <a:pt x="12286" y="6712"/>
                    <a:pt x="12921" y="11169"/>
                    <a:pt x="14509" y="14255"/>
                  </a:cubicBezTo>
                  <a:cubicBezTo>
                    <a:pt x="16098" y="17341"/>
                    <a:pt x="18639" y="19055"/>
                    <a:pt x="2118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4046024" y="1572287"/>
              <a:ext cx="16867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4371"/>
                    <a:pt x="7855" y="8743"/>
                    <a:pt x="11455" y="12343"/>
                  </a:cubicBezTo>
                  <a:cubicBezTo>
                    <a:pt x="15055" y="15943"/>
                    <a:pt x="18327" y="187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4207027" y="1610621"/>
              <a:ext cx="99670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1833"/>
                    <a:pt x="13846" y="3665"/>
                    <a:pt x="10246" y="6349"/>
                  </a:cubicBezTo>
                  <a:cubicBezTo>
                    <a:pt x="6646" y="9033"/>
                    <a:pt x="3323" y="12567"/>
                    <a:pt x="1662" y="15251"/>
                  </a:cubicBezTo>
                  <a:cubicBezTo>
                    <a:pt x="0" y="17935"/>
                    <a:pt x="0" y="197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718615" y="3381178"/>
              <a:ext cx="306675" cy="66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1080" y="21451"/>
                  </a:moveTo>
                  <a:cubicBezTo>
                    <a:pt x="540" y="21122"/>
                    <a:pt x="0" y="20794"/>
                    <a:pt x="0" y="19973"/>
                  </a:cubicBezTo>
                  <a:cubicBezTo>
                    <a:pt x="0" y="19151"/>
                    <a:pt x="540" y="17837"/>
                    <a:pt x="1530" y="15620"/>
                  </a:cubicBezTo>
                  <a:cubicBezTo>
                    <a:pt x="2520" y="13402"/>
                    <a:pt x="3960" y="10281"/>
                    <a:pt x="5760" y="7612"/>
                  </a:cubicBezTo>
                  <a:cubicBezTo>
                    <a:pt x="7560" y="4943"/>
                    <a:pt x="9720" y="2726"/>
                    <a:pt x="11160" y="1453"/>
                  </a:cubicBezTo>
                  <a:cubicBezTo>
                    <a:pt x="12600" y="180"/>
                    <a:pt x="13320" y="-149"/>
                    <a:pt x="13950" y="56"/>
                  </a:cubicBezTo>
                  <a:cubicBezTo>
                    <a:pt x="14580" y="262"/>
                    <a:pt x="15120" y="1001"/>
                    <a:pt x="15660" y="2602"/>
                  </a:cubicBezTo>
                  <a:cubicBezTo>
                    <a:pt x="16200" y="4204"/>
                    <a:pt x="16740" y="6668"/>
                    <a:pt x="17550" y="9337"/>
                  </a:cubicBezTo>
                  <a:cubicBezTo>
                    <a:pt x="18360" y="12006"/>
                    <a:pt x="19440" y="14881"/>
                    <a:pt x="20160" y="16729"/>
                  </a:cubicBezTo>
                  <a:cubicBezTo>
                    <a:pt x="20880" y="18576"/>
                    <a:pt x="21240" y="19398"/>
                    <a:pt x="21600" y="20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802950" y="3788004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1093335" y="3689187"/>
              <a:ext cx="154293" cy="23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064" fill="norm" stroke="1" extrusionOk="0">
                  <a:moveTo>
                    <a:pt x="21033" y="606"/>
                  </a:moveTo>
                  <a:cubicBezTo>
                    <a:pt x="17201" y="152"/>
                    <a:pt x="13368" y="-303"/>
                    <a:pt x="9885" y="265"/>
                  </a:cubicBezTo>
                  <a:cubicBezTo>
                    <a:pt x="6401" y="834"/>
                    <a:pt x="3265" y="2425"/>
                    <a:pt x="1523" y="3790"/>
                  </a:cubicBezTo>
                  <a:cubicBezTo>
                    <a:pt x="-219" y="5154"/>
                    <a:pt x="-567" y="6291"/>
                    <a:pt x="1001" y="7428"/>
                  </a:cubicBezTo>
                  <a:cubicBezTo>
                    <a:pt x="2568" y="8564"/>
                    <a:pt x="6052" y="9701"/>
                    <a:pt x="9014" y="10724"/>
                  </a:cubicBezTo>
                  <a:cubicBezTo>
                    <a:pt x="11975" y="11748"/>
                    <a:pt x="14414" y="12657"/>
                    <a:pt x="15285" y="14249"/>
                  </a:cubicBezTo>
                  <a:cubicBezTo>
                    <a:pt x="16156" y="15840"/>
                    <a:pt x="15459" y="18114"/>
                    <a:pt x="14239" y="19478"/>
                  </a:cubicBezTo>
                  <a:cubicBezTo>
                    <a:pt x="13020" y="20842"/>
                    <a:pt x="11278" y="21297"/>
                    <a:pt x="10407" y="20956"/>
                  </a:cubicBezTo>
                  <a:cubicBezTo>
                    <a:pt x="9536" y="20615"/>
                    <a:pt x="9536" y="19478"/>
                    <a:pt x="9536" y="18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1246446" y="3663432"/>
              <a:ext cx="86990" cy="31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1214" fill="norm" stroke="1" extrusionOk="0">
                  <a:moveTo>
                    <a:pt x="16477" y="3214"/>
                  </a:moveTo>
                  <a:cubicBezTo>
                    <a:pt x="18277" y="2014"/>
                    <a:pt x="20077" y="814"/>
                    <a:pt x="19477" y="299"/>
                  </a:cubicBezTo>
                  <a:cubicBezTo>
                    <a:pt x="18877" y="-215"/>
                    <a:pt x="15877" y="-44"/>
                    <a:pt x="12277" y="642"/>
                  </a:cubicBezTo>
                  <a:cubicBezTo>
                    <a:pt x="8677" y="1328"/>
                    <a:pt x="4477" y="2528"/>
                    <a:pt x="2077" y="3985"/>
                  </a:cubicBezTo>
                  <a:cubicBezTo>
                    <a:pt x="-323" y="5442"/>
                    <a:pt x="-923" y="7156"/>
                    <a:pt x="1777" y="8699"/>
                  </a:cubicBezTo>
                  <a:cubicBezTo>
                    <a:pt x="4477" y="10242"/>
                    <a:pt x="10477" y="11614"/>
                    <a:pt x="14377" y="13156"/>
                  </a:cubicBezTo>
                  <a:cubicBezTo>
                    <a:pt x="18277" y="14699"/>
                    <a:pt x="20077" y="16414"/>
                    <a:pt x="20377" y="17699"/>
                  </a:cubicBezTo>
                  <a:cubicBezTo>
                    <a:pt x="20677" y="18985"/>
                    <a:pt x="19477" y="19842"/>
                    <a:pt x="17377" y="20442"/>
                  </a:cubicBezTo>
                  <a:cubicBezTo>
                    <a:pt x="15277" y="21042"/>
                    <a:pt x="12277" y="21385"/>
                    <a:pt x="10177" y="21128"/>
                  </a:cubicBezTo>
                  <a:cubicBezTo>
                    <a:pt x="8077" y="20871"/>
                    <a:pt x="6877" y="20014"/>
                    <a:pt x="5677" y="19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1370297" y="3742003"/>
              <a:ext cx="184005" cy="19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0"/>
                  </a:moveTo>
                  <a:cubicBezTo>
                    <a:pt x="600" y="6092"/>
                    <a:pt x="1200" y="12185"/>
                    <a:pt x="1950" y="15785"/>
                  </a:cubicBezTo>
                  <a:cubicBezTo>
                    <a:pt x="2700" y="19385"/>
                    <a:pt x="3600" y="20492"/>
                    <a:pt x="4800" y="21046"/>
                  </a:cubicBezTo>
                  <a:cubicBezTo>
                    <a:pt x="6000" y="21600"/>
                    <a:pt x="7500" y="21600"/>
                    <a:pt x="9450" y="19246"/>
                  </a:cubicBezTo>
                  <a:cubicBezTo>
                    <a:pt x="11400" y="16892"/>
                    <a:pt x="13800" y="12185"/>
                    <a:pt x="15150" y="8723"/>
                  </a:cubicBezTo>
                  <a:cubicBezTo>
                    <a:pt x="16500" y="5262"/>
                    <a:pt x="16800" y="3046"/>
                    <a:pt x="16650" y="2631"/>
                  </a:cubicBezTo>
                  <a:cubicBezTo>
                    <a:pt x="16500" y="2215"/>
                    <a:pt x="15900" y="3600"/>
                    <a:pt x="15600" y="5954"/>
                  </a:cubicBezTo>
                  <a:cubicBezTo>
                    <a:pt x="15300" y="8308"/>
                    <a:pt x="15300" y="11631"/>
                    <a:pt x="16350" y="14123"/>
                  </a:cubicBezTo>
                  <a:cubicBezTo>
                    <a:pt x="17400" y="16615"/>
                    <a:pt x="19500" y="18277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615635" y="3765661"/>
              <a:ext cx="222340" cy="16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0" y="1879"/>
                  </a:moveTo>
                  <a:cubicBezTo>
                    <a:pt x="993" y="2861"/>
                    <a:pt x="1986" y="3843"/>
                    <a:pt x="2483" y="6624"/>
                  </a:cubicBezTo>
                  <a:cubicBezTo>
                    <a:pt x="2979" y="9406"/>
                    <a:pt x="2979" y="13988"/>
                    <a:pt x="2607" y="16933"/>
                  </a:cubicBezTo>
                  <a:cubicBezTo>
                    <a:pt x="2234" y="19879"/>
                    <a:pt x="1490" y="21188"/>
                    <a:pt x="1241" y="20861"/>
                  </a:cubicBezTo>
                  <a:cubicBezTo>
                    <a:pt x="993" y="20533"/>
                    <a:pt x="1241" y="18570"/>
                    <a:pt x="1986" y="15624"/>
                  </a:cubicBezTo>
                  <a:cubicBezTo>
                    <a:pt x="2731" y="12679"/>
                    <a:pt x="3972" y="8752"/>
                    <a:pt x="4966" y="6133"/>
                  </a:cubicBezTo>
                  <a:cubicBezTo>
                    <a:pt x="5959" y="3515"/>
                    <a:pt x="6703" y="2206"/>
                    <a:pt x="7448" y="2206"/>
                  </a:cubicBezTo>
                  <a:cubicBezTo>
                    <a:pt x="8193" y="2206"/>
                    <a:pt x="8938" y="3515"/>
                    <a:pt x="9434" y="5315"/>
                  </a:cubicBezTo>
                  <a:cubicBezTo>
                    <a:pt x="9931" y="7115"/>
                    <a:pt x="10179" y="9406"/>
                    <a:pt x="10676" y="8752"/>
                  </a:cubicBezTo>
                  <a:cubicBezTo>
                    <a:pt x="11172" y="8097"/>
                    <a:pt x="11917" y="4497"/>
                    <a:pt x="13034" y="2370"/>
                  </a:cubicBezTo>
                  <a:cubicBezTo>
                    <a:pt x="14152" y="243"/>
                    <a:pt x="15641" y="-412"/>
                    <a:pt x="16759" y="243"/>
                  </a:cubicBezTo>
                  <a:cubicBezTo>
                    <a:pt x="17876" y="897"/>
                    <a:pt x="18621" y="2861"/>
                    <a:pt x="19366" y="6461"/>
                  </a:cubicBezTo>
                  <a:cubicBezTo>
                    <a:pt x="20110" y="10061"/>
                    <a:pt x="20855" y="15297"/>
                    <a:pt x="21600" y="20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904420" y="3712478"/>
              <a:ext cx="137037" cy="5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426" fill="norm" stroke="1" extrusionOk="0">
                  <a:moveTo>
                    <a:pt x="6284" y="2718"/>
                  </a:moveTo>
                  <a:cubicBezTo>
                    <a:pt x="5105" y="5072"/>
                    <a:pt x="3927" y="7427"/>
                    <a:pt x="3338" y="10242"/>
                  </a:cubicBezTo>
                  <a:cubicBezTo>
                    <a:pt x="2749" y="13057"/>
                    <a:pt x="2749" y="16333"/>
                    <a:pt x="2749" y="18381"/>
                  </a:cubicBezTo>
                  <a:cubicBezTo>
                    <a:pt x="2749" y="20428"/>
                    <a:pt x="2749" y="21247"/>
                    <a:pt x="2553" y="21400"/>
                  </a:cubicBezTo>
                  <a:cubicBezTo>
                    <a:pt x="2356" y="21554"/>
                    <a:pt x="1964" y="21042"/>
                    <a:pt x="1375" y="19148"/>
                  </a:cubicBezTo>
                  <a:cubicBezTo>
                    <a:pt x="785" y="17254"/>
                    <a:pt x="0" y="13979"/>
                    <a:pt x="0" y="11061"/>
                  </a:cubicBezTo>
                  <a:cubicBezTo>
                    <a:pt x="0" y="8144"/>
                    <a:pt x="785" y="5584"/>
                    <a:pt x="1571" y="3946"/>
                  </a:cubicBezTo>
                  <a:cubicBezTo>
                    <a:pt x="2356" y="2308"/>
                    <a:pt x="3142" y="1592"/>
                    <a:pt x="4124" y="1029"/>
                  </a:cubicBezTo>
                  <a:cubicBezTo>
                    <a:pt x="5105" y="466"/>
                    <a:pt x="6284" y="56"/>
                    <a:pt x="8051" y="5"/>
                  </a:cubicBezTo>
                  <a:cubicBezTo>
                    <a:pt x="9818" y="-46"/>
                    <a:pt x="12175" y="261"/>
                    <a:pt x="14727" y="1080"/>
                  </a:cubicBezTo>
                  <a:cubicBezTo>
                    <a:pt x="17280" y="1899"/>
                    <a:pt x="20029" y="3230"/>
                    <a:pt x="20815" y="4509"/>
                  </a:cubicBezTo>
                  <a:cubicBezTo>
                    <a:pt x="21600" y="5789"/>
                    <a:pt x="20422" y="7018"/>
                    <a:pt x="18262" y="7888"/>
                  </a:cubicBezTo>
                  <a:cubicBezTo>
                    <a:pt x="16102" y="8758"/>
                    <a:pt x="12960" y="9270"/>
                    <a:pt x="10407" y="9423"/>
                  </a:cubicBezTo>
                  <a:cubicBezTo>
                    <a:pt x="7855" y="9577"/>
                    <a:pt x="5891" y="9372"/>
                    <a:pt x="4516" y="8809"/>
                  </a:cubicBezTo>
                  <a:cubicBezTo>
                    <a:pt x="3142" y="8246"/>
                    <a:pt x="2356" y="7325"/>
                    <a:pt x="1571" y="6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2068599" y="3360715"/>
              <a:ext cx="228742" cy="4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00" fill="norm" stroke="1" extrusionOk="0">
                  <a:moveTo>
                    <a:pt x="8487" y="645"/>
                  </a:moveTo>
                  <a:cubicBezTo>
                    <a:pt x="9912" y="272"/>
                    <a:pt x="11336" y="-100"/>
                    <a:pt x="12285" y="24"/>
                  </a:cubicBezTo>
                  <a:cubicBezTo>
                    <a:pt x="13235" y="148"/>
                    <a:pt x="13709" y="769"/>
                    <a:pt x="13116" y="2693"/>
                  </a:cubicBezTo>
                  <a:cubicBezTo>
                    <a:pt x="12523" y="4617"/>
                    <a:pt x="10861" y="7845"/>
                    <a:pt x="9437" y="10948"/>
                  </a:cubicBezTo>
                  <a:cubicBezTo>
                    <a:pt x="8013" y="14052"/>
                    <a:pt x="6826" y="17031"/>
                    <a:pt x="6351" y="18831"/>
                  </a:cubicBezTo>
                  <a:cubicBezTo>
                    <a:pt x="5876" y="20631"/>
                    <a:pt x="6114" y="21252"/>
                    <a:pt x="6707" y="21376"/>
                  </a:cubicBezTo>
                  <a:cubicBezTo>
                    <a:pt x="7301" y="21500"/>
                    <a:pt x="8250" y="21128"/>
                    <a:pt x="8843" y="20569"/>
                  </a:cubicBezTo>
                  <a:cubicBezTo>
                    <a:pt x="9437" y="20010"/>
                    <a:pt x="9674" y="19266"/>
                    <a:pt x="9318" y="18024"/>
                  </a:cubicBezTo>
                  <a:cubicBezTo>
                    <a:pt x="8962" y="16783"/>
                    <a:pt x="8013" y="15045"/>
                    <a:pt x="7063" y="13990"/>
                  </a:cubicBezTo>
                  <a:cubicBezTo>
                    <a:pt x="6114" y="12934"/>
                    <a:pt x="5164" y="12562"/>
                    <a:pt x="3740" y="12314"/>
                  </a:cubicBezTo>
                  <a:cubicBezTo>
                    <a:pt x="2316" y="12066"/>
                    <a:pt x="417" y="11941"/>
                    <a:pt x="61" y="11755"/>
                  </a:cubicBezTo>
                  <a:cubicBezTo>
                    <a:pt x="-295" y="11569"/>
                    <a:pt x="892" y="11321"/>
                    <a:pt x="3978" y="11693"/>
                  </a:cubicBezTo>
                  <a:cubicBezTo>
                    <a:pt x="7063" y="12066"/>
                    <a:pt x="12048" y="13059"/>
                    <a:pt x="15252" y="14052"/>
                  </a:cubicBezTo>
                  <a:cubicBezTo>
                    <a:pt x="18457" y="15045"/>
                    <a:pt x="19881" y="16038"/>
                    <a:pt x="20593" y="16845"/>
                  </a:cubicBezTo>
                  <a:cubicBezTo>
                    <a:pt x="21305" y="17652"/>
                    <a:pt x="21305" y="18272"/>
                    <a:pt x="21186" y="18893"/>
                  </a:cubicBezTo>
                  <a:cubicBezTo>
                    <a:pt x="21068" y="19514"/>
                    <a:pt x="20830" y="20134"/>
                    <a:pt x="20237" y="20259"/>
                  </a:cubicBezTo>
                  <a:cubicBezTo>
                    <a:pt x="19643" y="20383"/>
                    <a:pt x="18694" y="20010"/>
                    <a:pt x="17982" y="18334"/>
                  </a:cubicBezTo>
                  <a:cubicBezTo>
                    <a:pt x="17270" y="16659"/>
                    <a:pt x="16795" y="13679"/>
                    <a:pt x="17270" y="11507"/>
                  </a:cubicBezTo>
                  <a:cubicBezTo>
                    <a:pt x="17745" y="9334"/>
                    <a:pt x="19169" y="7969"/>
                    <a:pt x="20593" y="6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2315310" y="3573332"/>
              <a:ext cx="159012" cy="18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243" fill="norm" stroke="1" extrusionOk="0">
                  <a:moveTo>
                    <a:pt x="20304" y="0"/>
                  </a:moveTo>
                  <a:cubicBezTo>
                    <a:pt x="16190" y="1459"/>
                    <a:pt x="12076" y="2919"/>
                    <a:pt x="8647" y="5546"/>
                  </a:cubicBezTo>
                  <a:cubicBezTo>
                    <a:pt x="5219" y="8173"/>
                    <a:pt x="2476" y="11968"/>
                    <a:pt x="1104" y="14741"/>
                  </a:cubicBezTo>
                  <a:cubicBezTo>
                    <a:pt x="-267" y="17513"/>
                    <a:pt x="-267" y="19265"/>
                    <a:pt x="590" y="20286"/>
                  </a:cubicBezTo>
                  <a:cubicBezTo>
                    <a:pt x="1447" y="21308"/>
                    <a:pt x="3162" y="21600"/>
                    <a:pt x="6076" y="20724"/>
                  </a:cubicBezTo>
                  <a:cubicBezTo>
                    <a:pt x="8990" y="19849"/>
                    <a:pt x="13104" y="17805"/>
                    <a:pt x="15847" y="14449"/>
                  </a:cubicBezTo>
                  <a:cubicBezTo>
                    <a:pt x="18590" y="11092"/>
                    <a:pt x="19962" y="6422"/>
                    <a:pt x="21333" y="1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2512656" y="3529426"/>
              <a:ext cx="176338" cy="22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4843"/>
                  </a:moveTo>
                  <a:cubicBezTo>
                    <a:pt x="939" y="9883"/>
                    <a:pt x="1878" y="14923"/>
                    <a:pt x="3287" y="14563"/>
                  </a:cubicBezTo>
                  <a:cubicBezTo>
                    <a:pt x="4696" y="14203"/>
                    <a:pt x="6574" y="8443"/>
                    <a:pt x="8609" y="4963"/>
                  </a:cubicBezTo>
                  <a:cubicBezTo>
                    <a:pt x="10643" y="1483"/>
                    <a:pt x="12835" y="283"/>
                    <a:pt x="14557" y="43"/>
                  </a:cubicBezTo>
                  <a:cubicBezTo>
                    <a:pt x="16278" y="-197"/>
                    <a:pt x="17530" y="523"/>
                    <a:pt x="18470" y="3163"/>
                  </a:cubicBezTo>
                  <a:cubicBezTo>
                    <a:pt x="19409" y="5803"/>
                    <a:pt x="20035" y="10363"/>
                    <a:pt x="20504" y="13723"/>
                  </a:cubicBezTo>
                  <a:cubicBezTo>
                    <a:pt x="20974" y="17083"/>
                    <a:pt x="21287" y="19243"/>
                    <a:pt x="2160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2719586" y="3536994"/>
              <a:ext cx="175272" cy="28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265" fill="norm" stroke="1" extrusionOk="0">
                  <a:moveTo>
                    <a:pt x="16437" y="416"/>
                  </a:moveTo>
                  <a:cubicBezTo>
                    <a:pt x="14915" y="41"/>
                    <a:pt x="13394" y="-335"/>
                    <a:pt x="10656" y="510"/>
                  </a:cubicBezTo>
                  <a:cubicBezTo>
                    <a:pt x="7918" y="1355"/>
                    <a:pt x="3963" y="3422"/>
                    <a:pt x="1834" y="4924"/>
                  </a:cubicBezTo>
                  <a:cubicBezTo>
                    <a:pt x="-296" y="6427"/>
                    <a:pt x="-600" y="7366"/>
                    <a:pt x="1073" y="8493"/>
                  </a:cubicBezTo>
                  <a:cubicBezTo>
                    <a:pt x="2746" y="9620"/>
                    <a:pt x="6397" y="10935"/>
                    <a:pt x="9744" y="11968"/>
                  </a:cubicBezTo>
                  <a:cubicBezTo>
                    <a:pt x="13090" y="13001"/>
                    <a:pt x="16132" y="13752"/>
                    <a:pt x="18110" y="14503"/>
                  </a:cubicBezTo>
                  <a:cubicBezTo>
                    <a:pt x="20087" y="15255"/>
                    <a:pt x="21000" y="16006"/>
                    <a:pt x="20848" y="16757"/>
                  </a:cubicBezTo>
                  <a:cubicBezTo>
                    <a:pt x="20696" y="17508"/>
                    <a:pt x="19479" y="18260"/>
                    <a:pt x="17654" y="19011"/>
                  </a:cubicBezTo>
                  <a:cubicBezTo>
                    <a:pt x="15828" y="19762"/>
                    <a:pt x="13394" y="20514"/>
                    <a:pt x="10961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703929" y="3837513"/>
              <a:ext cx="2644413" cy="3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43" fill="norm" stroke="1" extrusionOk="0">
                  <a:moveTo>
                    <a:pt x="370" y="21543"/>
                  </a:moveTo>
                  <a:cubicBezTo>
                    <a:pt x="203" y="21389"/>
                    <a:pt x="37" y="21234"/>
                    <a:pt x="5" y="21080"/>
                  </a:cubicBezTo>
                  <a:cubicBezTo>
                    <a:pt x="-26" y="20926"/>
                    <a:pt x="78" y="20772"/>
                    <a:pt x="516" y="20232"/>
                  </a:cubicBezTo>
                  <a:cubicBezTo>
                    <a:pt x="954" y="19692"/>
                    <a:pt x="1725" y="18766"/>
                    <a:pt x="2507" y="17840"/>
                  </a:cubicBezTo>
                  <a:cubicBezTo>
                    <a:pt x="3289" y="16914"/>
                    <a:pt x="4081" y="15989"/>
                    <a:pt x="4853" y="15140"/>
                  </a:cubicBezTo>
                  <a:cubicBezTo>
                    <a:pt x="5624" y="14292"/>
                    <a:pt x="6375" y="13520"/>
                    <a:pt x="7177" y="12517"/>
                  </a:cubicBezTo>
                  <a:cubicBezTo>
                    <a:pt x="7980" y="11514"/>
                    <a:pt x="8835" y="10280"/>
                    <a:pt x="9565" y="9277"/>
                  </a:cubicBezTo>
                  <a:cubicBezTo>
                    <a:pt x="10294" y="8274"/>
                    <a:pt x="10899" y="7503"/>
                    <a:pt x="11514" y="6732"/>
                  </a:cubicBezTo>
                  <a:cubicBezTo>
                    <a:pt x="12129" y="5960"/>
                    <a:pt x="12755" y="5189"/>
                    <a:pt x="13495" y="4340"/>
                  </a:cubicBezTo>
                  <a:cubicBezTo>
                    <a:pt x="14235" y="3492"/>
                    <a:pt x="15090" y="2566"/>
                    <a:pt x="15966" y="1872"/>
                  </a:cubicBezTo>
                  <a:cubicBezTo>
                    <a:pt x="16841" y="1177"/>
                    <a:pt x="17738" y="714"/>
                    <a:pt x="18613" y="406"/>
                  </a:cubicBezTo>
                  <a:cubicBezTo>
                    <a:pt x="19489" y="97"/>
                    <a:pt x="20344" y="-57"/>
                    <a:pt x="20834" y="20"/>
                  </a:cubicBezTo>
                  <a:cubicBezTo>
                    <a:pt x="21324" y="97"/>
                    <a:pt x="21449" y="406"/>
                    <a:pt x="21574" y="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1324296" y="3895339"/>
              <a:ext cx="1656038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0" y="20400"/>
                    <a:pt x="2200" y="19200"/>
                    <a:pt x="3383" y="18200"/>
                  </a:cubicBezTo>
                  <a:cubicBezTo>
                    <a:pt x="4567" y="17200"/>
                    <a:pt x="5833" y="16400"/>
                    <a:pt x="7033" y="15500"/>
                  </a:cubicBezTo>
                  <a:cubicBezTo>
                    <a:pt x="8233" y="14600"/>
                    <a:pt x="9367" y="13600"/>
                    <a:pt x="10567" y="12500"/>
                  </a:cubicBezTo>
                  <a:cubicBezTo>
                    <a:pt x="11767" y="11400"/>
                    <a:pt x="13033" y="10200"/>
                    <a:pt x="14367" y="8700"/>
                  </a:cubicBezTo>
                  <a:cubicBezTo>
                    <a:pt x="15700" y="7200"/>
                    <a:pt x="17100" y="5400"/>
                    <a:pt x="18317" y="3900"/>
                  </a:cubicBezTo>
                  <a:cubicBezTo>
                    <a:pt x="19533" y="2400"/>
                    <a:pt x="2056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3386675" y="3534998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3394342" y="3742003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4487116" y="3366327"/>
              <a:ext cx="404920" cy="58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56" fill="norm" stroke="1" extrusionOk="0">
                  <a:moveTo>
                    <a:pt x="4239" y="4810"/>
                  </a:moveTo>
                  <a:cubicBezTo>
                    <a:pt x="3699" y="6980"/>
                    <a:pt x="3159" y="9149"/>
                    <a:pt x="2822" y="11743"/>
                  </a:cubicBezTo>
                  <a:cubicBezTo>
                    <a:pt x="2484" y="14337"/>
                    <a:pt x="2349" y="17355"/>
                    <a:pt x="2079" y="19148"/>
                  </a:cubicBezTo>
                  <a:cubicBezTo>
                    <a:pt x="1809" y="20940"/>
                    <a:pt x="1404" y="21506"/>
                    <a:pt x="1066" y="21553"/>
                  </a:cubicBezTo>
                  <a:cubicBezTo>
                    <a:pt x="729" y="21600"/>
                    <a:pt x="459" y="21128"/>
                    <a:pt x="257" y="19006"/>
                  </a:cubicBezTo>
                  <a:cubicBezTo>
                    <a:pt x="54" y="16884"/>
                    <a:pt x="-81" y="13111"/>
                    <a:pt x="54" y="9904"/>
                  </a:cubicBezTo>
                  <a:cubicBezTo>
                    <a:pt x="189" y="6697"/>
                    <a:pt x="594" y="4056"/>
                    <a:pt x="999" y="2547"/>
                  </a:cubicBezTo>
                  <a:cubicBezTo>
                    <a:pt x="1404" y="1038"/>
                    <a:pt x="1809" y="660"/>
                    <a:pt x="2281" y="707"/>
                  </a:cubicBezTo>
                  <a:cubicBezTo>
                    <a:pt x="2754" y="755"/>
                    <a:pt x="3294" y="1226"/>
                    <a:pt x="4374" y="2783"/>
                  </a:cubicBezTo>
                  <a:cubicBezTo>
                    <a:pt x="5454" y="4339"/>
                    <a:pt x="7074" y="6980"/>
                    <a:pt x="8762" y="9527"/>
                  </a:cubicBezTo>
                  <a:cubicBezTo>
                    <a:pt x="10449" y="12073"/>
                    <a:pt x="12204" y="14526"/>
                    <a:pt x="13419" y="15941"/>
                  </a:cubicBezTo>
                  <a:cubicBezTo>
                    <a:pt x="14634" y="17355"/>
                    <a:pt x="15309" y="17733"/>
                    <a:pt x="15984" y="17921"/>
                  </a:cubicBezTo>
                  <a:cubicBezTo>
                    <a:pt x="16659" y="18110"/>
                    <a:pt x="17334" y="18110"/>
                    <a:pt x="17941" y="17921"/>
                  </a:cubicBezTo>
                  <a:cubicBezTo>
                    <a:pt x="18549" y="17733"/>
                    <a:pt x="19089" y="17355"/>
                    <a:pt x="19696" y="16082"/>
                  </a:cubicBezTo>
                  <a:cubicBezTo>
                    <a:pt x="20304" y="14809"/>
                    <a:pt x="20979" y="12639"/>
                    <a:pt x="21249" y="10234"/>
                  </a:cubicBezTo>
                  <a:cubicBezTo>
                    <a:pt x="21519" y="7829"/>
                    <a:pt x="21384" y="5188"/>
                    <a:pt x="20979" y="3443"/>
                  </a:cubicBezTo>
                  <a:cubicBezTo>
                    <a:pt x="20574" y="1698"/>
                    <a:pt x="19899" y="849"/>
                    <a:pt x="192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4966044" y="3627000"/>
              <a:ext cx="138004" cy="17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21600" y="8331"/>
                  </a:moveTo>
                  <a:cubicBezTo>
                    <a:pt x="17200" y="7714"/>
                    <a:pt x="12800" y="7097"/>
                    <a:pt x="9200" y="7869"/>
                  </a:cubicBezTo>
                  <a:cubicBezTo>
                    <a:pt x="5600" y="8640"/>
                    <a:pt x="2800" y="10800"/>
                    <a:pt x="1400" y="12651"/>
                  </a:cubicBezTo>
                  <a:cubicBezTo>
                    <a:pt x="0" y="14503"/>
                    <a:pt x="0" y="16046"/>
                    <a:pt x="0" y="17589"/>
                  </a:cubicBezTo>
                  <a:cubicBezTo>
                    <a:pt x="0" y="19131"/>
                    <a:pt x="0" y="20674"/>
                    <a:pt x="3000" y="21137"/>
                  </a:cubicBezTo>
                  <a:cubicBezTo>
                    <a:pt x="6000" y="21600"/>
                    <a:pt x="12000" y="20983"/>
                    <a:pt x="15600" y="18977"/>
                  </a:cubicBezTo>
                  <a:cubicBezTo>
                    <a:pt x="19200" y="16971"/>
                    <a:pt x="20400" y="13577"/>
                    <a:pt x="20000" y="10183"/>
                  </a:cubicBezTo>
                  <a:cubicBezTo>
                    <a:pt x="19600" y="6789"/>
                    <a:pt x="17600" y="3394"/>
                    <a:pt x="15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5211383" y="3589298"/>
              <a:ext cx="168671" cy="20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2" fill="norm" stroke="1" extrusionOk="0">
                  <a:moveTo>
                    <a:pt x="0" y="1479"/>
                  </a:moveTo>
                  <a:cubicBezTo>
                    <a:pt x="982" y="5593"/>
                    <a:pt x="1964" y="9708"/>
                    <a:pt x="2455" y="12536"/>
                  </a:cubicBezTo>
                  <a:cubicBezTo>
                    <a:pt x="2945" y="15365"/>
                    <a:pt x="2945" y="16908"/>
                    <a:pt x="2618" y="18322"/>
                  </a:cubicBezTo>
                  <a:cubicBezTo>
                    <a:pt x="2291" y="19736"/>
                    <a:pt x="1636" y="21022"/>
                    <a:pt x="1145" y="20893"/>
                  </a:cubicBezTo>
                  <a:cubicBezTo>
                    <a:pt x="655" y="20765"/>
                    <a:pt x="327" y="19222"/>
                    <a:pt x="655" y="16393"/>
                  </a:cubicBezTo>
                  <a:cubicBezTo>
                    <a:pt x="982" y="13565"/>
                    <a:pt x="1964" y="9451"/>
                    <a:pt x="3273" y="6493"/>
                  </a:cubicBezTo>
                  <a:cubicBezTo>
                    <a:pt x="4582" y="3536"/>
                    <a:pt x="6218" y="1736"/>
                    <a:pt x="7855" y="708"/>
                  </a:cubicBezTo>
                  <a:cubicBezTo>
                    <a:pt x="9491" y="-321"/>
                    <a:pt x="11127" y="-578"/>
                    <a:pt x="13418" y="2379"/>
                  </a:cubicBezTo>
                  <a:cubicBezTo>
                    <a:pt x="15709" y="5336"/>
                    <a:pt x="18655" y="11508"/>
                    <a:pt x="21600" y="17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5456722" y="3571066"/>
              <a:ext cx="306675" cy="19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3" fill="norm" stroke="1" extrusionOk="0">
                  <a:moveTo>
                    <a:pt x="0" y="13367"/>
                  </a:moveTo>
                  <a:cubicBezTo>
                    <a:pt x="2160" y="11453"/>
                    <a:pt x="4320" y="9539"/>
                    <a:pt x="5850" y="7899"/>
                  </a:cubicBezTo>
                  <a:cubicBezTo>
                    <a:pt x="7380" y="6258"/>
                    <a:pt x="8280" y="4891"/>
                    <a:pt x="8910" y="3524"/>
                  </a:cubicBezTo>
                  <a:cubicBezTo>
                    <a:pt x="9540" y="2157"/>
                    <a:pt x="9900" y="790"/>
                    <a:pt x="9540" y="243"/>
                  </a:cubicBezTo>
                  <a:cubicBezTo>
                    <a:pt x="9180" y="-304"/>
                    <a:pt x="8100" y="-31"/>
                    <a:pt x="6570" y="2157"/>
                  </a:cubicBezTo>
                  <a:cubicBezTo>
                    <a:pt x="5040" y="4344"/>
                    <a:pt x="3060" y="8445"/>
                    <a:pt x="2070" y="11180"/>
                  </a:cubicBezTo>
                  <a:cubicBezTo>
                    <a:pt x="1080" y="13914"/>
                    <a:pt x="1080" y="15281"/>
                    <a:pt x="1170" y="16648"/>
                  </a:cubicBezTo>
                  <a:cubicBezTo>
                    <a:pt x="1260" y="18015"/>
                    <a:pt x="1440" y="19382"/>
                    <a:pt x="3060" y="20202"/>
                  </a:cubicBezTo>
                  <a:cubicBezTo>
                    <a:pt x="4680" y="21023"/>
                    <a:pt x="7740" y="21296"/>
                    <a:pt x="11070" y="20202"/>
                  </a:cubicBezTo>
                  <a:cubicBezTo>
                    <a:pt x="14400" y="19109"/>
                    <a:pt x="18000" y="16648"/>
                    <a:pt x="21600" y="14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5932066" y="3251325"/>
              <a:ext cx="766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65"/>
                    <a:pt x="7200" y="8129"/>
                    <a:pt x="3600" y="11729"/>
                  </a:cubicBezTo>
                  <a:cubicBezTo>
                    <a:pt x="0" y="15329"/>
                    <a:pt x="0" y="184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5906893" y="3857005"/>
              <a:ext cx="91354" cy="10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1355" fill="norm" stroke="1" extrusionOk="0">
                  <a:moveTo>
                    <a:pt x="7304" y="9257"/>
                  </a:moveTo>
                  <a:cubicBezTo>
                    <a:pt x="5030" y="10800"/>
                    <a:pt x="2756" y="12343"/>
                    <a:pt x="1335" y="14400"/>
                  </a:cubicBezTo>
                  <a:cubicBezTo>
                    <a:pt x="-86" y="16457"/>
                    <a:pt x="-654" y="19029"/>
                    <a:pt x="1051" y="20314"/>
                  </a:cubicBezTo>
                  <a:cubicBezTo>
                    <a:pt x="2757" y="21600"/>
                    <a:pt x="6735" y="21600"/>
                    <a:pt x="9862" y="20829"/>
                  </a:cubicBezTo>
                  <a:cubicBezTo>
                    <a:pt x="12988" y="20057"/>
                    <a:pt x="15262" y="18514"/>
                    <a:pt x="17251" y="16457"/>
                  </a:cubicBezTo>
                  <a:cubicBezTo>
                    <a:pt x="19241" y="14400"/>
                    <a:pt x="20946" y="11829"/>
                    <a:pt x="20093" y="9000"/>
                  </a:cubicBezTo>
                  <a:cubicBezTo>
                    <a:pt x="19241" y="6171"/>
                    <a:pt x="15830" y="3086"/>
                    <a:pt x="124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Drawing"/>
          <p:cNvGrpSpPr/>
          <p:nvPr/>
        </p:nvGrpSpPr>
        <p:grpSpPr>
          <a:xfrm>
            <a:off x="904686" y="308776"/>
            <a:ext cx="3382554" cy="2700867"/>
            <a:chOff x="0" y="0"/>
            <a:chExt cx="3382552" cy="2700866"/>
          </a:xfrm>
        </p:grpSpPr>
        <p:sp>
          <p:nvSpPr>
            <p:cNvPr id="1704" name="Line"/>
            <p:cNvSpPr/>
            <p:nvPr/>
          </p:nvSpPr>
          <p:spPr>
            <a:xfrm>
              <a:off x="0" y="173905"/>
              <a:ext cx="260673" cy="50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606"/>
                  </a:moveTo>
                  <a:cubicBezTo>
                    <a:pt x="0" y="2066"/>
                    <a:pt x="0" y="1526"/>
                    <a:pt x="0" y="986"/>
                  </a:cubicBezTo>
                  <a:cubicBezTo>
                    <a:pt x="0" y="446"/>
                    <a:pt x="0" y="-94"/>
                    <a:pt x="106" y="14"/>
                  </a:cubicBezTo>
                  <a:cubicBezTo>
                    <a:pt x="212" y="122"/>
                    <a:pt x="424" y="878"/>
                    <a:pt x="741" y="3470"/>
                  </a:cubicBezTo>
                  <a:cubicBezTo>
                    <a:pt x="1059" y="6062"/>
                    <a:pt x="1482" y="10490"/>
                    <a:pt x="1800" y="13460"/>
                  </a:cubicBezTo>
                  <a:cubicBezTo>
                    <a:pt x="2118" y="16430"/>
                    <a:pt x="2329" y="17942"/>
                    <a:pt x="2435" y="19184"/>
                  </a:cubicBezTo>
                  <a:cubicBezTo>
                    <a:pt x="2541" y="20426"/>
                    <a:pt x="2541" y="21398"/>
                    <a:pt x="2435" y="21452"/>
                  </a:cubicBezTo>
                  <a:cubicBezTo>
                    <a:pt x="2329" y="21506"/>
                    <a:pt x="2118" y="20642"/>
                    <a:pt x="1800" y="19940"/>
                  </a:cubicBezTo>
                  <a:cubicBezTo>
                    <a:pt x="1482" y="19238"/>
                    <a:pt x="1059" y="18698"/>
                    <a:pt x="847" y="17942"/>
                  </a:cubicBezTo>
                  <a:cubicBezTo>
                    <a:pt x="635" y="17186"/>
                    <a:pt x="635" y="16214"/>
                    <a:pt x="1482" y="15350"/>
                  </a:cubicBezTo>
                  <a:cubicBezTo>
                    <a:pt x="2329" y="14486"/>
                    <a:pt x="4024" y="13730"/>
                    <a:pt x="6565" y="11948"/>
                  </a:cubicBezTo>
                  <a:cubicBezTo>
                    <a:pt x="9106" y="10166"/>
                    <a:pt x="12494" y="7358"/>
                    <a:pt x="14400" y="5414"/>
                  </a:cubicBezTo>
                  <a:cubicBezTo>
                    <a:pt x="16306" y="3470"/>
                    <a:pt x="16729" y="2390"/>
                    <a:pt x="16941" y="2120"/>
                  </a:cubicBezTo>
                  <a:cubicBezTo>
                    <a:pt x="17153" y="1850"/>
                    <a:pt x="17153" y="2390"/>
                    <a:pt x="17259" y="4280"/>
                  </a:cubicBezTo>
                  <a:cubicBezTo>
                    <a:pt x="17365" y="6170"/>
                    <a:pt x="17576" y="9410"/>
                    <a:pt x="18318" y="12272"/>
                  </a:cubicBezTo>
                  <a:cubicBezTo>
                    <a:pt x="19059" y="15134"/>
                    <a:pt x="20329" y="17618"/>
                    <a:pt x="21600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291339" y="496241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314340" y="36590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392606" y="434907"/>
              <a:ext cx="132324" cy="4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398" fill="norm" stroke="1" extrusionOk="0">
                  <a:moveTo>
                    <a:pt x="11971" y="0"/>
                  </a:moveTo>
                  <a:cubicBezTo>
                    <a:pt x="9934" y="237"/>
                    <a:pt x="7896" y="475"/>
                    <a:pt x="5858" y="1187"/>
                  </a:cubicBezTo>
                  <a:cubicBezTo>
                    <a:pt x="3820" y="1899"/>
                    <a:pt x="1783" y="3086"/>
                    <a:pt x="764" y="3976"/>
                  </a:cubicBezTo>
                  <a:cubicBezTo>
                    <a:pt x="-255" y="4866"/>
                    <a:pt x="-255" y="5459"/>
                    <a:pt x="764" y="5815"/>
                  </a:cubicBezTo>
                  <a:cubicBezTo>
                    <a:pt x="1783" y="6171"/>
                    <a:pt x="3820" y="6290"/>
                    <a:pt x="6062" y="5875"/>
                  </a:cubicBezTo>
                  <a:cubicBezTo>
                    <a:pt x="8303" y="5459"/>
                    <a:pt x="10749" y="4510"/>
                    <a:pt x="12787" y="3560"/>
                  </a:cubicBezTo>
                  <a:cubicBezTo>
                    <a:pt x="14824" y="2611"/>
                    <a:pt x="16454" y="1662"/>
                    <a:pt x="17270" y="1721"/>
                  </a:cubicBezTo>
                  <a:cubicBezTo>
                    <a:pt x="18085" y="1780"/>
                    <a:pt x="18085" y="2848"/>
                    <a:pt x="18492" y="4985"/>
                  </a:cubicBezTo>
                  <a:cubicBezTo>
                    <a:pt x="18900" y="7121"/>
                    <a:pt x="19715" y="10325"/>
                    <a:pt x="20326" y="12996"/>
                  </a:cubicBezTo>
                  <a:cubicBezTo>
                    <a:pt x="20937" y="15666"/>
                    <a:pt x="21345" y="17802"/>
                    <a:pt x="20937" y="19108"/>
                  </a:cubicBezTo>
                  <a:cubicBezTo>
                    <a:pt x="20530" y="20413"/>
                    <a:pt x="19307" y="20888"/>
                    <a:pt x="17677" y="21185"/>
                  </a:cubicBezTo>
                  <a:cubicBezTo>
                    <a:pt x="16047" y="21481"/>
                    <a:pt x="14009" y="21600"/>
                    <a:pt x="11768" y="20651"/>
                  </a:cubicBezTo>
                  <a:cubicBezTo>
                    <a:pt x="9526" y="19701"/>
                    <a:pt x="7081" y="17684"/>
                    <a:pt x="6266" y="15903"/>
                  </a:cubicBezTo>
                  <a:cubicBezTo>
                    <a:pt x="5451" y="14123"/>
                    <a:pt x="6266" y="12580"/>
                    <a:pt x="7081" y="1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590346" y="158900"/>
              <a:ext cx="138004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cubicBezTo>
                    <a:pt x="2400" y="1171"/>
                    <a:pt x="1200" y="2342"/>
                    <a:pt x="600" y="5075"/>
                  </a:cubicBezTo>
                  <a:cubicBezTo>
                    <a:pt x="0" y="7807"/>
                    <a:pt x="0" y="12101"/>
                    <a:pt x="0" y="14899"/>
                  </a:cubicBezTo>
                  <a:cubicBezTo>
                    <a:pt x="0" y="17696"/>
                    <a:pt x="0" y="18998"/>
                    <a:pt x="0" y="19973"/>
                  </a:cubicBezTo>
                  <a:cubicBezTo>
                    <a:pt x="0" y="20949"/>
                    <a:pt x="0" y="21600"/>
                    <a:pt x="0" y="21600"/>
                  </a:cubicBezTo>
                  <a:cubicBezTo>
                    <a:pt x="0" y="21600"/>
                    <a:pt x="0" y="20949"/>
                    <a:pt x="600" y="19843"/>
                  </a:cubicBezTo>
                  <a:cubicBezTo>
                    <a:pt x="1200" y="18737"/>
                    <a:pt x="2400" y="17176"/>
                    <a:pt x="3400" y="16070"/>
                  </a:cubicBezTo>
                  <a:cubicBezTo>
                    <a:pt x="4400" y="14964"/>
                    <a:pt x="5200" y="14313"/>
                    <a:pt x="6600" y="13858"/>
                  </a:cubicBezTo>
                  <a:cubicBezTo>
                    <a:pt x="8000" y="13402"/>
                    <a:pt x="10000" y="13142"/>
                    <a:pt x="11600" y="13337"/>
                  </a:cubicBezTo>
                  <a:cubicBezTo>
                    <a:pt x="13200" y="13533"/>
                    <a:pt x="14400" y="14183"/>
                    <a:pt x="16000" y="15484"/>
                  </a:cubicBezTo>
                  <a:cubicBezTo>
                    <a:pt x="17600" y="16786"/>
                    <a:pt x="19600" y="18737"/>
                    <a:pt x="21600" y="20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805018" y="427240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1165359" y="13230"/>
              <a:ext cx="7668" cy="51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76"/>
                    <a:pt x="7200" y="7952"/>
                    <a:pt x="3600" y="11552"/>
                  </a:cubicBezTo>
                  <a:cubicBezTo>
                    <a:pt x="0" y="15152"/>
                    <a:pt x="0" y="183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1203693" y="307115"/>
              <a:ext cx="329676" cy="17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0" fill="norm" stroke="1" extrusionOk="0">
                  <a:moveTo>
                    <a:pt x="0" y="9601"/>
                  </a:moveTo>
                  <a:cubicBezTo>
                    <a:pt x="670" y="10501"/>
                    <a:pt x="1340" y="11401"/>
                    <a:pt x="2428" y="11401"/>
                  </a:cubicBezTo>
                  <a:cubicBezTo>
                    <a:pt x="3516" y="11401"/>
                    <a:pt x="5023" y="10501"/>
                    <a:pt x="5944" y="9301"/>
                  </a:cubicBezTo>
                  <a:cubicBezTo>
                    <a:pt x="6865" y="8101"/>
                    <a:pt x="7200" y="6601"/>
                    <a:pt x="7284" y="5101"/>
                  </a:cubicBezTo>
                  <a:cubicBezTo>
                    <a:pt x="7367" y="3601"/>
                    <a:pt x="7200" y="2101"/>
                    <a:pt x="6698" y="1051"/>
                  </a:cubicBezTo>
                  <a:cubicBezTo>
                    <a:pt x="6195" y="1"/>
                    <a:pt x="5358" y="-599"/>
                    <a:pt x="4353" y="901"/>
                  </a:cubicBezTo>
                  <a:cubicBezTo>
                    <a:pt x="3349" y="2401"/>
                    <a:pt x="2177" y="6001"/>
                    <a:pt x="1842" y="9601"/>
                  </a:cubicBezTo>
                  <a:cubicBezTo>
                    <a:pt x="1507" y="13201"/>
                    <a:pt x="2009" y="16801"/>
                    <a:pt x="3098" y="18751"/>
                  </a:cubicBezTo>
                  <a:cubicBezTo>
                    <a:pt x="4186" y="20701"/>
                    <a:pt x="5860" y="21001"/>
                    <a:pt x="7367" y="19651"/>
                  </a:cubicBezTo>
                  <a:cubicBezTo>
                    <a:pt x="8874" y="18301"/>
                    <a:pt x="10214" y="15301"/>
                    <a:pt x="11135" y="12901"/>
                  </a:cubicBezTo>
                  <a:cubicBezTo>
                    <a:pt x="12056" y="10501"/>
                    <a:pt x="12558" y="8701"/>
                    <a:pt x="12809" y="8701"/>
                  </a:cubicBezTo>
                  <a:cubicBezTo>
                    <a:pt x="13060" y="8701"/>
                    <a:pt x="13060" y="10501"/>
                    <a:pt x="13228" y="12451"/>
                  </a:cubicBezTo>
                  <a:cubicBezTo>
                    <a:pt x="13395" y="14401"/>
                    <a:pt x="13730" y="16501"/>
                    <a:pt x="14316" y="17851"/>
                  </a:cubicBezTo>
                  <a:cubicBezTo>
                    <a:pt x="14902" y="19201"/>
                    <a:pt x="15740" y="19801"/>
                    <a:pt x="16409" y="19351"/>
                  </a:cubicBezTo>
                  <a:cubicBezTo>
                    <a:pt x="17079" y="18901"/>
                    <a:pt x="17581" y="17401"/>
                    <a:pt x="18419" y="14401"/>
                  </a:cubicBezTo>
                  <a:cubicBezTo>
                    <a:pt x="19256" y="11401"/>
                    <a:pt x="20428" y="6901"/>
                    <a:pt x="21600" y="2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1571702" y="-1"/>
              <a:ext cx="268340" cy="4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16554"/>
                  </a:moveTo>
                  <a:cubicBezTo>
                    <a:pt x="1029" y="16795"/>
                    <a:pt x="2057" y="17036"/>
                    <a:pt x="2983" y="16976"/>
                  </a:cubicBezTo>
                  <a:cubicBezTo>
                    <a:pt x="3909" y="16916"/>
                    <a:pt x="4731" y="16554"/>
                    <a:pt x="5349" y="16071"/>
                  </a:cubicBezTo>
                  <a:cubicBezTo>
                    <a:pt x="5966" y="15588"/>
                    <a:pt x="6377" y="14985"/>
                    <a:pt x="6583" y="14381"/>
                  </a:cubicBezTo>
                  <a:cubicBezTo>
                    <a:pt x="6789" y="13778"/>
                    <a:pt x="6789" y="13175"/>
                    <a:pt x="6274" y="12994"/>
                  </a:cubicBezTo>
                  <a:cubicBezTo>
                    <a:pt x="5760" y="12813"/>
                    <a:pt x="4731" y="13054"/>
                    <a:pt x="3806" y="14019"/>
                  </a:cubicBezTo>
                  <a:cubicBezTo>
                    <a:pt x="2880" y="14985"/>
                    <a:pt x="2057" y="16674"/>
                    <a:pt x="1646" y="18002"/>
                  </a:cubicBezTo>
                  <a:cubicBezTo>
                    <a:pt x="1234" y="19329"/>
                    <a:pt x="1234" y="20294"/>
                    <a:pt x="2469" y="20837"/>
                  </a:cubicBezTo>
                  <a:cubicBezTo>
                    <a:pt x="3703" y="21380"/>
                    <a:pt x="6171" y="21501"/>
                    <a:pt x="8743" y="20113"/>
                  </a:cubicBezTo>
                  <a:cubicBezTo>
                    <a:pt x="11314" y="18726"/>
                    <a:pt x="13989" y="15829"/>
                    <a:pt x="15531" y="12451"/>
                  </a:cubicBezTo>
                  <a:cubicBezTo>
                    <a:pt x="17074" y="9072"/>
                    <a:pt x="17486" y="5210"/>
                    <a:pt x="17589" y="2978"/>
                  </a:cubicBezTo>
                  <a:cubicBezTo>
                    <a:pt x="17691" y="746"/>
                    <a:pt x="17486" y="142"/>
                    <a:pt x="16971" y="22"/>
                  </a:cubicBezTo>
                  <a:cubicBezTo>
                    <a:pt x="16457" y="-99"/>
                    <a:pt x="15634" y="263"/>
                    <a:pt x="14914" y="1832"/>
                  </a:cubicBezTo>
                  <a:cubicBezTo>
                    <a:pt x="14194" y="3400"/>
                    <a:pt x="13577" y="6176"/>
                    <a:pt x="13783" y="9072"/>
                  </a:cubicBezTo>
                  <a:cubicBezTo>
                    <a:pt x="13989" y="11968"/>
                    <a:pt x="15017" y="14985"/>
                    <a:pt x="16457" y="16855"/>
                  </a:cubicBezTo>
                  <a:cubicBezTo>
                    <a:pt x="17897" y="18726"/>
                    <a:pt x="19749" y="19450"/>
                    <a:pt x="21600" y="20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2338386" y="250902"/>
              <a:ext cx="1533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2323052" y="197235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2424957" y="16960"/>
              <a:ext cx="143435" cy="42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80" fill="norm" stroke="1" extrusionOk="0">
                  <a:moveTo>
                    <a:pt x="20131" y="14945"/>
                  </a:moveTo>
                  <a:cubicBezTo>
                    <a:pt x="15963" y="14557"/>
                    <a:pt x="11794" y="14169"/>
                    <a:pt x="8384" y="14557"/>
                  </a:cubicBezTo>
                  <a:cubicBezTo>
                    <a:pt x="4973" y="14945"/>
                    <a:pt x="2321" y="16109"/>
                    <a:pt x="994" y="17079"/>
                  </a:cubicBezTo>
                  <a:cubicBezTo>
                    <a:pt x="-332" y="18049"/>
                    <a:pt x="-332" y="18825"/>
                    <a:pt x="994" y="19666"/>
                  </a:cubicBezTo>
                  <a:cubicBezTo>
                    <a:pt x="2321" y="20506"/>
                    <a:pt x="4973" y="21412"/>
                    <a:pt x="7815" y="21476"/>
                  </a:cubicBezTo>
                  <a:cubicBezTo>
                    <a:pt x="10657" y="21541"/>
                    <a:pt x="13689" y="20765"/>
                    <a:pt x="15963" y="18113"/>
                  </a:cubicBezTo>
                  <a:cubicBezTo>
                    <a:pt x="18236" y="15462"/>
                    <a:pt x="19752" y="10935"/>
                    <a:pt x="20321" y="7831"/>
                  </a:cubicBezTo>
                  <a:cubicBezTo>
                    <a:pt x="20889" y="4727"/>
                    <a:pt x="20510" y="3045"/>
                    <a:pt x="19752" y="1881"/>
                  </a:cubicBezTo>
                  <a:cubicBezTo>
                    <a:pt x="18994" y="717"/>
                    <a:pt x="17857" y="70"/>
                    <a:pt x="16531" y="6"/>
                  </a:cubicBezTo>
                  <a:cubicBezTo>
                    <a:pt x="15205" y="-59"/>
                    <a:pt x="13689" y="458"/>
                    <a:pt x="12742" y="2334"/>
                  </a:cubicBezTo>
                  <a:cubicBezTo>
                    <a:pt x="11794" y="4209"/>
                    <a:pt x="11415" y="7443"/>
                    <a:pt x="12931" y="10288"/>
                  </a:cubicBezTo>
                  <a:cubicBezTo>
                    <a:pt x="14447" y="13134"/>
                    <a:pt x="17857" y="15591"/>
                    <a:pt x="21268" y="18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2644574" y="194842"/>
              <a:ext cx="414496" cy="19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02" fill="norm" stroke="1" extrusionOk="0">
                  <a:moveTo>
                    <a:pt x="25" y="14570"/>
                  </a:moveTo>
                  <a:cubicBezTo>
                    <a:pt x="1606" y="10923"/>
                    <a:pt x="3186" y="7276"/>
                    <a:pt x="3977" y="4751"/>
                  </a:cubicBezTo>
                  <a:cubicBezTo>
                    <a:pt x="4767" y="2227"/>
                    <a:pt x="4767" y="824"/>
                    <a:pt x="4438" y="263"/>
                  </a:cubicBezTo>
                  <a:cubicBezTo>
                    <a:pt x="4108" y="-298"/>
                    <a:pt x="3450" y="-17"/>
                    <a:pt x="2660" y="1666"/>
                  </a:cubicBezTo>
                  <a:cubicBezTo>
                    <a:pt x="1869" y="3349"/>
                    <a:pt x="947" y="6434"/>
                    <a:pt x="421" y="9520"/>
                  </a:cubicBezTo>
                  <a:cubicBezTo>
                    <a:pt x="-106" y="12606"/>
                    <a:pt x="-238" y="15692"/>
                    <a:pt x="618" y="17796"/>
                  </a:cubicBezTo>
                  <a:cubicBezTo>
                    <a:pt x="1474" y="19899"/>
                    <a:pt x="3318" y="21021"/>
                    <a:pt x="5228" y="20741"/>
                  </a:cubicBezTo>
                  <a:cubicBezTo>
                    <a:pt x="7138" y="20460"/>
                    <a:pt x="9113" y="18777"/>
                    <a:pt x="10299" y="16393"/>
                  </a:cubicBezTo>
                  <a:cubicBezTo>
                    <a:pt x="11484" y="14008"/>
                    <a:pt x="11879" y="10923"/>
                    <a:pt x="11945" y="8679"/>
                  </a:cubicBezTo>
                  <a:cubicBezTo>
                    <a:pt x="12011" y="6434"/>
                    <a:pt x="11747" y="5032"/>
                    <a:pt x="11221" y="4471"/>
                  </a:cubicBezTo>
                  <a:cubicBezTo>
                    <a:pt x="10694" y="3910"/>
                    <a:pt x="9903" y="4190"/>
                    <a:pt x="9311" y="6014"/>
                  </a:cubicBezTo>
                  <a:cubicBezTo>
                    <a:pt x="8718" y="7837"/>
                    <a:pt x="8323" y="11203"/>
                    <a:pt x="8191" y="13588"/>
                  </a:cubicBezTo>
                  <a:cubicBezTo>
                    <a:pt x="8060" y="15972"/>
                    <a:pt x="8191" y="17375"/>
                    <a:pt x="8586" y="18216"/>
                  </a:cubicBezTo>
                  <a:cubicBezTo>
                    <a:pt x="8982" y="19058"/>
                    <a:pt x="9640" y="19338"/>
                    <a:pt x="10233" y="19058"/>
                  </a:cubicBezTo>
                  <a:cubicBezTo>
                    <a:pt x="10825" y="18777"/>
                    <a:pt x="11352" y="17936"/>
                    <a:pt x="11813" y="16393"/>
                  </a:cubicBezTo>
                  <a:cubicBezTo>
                    <a:pt x="12274" y="14850"/>
                    <a:pt x="12669" y="12606"/>
                    <a:pt x="12999" y="12185"/>
                  </a:cubicBezTo>
                  <a:cubicBezTo>
                    <a:pt x="13328" y="11764"/>
                    <a:pt x="13591" y="13167"/>
                    <a:pt x="14974" y="14990"/>
                  </a:cubicBezTo>
                  <a:cubicBezTo>
                    <a:pt x="16357" y="16814"/>
                    <a:pt x="18860" y="19058"/>
                    <a:pt x="21362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452343" y="534575"/>
              <a:ext cx="256072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9" y="20471"/>
                    <a:pt x="1638" y="19341"/>
                    <a:pt x="2447" y="18353"/>
                  </a:cubicBezTo>
                  <a:cubicBezTo>
                    <a:pt x="3255" y="17365"/>
                    <a:pt x="4053" y="16518"/>
                    <a:pt x="4818" y="15671"/>
                  </a:cubicBezTo>
                  <a:cubicBezTo>
                    <a:pt x="5583" y="14824"/>
                    <a:pt x="6316" y="13976"/>
                    <a:pt x="7060" y="13059"/>
                  </a:cubicBezTo>
                  <a:cubicBezTo>
                    <a:pt x="7804" y="12141"/>
                    <a:pt x="8558" y="11153"/>
                    <a:pt x="9323" y="10165"/>
                  </a:cubicBezTo>
                  <a:cubicBezTo>
                    <a:pt x="10089" y="9176"/>
                    <a:pt x="10865" y="8188"/>
                    <a:pt x="11641" y="7271"/>
                  </a:cubicBezTo>
                  <a:cubicBezTo>
                    <a:pt x="12417" y="6353"/>
                    <a:pt x="13193" y="5506"/>
                    <a:pt x="13969" y="4729"/>
                  </a:cubicBezTo>
                  <a:cubicBezTo>
                    <a:pt x="14745" y="3953"/>
                    <a:pt x="15521" y="3247"/>
                    <a:pt x="16308" y="2612"/>
                  </a:cubicBezTo>
                  <a:cubicBezTo>
                    <a:pt x="17095" y="1976"/>
                    <a:pt x="17892" y="1412"/>
                    <a:pt x="18776" y="988"/>
                  </a:cubicBezTo>
                  <a:cubicBezTo>
                    <a:pt x="19660" y="565"/>
                    <a:pt x="20630" y="2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368008" y="695579"/>
              <a:ext cx="279839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" y="20684"/>
                    <a:pt x="1105" y="19767"/>
                    <a:pt x="1736" y="18785"/>
                  </a:cubicBezTo>
                  <a:cubicBezTo>
                    <a:pt x="2367" y="17804"/>
                    <a:pt x="3077" y="16756"/>
                    <a:pt x="3787" y="15775"/>
                  </a:cubicBezTo>
                  <a:cubicBezTo>
                    <a:pt x="4498" y="14793"/>
                    <a:pt x="5208" y="13876"/>
                    <a:pt x="5947" y="12960"/>
                  </a:cubicBezTo>
                  <a:cubicBezTo>
                    <a:pt x="6687" y="12044"/>
                    <a:pt x="7456" y="11127"/>
                    <a:pt x="8236" y="10276"/>
                  </a:cubicBezTo>
                  <a:cubicBezTo>
                    <a:pt x="9015" y="9425"/>
                    <a:pt x="9804" y="8640"/>
                    <a:pt x="10613" y="7855"/>
                  </a:cubicBezTo>
                  <a:cubicBezTo>
                    <a:pt x="11421" y="7069"/>
                    <a:pt x="12250" y="6284"/>
                    <a:pt x="13068" y="5564"/>
                  </a:cubicBezTo>
                  <a:cubicBezTo>
                    <a:pt x="13887" y="4844"/>
                    <a:pt x="14696" y="4189"/>
                    <a:pt x="15485" y="3665"/>
                  </a:cubicBezTo>
                  <a:cubicBezTo>
                    <a:pt x="16274" y="3142"/>
                    <a:pt x="17043" y="2749"/>
                    <a:pt x="17862" y="2291"/>
                  </a:cubicBezTo>
                  <a:cubicBezTo>
                    <a:pt x="18681" y="1833"/>
                    <a:pt x="19548" y="1309"/>
                    <a:pt x="20180" y="916"/>
                  </a:cubicBezTo>
                  <a:cubicBezTo>
                    <a:pt x="20811" y="524"/>
                    <a:pt x="21205" y="2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Shape"/>
            <p:cNvSpPr/>
            <p:nvPr/>
          </p:nvSpPr>
          <p:spPr>
            <a:xfrm>
              <a:off x="3133181" y="187012"/>
              <a:ext cx="10224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3204738" y="381239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710297" y="2191163"/>
              <a:ext cx="159475" cy="509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327" fill="norm" stroke="1" extrusionOk="0">
                  <a:moveTo>
                    <a:pt x="7447" y="5430"/>
                  </a:moveTo>
                  <a:cubicBezTo>
                    <a:pt x="6771" y="4896"/>
                    <a:pt x="6096" y="4361"/>
                    <a:pt x="5759" y="4361"/>
                  </a:cubicBezTo>
                  <a:cubicBezTo>
                    <a:pt x="5421" y="4361"/>
                    <a:pt x="5421" y="4896"/>
                    <a:pt x="5421" y="7355"/>
                  </a:cubicBezTo>
                  <a:cubicBezTo>
                    <a:pt x="5421" y="9815"/>
                    <a:pt x="5421" y="14199"/>
                    <a:pt x="5590" y="17032"/>
                  </a:cubicBezTo>
                  <a:cubicBezTo>
                    <a:pt x="5759" y="19866"/>
                    <a:pt x="6097" y="21149"/>
                    <a:pt x="5928" y="21310"/>
                  </a:cubicBezTo>
                  <a:cubicBezTo>
                    <a:pt x="5759" y="21470"/>
                    <a:pt x="5084" y="20508"/>
                    <a:pt x="3903" y="18155"/>
                  </a:cubicBezTo>
                  <a:cubicBezTo>
                    <a:pt x="2721" y="15803"/>
                    <a:pt x="1034" y="12060"/>
                    <a:pt x="359" y="9173"/>
                  </a:cubicBezTo>
                  <a:cubicBezTo>
                    <a:pt x="-316" y="6286"/>
                    <a:pt x="22" y="4254"/>
                    <a:pt x="865" y="2918"/>
                  </a:cubicBezTo>
                  <a:cubicBezTo>
                    <a:pt x="1709" y="1581"/>
                    <a:pt x="3059" y="939"/>
                    <a:pt x="4578" y="512"/>
                  </a:cubicBezTo>
                  <a:cubicBezTo>
                    <a:pt x="6097" y="84"/>
                    <a:pt x="7784" y="-130"/>
                    <a:pt x="10147" y="84"/>
                  </a:cubicBezTo>
                  <a:cubicBezTo>
                    <a:pt x="12509" y="298"/>
                    <a:pt x="15547" y="939"/>
                    <a:pt x="17571" y="1795"/>
                  </a:cubicBezTo>
                  <a:cubicBezTo>
                    <a:pt x="19596" y="2650"/>
                    <a:pt x="20609" y="3720"/>
                    <a:pt x="20946" y="4575"/>
                  </a:cubicBezTo>
                  <a:cubicBezTo>
                    <a:pt x="21284" y="5430"/>
                    <a:pt x="20947" y="6072"/>
                    <a:pt x="18922" y="6714"/>
                  </a:cubicBezTo>
                  <a:cubicBezTo>
                    <a:pt x="16897" y="7355"/>
                    <a:pt x="13184" y="7997"/>
                    <a:pt x="10484" y="8318"/>
                  </a:cubicBezTo>
                  <a:cubicBezTo>
                    <a:pt x="7784" y="8638"/>
                    <a:pt x="6097" y="8638"/>
                    <a:pt x="5084" y="8585"/>
                  </a:cubicBezTo>
                  <a:cubicBezTo>
                    <a:pt x="4072" y="8531"/>
                    <a:pt x="3734" y="8424"/>
                    <a:pt x="3397" y="8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943021" y="2228947"/>
              <a:ext cx="138004" cy="42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2400" y="0"/>
                  </a:moveTo>
                  <a:cubicBezTo>
                    <a:pt x="1600" y="3986"/>
                    <a:pt x="800" y="7971"/>
                    <a:pt x="400" y="11057"/>
                  </a:cubicBezTo>
                  <a:cubicBezTo>
                    <a:pt x="0" y="14143"/>
                    <a:pt x="0" y="16329"/>
                    <a:pt x="0" y="18064"/>
                  </a:cubicBezTo>
                  <a:cubicBezTo>
                    <a:pt x="0" y="19800"/>
                    <a:pt x="0" y="21086"/>
                    <a:pt x="0" y="21343"/>
                  </a:cubicBezTo>
                  <a:cubicBezTo>
                    <a:pt x="0" y="21600"/>
                    <a:pt x="0" y="20829"/>
                    <a:pt x="600" y="19350"/>
                  </a:cubicBezTo>
                  <a:cubicBezTo>
                    <a:pt x="1200" y="17871"/>
                    <a:pt x="2400" y="15686"/>
                    <a:pt x="3600" y="14271"/>
                  </a:cubicBezTo>
                  <a:cubicBezTo>
                    <a:pt x="4800" y="12857"/>
                    <a:pt x="6000" y="12214"/>
                    <a:pt x="7600" y="12021"/>
                  </a:cubicBezTo>
                  <a:cubicBezTo>
                    <a:pt x="9200" y="11829"/>
                    <a:pt x="11200" y="12086"/>
                    <a:pt x="13600" y="13436"/>
                  </a:cubicBezTo>
                  <a:cubicBezTo>
                    <a:pt x="16000" y="14786"/>
                    <a:pt x="18800" y="17229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167595" y="2428285"/>
              <a:ext cx="86253" cy="17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396" fill="norm" stroke="1" extrusionOk="0">
                  <a:moveTo>
                    <a:pt x="12420" y="0"/>
                  </a:moveTo>
                  <a:cubicBezTo>
                    <a:pt x="8100" y="3042"/>
                    <a:pt x="3780" y="6085"/>
                    <a:pt x="1620" y="9583"/>
                  </a:cubicBezTo>
                  <a:cubicBezTo>
                    <a:pt x="-540" y="13082"/>
                    <a:pt x="-540" y="17037"/>
                    <a:pt x="1620" y="19166"/>
                  </a:cubicBezTo>
                  <a:cubicBezTo>
                    <a:pt x="3780" y="21296"/>
                    <a:pt x="8100" y="21600"/>
                    <a:pt x="11494" y="21296"/>
                  </a:cubicBezTo>
                  <a:cubicBezTo>
                    <a:pt x="14889" y="20992"/>
                    <a:pt x="17357" y="20079"/>
                    <a:pt x="18900" y="17949"/>
                  </a:cubicBezTo>
                  <a:cubicBezTo>
                    <a:pt x="20443" y="15820"/>
                    <a:pt x="21060" y="12473"/>
                    <a:pt x="20751" y="10039"/>
                  </a:cubicBezTo>
                  <a:cubicBezTo>
                    <a:pt x="20443" y="7606"/>
                    <a:pt x="19209" y="6085"/>
                    <a:pt x="17049" y="5476"/>
                  </a:cubicBezTo>
                  <a:cubicBezTo>
                    <a:pt x="14889" y="4868"/>
                    <a:pt x="11803" y="5172"/>
                    <a:pt x="8717" y="5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318696" y="2411585"/>
              <a:ext cx="115004" cy="1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7570"/>
                  </a:moveTo>
                  <a:cubicBezTo>
                    <a:pt x="0" y="9113"/>
                    <a:pt x="0" y="10656"/>
                    <a:pt x="1200" y="11427"/>
                  </a:cubicBezTo>
                  <a:cubicBezTo>
                    <a:pt x="2400" y="12199"/>
                    <a:pt x="4800" y="12199"/>
                    <a:pt x="6960" y="11427"/>
                  </a:cubicBezTo>
                  <a:cubicBezTo>
                    <a:pt x="9120" y="10656"/>
                    <a:pt x="11040" y="9113"/>
                    <a:pt x="12480" y="7570"/>
                  </a:cubicBezTo>
                  <a:cubicBezTo>
                    <a:pt x="13920" y="6027"/>
                    <a:pt x="14880" y="4485"/>
                    <a:pt x="15120" y="2942"/>
                  </a:cubicBezTo>
                  <a:cubicBezTo>
                    <a:pt x="15360" y="1399"/>
                    <a:pt x="14880" y="-144"/>
                    <a:pt x="13200" y="10"/>
                  </a:cubicBezTo>
                  <a:cubicBezTo>
                    <a:pt x="11520" y="165"/>
                    <a:pt x="8640" y="2016"/>
                    <a:pt x="6960" y="4485"/>
                  </a:cubicBezTo>
                  <a:cubicBezTo>
                    <a:pt x="5280" y="6953"/>
                    <a:pt x="4800" y="10039"/>
                    <a:pt x="4560" y="12507"/>
                  </a:cubicBezTo>
                  <a:cubicBezTo>
                    <a:pt x="4320" y="14976"/>
                    <a:pt x="4320" y="16827"/>
                    <a:pt x="7200" y="18216"/>
                  </a:cubicBezTo>
                  <a:cubicBezTo>
                    <a:pt x="10080" y="19605"/>
                    <a:pt x="15840" y="20530"/>
                    <a:pt x="2160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1480138" y="2435952"/>
              <a:ext cx="106898" cy="12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58" fill="norm" stroke="1" extrusionOk="0">
                  <a:moveTo>
                    <a:pt x="4541" y="0"/>
                  </a:moveTo>
                  <a:cubicBezTo>
                    <a:pt x="3512" y="4408"/>
                    <a:pt x="2483" y="8816"/>
                    <a:pt x="1969" y="12784"/>
                  </a:cubicBezTo>
                  <a:cubicBezTo>
                    <a:pt x="1455" y="16751"/>
                    <a:pt x="1455" y="20278"/>
                    <a:pt x="1198" y="20939"/>
                  </a:cubicBezTo>
                  <a:cubicBezTo>
                    <a:pt x="941" y="21600"/>
                    <a:pt x="426" y="19396"/>
                    <a:pt x="169" y="16971"/>
                  </a:cubicBezTo>
                  <a:cubicBezTo>
                    <a:pt x="-88" y="14547"/>
                    <a:pt x="-88" y="11902"/>
                    <a:pt x="426" y="9478"/>
                  </a:cubicBezTo>
                  <a:cubicBezTo>
                    <a:pt x="941" y="7053"/>
                    <a:pt x="1969" y="4849"/>
                    <a:pt x="3769" y="3306"/>
                  </a:cubicBezTo>
                  <a:cubicBezTo>
                    <a:pt x="5569" y="1763"/>
                    <a:pt x="8141" y="882"/>
                    <a:pt x="11226" y="3086"/>
                  </a:cubicBezTo>
                  <a:cubicBezTo>
                    <a:pt x="14312" y="5290"/>
                    <a:pt x="17912" y="10580"/>
                    <a:pt x="21512" y="15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1648370" y="2451285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671371" y="232861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755706" y="2389951"/>
              <a:ext cx="145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786373" y="2374617"/>
              <a:ext cx="153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4431"/>
                    <a:pt x="12240" y="8862"/>
                    <a:pt x="8640" y="12462"/>
                  </a:cubicBezTo>
                  <a:cubicBezTo>
                    <a:pt x="5040" y="16062"/>
                    <a:pt x="252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2732041" y="2185380"/>
              <a:ext cx="149217" cy="42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383" fill="norm" stroke="1" extrusionOk="0">
                  <a:moveTo>
                    <a:pt x="17692" y="3735"/>
                  </a:moveTo>
                  <a:cubicBezTo>
                    <a:pt x="17338" y="3092"/>
                    <a:pt x="16984" y="2449"/>
                    <a:pt x="16630" y="1807"/>
                  </a:cubicBezTo>
                  <a:cubicBezTo>
                    <a:pt x="16276" y="1164"/>
                    <a:pt x="15922" y="521"/>
                    <a:pt x="14682" y="199"/>
                  </a:cubicBezTo>
                  <a:cubicBezTo>
                    <a:pt x="13443" y="-122"/>
                    <a:pt x="11318" y="-122"/>
                    <a:pt x="8486" y="714"/>
                  </a:cubicBezTo>
                  <a:cubicBezTo>
                    <a:pt x="5653" y="1549"/>
                    <a:pt x="2112" y="3221"/>
                    <a:pt x="695" y="4957"/>
                  </a:cubicBezTo>
                  <a:cubicBezTo>
                    <a:pt x="-721" y="6692"/>
                    <a:pt x="-13" y="8492"/>
                    <a:pt x="3174" y="10228"/>
                  </a:cubicBezTo>
                  <a:cubicBezTo>
                    <a:pt x="6361" y="11964"/>
                    <a:pt x="12027" y="13635"/>
                    <a:pt x="15390" y="14728"/>
                  </a:cubicBezTo>
                  <a:cubicBezTo>
                    <a:pt x="18754" y="15821"/>
                    <a:pt x="19817" y="16335"/>
                    <a:pt x="20348" y="16914"/>
                  </a:cubicBezTo>
                  <a:cubicBezTo>
                    <a:pt x="20879" y="17492"/>
                    <a:pt x="20879" y="18135"/>
                    <a:pt x="19463" y="18907"/>
                  </a:cubicBezTo>
                  <a:cubicBezTo>
                    <a:pt x="18046" y="19678"/>
                    <a:pt x="15213" y="20578"/>
                    <a:pt x="12381" y="21028"/>
                  </a:cubicBezTo>
                  <a:cubicBezTo>
                    <a:pt x="9548" y="21478"/>
                    <a:pt x="6715" y="21478"/>
                    <a:pt x="4945" y="21157"/>
                  </a:cubicBezTo>
                  <a:cubicBezTo>
                    <a:pt x="3174" y="20835"/>
                    <a:pt x="2466" y="20192"/>
                    <a:pt x="2289" y="19549"/>
                  </a:cubicBezTo>
                  <a:cubicBezTo>
                    <a:pt x="2112" y="18907"/>
                    <a:pt x="2466" y="18264"/>
                    <a:pt x="2820" y="17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2921065" y="2443618"/>
              <a:ext cx="153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" y="0"/>
                  </a:moveTo>
                  <a:cubicBezTo>
                    <a:pt x="720" y="2769"/>
                    <a:pt x="360" y="5538"/>
                    <a:pt x="180" y="7754"/>
                  </a:cubicBezTo>
                  <a:cubicBezTo>
                    <a:pt x="0" y="9969"/>
                    <a:pt x="0" y="11631"/>
                    <a:pt x="0" y="13292"/>
                  </a:cubicBezTo>
                  <a:cubicBezTo>
                    <a:pt x="0" y="14954"/>
                    <a:pt x="0" y="16615"/>
                    <a:pt x="900" y="17723"/>
                  </a:cubicBezTo>
                  <a:cubicBezTo>
                    <a:pt x="1800" y="18831"/>
                    <a:pt x="3600" y="19385"/>
                    <a:pt x="5940" y="17862"/>
                  </a:cubicBezTo>
                  <a:cubicBezTo>
                    <a:pt x="8280" y="16338"/>
                    <a:pt x="11160" y="12738"/>
                    <a:pt x="12780" y="10108"/>
                  </a:cubicBezTo>
                  <a:cubicBezTo>
                    <a:pt x="14400" y="7477"/>
                    <a:pt x="14760" y="5815"/>
                    <a:pt x="14940" y="5677"/>
                  </a:cubicBezTo>
                  <a:cubicBezTo>
                    <a:pt x="15120" y="5538"/>
                    <a:pt x="15120" y="6923"/>
                    <a:pt x="14940" y="9138"/>
                  </a:cubicBezTo>
                  <a:cubicBezTo>
                    <a:pt x="14760" y="11354"/>
                    <a:pt x="14400" y="14400"/>
                    <a:pt x="15480" y="16615"/>
                  </a:cubicBezTo>
                  <a:cubicBezTo>
                    <a:pt x="16560" y="18831"/>
                    <a:pt x="1908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3128070" y="2423174"/>
              <a:ext cx="130337" cy="19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11653"/>
                  </a:moveTo>
                  <a:cubicBezTo>
                    <a:pt x="424" y="13074"/>
                    <a:pt x="847" y="14495"/>
                    <a:pt x="1059" y="16484"/>
                  </a:cubicBezTo>
                  <a:cubicBezTo>
                    <a:pt x="1271" y="18474"/>
                    <a:pt x="1271" y="21032"/>
                    <a:pt x="1482" y="21316"/>
                  </a:cubicBezTo>
                  <a:cubicBezTo>
                    <a:pt x="1694" y="21600"/>
                    <a:pt x="2118" y="19611"/>
                    <a:pt x="3388" y="16058"/>
                  </a:cubicBezTo>
                  <a:cubicBezTo>
                    <a:pt x="4659" y="12505"/>
                    <a:pt x="6776" y="7389"/>
                    <a:pt x="8682" y="4263"/>
                  </a:cubicBezTo>
                  <a:cubicBezTo>
                    <a:pt x="10588" y="1137"/>
                    <a:pt x="12282" y="0"/>
                    <a:pt x="13765" y="0"/>
                  </a:cubicBezTo>
                  <a:cubicBezTo>
                    <a:pt x="15247" y="0"/>
                    <a:pt x="16518" y="1137"/>
                    <a:pt x="17365" y="4121"/>
                  </a:cubicBezTo>
                  <a:cubicBezTo>
                    <a:pt x="18212" y="7105"/>
                    <a:pt x="18635" y="11937"/>
                    <a:pt x="19271" y="15063"/>
                  </a:cubicBezTo>
                  <a:cubicBezTo>
                    <a:pt x="19906" y="18189"/>
                    <a:pt x="20753" y="19611"/>
                    <a:pt x="21600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3304407" y="2418520"/>
              <a:ext cx="78146" cy="262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55" fill="norm" stroke="1" extrusionOk="0">
                  <a:moveTo>
                    <a:pt x="18813" y="4532"/>
                  </a:moveTo>
                  <a:cubicBezTo>
                    <a:pt x="20206" y="3493"/>
                    <a:pt x="21600" y="2455"/>
                    <a:pt x="21252" y="1520"/>
                  </a:cubicBezTo>
                  <a:cubicBezTo>
                    <a:pt x="20903" y="586"/>
                    <a:pt x="18813" y="-245"/>
                    <a:pt x="15329" y="67"/>
                  </a:cubicBezTo>
                  <a:cubicBezTo>
                    <a:pt x="11845" y="378"/>
                    <a:pt x="6968" y="1832"/>
                    <a:pt x="4529" y="3182"/>
                  </a:cubicBezTo>
                  <a:cubicBezTo>
                    <a:pt x="2090" y="4532"/>
                    <a:pt x="2090" y="5778"/>
                    <a:pt x="4877" y="7232"/>
                  </a:cubicBezTo>
                  <a:cubicBezTo>
                    <a:pt x="7664" y="8686"/>
                    <a:pt x="13239" y="10347"/>
                    <a:pt x="16374" y="12217"/>
                  </a:cubicBezTo>
                  <a:cubicBezTo>
                    <a:pt x="19510" y="14086"/>
                    <a:pt x="20206" y="16163"/>
                    <a:pt x="17071" y="17720"/>
                  </a:cubicBezTo>
                  <a:cubicBezTo>
                    <a:pt x="13935" y="19278"/>
                    <a:pt x="6968" y="20317"/>
                    <a:pt x="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960" name="Drawing"/>
          <p:cNvGrpSpPr/>
          <p:nvPr/>
        </p:nvGrpSpPr>
        <p:grpSpPr>
          <a:xfrm>
            <a:off x="-38335" y="484213"/>
            <a:ext cx="12956960" cy="8876998"/>
            <a:chOff x="0" y="0"/>
            <a:chExt cx="12956958" cy="8876996"/>
          </a:xfrm>
        </p:grpSpPr>
        <p:sp>
          <p:nvSpPr>
            <p:cNvPr id="1735" name="Line"/>
            <p:cNvSpPr/>
            <p:nvPr/>
          </p:nvSpPr>
          <p:spPr>
            <a:xfrm>
              <a:off x="6523808" y="247371"/>
              <a:ext cx="192344" cy="38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18" fill="norm" stroke="1" extrusionOk="0">
                  <a:moveTo>
                    <a:pt x="1780" y="3706"/>
                  </a:moveTo>
                  <a:cubicBezTo>
                    <a:pt x="1780" y="2986"/>
                    <a:pt x="1780" y="2266"/>
                    <a:pt x="1780" y="1474"/>
                  </a:cubicBezTo>
                  <a:cubicBezTo>
                    <a:pt x="1780" y="682"/>
                    <a:pt x="1780" y="-182"/>
                    <a:pt x="2065" y="34"/>
                  </a:cubicBezTo>
                  <a:cubicBezTo>
                    <a:pt x="2349" y="250"/>
                    <a:pt x="2917" y="1546"/>
                    <a:pt x="3202" y="4642"/>
                  </a:cubicBezTo>
                  <a:cubicBezTo>
                    <a:pt x="3486" y="7738"/>
                    <a:pt x="3486" y="12634"/>
                    <a:pt x="3486" y="15514"/>
                  </a:cubicBezTo>
                  <a:cubicBezTo>
                    <a:pt x="3486" y="18394"/>
                    <a:pt x="3486" y="19258"/>
                    <a:pt x="3059" y="19258"/>
                  </a:cubicBezTo>
                  <a:cubicBezTo>
                    <a:pt x="2633" y="19258"/>
                    <a:pt x="1780" y="18394"/>
                    <a:pt x="1070" y="17314"/>
                  </a:cubicBezTo>
                  <a:cubicBezTo>
                    <a:pt x="359" y="16234"/>
                    <a:pt x="-209" y="14938"/>
                    <a:pt x="75" y="14506"/>
                  </a:cubicBezTo>
                  <a:cubicBezTo>
                    <a:pt x="359" y="14074"/>
                    <a:pt x="1496" y="14506"/>
                    <a:pt x="2775" y="14650"/>
                  </a:cubicBezTo>
                  <a:cubicBezTo>
                    <a:pt x="4054" y="14794"/>
                    <a:pt x="5475" y="14650"/>
                    <a:pt x="7749" y="13570"/>
                  </a:cubicBezTo>
                  <a:cubicBezTo>
                    <a:pt x="10023" y="12490"/>
                    <a:pt x="13149" y="10474"/>
                    <a:pt x="15423" y="8746"/>
                  </a:cubicBezTo>
                  <a:cubicBezTo>
                    <a:pt x="17696" y="7018"/>
                    <a:pt x="19117" y="5578"/>
                    <a:pt x="19970" y="4498"/>
                  </a:cubicBezTo>
                  <a:cubicBezTo>
                    <a:pt x="20823" y="3418"/>
                    <a:pt x="21107" y="2698"/>
                    <a:pt x="21107" y="2914"/>
                  </a:cubicBezTo>
                  <a:cubicBezTo>
                    <a:pt x="21107" y="3130"/>
                    <a:pt x="20823" y="4282"/>
                    <a:pt x="20396" y="6802"/>
                  </a:cubicBezTo>
                  <a:cubicBezTo>
                    <a:pt x="19970" y="9322"/>
                    <a:pt x="19402" y="13210"/>
                    <a:pt x="19544" y="15874"/>
                  </a:cubicBezTo>
                  <a:cubicBezTo>
                    <a:pt x="19686" y="18538"/>
                    <a:pt x="20538" y="19978"/>
                    <a:pt x="21391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6763576" y="527808"/>
              <a:ext cx="75903" cy="9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153" fill="norm" stroke="1" extrusionOk="0">
                  <a:moveTo>
                    <a:pt x="10064" y="6646"/>
                  </a:moveTo>
                  <a:cubicBezTo>
                    <a:pt x="6580" y="7754"/>
                    <a:pt x="3096" y="8862"/>
                    <a:pt x="1354" y="10800"/>
                  </a:cubicBezTo>
                  <a:cubicBezTo>
                    <a:pt x="-388" y="12738"/>
                    <a:pt x="-388" y="15508"/>
                    <a:pt x="1006" y="17723"/>
                  </a:cubicBezTo>
                  <a:cubicBezTo>
                    <a:pt x="2399" y="19938"/>
                    <a:pt x="5186" y="21600"/>
                    <a:pt x="8322" y="21046"/>
                  </a:cubicBezTo>
                  <a:cubicBezTo>
                    <a:pt x="11457" y="20492"/>
                    <a:pt x="14941" y="17723"/>
                    <a:pt x="17380" y="14954"/>
                  </a:cubicBezTo>
                  <a:cubicBezTo>
                    <a:pt x="19818" y="12185"/>
                    <a:pt x="21212" y="9415"/>
                    <a:pt x="20515" y="6923"/>
                  </a:cubicBezTo>
                  <a:cubicBezTo>
                    <a:pt x="19818" y="4431"/>
                    <a:pt x="17031" y="2215"/>
                    <a:pt x="142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6923155" y="359138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6946156" y="520142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7268164" y="320804"/>
              <a:ext cx="184004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4000"/>
                    <a:pt x="7800" y="8000"/>
                    <a:pt x="11400" y="11600"/>
                  </a:cubicBezTo>
                  <a:cubicBezTo>
                    <a:pt x="15000" y="15200"/>
                    <a:pt x="183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7252830" y="305470"/>
              <a:ext cx="20700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67" y="2314"/>
                    <a:pt x="15733" y="4629"/>
                    <a:pt x="12133" y="7907"/>
                  </a:cubicBezTo>
                  <a:cubicBezTo>
                    <a:pt x="8533" y="11186"/>
                    <a:pt x="4267" y="15429"/>
                    <a:pt x="2133" y="17871"/>
                  </a:cubicBezTo>
                  <a:cubicBezTo>
                    <a:pt x="0" y="20314"/>
                    <a:pt x="0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7628505" y="451140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7659172" y="550809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8027180" y="259469"/>
              <a:ext cx="107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8096182" y="305470"/>
              <a:ext cx="14567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150"/>
                    <a:pt x="17810" y="300"/>
                    <a:pt x="14968" y="2025"/>
                  </a:cubicBezTo>
                  <a:cubicBezTo>
                    <a:pt x="12126" y="3750"/>
                    <a:pt x="8337" y="7050"/>
                    <a:pt x="5684" y="10575"/>
                  </a:cubicBezTo>
                  <a:cubicBezTo>
                    <a:pt x="3032" y="14100"/>
                    <a:pt x="1516" y="17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7679559" y="0"/>
              <a:ext cx="140618" cy="35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98" fill="norm" stroke="1" extrusionOk="0">
                  <a:moveTo>
                    <a:pt x="9652" y="16127"/>
                  </a:moveTo>
                  <a:cubicBezTo>
                    <a:pt x="9652" y="15356"/>
                    <a:pt x="9652" y="14584"/>
                    <a:pt x="8494" y="14584"/>
                  </a:cubicBezTo>
                  <a:cubicBezTo>
                    <a:pt x="7337" y="14584"/>
                    <a:pt x="5023" y="15356"/>
                    <a:pt x="3480" y="16127"/>
                  </a:cubicBezTo>
                  <a:cubicBezTo>
                    <a:pt x="1937" y="16898"/>
                    <a:pt x="1166" y="17670"/>
                    <a:pt x="587" y="18518"/>
                  </a:cubicBezTo>
                  <a:cubicBezTo>
                    <a:pt x="9" y="19367"/>
                    <a:pt x="-377" y="20293"/>
                    <a:pt x="587" y="20833"/>
                  </a:cubicBezTo>
                  <a:cubicBezTo>
                    <a:pt x="1552" y="21373"/>
                    <a:pt x="3866" y="21527"/>
                    <a:pt x="6180" y="20833"/>
                  </a:cubicBezTo>
                  <a:cubicBezTo>
                    <a:pt x="8494" y="20138"/>
                    <a:pt x="10809" y="18596"/>
                    <a:pt x="12352" y="15664"/>
                  </a:cubicBezTo>
                  <a:cubicBezTo>
                    <a:pt x="13894" y="12733"/>
                    <a:pt x="14666" y="8413"/>
                    <a:pt x="15052" y="5867"/>
                  </a:cubicBezTo>
                  <a:cubicBezTo>
                    <a:pt x="15437" y="3321"/>
                    <a:pt x="15437" y="2550"/>
                    <a:pt x="15052" y="1701"/>
                  </a:cubicBezTo>
                  <a:cubicBezTo>
                    <a:pt x="14666" y="853"/>
                    <a:pt x="13894" y="-73"/>
                    <a:pt x="13123" y="4"/>
                  </a:cubicBezTo>
                  <a:cubicBezTo>
                    <a:pt x="12352" y="81"/>
                    <a:pt x="11580" y="1161"/>
                    <a:pt x="11387" y="3861"/>
                  </a:cubicBezTo>
                  <a:cubicBezTo>
                    <a:pt x="11194" y="6561"/>
                    <a:pt x="11580" y="10881"/>
                    <a:pt x="13316" y="13736"/>
                  </a:cubicBezTo>
                  <a:cubicBezTo>
                    <a:pt x="15052" y="16590"/>
                    <a:pt x="18137" y="17978"/>
                    <a:pt x="21223" y="19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9100538" y="466474"/>
              <a:ext cx="122670" cy="17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0" y="4563"/>
                  </a:moveTo>
                  <a:cubicBezTo>
                    <a:pt x="450" y="8214"/>
                    <a:pt x="900" y="11865"/>
                    <a:pt x="1800" y="14907"/>
                  </a:cubicBezTo>
                  <a:cubicBezTo>
                    <a:pt x="2700" y="17949"/>
                    <a:pt x="4050" y="20383"/>
                    <a:pt x="5625" y="20992"/>
                  </a:cubicBezTo>
                  <a:cubicBezTo>
                    <a:pt x="7200" y="21600"/>
                    <a:pt x="9000" y="20383"/>
                    <a:pt x="10350" y="18101"/>
                  </a:cubicBezTo>
                  <a:cubicBezTo>
                    <a:pt x="11700" y="15820"/>
                    <a:pt x="12600" y="12473"/>
                    <a:pt x="14400" y="9279"/>
                  </a:cubicBezTo>
                  <a:cubicBezTo>
                    <a:pt x="16200" y="6085"/>
                    <a:pt x="18900" y="30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9307543" y="466474"/>
              <a:ext cx="130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0"/>
                    <a:pt x="13129" y="0"/>
                    <a:pt x="9741" y="1096"/>
                  </a:cubicBezTo>
                  <a:cubicBezTo>
                    <a:pt x="6353" y="2191"/>
                    <a:pt x="3812" y="4383"/>
                    <a:pt x="2329" y="6261"/>
                  </a:cubicBezTo>
                  <a:cubicBezTo>
                    <a:pt x="847" y="8139"/>
                    <a:pt x="423" y="9704"/>
                    <a:pt x="1271" y="10957"/>
                  </a:cubicBezTo>
                  <a:cubicBezTo>
                    <a:pt x="2118" y="12209"/>
                    <a:pt x="4235" y="13148"/>
                    <a:pt x="6141" y="14087"/>
                  </a:cubicBezTo>
                  <a:cubicBezTo>
                    <a:pt x="8047" y="15026"/>
                    <a:pt x="9741" y="15965"/>
                    <a:pt x="9953" y="17061"/>
                  </a:cubicBezTo>
                  <a:cubicBezTo>
                    <a:pt x="10165" y="18157"/>
                    <a:pt x="8894" y="19409"/>
                    <a:pt x="6988" y="20191"/>
                  </a:cubicBezTo>
                  <a:cubicBezTo>
                    <a:pt x="5082" y="20974"/>
                    <a:pt x="2541" y="212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9483880" y="627477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10135562" y="336137"/>
              <a:ext cx="92003" cy="42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781"/>
                  </a:moveTo>
                  <a:cubicBezTo>
                    <a:pt x="19200" y="390"/>
                    <a:pt x="16800" y="0"/>
                    <a:pt x="14400" y="0"/>
                  </a:cubicBezTo>
                  <a:cubicBezTo>
                    <a:pt x="12000" y="0"/>
                    <a:pt x="9600" y="390"/>
                    <a:pt x="8100" y="1887"/>
                  </a:cubicBezTo>
                  <a:cubicBezTo>
                    <a:pt x="6600" y="3383"/>
                    <a:pt x="6000" y="5986"/>
                    <a:pt x="5700" y="9173"/>
                  </a:cubicBezTo>
                  <a:cubicBezTo>
                    <a:pt x="5400" y="12361"/>
                    <a:pt x="5400" y="16135"/>
                    <a:pt x="4800" y="18412"/>
                  </a:cubicBezTo>
                  <a:cubicBezTo>
                    <a:pt x="4200" y="20689"/>
                    <a:pt x="3000" y="21470"/>
                    <a:pt x="2100" y="21535"/>
                  </a:cubicBezTo>
                  <a:cubicBezTo>
                    <a:pt x="1200" y="21600"/>
                    <a:pt x="600" y="20949"/>
                    <a:pt x="0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10127895" y="388439"/>
              <a:ext cx="160046" cy="33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23" fill="norm" stroke="1" extrusionOk="0">
                  <a:moveTo>
                    <a:pt x="0" y="12551"/>
                  </a:moveTo>
                  <a:cubicBezTo>
                    <a:pt x="5143" y="9560"/>
                    <a:pt x="10286" y="6569"/>
                    <a:pt x="13371" y="4741"/>
                  </a:cubicBezTo>
                  <a:cubicBezTo>
                    <a:pt x="16457" y="2914"/>
                    <a:pt x="17486" y="2249"/>
                    <a:pt x="18514" y="1501"/>
                  </a:cubicBezTo>
                  <a:cubicBezTo>
                    <a:pt x="19543" y="754"/>
                    <a:pt x="20571" y="-77"/>
                    <a:pt x="21086" y="6"/>
                  </a:cubicBezTo>
                  <a:cubicBezTo>
                    <a:pt x="21600" y="89"/>
                    <a:pt x="21600" y="1086"/>
                    <a:pt x="21086" y="3828"/>
                  </a:cubicBezTo>
                  <a:cubicBezTo>
                    <a:pt x="20571" y="6569"/>
                    <a:pt x="19543" y="11055"/>
                    <a:pt x="19029" y="14295"/>
                  </a:cubicBezTo>
                  <a:cubicBezTo>
                    <a:pt x="18514" y="17535"/>
                    <a:pt x="18514" y="19529"/>
                    <a:pt x="18514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10357900" y="642811"/>
              <a:ext cx="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10457569" y="497141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10457569" y="635144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10679907" y="458807"/>
              <a:ext cx="130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6000"/>
                    <a:pt x="11012" y="12000"/>
                    <a:pt x="14612" y="15600"/>
                  </a:cubicBezTo>
                  <a:cubicBezTo>
                    <a:pt x="18212" y="19200"/>
                    <a:pt x="19906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10677175" y="451140"/>
              <a:ext cx="16373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9297" y="0"/>
                    <a:pt x="17303" y="0"/>
                    <a:pt x="14645" y="1557"/>
                  </a:cubicBezTo>
                  <a:cubicBezTo>
                    <a:pt x="11986" y="3114"/>
                    <a:pt x="8663" y="6227"/>
                    <a:pt x="6005" y="9341"/>
                  </a:cubicBezTo>
                  <a:cubicBezTo>
                    <a:pt x="3346" y="12454"/>
                    <a:pt x="1353" y="15568"/>
                    <a:pt x="522" y="17611"/>
                  </a:cubicBezTo>
                  <a:cubicBezTo>
                    <a:pt x="-309" y="19654"/>
                    <a:pt x="23" y="20627"/>
                    <a:pt x="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10948246" y="535475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0800"/>
                    <a:pt x="8914" y="0"/>
                    <a:pt x="12514" y="0"/>
                  </a:cubicBezTo>
                  <a:cubicBezTo>
                    <a:pt x="16114" y="0"/>
                    <a:pt x="1885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0894579" y="635144"/>
              <a:ext cx="245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17100"/>
                    <a:pt x="7650" y="12600"/>
                    <a:pt x="11250" y="9000"/>
                  </a:cubicBezTo>
                  <a:cubicBezTo>
                    <a:pt x="14850" y="5400"/>
                    <a:pt x="1822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10963580" y="420473"/>
              <a:ext cx="130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4091"/>
                    <a:pt x="11435" y="8182"/>
                    <a:pt x="7835" y="11782"/>
                  </a:cubicBezTo>
                  <a:cubicBezTo>
                    <a:pt x="4235" y="15382"/>
                    <a:pt x="2118" y="184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1266880" y="425187"/>
              <a:ext cx="118378" cy="156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06" fill="norm" stroke="1" extrusionOk="0">
                  <a:moveTo>
                    <a:pt x="3364" y="2493"/>
                  </a:moveTo>
                  <a:cubicBezTo>
                    <a:pt x="1985" y="1100"/>
                    <a:pt x="606" y="-294"/>
                    <a:pt x="147" y="54"/>
                  </a:cubicBezTo>
                  <a:cubicBezTo>
                    <a:pt x="-313" y="403"/>
                    <a:pt x="147" y="2493"/>
                    <a:pt x="3823" y="6325"/>
                  </a:cubicBezTo>
                  <a:cubicBezTo>
                    <a:pt x="7500" y="10158"/>
                    <a:pt x="14393" y="15732"/>
                    <a:pt x="21287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1293254" y="458807"/>
              <a:ext cx="1686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3600"/>
                    <a:pt x="9818" y="7200"/>
                    <a:pt x="6218" y="10800"/>
                  </a:cubicBezTo>
                  <a:cubicBezTo>
                    <a:pt x="2618" y="14400"/>
                    <a:pt x="1309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10957970" y="7968"/>
              <a:ext cx="126880" cy="33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101" fill="norm" stroke="1" extrusionOk="0">
                  <a:moveTo>
                    <a:pt x="13635" y="16226"/>
                  </a:moveTo>
                  <a:cubicBezTo>
                    <a:pt x="11518" y="16066"/>
                    <a:pt x="9400" y="15906"/>
                    <a:pt x="7494" y="16066"/>
                  </a:cubicBezTo>
                  <a:cubicBezTo>
                    <a:pt x="5588" y="16226"/>
                    <a:pt x="3894" y="16706"/>
                    <a:pt x="2412" y="17666"/>
                  </a:cubicBezTo>
                  <a:cubicBezTo>
                    <a:pt x="930" y="18626"/>
                    <a:pt x="-341" y="20066"/>
                    <a:pt x="83" y="20706"/>
                  </a:cubicBezTo>
                  <a:cubicBezTo>
                    <a:pt x="506" y="21346"/>
                    <a:pt x="2624" y="21186"/>
                    <a:pt x="4953" y="20386"/>
                  </a:cubicBezTo>
                  <a:cubicBezTo>
                    <a:pt x="7283" y="19586"/>
                    <a:pt x="9824" y="18146"/>
                    <a:pt x="12577" y="14866"/>
                  </a:cubicBezTo>
                  <a:cubicBezTo>
                    <a:pt x="15330" y="11586"/>
                    <a:pt x="18294" y="6466"/>
                    <a:pt x="19777" y="3506"/>
                  </a:cubicBezTo>
                  <a:cubicBezTo>
                    <a:pt x="21259" y="546"/>
                    <a:pt x="21259" y="-254"/>
                    <a:pt x="20624" y="66"/>
                  </a:cubicBezTo>
                  <a:cubicBezTo>
                    <a:pt x="19988" y="386"/>
                    <a:pt x="18718" y="1826"/>
                    <a:pt x="17236" y="4786"/>
                  </a:cubicBezTo>
                  <a:cubicBezTo>
                    <a:pt x="15753" y="7746"/>
                    <a:pt x="14059" y="12226"/>
                    <a:pt x="13847" y="15186"/>
                  </a:cubicBezTo>
                  <a:cubicBezTo>
                    <a:pt x="13636" y="18146"/>
                    <a:pt x="14906" y="19586"/>
                    <a:pt x="16177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7390833" y="2057007"/>
              <a:ext cx="322008" cy="54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253"/>
                  </a:moveTo>
                  <a:cubicBezTo>
                    <a:pt x="343" y="1656"/>
                    <a:pt x="686" y="1058"/>
                    <a:pt x="1200" y="611"/>
                  </a:cubicBezTo>
                  <a:cubicBezTo>
                    <a:pt x="1714" y="163"/>
                    <a:pt x="2400" y="-136"/>
                    <a:pt x="3000" y="63"/>
                  </a:cubicBezTo>
                  <a:cubicBezTo>
                    <a:pt x="3600" y="262"/>
                    <a:pt x="4114" y="959"/>
                    <a:pt x="4714" y="2850"/>
                  </a:cubicBezTo>
                  <a:cubicBezTo>
                    <a:pt x="5314" y="4741"/>
                    <a:pt x="6000" y="7827"/>
                    <a:pt x="6343" y="10963"/>
                  </a:cubicBezTo>
                  <a:cubicBezTo>
                    <a:pt x="6686" y="14098"/>
                    <a:pt x="6686" y="17283"/>
                    <a:pt x="6514" y="19125"/>
                  </a:cubicBezTo>
                  <a:cubicBezTo>
                    <a:pt x="6343" y="20966"/>
                    <a:pt x="6000" y="21464"/>
                    <a:pt x="5314" y="21414"/>
                  </a:cubicBezTo>
                  <a:cubicBezTo>
                    <a:pt x="4629" y="21364"/>
                    <a:pt x="3600" y="20767"/>
                    <a:pt x="2914" y="20220"/>
                  </a:cubicBezTo>
                  <a:cubicBezTo>
                    <a:pt x="2229" y="19672"/>
                    <a:pt x="1886" y="19175"/>
                    <a:pt x="1714" y="18677"/>
                  </a:cubicBezTo>
                  <a:cubicBezTo>
                    <a:pt x="1543" y="18179"/>
                    <a:pt x="1543" y="17682"/>
                    <a:pt x="2057" y="17283"/>
                  </a:cubicBezTo>
                  <a:cubicBezTo>
                    <a:pt x="2571" y="16885"/>
                    <a:pt x="3600" y="16587"/>
                    <a:pt x="5314" y="15940"/>
                  </a:cubicBezTo>
                  <a:cubicBezTo>
                    <a:pt x="7029" y="15293"/>
                    <a:pt x="9429" y="14297"/>
                    <a:pt x="11657" y="12555"/>
                  </a:cubicBezTo>
                  <a:cubicBezTo>
                    <a:pt x="13886" y="10813"/>
                    <a:pt x="15943" y="8325"/>
                    <a:pt x="17143" y="6832"/>
                  </a:cubicBezTo>
                  <a:cubicBezTo>
                    <a:pt x="18343" y="5339"/>
                    <a:pt x="18686" y="4841"/>
                    <a:pt x="18857" y="4194"/>
                  </a:cubicBezTo>
                  <a:cubicBezTo>
                    <a:pt x="19029" y="3547"/>
                    <a:pt x="19029" y="2751"/>
                    <a:pt x="18857" y="2601"/>
                  </a:cubicBezTo>
                  <a:cubicBezTo>
                    <a:pt x="18686" y="2452"/>
                    <a:pt x="18343" y="2950"/>
                    <a:pt x="18000" y="4841"/>
                  </a:cubicBezTo>
                  <a:cubicBezTo>
                    <a:pt x="17657" y="6732"/>
                    <a:pt x="17314" y="10017"/>
                    <a:pt x="17143" y="12804"/>
                  </a:cubicBezTo>
                  <a:cubicBezTo>
                    <a:pt x="16971" y="15591"/>
                    <a:pt x="16971" y="17881"/>
                    <a:pt x="17229" y="19224"/>
                  </a:cubicBezTo>
                  <a:cubicBezTo>
                    <a:pt x="17486" y="20568"/>
                    <a:pt x="18000" y="20966"/>
                    <a:pt x="18771" y="21016"/>
                  </a:cubicBezTo>
                  <a:cubicBezTo>
                    <a:pt x="19543" y="21066"/>
                    <a:pt x="20571" y="20767"/>
                    <a:pt x="21600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7744823" y="2436851"/>
              <a:ext cx="100783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9212" y="2445"/>
                  </a:moveTo>
                  <a:cubicBezTo>
                    <a:pt x="6051" y="5706"/>
                    <a:pt x="2890" y="8966"/>
                    <a:pt x="1309" y="11615"/>
                  </a:cubicBezTo>
                  <a:cubicBezTo>
                    <a:pt x="-271" y="14264"/>
                    <a:pt x="-271" y="16302"/>
                    <a:pt x="519" y="18136"/>
                  </a:cubicBezTo>
                  <a:cubicBezTo>
                    <a:pt x="1309" y="19970"/>
                    <a:pt x="2890" y="21600"/>
                    <a:pt x="6314" y="21600"/>
                  </a:cubicBezTo>
                  <a:cubicBezTo>
                    <a:pt x="9739" y="21600"/>
                    <a:pt x="15007" y="19970"/>
                    <a:pt x="17905" y="18136"/>
                  </a:cubicBezTo>
                  <a:cubicBezTo>
                    <a:pt x="20802" y="16302"/>
                    <a:pt x="21329" y="14264"/>
                    <a:pt x="20275" y="11208"/>
                  </a:cubicBezTo>
                  <a:cubicBezTo>
                    <a:pt x="19222" y="8151"/>
                    <a:pt x="16587" y="4075"/>
                    <a:pt x="139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7915692" y="2413851"/>
              <a:ext cx="203491" cy="16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54" fill="norm" stroke="1" extrusionOk="0">
                  <a:moveTo>
                    <a:pt x="1249" y="0"/>
                  </a:moveTo>
                  <a:cubicBezTo>
                    <a:pt x="709" y="4909"/>
                    <a:pt x="169" y="9818"/>
                    <a:pt x="34" y="13091"/>
                  </a:cubicBezTo>
                  <a:cubicBezTo>
                    <a:pt x="-101" y="16364"/>
                    <a:pt x="169" y="18000"/>
                    <a:pt x="844" y="19309"/>
                  </a:cubicBezTo>
                  <a:cubicBezTo>
                    <a:pt x="1519" y="20618"/>
                    <a:pt x="2599" y="21600"/>
                    <a:pt x="3814" y="21436"/>
                  </a:cubicBezTo>
                  <a:cubicBezTo>
                    <a:pt x="5029" y="21273"/>
                    <a:pt x="6379" y="19964"/>
                    <a:pt x="7324" y="18491"/>
                  </a:cubicBezTo>
                  <a:cubicBezTo>
                    <a:pt x="8269" y="17018"/>
                    <a:pt x="8809" y="15382"/>
                    <a:pt x="9079" y="13582"/>
                  </a:cubicBezTo>
                  <a:cubicBezTo>
                    <a:pt x="9349" y="11782"/>
                    <a:pt x="9349" y="9818"/>
                    <a:pt x="9619" y="9818"/>
                  </a:cubicBezTo>
                  <a:cubicBezTo>
                    <a:pt x="9889" y="9818"/>
                    <a:pt x="10429" y="11782"/>
                    <a:pt x="11104" y="13418"/>
                  </a:cubicBezTo>
                  <a:cubicBezTo>
                    <a:pt x="11779" y="15055"/>
                    <a:pt x="12589" y="16364"/>
                    <a:pt x="14344" y="17018"/>
                  </a:cubicBezTo>
                  <a:cubicBezTo>
                    <a:pt x="16099" y="17673"/>
                    <a:pt x="18799" y="17673"/>
                    <a:pt x="21499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8135916" y="2391988"/>
              <a:ext cx="67602" cy="19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238" fill="norm" stroke="1" extrusionOk="0">
                  <a:moveTo>
                    <a:pt x="21162" y="1558"/>
                  </a:moveTo>
                  <a:cubicBezTo>
                    <a:pt x="16362" y="717"/>
                    <a:pt x="11562" y="-125"/>
                    <a:pt x="7962" y="15"/>
                  </a:cubicBezTo>
                  <a:cubicBezTo>
                    <a:pt x="4362" y="156"/>
                    <a:pt x="1962" y="1278"/>
                    <a:pt x="762" y="3241"/>
                  </a:cubicBezTo>
                  <a:cubicBezTo>
                    <a:pt x="-438" y="5205"/>
                    <a:pt x="-438" y="8010"/>
                    <a:pt x="2362" y="10535"/>
                  </a:cubicBezTo>
                  <a:cubicBezTo>
                    <a:pt x="5162" y="13059"/>
                    <a:pt x="10762" y="15304"/>
                    <a:pt x="13962" y="17267"/>
                  </a:cubicBezTo>
                  <a:cubicBezTo>
                    <a:pt x="17162" y="19231"/>
                    <a:pt x="17962" y="20914"/>
                    <a:pt x="15962" y="21194"/>
                  </a:cubicBezTo>
                  <a:cubicBezTo>
                    <a:pt x="13962" y="21475"/>
                    <a:pt x="9162" y="20353"/>
                    <a:pt x="4362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8259741" y="2176179"/>
              <a:ext cx="6644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54" y="3535"/>
                    <a:pt x="8308" y="7069"/>
                    <a:pt x="4569" y="10211"/>
                  </a:cubicBezTo>
                  <a:cubicBezTo>
                    <a:pt x="831" y="13353"/>
                    <a:pt x="0" y="16102"/>
                    <a:pt x="0" y="17804"/>
                  </a:cubicBezTo>
                  <a:cubicBezTo>
                    <a:pt x="0" y="19505"/>
                    <a:pt x="831" y="20160"/>
                    <a:pt x="2908" y="20684"/>
                  </a:cubicBezTo>
                  <a:cubicBezTo>
                    <a:pt x="4985" y="21207"/>
                    <a:pt x="8308" y="21600"/>
                    <a:pt x="11631" y="21600"/>
                  </a:cubicBezTo>
                  <a:cubicBezTo>
                    <a:pt x="14954" y="21600"/>
                    <a:pt x="18277" y="21207"/>
                    <a:pt x="21600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8241852" y="2429185"/>
              <a:ext cx="161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8379197" y="2398517"/>
              <a:ext cx="107995" cy="125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160" fill="norm" stroke="1" extrusionOk="0">
                  <a:moveTo>
                    <a:pt x="19720" y="3888"/>
                  </a:moveTo>
                  <a:cubicBezTo>
                    <a:pt x="14697" y="5616"/>
                    <a:pt x="9673" y="7344"/>
                    <a:pt x="6157" y="9288"/>
                  </a:cubicBezTo>
                  <a:cubicBezTo>
                    <a:pt x="2641" y="11232"/>
                    <a:pt x="632" y="13392"/>
                    <a:pt x="129" y="15552"/>
                  </a:cubicBezTo>
                  <a:cubicBezTo>
                    <a:pt x="-373" y="17712"/>
                    <a:pt x="632" y="19872"/>
                    <a:pt x="2390" y="20736"/>
                  </a:cubicBezTo>
                  <a:cubicBezTo>
                    <a:pt x="4148" y="21600"/>
                    <a:pt x="6659" y="21168"/>
                    <a:pt x="9422" y="19224"/>
                  </a:cubicBezTo>
                  <a:cubicBezTo>
                    <a:pt x="12185" y="17280"/>
                    <a:pt x="15199" y="13824"/>
                    <a:pt x="17208" y="10368"/>
                  </a:cubicBezTo>
                  <a:cubicBezTo>
                    <a:pt x="19218" y="6912"/>
                    <a:pt x="20222" y="3456"/>
                    <a:pt x="212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8510192" y="2406209"/>
              <a:ext cx="191671" cy="12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7" fill="norm" stroke="1" extrusionOk="0">
                  <a:moveTo>
                    <a:pt x="0" y="2537"/>
                  </a:moveTo>
                  <a:cubicBezTo>
                    <a:pt x="1152" y="3808"/>
                    <a:pt x="2304" y="5078"/>
                    <a:pt x="2880" y="6773"/>
                  </a:cubicBezTo>
                  <a:cubicBezTo>
                    <a:pt x="3456" y="8467"/>
                    <a:pt x="3456" y="10584"/>
                    <a:pt x="3312" y="13549"/>
                  </a:cubicBezTo>
                  <a:cubicBezTo>
                    <a:pt x="3168" y="16514"/>
                    <a:pt x="2880" y="20325"/>
                    <a:pt x="2880" y="20537"/>
                  </a:cubicBezTo>
                  <a:cubicBezTo>
                    <a:pt x="2880" y="20749"/>
                    <a:pt x="3168" y="17361"/>
                    <a:pt x="4464" y="13125"/>
                  </a:cubicBezTo>
                  <a:cubicBezTo>
                    <a:pt x="5760" y="8890"/>
                    <a:pt x="8064" y="3808"/>
                    <a:pt x="10656" y="1478"/>
                  </a:cubicBezTo>
                  <a:cubicBezTo>
                    <a:pt x="13248" y="-851"/>
                    <a:pt x="16128" y="-427"/>
                    <a:pt x="18000" y="2749"/>
                  </a:cubicBezTo>
                  <a:cubicBezTo>
                    <a:pt x="19872" y="5925"/>
                    <a:pt x="20736" y="11855"/>
                    <a:pt x="21600" y="17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9342926" y="2154176"/>
              <a:ext cx="195989" cy="46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268" fill="norm" stroke="1" extrusionOk="0">
                  <a:moveTo>
                    <a:pt x="2812" y="9012"/>
                  </a:moveTo>
                  <a:cubicBezTo>
                    <a:pt x="2258" y="12032"/>
                    <a:pt x="1704" y="15051"/>
                    <a:pt x="1428" y="16909"/>
                  </a:cubicBezTo>
                  <a:cubicBezTo>
                    <a:pt x="1151" y="18767"/>
                    <a:pt x="1151" y="19464"/>
                    <a:pt x="1012" y="20103"/>
                  </a:cubicBezTo>
                  <a:cubicBezTo>
                    <a:pt x="874" y="20741"/>
                    <a:pt x="597" y="21322"/>
                    <a:pt x="320" y="21264"/>
                  </a:cubicBezTo>
                  <a:cubicBezTo>
                    <a:pt x="43" y="21206"/>
                    <a:pt x="-234" y="20509"/>
                    <a:pt x="320" y="18419"/>
                  </a:cubicBezTo>
                  <a:cubicBezTo>
                    <a:pt x="874" y="16328"/>
                    <a:pt x="2258" y="12845"/>
                    <a:pt x="4612" y="9535"/>
                  </a:cubicBezTo>
                  <a:cubicBezTo>
                    <a:pt x="6966" y="6225"/>
                    <a:pt x="10289" y="3090"/>
                    <a:pt x="12643" y="1464"/>
                  </a:cubicBezTo>
                  <a:cubicBezTo>
                    <a:pt x="14997" y="-162"/>
                    <a:pt x="16381" y="-278"/>
                    <a:pt x="17904" y="361"/>
                  </a:cubicBezTo>
                  <a:cubicBezTo>
                    <a:pt x="19428" y="999"/>
                    <a:pt x="21089" y="2393"/>
                    <a:pt x="21228" y="4193"/>
                  </a:cubicBezTo>
                  <a:cubicBezTo>
                    <a:pt x="21366" y="5993"/>
                    <a:pt x="19981" y="8199"/>
                    <a:pt x="18043" y="9651"/>
                  </a:cubicBezTo>
                  <a:cubicBezTo>
                    <a:pt x="16104" y="11103"/>
                    <a:pt x="13612" y="11799"/>
                    <a:pt x="11397" y="12090"/>
                  </a:cubicBezTo>
                  <a:cubicBezTo>
                    <a:pt x="9181" y="12380"/>
                    <a:pt x="7243" y="12264"/>
                    <a:pt x="6689" y="12496"/>
                  </a:cubicBezTo>
                  <a:cubicBezTo>
                    <a:pt x="6135" y="12728"/>
                    <a:pt x="6966" y="13309"/>
                    <a:pt x="8904" y="14470"/>
                  </a:cubicBezTo>
                  <a:cubicBezTo>
                    <a:pt x="10843" y="15632"/>
                    <a:pt x="13889" y="17374"/>
                    <a:pt x="16104" y="18419"/>
                  </a:cubicBezTo>
                  <a:cubicBezTo>
                    <a:pt x="18320" y="19464"/>
                    <a:pt x="19704" y="19812"/>
                    <a:pt x="21089" y="20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9599451" y="2453931"/>
              <a:ext cx="133882" cy="13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0689" fill="norm" stroke="1" extrusionOk="0">
                  <a:moveTo>
                    <a:pt x="7245" y="5727"/>
                  </a:moveTo>
                  <a:cubicBezTo>
                    <a:pt x="5207" y="5727"/>
                    <a:pt x="3169" y="5727"/>
                    <a:pt x="1947" y="6727"/>
                  </a:cubicBezTo>
                  <a:cubicBezTo>
                    <a:pt x="724" y="7727"/>
                    <a:pt x="317" y="9727"/>
                    <a:pt x="113" y="11927"/>
                  </a:cubicBezTo>
                  <a:cubicBezTo>
                    <a:pt x="-91" y="14127"/>
                    <a:pt x="-91" y="16527"/>
                    <a:pt x="724" y="18327"/>
                  </a:cubicBezTo>
                  <a:cubicBezTo>
                    <a:pt x="1539" y="20127"/>
                    <a:pt x="3169" y="21327"/>
                    <a:pt x="6633" y="20327"/>
                  </a:cubicBezTo>
                  <a:cubicBezTo>
                    <a:pt x="10098" y="19327"/>
                    <a:pt x="15396" y="16127"/>
                    <a:pt x="18249" y="13527"/>
                  </a:cubicBezTo>
                  <a:cubicBezTo>
                    <a:pt x="21101" y="10927"/>
                    <a:pt x="21509" y="8927"/>
                    <a:pt x="21305" y="6727"/>
                  </a:cubicBezTo>
                  <a:cubicBezTo>
                    <a:pt x="21101" y="4527"/>
                    <a:pt x="20286" y="2127"/>
                    <a:pt x="18860" y="927"/>
                  </a:cubicBezTo>
                  <a:cubicBezTo>
                    <a:pt x="17433" y="-273"/>
                    <a:pt x="15396" y="-273"/>
                    <a:pt x="14377" y="727"/>
                  </a:cubicBezTo>
                  <a:cubicBezTo>
                    <a:pt x="13358" y="1727"/>
                    <a:pt x="13358" y="3727"/>
                    <a:pt x="13358" y="5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9798221" y="2482195"/>
              <a:ext cx="115003" cy="14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15840" y="6799"/>
                  </a:moveTo>
                  <a:cubicBezTo>
                    <a:pt x="16800" y="4937"/>
                    <a:pt x="17760" y="3075"/>
                    <a:pt x="16800" y="1771"/>
                  </a:cubicBezTo>
                  <a:cubicBezTo>
                    <a:pt x="15840" y="468"/>
                    <a:pt x="12960" y="-277"/>
                    <a:pt x="10320" y="95"/>
                  </a:cubicBezTo>
                  <a:cubicBezTo>
                    <a:pt x="7680" y="468"/>
                    <a:pt x="5280" y="1957"/>
                    <a:pt x="3360" y="5123"/>
                  </a:cubicBezTo>
                  <a:cubicBezTo>
                    <a:pt x="1440" y="8289"/>
                    <a:pt x="0" y="13130"/>
                    <a:pt x="0" y="16295"/>
                  </a:cubicBezTo>
                  <a:cubicBezTo>
                    <a:pt x="0" y="19461"/>
                    <a:pt x="1440" y="20951"/>
                    <a:pt x="5280" y="21137"/>
                  </a:cubicBezTo>
                  <a:cubicBezTo>
                    <a:pt x="9120" y="21323"/>
                    <a:pt x="15360" y="20206"/>
                    <a:pt x="21600" y="19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10020559" y="2260297"/>
              <a:ext cx="42508" cy="34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55" fill="norm" stroke="1" extrusionOk="0">
                  <a:moveTo>
                    <a:pt x="19059" y="2396"/>
                  </a:moveTo>
                  <a:cubicBezTo>
                    <a:pt x="20330" y="1126"/>
                    <a:pt x="21600" y="-145"/>
                    <a:pt x="20965" y="14"/>
                  </a:cubicBezTo>
                  <a:cubicBezTo>
                    <a:pt x="20329" y="173"/>
                    <a:pt x="17788" y="1761"/>
                    <a:pt x="15247" y="4381"/>
                  </a:cubicBezTo>
                  <a:cubicBezTo>
                    <a:pt x="12706" y="7002"/>
                    <a:pt x="10165" y="10655"/>
                    <a:pt x="7624" y="13673"/>
                  </a:cubicBezTo>
                  <a:cubicBezTo>
                    <a:pt x="5082" y="16690"/>
                    <a:pt x="2541" y="19073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10029365" y="2431740"/>
              <a:ext cx="98531" cy="13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61" fill="norm" stroke="1" extrusionOk="0">
                  <a:moveTo>
                    <a:pt x="19691" y="3323"/>
                  </a:moveTo>
                  <a:cubicBezTo>
                    <a:pt x="18030" y="1662"/>
                    <a:pt x="16368" y="0"/>
                    <a:pt x="13599" y="0"/>
                  </a:cubicBezTo>
                  <a:cubicBezTo>
                    <a:pt x="10830" y="0"/>
                    <a:pt x="6953" y="1662"/>
                    <a:pt x="4184" y="3946"/>
                  </a:cubicBezTo>
                  <a:cubicBezTo>
                    <a:pt x="1415" y="6231"/>
                    <a:pt x="-247" y="9138"/>
                    <a:pt x="30" y="12254"/>
                  </a:cubicBezTo>
                  <a:cubicBezTo>
                    <a:pt x="307" y="15369"/>
                    <a:pt x="2522" y="18692"/>
                    <a:pt x="6399" y="20146"/>
                  </a:cubicBezTo>
                  <a:cubicBezTo>
                    <a:pt x="10276" y="21600"/>
                    <a:pt x="15815" y="21185"/>
                    <a:pt x="21353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10193419" y="2418643"/>
              <a:ext cx="95480" cy="183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919" fill="norm" stroke="1" extrusionOk="0">
                  <a:moveTo>
                    <a:pt x="5890" y="9085"/>
                  </a:moveTo>
                  <a:cubicBezTo>
                    <a:pt x="8732" y="8210"/>
                    <a:pt x="11574" y="7334"/>
                    <a:pt x="14132" y="5583"/>
                  </a:cubicBezTo>
                  <a:cubicBezTo>
                    <a:pt x="16690" y="3831"/>
                    <a:pt x="18963" y="1204"/>
                    <a:pt x="18679" y="329"/>
                  </a:cubicBezTo>
                  <a:cubicBezTo>
                    <a:pt x="18395" y="-547"/>
                    <a:pt x="15553" y="329"/>
                    <a:pt x="12142" y="2956"/>
                  </a:cubicBezTo>
                  <a:cubicBezTo>
                    <a:pt x="8732" y="5583"/>
                    <a:pt x="4753" y="9961"/>
                    <a:pt x="2479" y="12880"/>
                  </a:cubicBezTo>
                  <a:cubicBezTo>
                    <a:pt x="205" y="15799"/>
                    <a:pt x="-363" y="17258"/>
                    <a:pt x="205" y="18572"/>
                  </a:cubicBezTo>
                  <a:cubicBezTo>
                    <a:pt x="774" y="19885"/>
                    <a:pt x="2479" y="21053"/>
                    <a:pt x="6174" y="20907"/>
                  </a:cubicBezTo>
                  <a:cubicBezTo>
                    <a:pt x="9869" y="20761"/>
                    <a:pt x="15553" y="19302"/>
                    <a:pt x="21237" y="17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10403279" y="2214513"/>
              <a:ext cx="92625" cy="38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391" fill="norm" stroke="1" extrusionOk="0">
                  <a:moveTo>
                    <a:pt x="21158" y="0"/>
                  </a:moveTo>
                  <a:cubicBezTo>
                    <a:pt x="14736" y="2842"/>
                    <a:pt x="8315" y="5684"/>
                    <a:pt x="4520" y="8811"/>
                  </a:cubicBezTo>
                  <a:cubicBezTo>
                    <a:pt x="726" y="11937"/>
                    <a:pt x="-442" y="15347"/>
                    <a:pt x="142" y="17621"/>
                  </a:cubicBezTo>
                  <a:cubicBezTo>
                    <a:pt x="726" y="19895"/>
                    <a:pt x="3061" y="21032"/>
                    <a:pt x="5688" y="21316"/>
                  </a:cubicBezTo>
                  <a:cubicBezTo>
                    <a:pt x="8315" y="21600"/>
                    <a:pt x="11234" y="21032"/>
                    <a:pt x="14152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10388250" y="2407142"/>
              <a:ext cx="243101" cy="22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10" fill="norm" stroke="1" extrusionOk="0">
                  <a:moveTo>
                    <a:pt x="3403" y="5670"/>
                  </a:moveTo>
                  <a:cubicBezTo>
                    <a:pt x="1828" y="4470"/>
                    <a:pt x="253" y="3270"/>
                    <a:pt x="28" y="2670"/>
                  </a:cubicBezTo>
                  <a:cubicBezTo>
                    <a:pt x="-197" y="2070"/>
                    <a:pt x="928" y="2070"/>
                    <a:pt x="3853" y="2430"/>
                  </a:cubicBezTo>
                  <a:cubicBezTo>
                    <a:pt x="6778" y="2790"/>
                    <a:pt x="11503" y="3510"/>
                    <a:pt x="14428" y="3870"/>
                  </a:cubicBezTo>
                  <a:cubicBezTo>
                    <a:pt x="17353" y="4230"/>
                    <a:pt x="18478" y="4230"/>
                    <a:pt x="19491" y="3870"/>
                  </a:cubicBezTo>
                  <a:cubicBezTo>
                    <a:pt x="20503" y="3510"/>
                    <a:pt x="21403" y="2790"/>
                    <a:pt x="21403" y="2070"/>
                  </a:cubicBezTo>
                  <a:cubicBezTo>
                    <a:pt x="21403" y="1350"/>
                    <a:pt x="20503" y="630"/>
                    <a:pt x="19491" y="270"/>
                  </a:cubicBezTo>
                  <a:cubicBezTo>
                    <a:pt x="18478" y="-90"/>
                    <a:pt x="17353" y="-90"/>
                    <a:pt x="16341" y="270"/>
                  </a:cubicBezTo>
                  <a:cubicBezTo>
                    <a:pt x="15328" y="630"/>
                    <a:pt x="14428" y="1350"/>
                    <a:pt x="14653" y="3390"/>
                  </a:cubicBezTo>
                  <a:cubicBezTo>
                    <a:pt x="14878" y="5430"/>
                    <a:pt x="16228" y="8790"/>
                    <a:pt x="17016" y="11310"/>
                  </a:cubicBezTo>
                  <a:cubicBezTo>
                    <a:pt x="17803" y="13830"/>
                    <a:pt x="18028" y="15510"/>
                    <a:pt x="16903" y="17070"/>
                  </a:cubicBezTo>
                  <a:cubicBezTo>
                    <a:pt x="15778" y="18630"/>
                    <a:pt x="13303" y="20070"/>
                    <a:pt x="10828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5405121" y="2275848"/>
              <a:ext cx="388917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0" y="0"/>
                  </a:moveTo>
                  <a:cubicBezTo>
                    <a:pt x="3106" y="1630"/>
                    <a:pt x="6212" y="3260"/>
                    <a:pt x="9529" y="4823"/>
                  </a:cubicBezTo>
                  <a:cubicBezTo>
                    <a:pt x="12847" y="6385"/>
                    <a:pt x="16376" y="7879"/>
                    <a:pt x="18494" y="8762"/>
                  </a:cubicBezTo>
                  <a:cubicBezTo>
                    <a:pt x="20612" y="9645"/>
                    <a:pt x="21318" y="9917"/>
                    <a:pt x="21459" y="10325"/>
                  </a:cubicBezTo>
                  <a:cubicBezTo>
                    <a:pt x="21600" y="10732"/>
                    <a:pt x="21176" y="11275"/>
                    <a:pt x="19694" y="12226"/>
                  </a:cubicBezTo>
                  <a:cubicBezTo>
                    <a:pt x="18212" y="13177"/>
                    <a:pt x="15671" y="14536"/>
                    <a:pt x="12918" y="15826"/>
                  </a:cubicBezTo>
                  <a:cubicBezTo>
                    <a:pt x="10165" y="17117"/>
                    <a:pt x="7200" y="18340"/>
                    <a:pt x="5506" y="19291"/>
                  </a:cubicBezTo>
                  <a:cubicBezTo>
                    <a:pt x="3812" y="20242"/>
                    <a:pt x="3388" y="20921"/>
                    <a:pt x="29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857465" y="2275848"/>
              <a:ext cx="331724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0" y="0"/>
                  </a:moveTo>
                  <a:cubicBezTo>
                    <a:pt x="3627" y="1862"/>
                    <a:pt x="7255" y="3724"/>
                    <a:pt x="10635" y="5462"/>
                  </a:cubicBezTo>
                  <a:cubicBezTo>
                    <a:pt x="14015" y="7200"/>
                    <a:pt x="17148" y="8814"/>
                    <a:pt x="19044" y="9807"/>
                  </a:cubicBezTo>
                  <a:cubicBezTo>
                    <a:pt x="20940" y="10800"/>
                    <a:pt x="21600" y="11172"/>
                    <a:pt x="21353" y="11607"/>
                  </a:cubicBezTo>
                  <a:cubicBezTo>
                    <a:pt x="21105" y="12041"/>
                    <a:pt x="19951" y="12538"/>
                    <a:pt x="16983" y="13655"/>
                  </a:cubicBezTo>
                  <a:cubicBezTo>
                    <a:pt x="14015" y="14772"/>
                    <a:pt x="9234" y="16510"/>
                    <a:pt x="6266" y="17938"/>
                  </a:cubicBezTo>
                  <a:cubicBezTo>
                    <a:pt x="3298" y="19366"/>
                    <a:pt x="2144" y="20483"/>
                    <a:pt x="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0" y="4460897"/>
              <a:ext cx="1295695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48"/>
                  </a:moveTo>
                  <a:cubicBezTo>
                    <a:pt x="132" y="7200"/>
                    <a:pt x="264" y="6952"/>
                    <a:pt x="392" y="6579"/>
                  </a:cubicBezTo>
                  <a:cubicBezTo>
                    <a:pt x="520" y="6207"/>
                    <a:pt x="643" y="5710"/>
                    <a:pt x="784" y="5214"/>
                  </a:cubicBezTo>
                  <a:cubicBezTo>
                    <a:pt x="924" y="4717"/>
                    <a:pt x="1082" y="4221"/>
                    <a:pt x="1242" y="3724"/>
                  </a:cubicBezTo>
                  <a:cubicBezTo>
                    <a:pt x="1402" y="3228"/>
                    <a:pt x="1564" y="2731"/>
                    <a:pt x="1719" y="2359"/>
                  </a:cubicBezTo>
                  <a:cubicBezTo>
                    <a:pt x="1875" y="1986"/>
                    <a:pt x="2024" y="1738"/>
                    <a:pt x="2179" y="1614"/>
                  </a:cubicBezTo>
                  <a:cubicBezTo>
                    <a:pt x="2335" y="1490"/>
                    <a:pt x="2497" y="1490"/>
                    <a:pt x="2671" y="1490"/>
                  </a:cubicBezTo>
                  <a:cubicBezTo>
                    <a:pt x="2846" y="1490"/>
                    <a:pt x="3033" y="1490"/>
                    <a:pt x="3206" y="1614"/>
                  </a:cubicBezTo>
                  <a:cubicBezTo>
                    <a:pt x="3378" y="1738"/>
                    <a:pt x="3536" y="1986"/>
                    <a:pt x="3689" y="2234"/>
                  </a:cubicBezTo>
                  <a:cubicBezTo>
                    <a:pt x="3843" y="2483"/>
                    <a:pt x="3992" y="2731"/>
                    <a:pt x="4160" y="2855"/>
                  </a:cubicBezTo>
                  <a:cubicBezTo>
                    <a:pt x="4329" y="2979"/>
                    <a:pt x="4516" y="2979"/>
                    <a:pt x="4693" y="2855"/>
                  </a:cubicBezTo>
                  <a:cubicBezTo>
                    <a:pt x="4870" y="2731"/>
                    <a:pt x="5036" y="2483"/>
                    <a:pt x="5204" y="2234"/>
                  </a:cubicBezTo>
                  <a:cubicBezTo>
                    <a:pt x="5372" y="1986"/>
                    <a:pt x="5543" y="1738"/>
                    <a:pt x="5709" y="1614"/>
                  </a:cubicBezTo>
                  <a:cubicBezTo>
                    <a:pt x="5875" y="1490"/>
                    <a:pt x="6037" y="1490"/>
                    <a:pt x="6201" y="1490"/>
                  </a:cubicBezTo>
                  <a:cubicBezTo>
                    <a:pt x="6365" y="1490"/>
                    <a:pt x="6531" y="1490"/>
                    <a:pt x="6699" y="1490"/>
                  </a:cubicBezTo>
                  <a:cubicBezTo>
                    <a:pt x="6868" y="1490"/>
                    <a:pt x="7038" y="1490"/>
                    <a:pt x="7211" y="1490"/>
                  </a:cubicBezTo>
                  <a:cubicBezTo>
                    <a:pt x="7383" y="1490"/>
                    <a:pt x="7558" y="1490"/>
                    <a:pt x="7737" y="1490"/>
                  </a:cubicBezTo>
                  <a:cubicBezTo>
                    <a:pt x="7916" y="1490"/>
                    <a:pt x="8099" y="1490"/>
                    <a:pt x="8271" y="1490"/>
                  </a:cubicBezTo>
                  <a:cubicBezTo>
                    <a:pt x="8444" y="1490"/>
                    <a:pt x="8606" y="1490"/>
                    <a:pt x="8770" y="1490"/>
                  </a:cubicBezTo>
                  <a:cubicBezTo>
                    <a:pt x="8934" y="1490"/>
                    <a:pt x="9100" y="1490"/>
                    <a:pt x="9266" y="1490"/>
                  </a:cubicBezTo>
                  <a:cubicBezTo>
                    <a:pt x="9432" y="1490"/>
                    <a:pt x="9599" y="1490"/>
                    <a:pt x="9771" y="1366"/>
                  </a:cubicBezTo>
                  <a:cubicBezTo>
                    <a:pt x="9944" y="1241"/>
                    <a:pt x="10123" y="993"/>
                    <a:pt x="10304" y="745"/>
                  </a:cubicBezTo>
                  <a:cubicBezTo>
                    <a:pt x="10485" y="497"/>
                    <a:pt x="10668" y="248"/>
                    <a:pt x="10845" y="124"/>
                  </a:cubicBezTo>
                  <a:cubicBezTo>
                    <a:pt x="11022" y="0"/>
                    <a:pt x="11192" y="0"/>
                    <a:pt x="11367" y="0"/>
                  </a:cubicBezTo>
                  <a:cubicBezTo>
                    <a:pt x="11541" y="0"/>
                    <a:pt x="11720" y="0"/>
                    <a:pt x="11899" y="124"/>
                  </a:cubicBezTo>
                  <a:cubicBezTo>
                    <a:pt x="12078" y="248"/>
                    <a:pt x="12257" y="497"/>
                    <a:pt x="12434" y="745"/>
                  </a:cubicBezTo>
                  <a:cubicBezTo>
                    <a:pt x="12611" y="993"/>
                    <a:pt x="12785" y="1241"/>
                    <a:pt x="12960" y="1490"/>
                  </a:cubicBezTo>
                  <a:cubicBezTo>
                    <a:pt x="13135" y="1738"/>
                    <a:pt x="13309" y="1986"/>
                    <a:pt x="13488" y="2359"/>
                  </a:cubicBezTo>
                  <a:cubicBezTo>
                    <a:pt x="13667" y="2731"/>
                    <a:pt x="13850" y="3228"/>
                    <a:pt x="14029" y="3600"/>
                  </a:cubicBezTo>
                  <a:cubicBezTo>
                    <a:pt x="14208" y="3972"/>
                    <a:pt x="14383" y="4221"/>
                    <a:pt x="14562" y="4469"/>
                  </a:cubicBezTo>
                  <a:cubicBezTo>
                    <a:pt x="14741" y="4717"/>
                    <a:pt x="14924" y="4965"/>
                    <a:pt x="15088" y="5214"/>
                  </a:cubicBezTo>
                  <a:cubicBezTo>
                    <a:pt x="15252" y="5462"/>
                    <a:pt x="15397" y="5710"/>
                    <a:pt x="15559" y="5959"/>
                  </a:cubicBezTo>
                  <a:cubicBezTo>
                    <a:pt x="15721" y="6207"/>
                    <a:pt x="15900" y="6455"/>
                    <a:pt x="16076" y="6828"/>
                  </a:cubicBezTo>
                  <a:cubicBezTo>
                    <a:pt x="16253" y="7200"/>
                    <a:pt x="16428" y="7697"/>
                    <a:pt x="16594" y="8193"/>
                  </a:cubicBezTo>
                  <a:cubicBezTo>
                    <a:pt x="16760" y="8690"/>
                    <a:pt x="16918" y="9186"/>
                    <a:pt x="17073" y="9559"/>
                  </a:cubicBezTo>
                  <a:cubicBezTo>
                    <a:pt x="17229" y="9931"/>
                    <a:pt x="17382" y="10179"/>
                    <a:pt x="17540" y="10552"/>
                  </a:cubicBezTo>
                  <a:cubicBezTo>
                    <a:pt x="17698" y="10924"/>
                    <a:pt x="17859" y="11421"/>
                    <a:pt x="18015" y="11917"/>
                  </a:cubicBezTo>
                  <a:cubicBezTo>
                    <a:pt x="18170" y="12414"/>
                    <a:pt x="18320" y="12910"/>
                    <a:pt x="18479" y="13159"/>
                  </a:cubicBezTo>
                  <a:cubicBezTo>
                    <a:pt x="18639" y="13407"/>
                    <a:pt x="18809" y="13407"/>
                    <a:pt x="18980" y="13283"/>
                  </a:cubicBezTo>
                  <a:cubicBezTo>
                    <a:pt x="19150" y="13159"/>
                    <a:pt x="19321" y="12910"/>
                    <a:pt x="19480" y="12910"/>
                  </a:cubicBezTo>
                  <a:cubicBezTo>
                    <a:pt x="19640" y="12910"/>
                    <a:pt x="19789" y="13159"/>
                    <a:pt x="19938" y="13531"/>
                  </a:cubicBezTo>
                  <a:cubicBezTo>
                    <a:pt x="20088" y="13903"/>
                    <a:pt x="20237" y="14400"/>
                    <a:pt x="20384" y="15145"/>
                  </a:cubicBezTo>
                  <a:cubicBezTo>
                    <a:pt x="20531" y="15890"/>
                    <a:pt x="20676" y="16883"/>
                    <a:pt x="20825" y="17752"/>
                  </a:cubicBezTo>
                  <a:cubicBezTo>
                    <a:pt x="20974" y="18621"/>
                    <a:pt x="21127" y="19366"/>
                    <a:pt x="21257" y="19986"/>
                  </a:cubicBezTo>
                  <a:cubicBezTo>
                    <a:pt x="21387" y="20607"/>
                    <a:pt x="21493" y="211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763569" y="4726808"/>
              <a:ext cx="323920" cy="35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382" fill="norm" stroke="1" extrusionOk="0">
                  <a:moveTo>
                    <a:pt x="7739" y="4708"/>
                  </a:moveTo>
                  <a:cubicBezTo>
                    <a:pt x="10586" y="4099"/>
                    <a:pt x="13432" y="3491"/>
                    <a:pt x="15358" y="3034"/>
                  </a:cubicBezTo>
                  <a:cubicBezTo>
                    <a:pt x="17283" y="2578"/>
                    <a:pt x="18288" y="2274"/>
                    <a:pt x="19293" y="1741"/>
                  </a:cubicBezTo>
                  <a:cubicBezTo>
                    <a:pt x="20297" y="1209"/>
                    <a:pt x="21302" y="448"/>
                    <a:pt x="21218" y="144"/>
                  </a:cubicBezTo>
                  <a:cubicBezTo>
                    <a:pt x="21135" y="-160"/>
                    <a:pt x="19962" y="-8"/>
                    <a:pt x="17618" y="829"/>
                  </a:cubicBezTo>
                  <a:cubicBezTo>
                    <a:pt x="15274" y="1665"/>
                    <a:pt x="11758" y="3186"/>
                    <a:pt x="9581" y="4403"/>
                  </a:cubicBezTo>
                  <a:cubicBezTo>
                    <a:pt x="7404" y="5620"/>
                    <a:pt x="6567" y="6533"/>
                    <a:pt x="6902" y="7065"/>
                  </a:cubicBezTo>
                  <a:cubicBezTo>
                    <a:pt x="7237" y="7598"/>
                    <a:pt x="8744" y="7750"/>
                    <a:pt x="9916" y="8054"/>
                  </a:cubicBezTo>
                  <a:cubicBezTo>
                    <a:pt x="11088" y="8358"/>
                    <a:pt x="11925" y="8815"/>
                    <a:pt x="12009" y="9499"/>
                  </a:cubicBezTo>
                  <a:cubicBezTo>
                    <a:pt x="12093" y="10184"/>
                    <a:pt x="11423" y="11096"/>
                    <a:pt x="9832" y="12313"/>
                  </a:cubicBezTo>
                  <a:cubicBezTo>
                    <a:pt x="8242" y="13530"/>
                    <a:pt x="5730" y="15051"/>
                    <a:pt x="4055" y="16040"/>
                  </a:cubicBezTo>
                  <a:cubicBezTo>
                    <a:pt x="2381" y="17029"/>
                    <a:pt x="1544" y="17485"/>
                    <a:pt x="874" y="18246"/>
                  </a:cubicBezTo>
                  <a:cubicBezTo>
                    <a:pt x="204" y="19006"/>
                    <a:pt x="-298" y="20071"/>
                    <a:pt x="204" y="20679"/>
                  </a:cubicBezTo>
                  <a:cubicBezTo>
                    <a:pt x="707" y="21288"/>
                    <a:pt x="2214" y="21440"/>
                    <a:pt x="4809" y="21364"/>
                  </a:cubicBezTo>
                  <a:cubicBezTo>
                    <a:pt x="7404" y="21288"/>
                    <a:pt x="11088" y="20984"/>
                    <a:pt x="14772" y="20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973688" y="4908112"/>
              <a:ext cx="391010" cy="20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6768"/>
                  </a:moveTo>
                  <a:cubicBezTo>
                    <a:pt x="847" y="4686"/>
                    <a:pt x="1694" y="2604"/>
                    <a:pt x="2965" y="1303"/>
                  </a:cubicBezTo>
                  <a:cubicBezTo>
                    <a:pt x="4235" y="1"/>
                    <a:pt x="5929" y="-519"/>
                    <a:pt x="7271" y="652"/>
                  </a:cubicBezTo>
                  <a:cubicBezTo>
                    <a:pt x="8612" y="1823"/>
                    <a:pt x="9600" y="4686"/>
                    <a:pt x="9318" y="8199"/>
                  </a:cubicBezTo>
                  <a:cubicBezTo>
                    <a:pt x="9035" y="11712"/>
                    <a:pt x="7482" y="15876"/>
                    <a:pt x="6282" y="18218"/>
                  </a:cubicBezTo>
                  <a:cubicBezTo>
                    <a:pt x="5082" y="20561"/>
                    <a:pt x="4235" y="21081"/>
                    <a:pt x="3882" y="20691"/>
                  </a:cubicBezTo>
                  <a:cubicBezTo>
                    <a:pt x="3529" y="20300"/>
                    <a:pt x="3671" y="18999"/>
                    <a:pt x="5012" y="16527"/>
                  </a:cubicBezTo>
                  <a:cubicBezTo>
                    <a:pt x="6353" y="14054"/>
                    <a:pt x="8894" y="10411"/>
                    <a:pt x="10588" y="8069"/>
                  </a:cubicBezTo>
                  <a:cubicBezTo>
                    <a:pt x="12282" y="5727"/>
                    <a:pt x="13129" y="4686"/>
                    <a:pt x="13059" y="5076"/>
                  </a:cubicBezTo>
                  <a:cubicBezTo>
                    <a:pt x="12988" y="5467"/>
                    <a:pt x="12000" y="7288"/>
                    <a:pt x="11435" y="8980"/>
                  </a:cubicBezTo>
                  <a:cubicBezTo>
                    <a:pt x="10871" y="10671"/>
                    <a:pt x="10729" y="12233"/>
                    <a:pt x="11012" y="13274"/>
                  </a:cubicBezTo>
                  <a:cubicBezTo>
                    <a:pt x="11294" y="14315"/>
                    <a:pt x="12000" y="14835"/>
                    <a:pt x="13835" y="15486"/>
                  </a:cubicBezTo>
                  <a:cubicBezTo>
                    <a:pt x="15671" y="16136"/>
                    <a:pt x="18635" y="16917"/>
                    <a:pt x="21600" y="17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935354" y="5158519"/>
              <a:ext cx="268340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937" y="11670"/>
                    <a:pt x="9874" y="3363"/>
                    <a:pt x="13474" y="870"/>
                  </a:cubicBezTo>
                  <a:cubicBezTo>
                    <a:pt x="17074" y="-1622"/>
                    <a:pt x="19337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1042690" y="5135579"/>
              <a:ext cx="2836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7" y="16800"/>
                    <a:pt x="7395" y="12000"/>
                    <a:pt x="10995" y="8400"/>
                  </a:cubicBezTo>
                  <a:cubicBezTo>
                    <a:pt x="14595" y="4800"/>
                    <a:pt x="1809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1464366" y="498224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1464366" y="5097245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2012168" y="4742804"/>
              <a:ext cx="217333" cy="49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277" fill="norm" stroke="1" extrusionOk="0">
                  <a:moveTo>
                    <a:pt x="4086" y="5667"/>
                  </a:moveTo>
                  <a:cubicBezTo>
                    <a:pt x="3350" y="8957"/>
                    <a:pt x="2613" y="12246"/>
                    <a:pt x="2123" y="14439"/>
                  </a:cubicBezTo>
                  <a:cubicBezTo>
                    <a:pt x="1632" y="16632"/>
                    <a:pt x="1386" y="17728"/>
                    <a:pt x="1263" y="18825"/>
                  </a:cubicBezTo>
                  <a:cubicBezTo>
                    <a:pt x="1141" y="19921"/>
                    <a:pt x="1141" y="21017"/>
                    <a:pt x="1141" y="21237"/>
                  </a:cubicBezTo>
                  <a:cubicBezTo>
                    <a:pt x="1141" y="21456"/>
                    <a:pt x="1141" y="20798"/>
                    <a:pt x="895" y="18770"/>
                  </a:cubicBezTo>
                  <a:cubicBezTo>
                    <a:pt x="650" y="16741"/>
                    <a:pt x="159" y="13342"/>
                    <a:pt x="282" y="10217"/>
                  </a:cubicBezTo>
                  <a:cubicBezTo>
                    <a:pt x="404" y="7093"/>
                    <a:pt x="1141" y="4242"/>
                    <a:pt x="1877" y="2597"/>
                  </a:cubicBezTo>
                  <a:cubicBezTo>
                    <a:pt x="2613" y="952"/>
                    <a:pt x="3350" y="514"/>
                    <a:pt x="4332" y="240"/>
                  </a:cubicBezTo>
                  <a:cubicBezTo>
                    <a:pt x="5313" y="-34"/>
                    <a:pt x="6541" y="-144"/>
                    <a:pt x="8504" y="295"/>
                  </a:cubicBezTo>
                  <a:cubicBezTo>
                    <a:pt x="10468" y="733"/>
                    <a:pt x="13168" y="1720"/>
                    <a:pt x="15500" y="3419"/>
                  </a:cubicBezTo>
                  <a:cubicBezTo>
                    <a:pt x="17832" y="5119"/>
                    <a:pt x="19795" y="7531"/>
                    <a:pt x="20532" y="9669"/>
                  </a:cubicBezTo>
                  <a:cubicBezTo>
                    <a:pt x="21268" y="11807"/>
                    <a:pt x="20777" y="13671"/>
                    <a:pt x="19427" y="15097"/>
                  </a:cubicBezTo>
                  <a:cubicBezTo>
                    <a:pt x="18077" y="16522"/>
                    <a:pt x="15868" y="17509"/>
                    <a:pt x="13168" y="18167"/>
                  </a:cubicBezTo>
                  <a:cubicBezTo>
                    <a:pt x="10468" y="18825"/>
                    <a:pt x="7277" y="19153"/>
                    <a:pt x="4823" y="19318"/>
                  </a:cubicBezTo>
                  <a:cubicBezTo>
                    <a:pt x="2368" y="19482"/>
                    <a:pt x="650" y="19482"/>
                    <a:pt x="159" y="19263"/>
                  </a:cubicBezTo>
                  <a:cubicBezTo>
                    <a:pt x="-332" y="19044"/>
                    <a:pt x="404" y="18605"/>
                    <a:pt x="1141" y="18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2307718" y="5135579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2691060" y="5035910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2752395" y="5120245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3005401" y="4822376"/>
              <a:ext cx="168671" cy="46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649"/>
                  </a:moveTo>
                  <a:cubicBezTo>
                    <a:pt x="20291" y="298"/>
                    <a:pt x="18982" y="-52"/>
                    <a:pt x="16691" y="6"/>
                  </a:cubicBezTo>
                  <a:cubicBezTo>
                    <a:pt x="14400" y="65"/>
                    <a:pt x="11127" y="532"/>
                    <a:pt x="8836" y="1057"/>
                  </a:cubicBezTo>
                  <a:cubicBezTo>
                    <a:pt x="6545" y="1583"/>
                    <a:pt x="5236" y="2166"/>
                    <a:pt x="4418" y="2750"/>
                  </a:cubicBezTo>
                  <a:cubicBezTo>
                    <a:pt x="3600" y="3334"/>
                    <a:pt x="3273" y="3918"/>
                    <a:pt x="4255" y="4385"/>
                  </a:cubicBezTo>
                  <a:cubicBezTo>
                    <a:pt x="5236" y="4852"/>
                    <a:pt x="7527" y="5202"/>
                    <a:pt x="9491" y="5494"/>
                  </a:cubicBezTo>
                  <a:cubicBezTo>
                    <a:pt x="11455" y="5786"/>
                    <a:pt x="13091" y="6019"/>
                    <a:pt x="13909" y="6720"/>
                  </a:cubicBezTo>
                  <a:cubicBezTo>
                    <a:pt x="14727" y="7420"/>
                    <a:pt x="14727" y="8588"/>
                    <a:pt x="13582" y="9639"/>
                  </a:cubicBezTo>
                  <a:cubicBezTo>
                    <a:pt x="12436" y="10690"/>
                    <a:pt x="10145" y="11624"/>
                    <a:pt x="7691" y="12441"/>
                  </a:cubicBezTo>
                  <a:cubicBezTo>
                    <a:pt x="5236" y="13258"/>
                    <a:pt x="2618" y="13959"/>
                    <a:pt x="1309" y="14601"/>
                  </a:cubicBezTo>
                  <a:cubicBezTo>
                    <a:pt x="0" y="15243"/>
                    <a:pt x="0" y="15827"/>
                    <a:pt x="0" y="16586"/>
                  </a:cubicBezTo>
                  <a:cubicBezTo>
                    <a:pt x="0" y="17345"/>
                    <a:pt x="0" y="18279"/>
                    <a:pt x="1309" y="19154"/>
                  </a:cubicBezTo>
                  <a:cubicBezTo>
                    <a:pt x="2618" y="20030"/>
                    <a:pt x="5236" y="20847"/>
                    <a:pt x="7364" y="21198"/>
                  </a:cubicBezTo>
                  <a:cubicBezTo>
                    <a:pt x="9491" y="21548"/>
                    <a:pt x="11127" y="21431"/>
                    <a:pt x="12764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3335075" y="4863299"/>
              <a:ext cx="106074" cy="40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37" fill="norm" stroke="1" extrusionOk="0">
                  <a:moveTo>
                    <a:pt x="1507" y="8413"/>
                  </a:moveTo>
                  <a:cubicBezTo>
                    <a:pt x="1005" y="12241"/>
                    <a:pt x="502" y="16069"/>
                    <a:pt x="251" y="18393"/>
                  </a:cubicBezTo>
                  <a:cubicBezTo>
                    <a:pt x="0" y="20717"/>
                    <a:pt x="0" y="21537"/>
                    <a:pt x="0" y="21537"/>
                  </a:cubicBezTo>
                  <a:cubicBezTo>
                    <a:pt x="0" y="21537"/>
                    <a:pt x="0" y="20717"/>
                    <a:pt x="0" y="17778"/>
                  </a:cubicBezTo>
                  <a:cubicBezTo>
                    <a:pt x="0" y="14838"/>
                    <a:pt x="0" y="9780"/>
                    <a:pt x="1005" y="6636"/>
                  </a:cubicBezTo>
                  <a:cubicBezTo>
                    <a:pt x="2009" y="3491"/>
                    <a:pt x="4019" y="2261"/>
                    <a:pt x="5777" y="1372"/>
                  </a:cubicBezTo>
                  <a:cubicBezTo>
                    <a:pt x="7535" y="484"/>
                    <a:pt x="9042" y="-63"/>
                    <a:pt x="11805" y="5"/>
                  </a:cubicBezTo>
                  <a:cubicBezTo>
                    <a:pt x="14567" y="74"/>
                    <a:pt x="18586" y="757"/>
                    <a:pt x="20093" y="2261"/>
                  </a:cubicBezTo>
                  <a:cubicBezTo>
                    <a:pt x="21600" y="3765"/>
                    <a:pt x="20595" y="6089"/>
                    <a:pt x="19340" y="7524"/>
                  </a:cubicBezTo>
                  <a:cubicBezTo>
                    <a:pt x="18084" y="8960"/>
                    <a:pt x="16577" y="9507"/>
                    <a:pt x="14567" y="9985"/>
                  </a:cubicBezTo>
                  <a:cubicBezTo>
                    <a:pt x="12558" y="10464"/>
                    <a:pt x="10046" y="10874"/>
                    <a:pt x="8791" y="10805"/>
                  </a:cubicBezTo>
                  <a:cubicBezTo>
                    <a:pt x="7535" y="10737"/>
                    <a:pt x="7535" y="10190"/>
                    <a:pt x="7535" y="9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3519079" y="5158580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3611081" y="5265915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3887087" y="4873447"/>
              <a:ext cx="166593" cy="37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38" fill="norm" stroke="1" extrusionOk="0">
                  <a:moveTo>
                    <a:pt x="2945" y="5737"/>
                  </a:moveTo>
                  <a:cubicBezTo>
                    <a:pt x="1964" y="9796"/>
                    <a:pt x="982" y="13855"/>
                    <a:pt x="491" y="16247"/>
                  </a:cubicBezTo>
                  <a:cubicBezTo>
                    <a:pt x="0" y="18639"/>
                    <a:pt x="0" y="19364"/>
                    <a:pt x="0" y="20088"/>
                  </a:cubicBezTo>
                  <a:cubicBezTo>
                    <a:pt x="0" y="20813"/>
                    <a:pt x="0" y="21538"/>
                    <a:pt x="0" y="21538"/>
                  </a:cubicBezTo>
                  <a:cubicBezTo>
                    <a:pt x="0" y="21538"/>
                    <a:pt x="0" y="20813"/>
                    <a:pt x="491" y="18421"/>
                  </a:cubicBezTo>
                  <a:cubicBezTo>
                    <a:pt x="982" y="16029"/>
                    <a:pt x="1964" y="11970"/>
                    <a:pt x="3436" y="8781"/>
                  </a:cubicBezTo>
                  <a:cubicBezTo>
                    <a:pt x="4909" y="5592"/>
                    <a:pt x="6873" y="3272"/>
                    <a:pt x="9327" y="1895"/>
                  </a:cubicBezTo>
                  <a:cubicBezTo>
                    <a:pt x="11782" y="518"/>
                    <a:pt x="14727" y="83"/>
                    <a:pt x="17018" y="10"/>
                  </a:cubicBezTo>
                  <a:cubicBezTo>
                    <a:pt x="19309" y="-62"/>
                    <a:pt x="20945" y="228"/>
                    <a:pt x="21273" y="1533"/>
                  </a:cubicBezTo>
                  <a:cubicBezTo>
                    <a:pt x="21600" y="2837"/>
                    <a:pt x="20618" y="5157"/>
                    <a:pt x="18164" y="6824"/>
                  </a:cubicBezTo>
                  <a:cubicBezTo>
                    <a:pt x="15709" y="8491"/>
                    <a:pt x="11782" y="9506"/>
                    <a:pt x="9655" y="10013"/>
                  </a:cubicBezTo>
                  <a:cubicBezTo>
                    <a:pt x="7527" y="10521"/>
                    <a:pt x="7200" y="10521"/>
                    <a:pt x="6873" y="10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4055757" y="5114633"/>
              <a:ext cx="161005" cy="13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2" fill="norm" stroke="1" extrusionOk="0">
                  <a:moveTo>
                    <a:pt x="0" y="2004"/>
                  </a:moveTo>
                  <a:cubicBezTo>
                    <a:pt x="1371" y="847"/>
                    <a:pt x="2743" y="-310"/>
                    <a:pt x="3600" y="76"/>
                  </a:cubicBezTo>
                  <a:cubicBezTo>
                    <a:pt x="4457" y="461"/>
                    <a:pt x="4800" y="2390"/>
                    <a:pt x="4457" y="5283"/>
                  </a:cubicBezTo>
                  <a:cubicBezTo>
                    <a:pt x="4114" y="8176"/>
                    <a:pt x="3086" y="12033"/>
                    <a:pt x="2229" y="14926"/>
                  </a:cubicBezTo>
                  <a:cubicBezTo>
                    <a:pt x="1371" y="17819"/>
                    <a:pt x="686" y="19747"/>
                    <a:pt x="1200" y="20519"/>
                  </a:cubicBezTo>
                  <a:cubicBezTo>
                    <a:pt x="1714" y="21290"/>
                    <a:pt x="3429" y="20904"/>
                    <a:pt x="7029" y="19554"/>
                  </a:cubicBezTo>
                  <a:cubicBezTo>
                    <a:pt x="10629" y="18204"/>
                    <a:pt x="16114" y="15890"/>
                    <a:pt x="21600" y="13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4178427" y="5250582"/>
              <a:ext cx="69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4555061" y="4838921"/>
              <a:ext cx="153233" cy="38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331" fill="norm" stroke="1" extrusionOk="0">
                  <a:moveTo>
                    <a:pt x="4050" y="7025"/>
                  </a:moveTo>
                  <a:cubicBezTo>
                    <a:pt x="3353" y="11232"/>
                    <a:pt x="2656" y="15440"/>
                    <a:pt x="2308" y="17965"/>
                  </a:cubicBezTo>
                  <a:cubicBezTo>
                    <a:pt x="1959" y="20489"/>
                    <a:pt x="1959" y="21331"/>
                    <a:pt x="1611" y="21331"/>
                  </a:cubicBezTo>
                  <a:cubicBezTo>
                    <a:pt x="1263" y="21331"/>
                    <a:pt x="566" y="20489"/>
                    <a:pt x="217" y="17544"/>
                  </a:cubicBezTo>
                  <a:cubicBezTo>
                    <a:pt x="-131" y="14599"/>
                    <a:pt x="-131" y="9549"/>
                    <a:pt x="740" y="6323"/>
                  </a:cubicBezTo>
                  <a:cubicBezTo>
                    <a:pt x="1611" y="3097"/>
                    <a:pt x="3353" y="1695"/>
                    <a:pt x="5095" y="853"/>
                  </a:cubicBezTo>
                  <a:cubicBezTo>
                    <a:pt x="6837" y="12"/>
                    <a:pt x="8579" y="-269"/>
                    <a:pt x="11192" y="292"/>
                  </a:cubicBezTo>
                  <a:cubicBezTo>
                    <a:pt x="13804" y="853"/>
                    <a:pt x="17288" y="2256"/>
                    <a:pt x="19204" y="3378"/>
                  </a:cubicBezTo>
                  <a:cubicBezTo>
                    <a:pt x="21121" y="4500"/>
                    <a:pt x="21469" y="5341"/>
                    <a:pt x="19901" y="6463"/>
                  </a:cubicBezTo>
                  <a:cubicBezTo>
                    <a:pt x="18334" y="7586"/>
                    <a:pt x="14850" y="8988"/>
                    <a:pt x="12237" y="9760"/>
                  </a:cubicBezTo>
                  <a:cubicBezTo>
                    <a:pt x="9624" y="10531"/>
                    <a:pt x="7882" y="10671"/>
                    <a:pt x="7011" y="10741"/>
                  </a:cubicBezTo>
                  <a:cubicBezTo>
                    <a:pt x="6140" y="10812"/>
                    <a:pt x="6140" y="10812"/>
                    <a:pt x="6140" y="10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4666152" y="5173853"/>
              <a:ext cx="103687" cy="19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0" h="20959" fill="norm" stroke="1" extrusionOk="0">
                  <a:moveTo>
                    <a:pt x="3595" y="838"/>
                  </a:moveTo>
                  <a:cubicBezTo>
                    <a:pt x="6106" y="284"/>
                    <a:pt x="8618" y="-270"/>
                    <a:pt x="10125" y="145"/>
                  </a:cubicBezTo>
                  <a:cubicBezTo>
                    <a:pt x="11632" y="561"/>
                    <a:pt x="12134" y="1945"/>
                    <a:pt x="11632" y="3192"/>
                  </a:cubicBezTo>
                  <a:cubicBezTo>
                    <a:pt x="11130" y="4438"/>
                    <a:pt x="9623" y="5545"/>
                    <a:pt x="10878" y="6376"/>
                  </a:cubicBezTo>
                  <a:cubicBezTo>
                    <a:pt x="12134" y="7207"/>
                    <a:pt x="16153" y="7761"/>
                    <a:pt x="18413" y="8730"/>
                  </a:cubicBezTo>
                  <a:cubicBezTo>
                    <a:pt x="20674" y="9699"/>
                    <a:pt x="21176" y="11084"/>
                    <a:pt x="18916" y="13161"/>
                  </a:cubicBezTo>
                  <a:cubicBezTo>
                    <a:pt x="16655" y="15238"/>
                    <a:pt x="11632" y="18007"/>
                    <a:pt x="7613" y="19530"/>
                  </a:cubicBezTo>
                  <a:cubicBezTo>
                    <a:pt x="3595" y="21053"/>
                    <a:pt x="581" y="21330"/>
                    <a:pt x="78" y="20499"/>
                  </a:cubicBezTo>
                  <a:cubicBezTo>
                    <a:pt x="-424" y="19668"/>
                    <a:pt x="1585" y="17730"/>
                    <a:pt x="3595" y="15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4822442" y="5288916"/>
              <a:ext cx="76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5144962" y="4835914"/>
              <a:ext cx="131296" cy="474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60" fill="norm" stroke="1" extrusionOk="0">
                  <a:moveTo>
                    <a:pt x="7394" y="7307"/>
                  </a:moveTo>
                  <a:cubicBezTo>
                    <a:pt x="5732" y="8462"/>
                    <a:pt x="4071" y="9617"/>
                    <a:pt x="3032" y="11754"/>
                  </a:cubicBezTo>
                  <a:cubicBezTo>
                    <a:pt x="1994" y="13890"/>
                    <a:pt x="1579" y="17009"/>
                    <a:pt x="1163" y="18915"/>
                  </a:cubicBezTo>
                  <a:cubicBezTo>
                    <a:pt x="748" y="20821"/>
                    <a:pt x="332" y="21514"/>
                    <a:pt x="125" y="21456"/>
                  </a:cubicBezTo>
                  <a:cubicBezTo>
                    <a:pt x="-83" y="21398"/>
                    <a:pt x="-83" y="20590"/>
                    <a:pt x="540" y="18164"/>
                  </a:cubicBezTo>
                  <a:cubicBezTo>
                    <a:pt x="1163" y="15739"/>
                    <a:pt x="2409" y="11696"/>
                    <a:pt x="4071" y="8577"/>
                  </a:cubicBezTo>
                  <a:cubicBezTo>
                    <a:pt x="5732" y="5458"/>
                    <a:pt x="7809" y="3264"/>
                    <a:pt x="9471" y="1935"/>
                  </a:cubicBezTo>
                  <a:cubicBezTo>
                    <a:pt x="11132" y="607"/>
                    <a:pt x="12379" y="145"/>
                    <a:pt x="14040" y="30"/>
                  </a:cubicBezTo>
                  <a:cubicBezTo>
                    <a:pt x="15702" y="-86"/>
                    <a:pt x="17779" y="145"/>
                    <a:pt x="19232" y="549"/>
                  </a:cubicBezTo>
                  <a:cubicBezTo>
                    <a:pt x="20686" y="954"/>
                    <a:pt x="21517" y="1531"/>
                    <a:pt x="21309" y="2571"/>
                  </a:cubicBezTo>
                  <a:cubicBezTo>
                    <a:pt x="21102" y="3610"/>
                    <a:pt x="19855" y="5112"/>
                    <a:pt x="16325" y="6498"/>
                  </a:cubicBezTo>
                  <a:cubicBezTo>
                    <a:pt x="12794" y="7884"/>
                    <a:pt x="6979" y="9155"/>
                    <a:pt x="1163" y="10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5244118" y="5127912"/>
              <a:ext cx="115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cubicBezTo>
                    <a:pt x="5760" y="1241"/>
                    <a:pt x="4320" y="2483"/>
                    <a:pt x="2880" y="3724"/>
                  </a:cubicBezTo>
                  <a:cubicBezTo>
                    <a:pt x="1440" y="4966"/>
                    <a:pt x="0" y="6207"/>
                    <a:pt x="0" y="7324"/>
                  </a:cubicBezTo>
                  <a:cubicBezTo>
                    <a:pt x="0" y="8441"/>
                    <a:pt x="1440" y="9435"/>
                    <a:pt x="3600" y="9435"/>
                  </a:cubicBezTo>
                  <a:cubicBezTo>
                    <a:pt x="5760" y="9435"/>
                    <a:pt x="8640" y="8441"/>
                    <a:pt x="11520" y="7821"/>
                  </a:cubicBezTo>
                  <a:cubicBezTo>
                    <a:pt x="14400" y="7200"/>
                    <a:pt x="17280" y="6952"/>
                    <a:pt x="18720" y="7572"/>
                  </a:cubicBezTo>
                  <a:cubicBezTo>
                    <a:pt x="20160" y="8193"/>
                    <a:pt x="20160" y="9683"/>
                    <a:pt x="20400" y="12166"/>
                  </a:cubicBezTo>
                  <a:cubicBezTo>
                    <a:pt x="20640" y="14648"/>
                    <a:pt x="21120" y="181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5420455" y="5311916"/>
              <a:ext cx="7666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5697488" y="4827639"/>
              <a:ext cx="142205" cy="46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275" fill="norm" stroke="1" extrusionOk="0">
                  <a:moveTo>
                    <a:pt x="5436" y="9865"/>
                  </a:moveTo>
                  <a:cubicBezTo>
                    <a:pt x="4319" y="12901"/>
                    <a:pt x="3202" y="15936"/>
                    <a:pt x="2271" y="17980"/>
                  </a:cubicBezTo>
                  <a:cubicBezTo>
                    <a:pt x="1340" y="20023"/>
                    <a:pt x="595" y="21074"/>
                    <a:pt x="222" y="21249"/>
                  </a:cubicBezTo>
                  <a:cubicBezTo>
                    <a:pt x="-150" y="21424"/>
                    <a:pt x="-150" y="20723"/>
                    <a:pt x="967" y="18213"/>
                  </a:cubicBezTo>
                  <a:cubicBezTo>
                    <a:pt x="2084" y="15703"/>
                    <a:pt x="4319" y="11383"/>
                    <a:pt x="6181" y="8172"/>
                  </a:cubicBezTo>
                  <a:cubicBezTo>
                    <a:pt x="8043" y="4961"/>
                    <a:pt x="9533" y="2860"/>
                    <a:pt x="11022" y="1575"/>
                  </a:cubicBezTo>
                  <a:cubicBezTo>
                    <a:pt x="12512" y="291"/>
                    <a:pt x="14002" y="-176"/>
                    <a:pt x="15491" y="58"/>
                  </a:cubicBezTo>
                  <a:cubicBezTo>
                    <a:pt x="16981" y="291"/>
                    <a:pt x="18471" y="1225"/>
                    <a:pt x="19588" y="2626"/>
                  </a:cubicBezTo>
                  <a:cubicBezTo>
                    <a:pt x="20705" y="4027"/>
                    <a:pt x="21450" y="5895"/>
                    <a:pt x="19588" y="7530"/>
                  </a:cubicBezTo>
                  <a:cubicBezTo>
                    <a:pt x="17726" y="9165"/>
                    <a:pt x="13257" y="10566"/>
                    <a:pt x="8788" y="11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5811464" y="5156294"/>
              <a:ext cx="99670" cy="20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21600" y="241"/>
                  </a:moveTo>
                  <a:cubicBezTo>
                    <a:pt x="18831" y="-29"/>
                    <a:pt x="16062" y="-299"/>
                    <a:pt x="12738" y="781"/>
                  </a:cubicBezTo>
                  <a:cubicBezTo>
                    <a:pt x="9415" y="1861"/>
                    <a:pt x="5538" y="4291"/>
                    <a:pt x="4985" y="6991"/>
                  </a:cubicBezTo>
                  <a:cubicBezTo>
                    <a:pt x="4431" y="9691"/>
                    <a:pt x="7200" y="12661"/>
                    <a:pt x="8585" y="14821"/>
                  </a:cubicBezTo>
                  <a:cubicBezTo>
                    <a:pt x="9969" y="16981"/>
                    <a:pt x="9969" y="18331"/>
                    <a:pt x="8308" y="19276"/>
                  </a:cubicBezTo>
                  <a:cubicBezTo>
                    <a:pt x="6646" y="20221"/>
                    <a:pt x="3323" y="20761"/>
                    <a:pt x="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5819131" y="5104911"/>
              <a:ext cx="214672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6141138" y="4777805"/>
              <a:ext cx="117229" cy="50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411" fill="norm" stroke="1" extrusionOk="0">
                  <a:moveTo>
                    <a:pt x="4050" y="1519"/>
                  </a:moveTo>
                  <a:cubicBezTo>
                    <a:pt x="6300" y="976"/>
                    <a:pt x="8550" y="434"/>
                    <a:pt x="11025" y="162"/>
                  </a:cubicBezTo>
                  <a:cubicBezTo>
                    <a:pt x="13500" y="-109"/>
                    <a:pt x="16200" y="-109"/>
                    <a:pt x="18225" y="705"/>
                  </a:cubicBezTo>
                  <a:cubicBezTo>
                    <a:pt x="20250" y="1519"/>
                    <a:pt x="21600" y="3147"/>
                    <a:pt x="19800" y="4993"/>
                  </a:cubicBezTo>
                  <a:cubicBezTo>
                    <a:pt x="18000" y="6838"/>
                    <a:pt x="13050" y="8900"/>
                    <a:pt x="10350" y="10203"/>
                  </a:cubicBezTo>
                  <a:cubicBezTo>
                    <a:pt x="7650" y="11505"/>
                    <a:pt x="7200" y="12048"/>
                    <a:pt x="8325" y="12591"/>
                  </a:cubicBezTo>
                  <a:cubicBezTo>
                    <a:pt x="9450" y="13133"/>
                    <a:pt x="12150" y="13676"/>
                    <a:pt x="14175" y="14653"/>
                  </a:cubicBezTo>
                  <a:cubicBezTo>
                    <a:pt x="16200" y="15630"/>
                    <a:pt x="17550" y="17041"/>
                    <a:pt x="17550" y="17963"/>
                  </a:cubicBezTo>
                  <a:cubicBezTo>
                    <a:pt x="17550" y="18886"/>
                    <a:pt x="16200" y="19320"/>
                    <a:pt x="14850" y="19754"/>
                  </a:cubicBezTo>
                  <a:cubicBezTo>
                    <a:pt x="13500" y="20188"/>
                    <a:pt x="12150" y="20623"/>
                    <a:pt x="10350" y="20948"/>
                  </a:cubicBezTo>
                  <a:cubicBezTo>
                    <a:pt x="8550" y="21274"/>
                    <a:pt x="6300" y="21491"/>
                    <a:pt x="4500" y="21382"/>
                  </a:cubicBezTo>
                  <a:cubicBezTo>
                    <a:pt x="2700" y="21274"/>
                    <a:pt x="1350" y="20840"/>
                    <a:pt x="0" y="20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8274108" y="4807654"/>
              <a:ext cx="179437" cy="48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471" fill="norm" stroke="1" extrusionOk="0">
                  <a:moveTo>
                    <a:pt x="6824" y="3635"/>
                  </a:moveTo>
                  <a:cubicBezTo>
                    <a:pt x="6532" y="7685"/>
                    <a:pt x="6241" y="11736"/>
                    <a:pt x="6095" y="14042"/>
                  </a:cubicBezTo>
                  <a:cubicBezTo>
                    <a:pt x="5949" y="16348"/>
                    <a:pt x="5949" y="16911"/>
                    <a:pt x="5657" y="17698"/>
                  </a:cubicBezTo>
                  <a:cubicBezTo>
                    <a:pt x="5365" y="18485"/>
                    <a:pt x="4781" y="19498"/>
                    <a:pt x="4197" y="19667"/>
                  </a:cubicBezTo>
                  <a:cubicBezTo>
                    <a:pt x="3613" y="19836"/>
                    <a:pt x="3030" y="19160"/>
                    <a:pt x="2300" y="16911"/>
                  </a:cubicBezTo>
                  <a:cubicBezTo>
                    <a:pt x="1570" y="14661"/>
                    <a:pt x="695" y="10836"/>
                    <a:pt x="841" y="7911"/>
                  </a:cubicBezTo>
                  <a:cubicBezTo>
                    <a:pt x="986" y="4986"/>
                    <a:pt x="2154" y="2961"/>
                    <a:pt x="3322" y="1779"/>
                  </a:cubicBezTo>
                  <a:cubicBezTo>
                    <a:pt x="4489" y="598"/>
                    <a:pt x="5657" y="261"/>
                    <a:pt x="6970" y="92"/>
                  </a:cubicBezTo>
                  <a:cubicBezTo>
                    <a:pt x="8284" y="-77"/>
                    <a:pt x="9743" y="-77"/>
                    <a:pt x="11932" y="654"/>
                  </a:cubicBezTo>
                  <a:cubicBezTo>
                    <a:pt x="14122" y="1385"/>
                    <a:pt x="17041" y="2848"/>
                    <a:pt x="18792" y="5210"/>
                  </a:cubicBezTo>
                  <a:cubicBezTo>
                    <a:pt x="20543" y="7573"/>
                    <a:pt x="21127" y="10835"/>
                    <a:pt x="19668" y="13592"/>
                  </a:cubicBezTo>
                  <a:cubicBezTo>
                    <a:pt x="18208" y="16348"/>
                    <a:pt x="14705" y="18598"/>
                    <a:pt x="12078" y="19835"/>
                  </a:cubicBezTo>
                  <a:cubicBezTo>
                    <a:pt x="9451" y="21073"/>
                    <a:pt x="7700" y="21298"/>
                    <a:pt x="5657" y="21410"/>
                  </a:cubicBezTo>
                  <a:cubicBezTo>
                    <a:pt x="3613" y="21523"/>
                    <a:pt x="1278" y="21523"/>
                    <a:pt x="403" y="21017"/>
                  </a:cubicBezTo>
                  <a:cubicBezTo>
                    <a:pt x="-473" y="20510"/>
                    <a:pt x="111" y="19498"/>
                    <a:pt x="1862" y="18767"/>
                  </a:cubicBezTo>
                  <a:cubicBezTo>
                    <a:pt x="3613" y="18035"/>
                    <a:pt x="6532" y="17585"/>
                    <a:pt x="9451" y="1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8540859" y="5180114"/>
              <a:ext cx="176338" cy="16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3" fill="norm" stroke="1" extrusionOk="0">
                  <a:moveTo>
                    <a:pt x="0" y="2184"/>
                  </a:moveTo>
                  <a:cubicBezTo>
                    <a:pt x="1565" y="1187"/>
                    <a:pt x="3130" y="190"/>
                    <a:pt x="4696" y="24"/>
                  </a:cubicBezTo>
                  <a:cubicBezTo>
                    <a:pt x="6261" y="-142"/>
                    <a:pt x="7826" y="523"/>
                    <a:pt x="8452" y="2516"/>
                  </a:cubicBezTo>
                  <a:cubicBezTo>
                    <a:pt x="9078" y="4510"/>
                    <a:pt x="8765" y="7833"/>
                    <a:pt x="8139" y="10160"/>
                  </a:cubicBezTo>
                  <a:cubicBezTo>
                    <a:pt x="7513" y="12486"/>
                    <a:pt x="6574" y="13815"/>
                    <a:pt x="5791" y="15310"/>
                  </a:cubicBezTo>
                  <a:cubicBezTo>
                    <a:pt x="5009" y="16806"/>
                    <a:pt x="4383" y="18467"/>
                    <a:pt x="4852" y="19630"/>
                  </a:cubicBezTo>
                  <a:cubicBezTo>
                    <a:pt x="5322" y="20793"/>
                    <a:pt x="6887" y="21458"/>
                    <a:pt x="9861" y="20129"/>
                  </a:cubicBezTo>
                  <a:cubicBezTo>
                    <a:pt x="12835" y="18800"/>
                    <a:pt x="17217" y="15476"/>
                    <a:pt x="21600" y="12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8801531" y="5051244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8793864" y="5173913"/>
              <a:ext cx="153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9112411" y="4802935"/>
              <a:ext cx="175746" cy="53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14" fill="norm" stroke="1" extrusionOk="0">
                  <a:moveTo>
                    <a:pt x="20784" y="2576"/>
                  </a:moveTo>
                  <a:cubicBezTo>
                    <a:pt x="21092" y="2064"/>
                    <a:pt x="21401" y="1552"/>
                    <a:pt x="21092" y="1091"/>
                  </a:cubicBezTo>
                  <a:cubicBezTo>
                    <a:pt x="20784" y="631"/>
                    <a:pt x="19858" y="221"/>
                    <a:pt x="18624" y="68"/>
                  </a:cubicBezTo>
                  <a:cubicBezTo>
                    <a:pt x="17390" y="-86"/>
                    <a:pt x="15847" y="16"/>
                    <a:pt x="13995" y="426"/>
                  </a:cubicBezTo>
                  <a:cubicBezTo>
                    <a:pt x="12144" y="835"/>
                    <a:pt x="9984" y="1552"/>
                    <a:pt x="9675" y="2422"/>
                  </a:cubicBezTo>
                  <a:cubicBezTo>
                    <a:pt x="9367" y="3292"/>
                    <a:pt x="10910" y="4316"/>
                    <a:pt x="12761" y="5340"/>
                  </a:cubicBezTo>
                  <a:cubicBezTo>
                    <a:pt x="14612" y="6363"/>
                    <a:pt x="16772" y="7387"/>
                    <a:pt x="16772" y="8564"/>
                  </a:cubicBezTo>
                  <a:cubicBezTo>
                    <a:pt x="16772" y="9741"/>
                    <a:pt x="14612" y="11072"/>
                    <a:pt x="12915" y="11891"/>
                  </a:cubicBezTo>
                  <a:cubicBezTo>
                    <a:pt x="11218" y="12710"/>
                    <a:pt x="9984" y="13017"/>
                    <a:pt x="9984" y="13324"/>
                  </a:cubicBezTo>
                  <a:cubicBezTo>
                    <a:pt x="9984" y="13632"/>
                    <a:pt x="11218" y="13939"/>
                    <a:pt x="11372" y="14348"/>
                  </a:cubicBezTo>
                  <a:cubicBezTo>
                    <a:pt x="11527" y="14758"/>
                    <a:pt x="10601" y="15269"/>
                    <a:pt x="8904" y="16037"/>
                  </a:cubicBezTo>
                  <a:cubicBezTo>
                    <a:pt x="7207" y="16805"/>
                    <a:pt x="4738" y="17829"/>
                    <a:pt x="3041" y="18545"/>
                  </a:cubicBezTo>
                  <a:cubicBezTo>
                    <a:pt x="1344" y="19262"/>
                    <a:pt x="418" y="19671"/>
                    <a:pt x="110" y="20132"/>
                  </a:cubicBezTo>
                  <a:cubicBezTo>
                    <a:pt x="-199" y="20593"/>
                    <a:pt x="110" y="21105"/>
                    <a:pt x="1498" y="21309"/>
                  </a:cubicBezTo>
                  <a:cubicBezTo>
                    <a:pt x="2887" y="21514"/>
                    <a:pt x="5355" y="21412"/>
                    <a:pt x="8132" y="21053"/>
                  </a:cubicBezTo>
                  <a:cubicBezTo>
                    <a:pt x="10910" y="20695"/>
                    <a:pt x="13995" y="20081"/>
                    <a:pt x="17081" y="19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9361649" y="4956443"/>
              <a:ext cx="198126" cy="31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41" fill="norm" stroke="1" extrusionOk="0">
                  <a:moveTo>
                    <a:pt x="8156" y="1773"/>
                  </a:moveTo>
                  <a:cubicBezTo>
                    <a:pt x="6789" y="5636"/>
                    <a:pt x="5422" y="9500"/>
                    <a:pt x="4601" y="12485"/>
                  </a:cubicBezTo>
                  <a:cubicBezTo>
                    <a:pt x="3781" y="15470"/>
                    <a:pt x="3508" y="17578"/>
                    <a:pt x="3234" y="19070"/>
                  </a:cubicBezTo>
                  <a:cubicBezTo>
                    <a:pt x="2961" y="20563"/>
                    <a:pt x="2688" y="21441"/>
                    <a:pt x="2277" y="21441"/>
                  </a:cubicBezTo>
                  <a:cubicBezTo>
                    <a:pt x="1867" y="21441"/>
                    <a:pt x="1320" y="20563"/>
                    <a:pt x="774" y="19421"/>
                  </a:cubicBezTo>
                  <a:cubicBezTo>
                    <a:pt x="227" y="18280"/>
                    <a:pt x="-320" y="16875"/>
                    <a:pt x="227" y="16085"/>
                  </a:cubicBezTo>
                  <a:cubicBezTo>
                    <a:pt x="774" y="15295"/>
                    <a:pt x="2414" y="15119"/>
                    <a:pt x="5285" y="13890"/>
                  </a:cubicBezTo>
                  <a:cubicBezTo>
                    <a:pt x="8156" y="12661"/>
                    <a:pt x="12257" y="10378"/>
                    <a:pt x="14855" y="8270"/>
                  </a:cubicBezTo>
                  <a:cubicBezTo>
                    <a:pt x="17452" y="6163"/>
                    <a:pt x="18546" y="4231"/>
                    <a:pt x="19366" y="2651"/>
                  </a:cubicBezTo>
                  <a:cubicBezTo>
                    <a:pt x="20186" y="1070"/>
                    <a:pt x="20733" y="-159"/>
                    <a:pt x="21007" y="17"/>
                  </a:cubicBezTo>
                  <a:cubicBezTo>
                    <a:pt x="21280" y="192"/>
                    <a:pt x="21280" y="1773"/>
                    <a:pt x="20870" y="4934"/>
                  </a:cubicBezTo>
                  <a:cubicBezTo>
                    <a:pt x="20460" y="8095"/>
                    <a:pt x="19639" y="12836"/>
                    <a:pt x="19366" y="15646"/>
                  </a:cubicBezTo>
                  <a:cubicBezTo>
                    <a:pt x="19093" y="18456"/>
                    <a:pt x="19366" y="19334"/>
                    <a:pt x="19639" y="20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9629550" y="5212248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9713885" y="5296583"/>
              <a:ext cx="46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9851888" y="4943908"/>
              <a:ext cx="6900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6200"/>
                    <a:pt x="13600" y="12400"/>
                    <a:pt x="11200" y="16000"/>
                  </a:cubicBezTo>
                  <a:cubicBezTo>
                    <a:pt x="8800" y="19600"/>
                    <a:pt x="8000" y="20600"/>
                    <a:pt x="6400" y="21100"/>
                  </a:cubicBezTo>
                  <a:cubicBezTo>
                    <a:pt x="4800" y="21600"/>
                    <a:pt x="24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9844221" y="4926477"/>
              <a:ext cx="233502" cy="285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75" fill="norm" stroke="1" extrusionOk="0">
                  <a:moveTo>
                    <a:pt x="0" y="19655"/>
                  </a:moveTo>
                  <a:cubicBezTo>
                    <a:pt x="3757" y="16596"/>
                    <a:pt x="7513" y="13538"/>
                    <a:pt x="10448" y="10957"/>
                  </a:cubicBezTo>
                  <a:cubicBezTo>
                    <a:pt x="13383" y="8377"/>
                    <a:pt x="15496" y="6274"/>
                    <a:pt x="16904" y="4745"/>
                  </a:cubicBezTo>
                  <a:cubicBezTo>
                    <a:pt x="18313" y="3216"/>
                    <a:pt x="19017" y="2260"/>
                    <a:pt x="19722" y="1400"/>
                  </a:cubicBezTo>
                  <a:cubicBezTo>
                    <a:pt x="20426" y="540"/>
                    <a:pt x="21130" y="-225"/>
                    <a:pt x="21365" y="62"/>
                  </a:cubicBezTo>
                  <a:cubicBezTo>
                    <a:pt x="21600" y="348"/>
                    <a:pt x="21365" y="1687"/>
                    <a:pt x="20543" y="4649"/>
                  </a:cubicBezTo>
                  <a:cubicBezTo>
                    <a:pt x="19722" y="7612"/>
                    <a:pt x="18313" y="12200"/>
                    <a:pt x="17726" y="15258"/>
                  </a:cubicBezTo>
                  <a:cubicBezTo>
                    <a:pt x="17139" y="18317"/>
                    <a:pt x="17374" y="19846"/>
                    <a:pt x="17609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0104894" y="5129830"/>
              <a:ext cx="138004" cy="12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0" y="4764"/>
                  </a:moveTo>
                  <a:cubicBezTo>
                    <a:pt x="1200" y="3070"/>
                    <a:pt x="2400" y="1376"/>
                    <a:pt x="4200" y="529"/>
                  </a:cubicBezTo>
                  <a:cubicBezTo>
                    <a:pt x="6000" y="-318"/>
                    <a:pt x="8400" y="-318"/>
                    <a:pt x="10600" y="1800"/>
                  </a:cubicBezTo>
                  <a:cubicBezTo>
                    <a:pt x="12800" y="3917"/>
                    <a:pt x="14800" y="8153"/>
                    <a:pt x="15200" y="11117"/>
                  </a:cubicBezTo>
                  <a:cubicBezTo>
                    <a:pt x="15600" y="14082"/>
                    <a:pt x="14400" y="15776"/>
                    <a:pt x="13000" y="17259"/>
                  </a:cubicBezTo>
                  <a:cubicBezTo>
                    <a:pt x="11600" y="18741"/>
                    <a:pt x="10000" y="20011"/>
                    <a:pt x="10400" y="20647"/>
                  </a:cubicBezTo>
                  <a:cubicBezTo>
                    <a:pt x="10800" y="21282"/>
                    <a:pt x="13200" y="21282"/>
                    <a:pt x="15400" y="20858"/>
                  </a:cubicBezTo>
                  <a:cubicBezTo>
                    <a:pt x="17600" y="20435"/>
                    <a:pt x="19600" y="19588"/>
                    <a:pt x="21600" y="18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0258231" y="5281249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6000"/>
                    <a:pt x="13200" y="12000"/>
                    <a:pt x="9600" y="15600"/>
                  </a:cubicBezTo>
                  <a:cubicBezTo>
                    <a:pt x="6000" y="19200"/>
                    <a:pt x="30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0612221" y="4913241"/>
              <a:ext cx="212041" cy="29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15" fill="norm" stroke="1" extrusionOk="0">
                  <a:moveTo>
                    <a:pt x="7582" y="0"/>
                  </a:moveTo>
                  <a:cubicBezTo>
                    <a:pt x="6039" y="5400"/>
                    <a:pt x="4497" y="10800"/>
                    <a:pt x="3725" y="14059"/>
                  </a:cubicBezTo>
                  <a:cubicBezTo>
                    <a:pt x="2954" y="17317"/>
                    <a:pt x="2954" y="18434"/>
                    <a:pt x="2825" y="19459"/>
                  </a:cubicBezTo>
                  <a:cubicBezTo>
                    <a:pt x="2697" y="20483"/>
                    <a:pt x="2439" y="21414"/>
                    <a:pt x="1925" y="21507"/>
                  </a:cubicBezTo>
                  <a:cubicBezTo>
                    <a:pt x="1411" y="21600"/>
                    <a:pt x="639" y="20855"/>
                    <a:pt x="254" y="19831"/>
                  </a:cubicBezTo>
                  <a:cubicBezTo>
                    <a:pt x="-132" y="18807"/>
                    <a:pt x="-132" y="17503"/>
                    <a:pt x="639" y="16759"/>
                  </a:cubicBezTo>
                  <a:cubicBezTo>
                    <a:pt x="1411" y="16014"/>
                    <a:pt x="2954" y="15828"/>
                    <a:pt x="5654" y="14524"/>
                  </a:cubicBezTo>
                  <a:cubicBezTo>
                    <a:pt x="8354" y="13221"/>
                    <a:pt x="12211" y="10800"/>
                    <a:pt x="14654" y="8938"/>
                  </a:cubicBezTo>
                  <a:cubicBezTo>
                    <a:pt x="17097" y="7076"/>
                    <a:pt x="18125" y="5772"/>
                    <a:pt x="19025" y="4562"/>
                  </a:cubicBezTo>
                  <a:cubicBezTo>
                    <a:pt x="19925" y="3352"/>
                    <a:pt x="20697" y="2234"/>
                    <a:pt x="21082" y="2141"/>
                  </a:cubicBezTo>
                  <a:cubicBezTo>
                    <a:pt x="21468" y="2048"/>
                    <a:pt x="21468" y="2979"/>
                    <a:pt x="20697" y="6238"/>
                  </a:cubicBezTo>
                  <a:cubicBezTo>
                    <a:pt x="19925" y="9497"/>
                    <a:pt x="18382" y="15083"/>
                    <a:pt x="16839" y="20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0825577" y="5155501"/>
              <a:ext cx="98246" cy="1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68" fill="norm" stroke="1" extrusionOk="0">
                  <a:moveTo>
                    <a:pt x="0" y="3855"/>
                  </a:moveTo>
                  <a:cubicBezTo>
                    <a:pt x="1662" y="2687"/>
                    <a:pt x="3323" y="1519"/>
                    <a:pt x="5539" y="790"/>
                  </a:cubicBezTo>
                  <a:cubicBezTo>
                    <a:pt x="7754" y="60"/>
                    <a:pt x="10523" y="-232"/>
                    <a:pt x="12738" y="206"/>
                  </a:cubicBezTo>
                  <a:cubicBezTo>
                    <a:pt x="14954" y="644"/>
                    <a:pt x="16615" y="1811"/>
                    <a:pt x="17169" y="3125"/>
                  </a:cubicBezTo>
                  <a:cubicBezTo>
                    <a:pt x="17723" y="4438"/>
                    <a:pt x="17169" y="5898"/>
                    <a:pt x="15231" y="7211"/>
                  </a:cubicBezTo>
                  <a:cubicBezTo>
                    <a:pt x="13292" y="8525"/>
                    <a:pt x="9969" y="9692"/>
                    <a:pt x="9692" y="10422"/>
                  </a:cubicBezTo>
                  <a:cubicBezTo>
                    <a:pt x="9415" y="11152"/>
                    <a:pt x="12185" y="11444"/>
                    <a:pt x="14677" y="12173"/>
                  </a:cubicBezTo>
                  <a:cubicBezTo>
                    <a:pt x="17169" y="12903"/>
                    <a:pt x="19385" y="14071"/>
                    <a:pt x="20492" y="15384"/>
                  </a:cubicBezTo>
                  <a:cubicBezTo>
                    <a:pt x="21600" y="16698"/>
                    <a:pt x="21600" y="18157"/>
                    <a:pt x="20215" y="19325"/>
                  </a:cubicBezTo>
                  <a:cubicBezTo>
                    <a:pt x="18831" y="20492"/>
                    <a:pt x="16062" y="21368"/>
                    <a:pt x="13569" y="21368"/>
                  </a:cubicBezTo>
                  <a:cubicBezTo>
                    <a:pt x="11077" y="21368"/>
                    <a:pt x="8862" y="20492"/>
                    <a:pt x="6646" y="19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0932913" y="5319583"/>
              <a:ext cx="9200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11317729" y="4936241"/>
              <a:ext cx="23685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fill="norm" stroke="1" extrusionOk="0">
                  <a:moveTo>
                    <a:pt x="8139" y="0"/>
                  </a:moveTo>
                  <a:cubicBezTo>
                    <a:pt x="6761" y="3046"/>
                    <a:pt x="5382" y="6092"/>
                    <a:pt x="4578" y="8377"/>
                  </a:cubicBezTo>
                  <a:cubicBezTo>
                    <a:pt x="3773" y="10662"/>
                    <a:pt x="3544" y="12185"/>
                    <a:pt x="3199" y="13638"/>
                  </a:cubicBezTo>
                  <a:cubicBezTo>
                    <a:pt x="2854" y="15092"/>
                    <a:pt x="2395" y="16477"/>
                    <a:pt x="1820" y="16823"/>
                  </a:cubicBezTo>
                  <a:cubicBezTo>
                    <a:pt x="1246" y="17169"/>
                    <a:pt x="556" y="16477"/>
                    <a:pt x="212" y="15785"/>
                  </a:cubicBezTo>
                  <a:cubicBezTo>
                    <a:pt x="-133" y="15092"/>
                    <a:pt x="-133" y="14400"/>
                    <a:pt x="786" y="13569"/>
                  </a:cubicBezTo>
                  <a:cubicBezTo>
                    <a:pt x="1705" y="12738"/>
                    <a:pt x="3544" y="11769"/>
                    <a:pt x="6416" y="10177"/>
                  </a:cubicBezTo>
                  <a:cubicBezTo>
                    <a:pt x="9288" y="8585"/>
                    <a:pt x="13195" y="6369"/>
                    <a:pt x="15493" y="4985"/>
                  </a:cubicBezTo>
                  <a:cubicBezTo>
                    <a:pt x="17790" y="3600"/>
                    <a:pt x="18480" y="3046"/>
                    <a:pt x="19284" y="2562"/>
                  </a:cubicBezTo>
                  <a:cubicBezTo>
                    <a:pt x="20088" y="2077"/>
                    <a:pt x="21007" y="1662"/>
                    <a:pt x="21237" y="1869"/>
                  </a:cubicBezTo>
                  <a:cubicBezTo>
                    <a:pt x="21467" y="2077"/>
                    <a:pt x="21007" y="2908"/>
                    <a:pt x="20088" y="5262"/>
                  </a:cubicBezTo>
                  <a:cubicBezTo>
                    <a:pt x="19169" y="7615"/>
                    <a:pt x="17790" y="11492"/>
                    <a:pt x="17216" y="14469"/>
                  </a:cubicBezTo>
                  <a:cubicBezTo>
                    <a:pt x="16641" y="17446"/>
                    <a:pt x="16871" y="19523"/>
                    <a:pt x="171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11569260" y="5296583"/>
              <a:ext cx="843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11837600" y="4993638"/>
              <a:ext cx="268340" cy="32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5554" y="1273"/>
                  </a:moveTo>
                  <a:cubicBezTo>
                    <a:pt x="4114" y="6504"/>
                    <a:pt x="2674" y="11736"/>
                    <a:pt x="1749" y="14773"/>
                  </a:cubicBezTo>
                  <a:cubicBezTo>
                    <a:pt x="823" y="17810"/>
                    <a:pt x="411" y="18654"/>
                    <a:pt x="206" y="18485"/>
                  </a:cubicBezTo>
                  <a:cubicBezTo>
                    <a:pt x="0" y="18317"/>
                    <a:pt x="0" y="17136"/>
                    <a:pt x="0" y="16123"/>
                  </a:cubicBezTo>
                  <a:cubicBezTo>
                    <a:pt x="0" y="15110"/>
                    <a:pt x="0" y="14267"/>
                    <a:pt x="617" y="13676"/>
                  </a:cubicBezTo>
                  <a:cubicBezTo>
                    <a:pt x="1234" y="13085"/>
                    <a:pt x="2469" y="12748"/>
                    <a:pt x="5451" y="11060"/>
                  </a:cubicBezTo>
                  <a:cubicBezTo>
                    <a:pt x="8434" y="9373"/>
                    <a:pt x="13166" y="6335"/>
                    <a:pt x="15943" y="4564"/>
                  </a:cubicBezTo>
                  <a:cubicBezTo>
                    <a:pt x="18720" y="2792"/>
                    <a:pt x="19543" y="2285"/>
                    <a:pt x="20263" y="1610"/>
                  </a:cubicBezTo>
                  <a:cubicBezTo>
                    <a:pt x="20983" y="935"/>
                    <a:pt x="21600" y="92"/>
                    <a:pt x="21600" y="7"/>
                  </a:cubicBezTo>
                  <a:cubicBezTo>
                    <a:pt x="21600" y="-77"/>
                    <a:pt x="20983" y="598"/>
                    <a:pt x="19851" y="2707"/>
                  </a:cubicBezTo>
                  <a:cubicBezTo>
                    <a:pt x="18720" y="4817"/>
                    <a:pt x="17074" y="8360"/>
                    <a:pt x="15840" y="11735"/>
                  </a:cubicBezTo>
                  <a:cubicBezTo>
                    <a:pt x="14606" y="15110"/>
                    <a:pt x="13783" y="18317"/>
                    <a:pt x="1296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11493142" y="5273582"/>
              <a:ext cx="6845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600" fill="norm" stroke="1" extrusionOk="0">
                  <a:moveTo>
                    <a:pt x="16033" y="0"/>
                  </a:moveTo>
                  <a:cubicBezTo>
                    <a:pt x="11405" y="2945"/>
                    <a:pt x="6776" y="5891"/>
                    <a:pt x="3691" y="8182"/>
                  </a:cubicBezTo>
                  <a:cubicBezTo>
                    <a:pt x="605" y="10473"/>
                    <a:pt x="-938" y="12109"/>
                    <a:pt x="605" y="12109"/>
                  </a:cubicBezTo>
                  <a:cubicBezTo>
                    <a:pt x="2148" y="12109"/>
                    <a:pt x="6776" y="10473"/>
                    <a:pt x="8705" y="10473"/>
                  </a:cubicBezTo>
                  <a:cubicBezTo>
                    <a:pt x="10633" y="10473"/>
                    <a:pt x="9862" y="12109"/>
                    <a:pt x="9090" y="13909"/>
                  </a:cubicBezTo>
                  <a:cubicBezTo>
                    <a:pt x="8319" y="15709"/>
                    <a:pt x="7548" y="17673"/>
                    <a:pt x="9476" y="18982"/>
                  </a:cubicBezTo>
                  <a:cubicBezTo>
                    <a:pt x="11405" y="20291"/>
                    <a:pt x="16033" y="20945"/>
                    <a:pt x="206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12113606" y="5326592"/>
              <a:ext cx="76669" cy="18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2739"/>
                  </a:moveTo>
                  <a:cubicBezTo>
                    <a:pt x="19440" y="1555"/>
                    <a:pt x="17280" y="372"/>
                    <a:pt x="14400" y="76"/>
                  </a:cubicBezTo>
                  <a:cubicBezTo>
                    <a:pt x="11520" y="-220"/>
                    <a:pt x="7920" y="372"/>
                    <a:pt x="5760" y="1407"/>
                  </a:cubicBezTo>
                  <a:cubicBezTo>
                    <a:pt x="3600" y="2443"/>
                    <a:pt x="2880" y="3922"/>
                    <a:pt x="3960" y="6290"/>
                  </a:cubicBezTo>
                  <a:cubicBezTo>
                    <a:pt x="5040" y="8657"/>
                    <a:pt x="7920" y="11911"/>
                    <a:pt x="10080" y="14427"/>
                  </a:cubicBezTo>
                  <a:cubicBezTo>
                    <a:pt x="12240" y="16942"/>
                    <a:pt x="13680" y="18717"/>
                    <a:pt x="11880" y="19753"/>
                  </a:cubicBezTo>
                  <a:cubicBezTo>
                    <a:pt x="10080" y="20788"/>
                    <a:pt x="5040" y="21084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2121273" y="5311916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2343611" y="4948342"/>
              <a:ext cx="92003" cy="55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9000" y="124"/>
                  </a:moveTo>
                  <a:cubicBezTo>
                    <a:pt x="12000" y="26"/>
                    <a:pt x="15000" y="-72"/>
                    <a:pt x="17400" y="75"/>
                  </a:cubicBezTo>
                  <a:cubicBezTo>
                    <a:pt x="19800" y="223"/>
                    <a:pt x="21600" y="615"/>
                    <a:pt x="21600" y="1352"/>
                  </a:cubicBezTo>
                  <a:cubicBezTo>
                    <a:pt x="21600" y="2088"/>
                    <a:pt x="19800" y="3168"/>
                    <a:pt x="16800" y="4493"/>
                  </a:cubicBezTo>
                  <a:cubicBezTo>
                    <a:pt x="13800" y="5819"/>
                    <a:pt x="9600" y="7390"/>
                    <a:pt x="7200" y="8666"/>
                  </a:cubicBezTo>
                  <a:cubicBezTo>
                    <a:pt x="4800" y="9943"/>
                    <a:pt x="4200" y="10924"/>
                    <a:pt x="5400" y="11857"/>
                  </a:cubicBezTo>
                  <a:cubicBezTo>
                    <a:pt x="6600" y="12790"/>
                    <a:pt x="9600" y="13673"/>
                    <a:pt x="11700" y="14852"/>
                  </a:cubicBezTo>
                  <a:cubicBezTo>
                    <a:pt x="13800" y="16030"/>
                    <a:pt x="15000" y="17503"/>
                    <a:pt x="14400" y="18681"/>
                  </a:cubicBezTo>
                  <a:cubicBezTo>
                    <a:pt x="13800" y="19859"/>
                    <a:pt x="11400" y="20743"/>
                    <a:pt x="8700" y="21135"/>
                  </a:cubicBezTo>
                  <a:cubicBezTo>
                    <a:pt x="6000" y="21528"/>
                    <a:pt x="3000" y="21430"/>
                    <a:pt x="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936811" y="5719403"/>
              <a:ext cx="312884" cy="43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69" fill="norm" stroke="1" extrusionOk="0">
                  <a:moveTo>
                    <a:pt x="21327" y="1068"/>
                  </a:moveTo>
                  <a:cubicBezTo>
                    <a:pt x="20630" y="568"/>
                    <a:pt x="19933" y="69"/>
                    <a:pt x="18192" y="6"/>
                  </a:cubicBezTo>
                  <a:cubicBezTo>
                    <a:pt x="16450" y="-56"/>
                    <a:pt x="13662" y="319"/>
                    <a:pt x="10701" y="1630"/>
                  </a:cubicBezTo>
                  <a:cubicBezTo>
                    <a:pt x="7740" y="2941"/>
                    <a:pt x="4604" y="5188"/>
                    <a:pt x="2601" y="7810"/>
                  </a:cubicBezTo>
                  <a:cubicBezTo>
                    <a:pt x="598" y="10432"/>
                    <a:pt x="-273" y="13428"/>
                    <a:pt x="75" y="15738"/>
                  </a:cubicBezTo>
                  <a:cubicBezTo>
                    <a:pt x="424" y="18048"/>
                    <a:pt x="1992" y="19671"/>
                    <a:pt x="3646" y="20545"/>
                  </a:cubicBezTo>
                  <a:cubicBezTo>
                    <a:pt x="5301" y="21419"/>
                    <a:pt x="7043" y="21544"/>
                    <a:pt x="8611" y="21169"/>
                  </a:cubicBezTo>
                  <a:cubicBezTo>
                    <a:pt x="10179" y="20795"/>
                    <a:pt x="11572" y="19921"/>
                    <a:pt x="12530" y="19172"/>
                  </a:cubicBezTo>
                  <a:cubicBezTo>
                    <a:pt x="13488" y="18423"/>
                    <a:pt x="14011" y="17798"/>
                    <a:pt x="14272" y="17174"/>
                  </a:cubicBezTo>
                  <a:cubicBezTo>
                    <a:pt x="14533" y="16550"/>
                    <a:pt x="14533" y="15926"/>
                    <a:pt x="14185" y="15301"/>
                  </a:cubicBezTo>
                  <a:cubicBezTo>
                    <a:pt x="13837" y="14677"/>
                    <a:pt x="13140" y="14053"/>
                    <a:pt x="12356" y="13741"/>
                  </a:cubicBezTo>
                  <a:cubicBezTo>
                    <a:pt x="11572" y="13428"/>
                    <a:pt x="10701" y="13428"/>
                    <a:pt x="10092" y="13741"/>
                  </a:cubicBezTo>
                  <a:cubicBezTo>
                    <a:pt x="9482" y="14053"/>
                    <a:pt x="9133" y="14677"/>
                    <a:pt x="8785" y="15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219986" y="5969819"/>
              <a:ext cx="213714" cy="14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681" fill="norm" stroke="1" extrusionOk="0">
                  <a:moveTo>
                    <a:pt x="13790" y="5797"/>
                  </a:moveTo>
                  <a:cubicBezTo>
                    <a:pt x="14047" y="3935"/>
                    <a:pt x="14304" y="2073"/>
                    <a:pt x="13790" y="956"/>
                  </a:cubicBezTo>
                  <a:cubicBezTo>
                    <a:pt x="13275" y="-162"/>
                    <a:pt x="11990" y="-534"/>
                    <a:pt x="9804" y="1142"/>
                  </a:cubicBezTo>
                  <a:cubicBezTo>
                    <a:pt x="7618" y="2818"/>
                    <a:pt x="4533" y="6542"/>
                    <a:pt x="2733" y="9335"/>
                  </a:cubicBezTo>
                  <a:cubicBezTo>
                    <a:pt x="933" y="12128"/>
                    <a:pt x="418" y="13990"/>
                    <a:pt x="161" y="15852"/>
                  </a:cubicBezTo>
                  <a:cubicBezTo>
                    <a:pt x="-96" y="17714"/>
                    <a:pt x="-96" y="19576"/>
                    <a:pt x="547" y="20321"/>
                  </a:cubicBezTo>
                  <a:cubicBezTo>
                    <a:pt x="1190" y="21066"/>
                    <a:pt x="2475" y="20694"/>
                    <a:pt x="4404" y="18832"/>
                  </a:cubicBezTo>
                  <a:cubicBezTo>
                    <a:pt x="6333" y="16969"/>
                    <a:pt x="8904" y="13618"/>
                    <a:pt x="10704" y="10825"/>
                  </a:cubicBezTo>
                  <a:cubicBezTo>
                    <a:pt x="12504" y="8032"/>
                    <a:pt x="13533" y="5797"/>
                    <a:pt x="14047" y="5611"/>
                  </a:cubicBezTo>
                  <a:cubicBezTo>
                    <a:pt x="14561" y="5425"/>
                    <a:pt x="14561" y="7287"/>
                    <a:pt x="14561" y="9335"/>
                  </a:cubicBezTo>
                  <a:cubicBezTo>
                    <a:pt x="14561" y="11383"/>
                    <a:pt x="14561" y="13618"/>
                    <a:pt x="14947" y="15480"/>
                  </a:cubicBezTo>
                  <a:cubicBezTo>
                    <a:pt x="15333" y="17342"/>
                    <a:pt x="16104" y="18832"/>
                    <a:pt x="17261" y="19204"/>
                  </a:cubicBezTo>
                  <a:cubicBezTo>
                    <a:pt x="18418" y="19576"/>
                    <a:pt x="19961" y="18831"/>
                    <a:pt x="21504" y="1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1479699" y="5992899"/>
              <a:ext cx="207006" cy="14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5" fill="norm" stroke="1" extrusionOk="0">
                  <a:moveTo>
                    <a:pt x="0" y="3376"/>
                  </a:moveTo>
                  <a:cubicBezTo>
                    <a:pt x="267" y="1605"/>
                    <a:pt x="533" y="-165"/>
                    <a:pt x="800" y="12"/>
                  </a:cubicBezTo>
                  <a:cubicBezTo>
                    <a:pt x="1067" y="189"/>
                    <a:pt x="1333" y="2314"/>
                    <a:pt x="1333" y="4438"/>
                  </a:cubicBezTo>
                  <a:cubicBezTo>
                    <a:pt x="1333" y="6563"/>
                    <a:pt x="1067" y="8687"/>
                    <a:pt x="933" y="11874"/>
                  </a:cubicBezTo>
                  <a:cubicBezTo>
                    <a:pt x="800" y="15061"/>
                    <a:pt x="800" y="19310"/>
                    <a:pt x="933" y="20373"/>
                  </a:cubicBezTo>
                  <a:cubicBezTo>
                    <a:pt x="1067" y="21435"/>
                    <a:pt x="1333" y="19310"/>
                    <a:pt x="1867" y="17186"/>
                  </a:cubicBezTo>
                  <a:cubicBezTo>
                    <a:pt x="2400" y="15061"/>
                    <a:pt x="3200" y="12937"/>
                    <a:pt x="3867" y="10812"/>
                  </a:cubicBezTo>
                  <a:cubicBezTo>
                    <a:pt x="4533" y="8687"/>
                    <a:pt x="5067" y="6563"/>
                    <a:pt x="5733" y="6209"/>
                  </a:cubicBezTo>
                  <a:cubicBezTo>
                    <a:pt x="6400" y="5855"/>
                    <a:pt x="7200" y="7271"/>
                    <a:pt x="8133" y="7448"/>
                  </a:cubicBezTo>
                  <a:cubicBezTo>
                    <a:pt x="9067" y="7625"/>
                    <a:pt x="10133" y="6563"/>
                    <a:pt x="11333" y="5501"/>
                  </a:cubicBezTo>
                  <a:cubicBezTo>
                    <a:pt x="12533" y="4438"/>
                    <a:pt x="13867" y="3376"/>
                    <a:pt x="14933" y="3730"/>
                  </a:cubicBezTo>
                  <a:cubicBezTo>
                    <a:pt x="16000" y="4084"/>
                    <a:pt x="16800" y="5855"/>
                    <a:pt x="17867" y="8510"/>
                  </a:cubicBezTo>
                  <a:cubicBezTo>
                    <a:pt x="18933" y="11166"/>
                    <a:pt x="20267" y="14707"/>
                    <a:pt x="21600" y="18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1744525" y="5973699"/>
              <a:ext cx="179852" cy="18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326" fill="norm" stroke="1" extrusionOk="0">
                  <a:moveTo>
                    <a:pt x="407" y="11822"/>
                  </a:moveTo>
                  <a:cubicBezTo>
                    <a:pt x="4253" y="9518"/>
                    <a:pt x="8100" y="7214"/>
                    <a:pt x="10023" y="5198"/>
                  </a:cubicBezTo>
                  <a:cubicBezTo>
                    <a:pt x="11946" y="3182"/>
                    <a:pt x="11946" y="1454"/>
                    <a:pt x="11059" y="590"/>
                  </a:cubicBezTo>
                  <a:cubicBezTo>
                    <a:pt x="10171" y="-274"/>
                    <a:pt x="8396" y="-274"/>
                    <a:pt x="6472" y="1166"/>
                  </a:cubicBezTo>
                  <a:cubicBezTo>
                    <a:pt x="4549" y="2606"/>
                    <a:pt x="2478" y="5486"/>
                    <a:pt x="1146" y="8510"/>
                  </a:cubicBezTo>
                  <a:cubicBezTo>
                    <a:pt x="-185" y="11534"/>
                    <a:pt x="-777" y="14702"/>
                    <a:pt x="1738" y="16862"/>
                  </a:cubicBezTo>
                  <a:cubicBezTo>
                    <a:pt x="4253" y="19022"/>
                    <a:pt x="9875" y="20174"/>
                    <a:pt x="13574" y="20750"/>
                  </a:cubicBezTo>
                  <a:cubicBezTo>
                    <a:pt x="17272" y="21326"/>
                    <a:pt x="19048" y="21326"/>
                    <a:pt x="20823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2323052" y="5840928"/>
              <a:ext cx="3833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1543"/>
                    <a:pt x="12960" y="3086"/>
                    <a:pt x="9360" y="6686"/>
                  </a:cubicBezTo>
                  <a:cubicBezTo>
                    <a:pt x="5760" y="10286"/>
                    <a:pt x="2880" y="159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1104024" y="6317373"/>
              <a:ext cx="996691" cy="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21157"/>
                  </a:moveTo>
                  <a:cubicBezTo>
                    <a:pt x="1883" y="18071"/>
                    <a:pt x="3766" y="14986"/>
                    <a:pt x="5760" y="11386"/>
                  </a:cubicBezTo>
                  <a:cubicBezTo>
                    <a:pt x="7754" y="7786"/>
                    <a:pt x="9858" y="3671"/>
                    <a:pt x="12018" y="1614"/>
                  </a:cubicBezTo>
                  <a:cubicBezTo>
                    <a:pt x="14178" y="-443"/>
                    <a:pt x="16394" y="-443"/>
                    <a:pt x="18000" y="1100"/>
                  </a:cubicBezTo>
                  <a:cubicBezTo>
                    <a:pt x="19606" y="2643"/>
                    <a:pt x="20603" y="5729"/>
                    <a:pt x="21600" y="8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1418365" y="6385274"/>
              <a:ext cx="59801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7280"/>
                    <a:pt x="7754" y="12960"/>
                    <a:pt x="11354" y="9360"/>
                  </a:cubicBezTo>
                  <a:cubicBezTo>
                    <a:pt x="14954" y="5760"/>
                    <a:pt x="1827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2622059" y="5994265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2622059" y="6147602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4009757" y="5894596"/>
              <a:ext cx="23001" cy="40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4" fill="norm" stroke="1" extrusionOk="0">
                  <a:moveTo>
                    <a:pt x="21600" y="0"/>
                  </a:moveTo>
                  <a:cubicBezTo>
                    <a:pt x="16800" y="2880"/>
                    <a:pt x="12000" y="5760"/>
                    <a:pt x="8400" y="9556"/>
                  </a:cubicBezTo>
                  <a:cubicBezTo>
                    <a:pt x="4800" y="13353"/>
                    <a:pt x="2400" y="18065"/>
                    <a:pt x="1200" y="19833"/>
                  </a:cubicBezTo>
                  <a:cubicBezTo>
                    <a:pt x="0" y="21600"/>
                    <a:pt x="0" y="20422"/>
                    <a:pt x="0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884532" y="5881369"/>
              <a:ext cx="289665" cy="440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97" fill="norm" stroke="1" extrusionOk="0">
                  <a:moveTo>
                    <a:pt x="8007" y="1395"/>
                  </a:moveTo>
                  <a:cubicBezTo>
                    <a:pt x="8752" y="771"/>
                    <a:pt x="9497" y="147"/>
                    <a:pt x="10707" y="22"/>
                  </a:cubicBezTo>
                  <a:cubicBezTo>
                    <a:pt x="11917" y="-103"/>
                    <a:pt x="13593" y="272"/>
                    <a:pt x="15641" y="2020"/>
                  </a:cubicBezTo>
                  <a:cubicBezTo>
                    <a:pt x="17690" y="3768"/>
                    <a:pt x="20110" y="6889"/>
                    <a:pt x="20855" y="9573"/>
                  </a:cubicBezTo>
                  <a:cubicBezTo>
                    <a:pt x="21600" y="12258"/>
                    <a:pt x="20669" y="14505"/>
                    <a:pt x="18248" y="16378"/>
                  </a:cubicBezTo>
                  <a:cubicBezTo>
                    <a:pt x="15828" y="18251"/>
                    <a:pt x="11917" y="19749"/>
                    <a:pt x="8938" y="20561"/>
                  </a:cubicBezTo>
                  <a:cubicBezTo>
                    <a:pt x="5959" y="21372"/>
                    <a:pt x="3910" y="21497"/>
                    <a:pt x="2421" y="21497"/>
                  </a:cubicBezTo>
                  <a:cubicBezTo>
                    <a:pt x="931" y="21497"/>
                    <a:pt x="0" y="21372"/>
                    <a:pt x="0" y="21185"/>
                  </a:cubicBezTo>
                  <a:cubicBezTo>
                    <a:pt x="0" y="20998"/>
                    <a:pt x="931" y="20748"/>
                    <a:pt x="1862" y="20498"/>
                  </a:cubicBezTo>
                  <a:cubicBezTo>
                    <a:pt x="2793" y="20248"/>
                    <a:pt x="3724" y="19999"/>
                    <a:pt x="4655" y="19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4178427" y="6224270"/>
              <a:ext cx="5366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444"/>
                    <a:pt x="7200" y="6887"/>
                    <a:pt x="3600" y="10487"/>
                  </a:cubicBezTo>
                  <a:cubicBezTo>
                    <a:pt x="0" y="14087"/>
                    <a:pt x="0" y="178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3848753" y="5752420"/>
              <a:ext cx="27600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200" y="11375"/>
                    <a:pt x="12400" y="2735"/>
                    <a:pt x="16000" y="575"/>
                  </a:cubicBezTo>
                  <a:cubicBezTo>
                    <a:pt x="19600" y="-1585"/>
                    <a:pt x="206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4439100" y="6193603"/>
              <a:ext cx="199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4485101" y="6316272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5048833" y="6009599"/>
              <a:ext cx="4961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20967" y="0"/>
                  </a:moveTo>
                  <a:cubicBezTo>
                    <a:pt x="16647" y="4547"/>
                    <a:pt x="12327" y="9095"/>
                    <a:pt x="8547" y="12505"/>
                  </a:cubicBezTo>
                  <a:cubicBezTo>
                    <a:pt x="4767" y="15916"/>
                    <a:pt x="1527" y="18189"/>
                    <a:pt x="447" y="19516"/>
                  </a:cubicBezTo>
                  <a:cubicBezTo>
                    <a:pt x="-633" y="20842"/>
                    <a:pt x="447" y="21221"/>
                    <a:pt x="15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5172384" y="5964393"/>
              <a:ext cx="204216" cy="36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425" fill="norm" stroke="1" extrusionOk="0">
                  <a:moveTo>
                    <a:pt x="5023" y="4453"/>
                  </a:moveTo>
                  <a:cubicBezTo>
                    <a:pt x="7394" y="3103"/>
                    <a:pt x="9765" y="1753"/>
                    <a:pt x="11740" y="1003"/>
                  </a:cubicBezTo>
                  <a:cubicBezTo>
                    <a:pt x="13716" y="253"/>
                    <a:pt x="15296" y="103"/>
                    <a:pt x="16877" y="28"/>
                  </a:cubicBezTo>
                  <a:cubicBezTo>
                    <a:pt x="18457" y="-47"/>
                    <a:pt x="20038" y="-47"/>
                    <a:pt x="20696" y="1003"/>
                  </a:cubicBezTo>
                  <a:cubicBezTo>
                    <a:pt x="21355" y="2053"/>
                    <a:pt x="21092" y="4153"/>
                    <a:pt x="19906" y="5803"/>
                  </a:cubicBezTo>
                  <a:cubicBezTo>
                    <a:pt x="18721" y="7453"/>
                    <a:pt x="16614" y="8653"/>
                    <a:pt x="14638" y="9478"/>
                  </a:cubicBezTo>
                  <a:cubicBezTo>
                    <a:pt x="12662" y="10303"/>
                    <a:pt x="10818" y="10753"/>
                    <a:pt x="10950" y="10978"/>
                  </a:cubicBezTo>
                  <a:cubicBezTo>
                    <a:pt x="11082" y="11203"/>
                    <a:pt x="13189" y="11203"/>
                    <a:pt x="14770" y="11428"/>
                  </a:cubicBezTo>
                  <a:cubicBezTo>
                    <a:pt x="16350" y="11653"/>
                    <a:pt x="17404" y="12103"/>
                    <a:pt x="18326" y="13078"/>
                  </a:cubicBezTo>
                  <a:cubicBezTo>
                    <a:pt x="19248" y="14053"/>
                    <a:pt x="20038" y="15553"/>
                    <a:pt x="17667" y="17053"/>
                  </a:cubicBezTo>
                  <a:cubicBezTo>
                    <a:pt x="15296" y="18553"/>
                    <a:pt x="9765" y="20053"/>
                    <a:pt x="6209" y="20803"/>
                  </a:cubicBezTo>
                  <a:cubicBezTo>
                    <a:pt x="2653" y="21553"/>
                    <a:pt x="1072" y="21553"/>
                    <a:pt x="414" y="21178"/>
                  </a:cubicBezTo>
                  <a:cubicBezTo>
                    <a:pt x="-245" y="20803"/>
                    <a:pt x="18" y="20053"/>
                    <a:pt x="282" y="19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5465934" y="6071984"/>
              <a:ext cx="245882" cy="236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0833" fill="norm" stroke="1" extrusionOk="0">
                  <a:moveTo>
                    <a:pt x="16244" y="5308"/>
                  </a:moveTo>
                  <a:cubicBezTo>
                    <a:pt x="16460" y="3733"/>
                    <a:pt x="16676" y="2158"/>
                    <a:pt x="16244" y="1146"/>
                  </a:cubicBezTo>
                  <a:cubicBezTo>
                    <a:pt x="15812" y="133"/>
                    <a:pt x="14732" y="-317"/>
                    <a:pt x="12680" y="245"/>
                  </a:cubicBezTo>
                  <a:cubicBezTo>
                    <a:pt x="10628" y="808"/>
                    <a:pt x="7604" y="2383"/>
                    <a:pt x="5120" y="5083"/>
                  </a:cubicBezTo>
                  <a:cubicBezTo>
                    <a:pt x="2636" y="7783"/>
                    <a:pt x="692" y="11608"/>
                    <a:pt x="152" y="14646"/>
                  </a:cubicBezTo>
                  <a:cubicBezTo>
                    <a:pt x="-388" y="17683"/>
                    <a:pt x="476" y="19933"/>
                    <a:pt x="3284" y="20608"/>
                  </a:cubicBezTo>
                  <a:cubicBezTo>
                    <a:pt x="6092" y="21283"/>
                    <a:pt x="10844" y="20383"/>
                    <a:pt x="14300" y="18696"/>
                  </a:cubicBezTo>
                  <a:cubicBezTo>
                    <a:pt x="17756" y="17008"/>
                    <a:pt x="19916" y="14533"/>
                    <a:pt x="20564" y="11496"/>
                  </a:cubicBezTo>
                  <a:cubicBezTo>
                    <a:pt x="21212" y="8458"/>
                    <a:pt x="20348" y="4858"/>
                    <a:pt x="18836" y="2946"/>
                  </a:cubicBezTo>
                  <a:cubicBezTo>
                    <a:pt x="17324" y="1033"/>
                    <a:pt x="15164" y="808"/>
                    <a:pt x="13004" y="1146"/>
                  </a:cubicBezTo>
                  <a:cubicBezTo>
                    <a:pt x="10844" y="1483"/>
                    <a:pt x="8684" y="2383"/>
                    <a:pt x="6524" y="3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8502525" y="5778942"/>
              <a:ext cx="228302" cy="46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56" fill="norm" stroke="1" extrusionOk="0">
                  <a:moveTo>
                    <a:pt x="4930" y="3217"/>
                  </a:moveTo>
                  <a:cubicBezTo>
                    <a:pt x="4461" y="7348"/>
                    <a:pt x="3991" y="11479"/>
                    <a:pt x="3757" y="14253"/>
                  </a:cubicBezTo>
                  <a:cubicBezTo>
                    <a:pt x="3522" y="17027"/>
                    <a:pt x="3522" y="18443"/>
                    <a:pt x="3287" y="19564"/>
                  </a:cubicBezTo>
                  <a:cubicBezTo>
                    <a:pt x="3052" y="20686"/>
                    <a:pt x="2583" y="21512"/>
                    <a:pt x="2348" y="21453"/>
                  </a:cubicBezTo>
                  <a:cubicBezTo>
                    <a:pt x="2113" y="21394"/>
                    <a:pt x="2113" y="20450"/>
                    <a:pt x="3052" y="17794"/>
                  </a:cubicBezTo>
                  <a:cubicBezTo>
                    <a:pt x="3991" y="15138"/>
                    <a:pt x="5870" y="10771"/>
                    <a:pt x="7396" y="7938"/>
                  </a:cubicBezTo>
                  <a:cubicBezTo>
                    <a:pt x="8922" y="5105"/>
                    <a:pt x="10096" y="3807"/>
                    <a:pt x="11035" y="2804"/>
                  </a:cubicBezTo>
                  <a:cubicBezTo>
                    <a:pt x="11974" y="1801"/>
                    <a:pt x="12678" y="1092"/>
                    <a:pt x="13617" y="620"/>
                  </a:cubicBezTo>
                  <a:cubicBezTo>
                    <a:pt x="14557" y="148"/>
                    <a:pt x="15730" y="-88"/>
                    <a:pt x="16787" y="30"/>
                  </a:cubicBezTo>
                  <a:cubicBezTo>
                    <a:pt x="17844" y="148"/>
                    <a:pt x="18783" y="620"/>
                    <a:pt x="19722" y="2509"/>
                  </a:cubicBezTo>
                  <a:cubicBezTo>
                    <a:pt x="20661" y="4397"/>
                    <a:pt x="21600" y="7702"/>
                    <a:pt x="20426" y="10594"/>
                  </a:cubicBezTo>
                  <a:cubicBezTo>
                    <a:pt x="19252" y="13486"/>
                    <a:pt x="15965" y="15964"/>
                    <a:pt x="12678" y="17499"/>
                  </a:cubicBezTo>
                  <a:cubicBezTo>
                    <a:pt x="9391" y="19033"/>
                    <a:pt x="6104" y="19623"/>
                    <a:pt x="3991" y="19742"/>
                  </a:cubicBezTo>
                  <a:cubicBezTo>
                    <a:pt x="1878" y="19860"/>
                    <a:pt x="939" y="19505"/>
                    <a:pt x="0" y="19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8778531" y="6121523"/>
              <a:ext cx="199339" cy="15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3613"/>
                  </a:moveTo>
                  <a:cubicBezTo>
                    <a:pt x="831" y="2197"/>
                    <a:pt x="1662" y="780"/>
                    <a:pt x="2769" y="249"/>
                  </a:cubicBezTo>
                  <a:cubicBezTo>
                    <a:pt x="3877" y="-282"/>
                    <a:pt x="5262" y="72"/>
                    <a:pt x="6646" y="957"/>
                  </a:cubicBezTo>
                  <a:cubicBezTo>
                    <a:pt x="8031" y="1843"/>
                    <a:pt x="9415" y="3259"/>
                    <a:pt x="9692" y="6092"/>
                  </a:cubicBezTo>
                  <a:cubicBezTo>
                    <a:pt x="9969" y="8925"/>
                    <a:pt x="9138" y="13174"/>
                    <a:pt x="8031" y="15829"/>
                  </a:cubicBezTo>
                  <a:cubicBezTo>
                    <a:pt x="6923" y="18485"/>
                    <a:pt x="5538" y="19548"/>
                    <a:pt x="5677" y="20256"/>
                  </a:cubicBezTo>
                  <a:cubicBezTo>
                    <a:pt x="5815" y="20964"/>
                    <a:pt x="7477" y="21318"/>
                    <a:pt x="10385" y="20787"/>
                  </a:cubicBezTo>
                  <a:cubicBezTo>
                    <a:pt x="13292" y="20256"/>
                    <a:pt x="17446" y="18839"/>
                    <a:pt x="21600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8425856" y="5653691"/>
              <a:ext cx="26834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497" y="12302"/>
                    <a:pt x="6994" y="4448"/>
                    <a:pt x="10594" y="1502"/>
                  </a:cubicBezTo>
                  <a:cubicBezTo>
                    <a:pt x="14194" y="-1443"/>
                    <a:pt x="1789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4584770" y="3080866"/>
              <a:ext cx="544416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0" y="21600"/>
                  </a:moveTo>
                  <a:cubicBezTo>
                    <a:pt x="385" y="20842"/>
                    <a:pt x="770" y="20084"/>
                    <a:pt x="1130" y="19326"/>
                  </a:cubicBezTo>
                  <a:cubicBezTo>
                    <a:pt x="1489" y="18568"/>
                    <a:pt x="1824" y="17811"/>
                    <a:pt x="2148" y="17242"/>
                  </a:cubicBezTo>
                  <a:cubicBezTo>
                    <a:pt x="2472" y="16674"/>
                    <a:pt x="2786" y="16295"/>
                    <a:pt x="3136" y="15726"/>
                  </a:cubicBezTo>
                  <a:cubicBezTo>
                    <a:pt x="3485" y="15158"/>
                    <a:pt x="3870" y="14400"/>
                    <a:pt x="4215" y="13453"/>
                  </a:cubicBezTo>
                  <a:cubicBezTo>
                    <a:pt x="4559" y="12505"/>
                    <a:pt x="4863" y="11368"/>
                    <a:pt x="5182" y="10421"/>
                  </a:cubicBezTo>
                  <a:cubicBezTo>
                    <a:pt x="5501" y="9474"/>
                    <a:pt x="5836" y="8716"/>
                    <a:pt x="6200" y="7958"/>
                  </a:cubicBezTo>
                  <a:cubicBezTo>
                    <a:pt x="6565" y="7200"/>
                    <a:pt x="6960" y="6442"/>
                    <a:pt x="7355" y="5684"/>
                  </a:cubicBezTo>
                  <a:cubicBezTo>
                    <a:pt x="7750" y="4926"/>
                    <a:pt x="8146" y="4168"/>
                    <a:pt x="8556" y="3411"/>
                  </a:cubicBezTo>
                  <a:cubicBezTo>
                    <a:pt x="8966" y="2653"/>
                    <a:pt x="9392" y="1895"/>
                    <a:pt x="9812" y="1326"/>
                  </a:cubicBezTo>
                  <a:cubicBezTo>
                    <a:pt x="10233" y="758"/>
                    <a:pt x="10648" y="379"/>
                    <a:pt x="11068" y="189"/>
                  </a:cubicBezTo>
                  <a:cubicBezTo>
                    <a:pt x="11489" y="0"/>
                    <a:pt x="11914" y="0"/>
                    <a:pt x="12335" y="0"/>
                  </a:cubicBezTo>
                  <a:cubicBezTo>
                    <a:pt x="12755" y="0"/>
                    <a:pt x="13171" y="0"/>
                    <a:pt x="13571" y="0"/>
                  </a:cubicBezTo>
                  <a:cubicBezTo>
                    <a:pt x="13971" y="0"/>
                    <a:pt x="14356" y="0"/>
                    <a:pt x="14756" y="0"/>
                  </a:cubicBezTo>
                  <a:cubicBezTo>
                    <a:pt x="15156" y="0"/>
                    <a:pt x="15572" y="0"/>
                    <a:pt x="15967" y="189"/>
                  </a:cubicBezTo>
                  <a:cubicBezTo>
                    <a:pt x="16362" y="379"/>
                    <a:pt x="16737" y="758"/>
                    <a:pt x="17086" y="1137"/>
                  </a:cubicBezTo>
                  <a:cubicBezTo>
                    <a:pt x="17436" y="1516"/>
                    <a:pt x="17760" y="1895"/>
                    <a:pt x="18130" y="2274"/>
                  </a:cubicBezTo>
                  <a:cubicBezTo>
                    <a:pt x="18500" y="2653"/>
                    <a:pt x="18915" y="3032"/>
                    <a:pt x="19331" y="3411"/>
                  </a:cubicBezTo>
                  <a:cubicBezTo>
                    <a:pt x="19746" y="3789"/>
                    <a:pt x="20161" y="4168"/>
                    <a:pt x="20501" y="4547"/>
                  </a:cubicBezTo>
                  <a:cubicBezTo>
                    <a:pt x="20840" y="4926"/>
                    <a:pt x="21104" y="5305"/>
                    <a:pt x="21281" y="5874"/>
                  </a:cubicBezTo>
                  <a:cubicBezTo>
                    <a:pt x="21458" y="6442"/>
                    <a:pt x="21549" y="7200"/>
                    <a:pt x="21575" y="8147"/>
                  </a:cubicBezTo>
                  <a:cubicBezTo>
                    <a:pt x="21600" y="9095"/>
                    <a:pt x="21559" y="10232"/>
                    <a:pt x="21519" y="1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4730440" y="3395207"/>
              <a:ext cx="530545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" y="19440"/>
                    <a:pt x="291" y="17280"/>
                    <a:pt x="541" y="15660"/>
                  </a:cubicBezTo>
                  <a:cubicBezTo>
                    <a:pt x="791" y="14040"/>
                    <a:pt x="1145" y="12960"/>
                    <a:pt x="1545" y="11880"/>
                  </a:cubicBezTo>
                  <a:cubicBezTo>
                    <a:pt x="1946" y="10800"/>
                    <a:pt x="2393" y="9720"/>
                    <a:pt x="2835" y="8640"/>
                  </a:cubicBezTo>
                  <a:cubicBezTo>
                    <a:pt x="3277" y="7560"/>
                    <a:pt x="3714" y="6480"/>
                    <a:pt x="4089" y="5760"/>
                  </a:cubicBezTo>
                  <a:cubicBezTo>
                    <a:pt x="4464" y="5040"/>
                    <a:pt x="4776" y="4680"/>
                    <a:pt x="5109" y="4140"/>
                  </a:cubicBezTo>
                  <a:cubicBezTo>
                    <a:pt x="5442" y="3600"/>
                    <a:pt x="5795" y="2880"/>
                    <a:pt x="6175" y="2340"/>
                  </a:cubicBezTo>
                  <a:cubicBezTo>
                    <a:pt x="6555" y="1800"/>
                    <a:pt x="6961" y="1440"/>
                    <a:pt x="7366" y="1080"/>
                  </a:cubicBezTo>
                  <a:cubicBezTo>
                    <a:pt x="7772" y="720"/>
                    <a:pt x="8178" y="360"/>
                    <a:pt x="8605" y="180"/>
                  </a:cubicBezTo>
                  <a:cubicBezTo>
                    <a:pt x="9031" y="0"/>
                    <a:pt x="9479" y="0"/>
                    <a:pt x="9942" y="0"/>
                  </a:cubicBezTo>
                  <a:cubicBezTo>
                    <a:pt x="10405" y="0"/>
                    <a:pt x="10883" y="0"/>
                    <a:pt x="11237" y="0"/>
                  </a:cubicBezTo>
                  <a:cubicBezTo>
                    <a:pt x="11591" y="0"/>
                    <a:pt x="11820" y="0"/>
                    <a:pt x="12054" y="0"/>
                  </a:cubicBezTo>
                  <a:cubicBezTo>
                    <a:pt x="12288" y="0"/>
                    <a:pt x="12527" y="0"/>
                    <a:pt x="12772" y="180"/>
                  </a:cubicBezTo>
                  <a:cubicBezTo>
                    <a:pt x="13016" y="360"/>
                    <a:pt x="13266" y="720"/>
                    <a:pt x="13505" y="900"/>
                  </a:cubicBezTo>
                  <a:cubicBezTo>
                    <a:pt x="13745" y="1080"/>
                    <a:pt x="13973" y="1080"/>
                    <a:pt x="14322" y="1440"/>
                  </a:cubicBezTo>
                  <a:cubicBezTo>
                    <a:pt x="14671" y="1800"/>
                    <a:pt x="15139" y="2520"/>
                    <a:pt x="15576" y="3240"/>
                  </a:cubicBezTo>
                  <a:cubicBezTo>
                    <a:pt x="16013" y="3960"/>
                    <a:pt x="16418" y="4680"/>
                    <a:pt x="16798" y="5400"/>
                  </a:cubicBezTo>
                  <a:cubicBezTo>
                    <a:pt x="17178" y="6120"/>
                    <a:pt x="17532" y="6840"/>
                    <a:pt x="17932" y="7740"/>
                  </a:cubicBezTo>
                  <a:cubicBezTo>
                    <a:pt x="18333" y="8640"/>
                    <a:pt x="18780" y="9720"/>
                    <a:pt x="19207" y="10620"/>
                  </a:cubicBezTo>
                  <a:cubicBezTo>
                    <a:pt x="19634" y="11520"/>
                    <a:pt x="20039" y="12240"/>
                    <a:pt x="20435" y="14040"/>
                  </a:cubicBezTo>
                  <a:cubicBezTo>
                    <a:pt x="20830" y="15840"/>
                    <a:pt x="21215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9115872" y="5999376"/>
              <a:ext cx="222339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0800"/>
                    <a:pt x="11421" y="0"/>
                    <a:pt x="15021" y="0"/>
                  </a:cubicBezTo>
                  <a:cubicBezTo>
                    <a:pt x="18621" y="0"/>
                    <a:pt x="2011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161873" y="6109268"/>
              <a:ext cx="207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9690885" y="5834362"/>
              <a:ext cx="259531" cy="451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47" fill="norm" stroke="1" extrusionOk="0">
                  <a:moveTo>
                    <a:pt x="0" y="2876"/>
                  </a:moveTo>
                  <a:cubicBezTo>
                    <a:pt x="0" y="2266"/>
                    <a:pt x="0" y="1655"/>
                    <a:pt x="2012" y="1167"/>
                  </a:cubicBezTo>
                  <a:cubicBezTo>
                    <a:pt x="4024" y="679"/>
                    <a:pt x="8047" y="313"/>
                    <a:pt x="11435" y="130"/>
                  </a:cubicBezTo>
                  <a:cubicBezTo>
                    <a:pt x="14824" y="-53"/>
                    <a:pt x="17576" y="-53"/>
                    <a:pt x="19271" y="191"/>
                  </a:cubicBezTo>
                  <a:cubicBezTo>
                    <a:pt x="20965" y="435"/>
                    <a:pt x="21600" y="923"/>
                    <a:pt x="21494" y="1900"/>
                  </a:cubicBezTo>
                  <a:cubicBezTo>
                    <a:pt x="21388" y="2876"/>
                    <a:pt x="20541" y="4340"/>
                    <a:pt x="19165" y="7025"/>
                  </a:cubicBezTo>
                  <a:cubicBezTo>
                    <a:pt x="17788" y="9710"/>
                    <a:pt x="15882" y="13615"/>
                    <a:pt x="14506" y="16239"/>
                  </a:cubicBezTo>
                  <a:cubicBezTo>
                    <a:pt x="13129" y="18862"/>
                    <a:pt x="12282" y="20205"/>
                    <a:pt x="11435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9736886" y="6078600"/>
              <a:ext cx="253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5840"/>
                    <a:pt x="1309" y="10080"/>
                    <a:pt x="4909" y="6480"/>
                  </a:cubicBezTo>
                  <a:cubicBezTo>
                    <a:pt x="8509" y="2880"/>
                    <a:pt x="1505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10037990" y="5925263"/>
              <a:ext cx="290583" cy="32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97" fill="norm" stroke="1" extrusionOk="0">
                  <a:moveTo>
                    <a:pt x="20340" y="2531"/>
                  </a:moveTo>
                  <a:cubicBezTo>
                    <a:pt x="17571" y="2025"/>
                    <a:pt x="14802" y="1519"/>
                    <a:pt x="11848" y="2531"/>
                  </a:cubicBezTo>
                  <a:cubicBezTo>
                    <a:pt x="8894" y="3544"/>
                    <a:pt x="5756" y="6075"/>
                    <a:pt x="3725" y="8522"/>
                  </a:cubicBezTo>
                  <a:cubicBezTo>
                    <a:pt x="1694" y="10969"/>
                    <a:pt x="771" y="13331"/>
                    <a:pt x="310" y="15019"/>
                  </a:cubicBezTo>
                  <a:cubicBezTo>
                    <a:pt x="-152" y="16706"/>
                    <a:pt x="-152" y="17719"/>
                    <a:pt x="679" y="18816"/>
                  </a:cubicBezTo>
                  <a:cubicBezTo>
                    <a:pt x="1510" y="19913"/>
                    <a:pt x="3171" y="21094"/>
                    <a:pt x="5756" y="21347"/>
                  </a:cubicBezTo>
                  <a:cubicBezTo>
                    <a:pt x="8340" y="21600"/>
                    <a:pt x="11848" y="20925"/>
                    <a:pt x="14802" y="18478"/>
                  </a:cubicBezTo>
                  <a:cubicBezTo>
                    <a:pt x="17756" y="16031"/>
                    <a:pt x="20156" y="11813"/>
                    <a:pt x="20802" y="8522"/>
                  </a:cubicBezTo>
                  <a:cubicBezTo>
                    <a:pt x="21448" y="5231"/>
                    <a:pt x="20340" y="2869"/>
                    <a:pt x="18956" y="1603"/>
                  </a:cubicBezTo>
                  <a:cubicBezTo>
                    <a:pt x="17571" y="338"/>
                    <a:pt x="15910" y="169"/>
                    <a:pt x="142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791345" y="7238922"/>
              <a:ext cx="289680" cy="57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38" fill="norm" stroke="1" extrusionOk="0">
                  <a:moveTo>
                    <a:pt x="21290" y="1336"/>
                  </a:moveTo>
                  <a:cubicBezTo>
                    <a:pt x="20914" y="858"/>
                    <a:pt x="20539" y="380"/>
                    <a:pt x="19787" y="141"/>
                  </a:cubicBezTo>
                  <a:cubicBezTo>
                    <a:pt x="19036" y="-98"/>
                    <a:pt x="17909" y="-98"/>
                    <a:pt x="15749" y="667"/>
                  </a:cubicBezTo>
                  <a:cubicBezTo>
                    <a:pt x="13589" y="1431"/>
                    <a:pt x="10396" y="2960"/>
                    <a:pt x="7673" y="4967"/>
                  </a:cubicBezTo>
                  <a:cubicBezTo>
                    <a:pt x="4949" y="6975"/>
                    <a:pt x="2695" y="9460"/>
                    <a:pt x="1380" y="11897"/>
                  </a:cubicBezTo>
                  <a:cubicBezTo>
                    <a:pt x="66" y="14334"/>
                    <a:pt x="-310" y="16723"/>
                    <a:pt x="253" y="18348"/>
                  </a:cubicBezTo>
                  <a:cubicBezTo>
                    <a:pt x="817" y="19973"/>
                    <a:pt x="2320" y="20833"/>
                    <a:pt x="4480" y="21167"/>
                  </a:cubicBezTo>
                  <a:cubicBezTo>
                    <a:pt x="6640" y="21502"/>
                    <a:pt x="9457" y="21311"/>
                    <a:pt x="11993" y="20881"/>
                  </a:cubicBezTo>
                  <a:cubicBezTo>
                    <a:pt x="14528" y="20451"/>
                    <a:pt x="16782" y="19782"/>
                    <a:pt x="18097" y="19208"/>
                  </a:cubicBezTo>
                  <a:cubicBezTo>
                    <a:pt x="19412" y="18635"/>
                    <a:pt x="19787" y="18157"/>
                    <a:pt x="19975" y="17679"/>
                  </a:cubicBezTo>
                  <a:cubicBezTo>
                    <a:pt x="20163" y="17201"/>
                    <a:pt x="20163" y="16723"/>
                    <a:pt x="19787" y="16293"/>
                  </a:cubicBezTo>
                  <a:cubicBezTo>
                    <a:pt x="19412" y="15863"/>
                    <a:pt x="18660" y="15481"/>
                    <a:pt x="17533" y="15481"/>
                  </a:cubicBezTo>
                  <a:cubicBezTo>
                    <a:pt x="16407" y="15481"/>
                    <a:pt x="14904" y="15863"/>
                    <a:pt x="13401" y="16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1089835" y="7593884"/>
              <a:ext cx="182861" cy="18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642" fill="norm" stroke="1" extrusionOk="0">
                  <a:moveTo>
                    <a:pt x="20566" y="1174"/>
                  </a:moveTo>
                  <a:cubicBezTo>
                    <a:pt x="19366" y="310"/>
                    <a:pt x="18166" y="-554"/>
                    <a:pt x="15016" y="454"/>
                  </a:cubicBezTo>
                  <a:cubicBezTo>
                    <a:pt x="11866" y="1462"/>
                    <a:pt x="6766" y="4342"/>
                    <a:pt x="3766" y="7798"/>
                  </a:cubicBezTo>
                  <a:cubicBezTo>
                    <a:pt x="766" y="11254"/>
                    <a:pt x="-134" y="15286"/>
                    <a:pt x="16" y="17734"/>
                  </a:cubicBezTo>
                  <a:cubicBezTo>
                    <a:pt x="166" y="20182"/>
                    <a:pt x="1366" y="21046"/>
                    <a:pt x="3466" y="20470"/>
                  </a:cubicBezTo>
                  <a:cubicBezTo>
                    <a:pt x="5566" y="19894"/>
                    <a:pt x="8566" y="17878"/>
                    <a:pt x="10966" y="15142"/>
                  </a:cubicBezTo>
                  <a:cubicBezTo>
                    <a:pt x="13366" y="12406"/>
                    <a:pt x="15166" y="8950"/>
                    <a:pt x="16066" y="6358"/>
                  </a:cubicBezTo>
                  <a:cubicBezTo>
                    <a:pt x="16966" y="3766"/>
                    <a:pt x="16966" y="2038"/>
                    <a:pt x="16666" y="2902"/>
                  </a:cubicBezTo>
                  <a:cubicBezTo>
                    <a:pt x="16366" y="3766"/>
                    <a:pt x="15766" y="7222"/>
                    <a:pt x="15466" y="9814"/>
                  </a:cubicBezTo>
                  <a:cubicBezTo>
                    <a:pt x="15166" y="12406"/>
                    <a:pt x="15166" y="14134"/>
                    <a:pt x="15466" y="15862"/>
                  </a:cubicBezTo>
                  <a:cubicBezTo>
                    <a:pt x="15766" y="17590"/>
                    <a:pt x="16366" y="19318"/>
                    <a:pt x="17416" y="19894"/>
                  </a:cubicBezTo>
                  <a:cubicBezTo>
                    <a:pt x="18466" y="20470"/>
                    <a:pt x="19966" y="19894"/>
                    <a:pt x="21466" y="19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1303362" y="7621723"/>
              <a:ext cx="230006" cy="16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7824"/>
                  </a:moveTo>
                  <a:cubicBezTo>
                    <a:pt x="480" y="6136"/>
                    <a:pt x="960" y="4449"/>
                    <a:pt x="1440" y="4618"/>
                  </a:cubicBezTo>
                  <a:cubicBezTo>
                    <a:pt x="1920" y="4786"/>
                    <a:pt x="2400" y="6811"/>
                    <a:pt x="2640" y="9343"/>
                  </a:cubicBezTo>
                  <a:cubicBezTo>
                    <a:pt x="2880" y="11874"/>
                    <a:pt x="2880" y="14911"/>
                    <a:pt x="2760" y="17274"/>
                  </a:cubicBezTo>
                  <a:cubicBezTo>
                    <a:pt x="2640" y="19637"/>
                    <a:pt x="2400" y="21324"/>
                    <a:pt x="2280" y="21324"/>
                  </a:cubicBezTo>
                  <a:cubicBezTo>
                    <a:pt x="2160" y="21324"/>
                    <a:pt x="2160" y="19637"/>
                    <a:pt x="2760" y="16093"/>
                  </a:cubicBezTo>
                  <a:cubicBezTo>
                    <a:pt x="3360" y="12549"/>
                    <a:pt x="4560" y="7149"/>
                    <a:pt x="5640" y="3943"/>
                  </a:cubicBezTo>
                  <a:cubicBezTo>
                    <a:pt x="6720" y="737"/>
                    <a:pt x="7680" y="-276"/>
                    <a:pt x="8280" y="61"/>
                  </a:cubicBezTo>
                  <a:cubicBezTo>
                    <a:pt x="8880" y="399"/>
                    <a:pt x="9120" y="2086"/>
                    <a:pt x="9240" y="4449"/>
                  </a:cubicBezTo>
                  <a:cubicBezTo>
                    <a:pt x="9360" y="6811"/>
                    <a:pt x="9360" y="9849"/>
                    <a:pt x="9720" y="10187"/>
                  </a:cubicBezTo>
                  <a:cubicBezTo>
                    <a:pt x="10080" y="10524"/>
                    <a:pt x="10800" y="8162"/>
                    <a:pt x="11520" y="6305"/>
                  </a:cubicBezTo>
                  <a:cubicBezTo>
                    <a:pt x="12240" y="4449"/>
                    <a:pt x="12960" y="3099"/>
                    <a:pt x="13920" y="2424"/>
                  </a:cubicBezTo>
                  <a:cubicBezTo>
                    <a:pt x="14880" y="1749"/>
                    <a:pt x="16080" y="1749"/>
                    <a:pt x="16680" y="2593"/>
                  </a:cubicBezTo>
                  <a:cubicBezTo>
                    <a:pt x="17280" y="3437"/>
                    <a:pt x="17280" y="5124"/>
                    <a:pt x="18000" y="7993"/>
                  </a:cubicBezTo>
                  <a:cubicBezTo>
                    <a:pt x="18720" y="10862"/>
                    <a:pt x="20160" y="14912"/>
                    <a:pt x="21600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1564035" y="7599353"/>
              <a:ext cx="153338" cy="16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17325"/>
                  </a:moveTo>
                  <a:cubicBezTo>
                    <a:pt x="3960" y="14707"/>
                    <a:pt x="7920" y="12088"/>
                    <a:pt x="10620" y="10125"/>
                  </a:cubicBezTo>
                  <a:cubicBezTo>
                    <a:pt x="13320" y="8161"/>
                    <a:pt x="14760" y="6852"/>
                    <a:pt x="15660" y="5216"/>
                  </a:cubicBezTo>
                  <a:cubicBezTo>
                    <a:pt x="16560" y="3579"/>
                    <a:pt x="16920" y="1616"/>
                    <a:pt x="16200" y="634"/>
                  </a:cubicBezTo>
                  <a:cubicBezTo>
                    <a:pt x="15480" y="-348"/>
                    <a:pt x="13680" y="-348"/>
                    <a:pt x="10800" y="1779"/>
                  </a:cubicBezTo>
                  <a:cubicBezTo>
                    <a:pt x="7920" y="3907"/>
                    <a:pt x="3960" y="8161"/>
                    <a:pt x="1980" y="11597"/>
                  </a:cubicBezTo>
                  <a:cubicBezTo>
                    <a:pt x="0" y="15034"/>
                    <a:pt x="0" y="17652"/>
                    <a:pt x="3600" y="19125"/>
                  </a:cubicBezTo>
                  <a:cubicBezTo>
                    <a:pt x="7200" y="20597"/>
                    <a:pt x="14400" y="20925"/>
                    <a:pt x="21600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2001045" y="7441667"/>
              <a:ext cx="291340" cy="29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2912"/>
                  </a:moveTo>
                  <a:cubicBezTo>
                    <a:pt x="379" y="1980"/>
                    <a:pt x="758" y="1049"/>
                    <a:pt x="2558" y="491"/>
                  </a:cubicBezTo>
                  <a:cubicBezTo>
                    <a:pt x="4358" y="-68"/>
                    <a:pt x="7579" y="-254"/>
                    <a:pt x="9758" y="491"/>
                  </a:cubicBezTo>
                  <a:cubicBezTo>
                    <a:pt x="11937" y="1236"/>
                    <a:pt x="13074" y="2911"/>
                    <a:pt x="12600" y="5518"/>
                  </a:cubicBezTo>
                  <a:cubicBezTo>
                    <a:pt x="12126" y="8125"/>
                    <a:pt x="10042" y="11663"/>
                    <a:pt x="8432" y="13991"/>
                  </a:cubicBezTo>
                  <a:cubicBezTo>
                    <a:pt x="6821" y="16318"/>
                    <a:pt x="5684" y="17436"/>
                    <a:pt x="4832" y="18460"/>
                  </a:cubicBezTo>
                  <a:cubicBezTo>
                    <a:pt x="3979" y="19484"/>
                    <a:pt x="3411" y="20415"/>
                    <a:pt x="3600" y="20880"/>
                  </a:cubicBezTo>
                  <a:cubicBezTo>
                    <a:pt x="3789" y="21346"/>
                    <a:pt x="4737" y="21346"/>
                    <a:pt x="7863" y="21067"/>
                  </a:cubicBezTo>
                  <a:cubicBezTo>
                    <a:pt x="10989" y="20787"/>
                    <a:pt x="16295" y="20229"/>
                    <a:pt x="21600" y="19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871464" y="7908419"/>
              <a:ext cx="1098914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4" y="21600"/>
                  </a:moveTo>
                  <a:cubicBezTo>
                    <a:pt x="402" y="21600"/>
                    <a:pt x="0" y="21600"/>
                    <a:pt x="0" y="21600"/>
                  </a:cubicBezTo>
                  <a:cubicBezTo>
                    <a:pt x="0" y="21600"/>
                    <a:pt x="402" y="21600"/>
                    <a:pt x="1457" y="19957"/>
                  </a:cubicBezTo>
                  <a:cubicBezTo>
                    <a:pt x="2512" y="18313"/>
                    <a:pt x="4220" y="15026"/>
                    <a:pt x="6153" y="11739"/>
                  </a:cubicBezTo>
                  <a:cubicBezTo>
                    <a:pt x="8087" y="8452"/>
                    <a:pt x="10247" y="5165"/>
                    <a:pt x="12307" y="3052"/>
                  </a:cubicBezTo>
                  <a:cubicBezTo>
                    <a:pt x="14367" y="939"/>
                    <a:pt x="16326" y="0"/>
                    <a:pt x="17858" y="0"/>
                  </a:cubicBezTo>
                  <a:cubicBezTo>
                    <a:pt x="19390" y="0"/>
                    <a:pt x="20495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1327566" y="7964643"/>
              <a:ext cx="63514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1000" y="21600"/>
                  </a:moveTo>
                  <a:cubicBezTo>
                    <a:pt x="479" y="21257"/>
                    <a:pt x="-41" y="20914"/>
                    <a:pt x="2" y="20571"/>
                  </a:cubicBezTo>
                  <a:cubicBezTo>
                    <a:pt x="46" y="20229"/>
                    <a:pt x="653" y="19886"/>
                    <a:pt x="2388" y="18171"/>
                  </a:cubicBezTo>
                  <a:cubicBezTo>
                    <a:pt x="4123" y="16457"/>
                    <a:pt x="6986" y="13371"/>
                    <a:pt x="10369" y="10114"/>
                  </a:cubicBezTo>
                  <a:cubicBezTo>
                    <a:pt x="13752" y="6857"/>
                    <a:pt x="17655" y="3429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2491722" y="7504632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2476389" y="7696303"/>
              <a:ext cx="153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3189405" y="7466298"/>
              <a:ext cx="7668" cy="30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0"/>
                  </a:moveTo>
                  <a:cubicBezTo>
                    <a:pt x="0" y="4320"/>
                    <a:pt x="0" y="8640"/>
                    <a:pt x="0" y="11790"/>
                  </a:cubicBezTo>
                  <a:cubicBezTo>
                    <a:pt x="0" y="14940"/>
                    <a:pt x="0" y="16920"/>
                    <a:pt x="0" y="18540"/>
                  </a:cubicBezTo>
                  <a:cubicBezTo>
                    <a:pt x="0" y="20160"/>
                    <a:pt x="0" y="21420"/>
                    <a:pt x="3600" y="21510"/>
                  </a:cubicBezTo>
                  <a:cubicBezTo>
                    <a:pt x="7200" y="21600"/>
                    <a:pt x="14400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3149347" y="7388296"/>
              <a:ext cx="203618" cy="36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469" fill="norm" stroke="1" extrusionOk="0">
                  <a:moveTo>
                    <a:pt x="945" y="9528"/>
                  </a:moveTo>
                  <a:cubicBezTo>
                    <a:pt x="173" y="7128"/>
                    <a:pt x="-598" y="4728"/>
                    <a:pt x="688" y="2928"/>
                  </a:cubicBezTo>
                  <a:cubicBezTo>
                    <a:pt x="1973" y="1128"/>
                    <a:pt x="5316" y="-72"/>
                    <a:pt x="9045" y="3"/>
                  </a:cubicBezTo>
                  <a:cubicBezTo>
                    <a:pt x="12773" y="78"/>
                    <a:pt x="16888" y="1428"/>
                    <a:pt x="18945" y="3978"/>
                  </a:cubicBezTo>
                  <a:cubicBezTo>
                    <a:pt x="21002" y="6528"/>
                    <a:pt x="21002" y="10278"/>
                    <a:pt x="18945" y="13353"/>
                  </a:cubicBezTo>
                  <a:cubicBezTo>
                    <a:pt x="16888" y="16428"/>
                    <a:pt x="12773" y="18828"/>
                    <a:pt x="9945" y="20103"/>
                  </a:cubicBezTo>
                  <a:cubicBezTo>
                    <a:pt x="7116" y="21378"/>
                    <a:pt x="5573" y="21528"/>
                    <a:pt x="4159" y="21453"/>
                  </a:cubicBezTo>
                  <a:cubicBezTo>
                    <a:pt x="2745" y="21378"/>
                    <a:pt x="1459" y="21078"/>
                    <a:pt x="1459" y="20703"/>
                  </a:cubicBezTo>
                  <a:cubicBezTo>
                    <a:pt x="1459" y="20328"/>
                    <a:pt x="2745" y="19878"/>
                    <a:pt x="4288" y="19503"/>
                  </a:cubicBezTo>
                  <a:cubicBezTo>
                    <a:pt x="5831" y="19128"/>
                    <a:pt x="7631" y="18828"/>
                    <a:pt x="9431" y="18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3396409" y="7688636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3411743" y="7213292"/>
              <a:ext cx="7666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3664749" y="7527633"/>
              <a:ext cx="115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3657082" y="7627302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3986789" y="7245836"/>
              <a:ext cx="183972" cy="49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19" fill="norm" stroke="1" extrusionOk="0">
                  <a:moveTo>
                    <a:pt x="21300" y="1572"/>
                  </a:moveTo>
                  <a:cubicBezTo>
                    <a:pt x="21004" y="1021"/>
                    <a:pt x="20708" y="470"/>
                    <a:pt x="19821" y="195"/>
                  </a:cubicBezTo>
                  <a:cubicBezTo>
                    <a:pt x="18933" y="-81"/>
                    <a:pt x="17453" y="-81"/>
                    <a:pt x="15678" y="305"/>
                  </a:cubicBezTo>
                  <a:cubicBezTo>
                    <a:pt x="13903" y="690"/>
                    <a:pt x="11832" y="1462"/>
                    <a:pt x="10796" y="2454"/>
                  </a:cubicBezTo>
                  <a:cubicBezTo>
                    <a:pt x="9760" y="3446"/>
                    <a:pt x="9760" y="4658"/>
                    <a:pt x="10944" y="5595"/>
                  </a:cubicBezTo>
                  <a:cubicBezTo>
                    <a:pt x="12127" y="6531"/>
                    <a:pt x="14495" y="7192"/>
                    <a:pt x="15974" y="7799"/>
                  </a:cubicBezTo>
                  <a:cubicBezTo>
                    <a:pt x="17453" y="8405"/>
                    <a:pt x="18045" y="8956"/>
                    <a:pt x="17749" y="9452"/>
                  </a:cubicBezTo>
                  <a:cubicBezTo>
                    <a:pt x="17453" y="9948"/>
                    <a:pt x="16270" y="10388"/>
                    <a:pt x="14495" y="10939"/>
                  </a:cubicBezTo>
                  <a:cubicBezTo>
                    <a:pt x="12719" y="11490"/>
                    <a:pt x="10352" y="12152"/>
                    <a:pt x="9168" y="12813"/>
                  </a:cubicBezTo>
                  <a:cubicBezTo>
                    <a:pt x="7985" y="13474"/>
                    <a:pt x="7985" y="14135"/>
                    <a:pt x="6801" y="15182"/>
                  </a:cubicBezTo>
                  <a:cubicBezTo>
                    <a:pt x="5618" y="16229"/>
                    <a:pt x="3251" y="17662"/>
                    <a:pt x="1771" y="18709"/>
                  </a:cubicBezTo>
                  <a:cubicBezTo>
                    <a:pt x="292" y="19756"/>
                    <a:pt x="-300" y="20417"/>
                    <a:pt x="144" y="20858"/>
                  </a:cubicBezTo>
                  <a:cubicBezTo>
                    <a:pt x="588" y="21299"/>
                    <a:pt x="2067" y="21519"/>
                    <a:pt x="5470" y="21519"/>
                  </a:cubicBezTo>
                  <a:cubicBezTo>
                    <a:pt x="8873" y="21519"/>
                    <a:pt x="14199" y="21299"/>
                    <a:pt x="19525" y="21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4298058" y="7366630"/>
              <a:ext cx="239529" cy="29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451" fill="norm" stroke="1" extrusionOk="0">
                  <a:moveTo>
                    <a:pt x="5609" y="0"/>
                  </a:moveTo>
                  <a:cubicBezTo>
                    <a:pt x="4941" y="5354"/>
                    <a:pt x="4273" y="10708"/>
                    <a:pt x="3939" y="13938"/>
                  </a:cubicBezTo>
                  <a:cubicBezTo>
                    <a:pt x="3605" y="17169"/>
                    <a:pt x="3605" y="18277"/>
                    <a:pt x="3605" y="19292"/>
                  </a:cubicBezTo>
                  <a:cubicBezTo>
                    <a:pt x="3605" y="20308"/>
                    <a:pt x="3605" y="21231"/>
                    <a:pt x="3048" y="21415"/>
                  </a:cubicBezTo>
                  <a:cubicBezTo>
                    <a:pt x="2491" y="21600"/>
                    <a:pt x="1378" y="21046"/>
                    <a:pt x="710" y="20308"/>
                  </a:cubicBezTo>
                  <a:cubicBezTo>
                    <a:pt x="42" y="19569"/>
                    <a:pt x="-181" y="18646"/>
                    <a:pt x="153" y="17908"/>
                  </a:cubicBezTo>
                  <a:cubicBezTo>
                    <a:pt x="487" y="17169"/>
                    <a:pt x="1378" y="16615"/>
                    <a:pt x="3716" y="15323"/>
                  </a:cubicBezTo>
                  <a:cubicBezTo>
                    <a:pt x="6054" y="14031"/>
                    <a:pt x="9840" y="12000"/>
                    <a:pt x="13180" y="9323"/>
                  </a:cubicBezTo>
                  <a:cubicBezTo>
                    <a:pt x="16520" y="6646"/>
                    <a:pt x="19415" y="3323"/>
                    <a:pt x="20417" y="2954"/>
                  </a:cubicBezTo>
                  <a:cubicBezTo>
                    <a:pt x="21419" y="2585"/>
                    <a:pt x="20528" y="5169"/>
                    <a:pt x="19972" y="8308"/>
                  </a:cubicBezTo>
                  <a:cubicBezTo>
                    <a:pt x="19415" y="11446"/>
                    <a:pt x="19192" y="15138"/>
                    <a:pt x="18970" y="1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4638437" y="7596634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4745773" y="7657969"/>
              <a:ext cx="76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5067781" y="7271283"/>
              <a:ext cx="127834" cy="42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511" fill="norm" stroke="1" extrusionOk="0">
                  <a:moveTo>
                    <a:pt x="2541" y="7930"/>
                  </a:moveTo>
                  <a:cubicBezTo>
                    <a:pt x="2118" y="11164"/>
                    <a:pt x="1694" y="14397"/>
                    <a:pt x="1271" y="16402"/>
                  </a:cubicBezTo>
                  <a:cubicBezTo>
                    <a:pt x="847" y="18407"/>
                    <a:pt x="424" y="19183"/>
                    <a:pt x="212" y="19959"/>
                  </a:cubicBezTo>
                  <a:cubicBezTo>
                    <a:pt x="0" y="20735"/>
                    <a:pt x="0" y="21511"/>
                    <a:pt x="0" y="21511"/>
                  </a:cubicBezTo>
                  <a:cubicBezTo>
                    <a:pt x="0" y="21511"/>
                    <a:pt x="0" y="20735"/>
                    <a:pt x="424" y="18213"/>
                  </a:cubicBezTo>
                  <a:cubicBezTo>
                    <a:pt x="847" y="15691"/>
                    <a:pt x="1694" y="11422"/>
                    <a:pt x="3388" y="8254"/>
                  </a:cubicBezTo>
                  <a:cubicBezTo>
                    <a:pt x="5082" y="5085"/>
                    <a:pt x="7624" y="3015"/>
                    <a:pt x="9741" y="1786"/>
                  </a:cubicBezTo>
                  <a:cubicBezTo>
                    <a:pt x="11859" y="558"/>
                    <a:pt x="13553" y="170"/>
                    <a:pt x="15459" y="40"/>
                  </a:cubicBezTo>
                  <a:cubicBezTo>
                    <a:pt x="17365" y="-89"/>
                    <a:pt x="19482" y="40"/>
                    <a:pt x="20541" y="1269"/>
                  </a:cubicBezTo>
                  <a:cubicBezTo>
                    <a:pt x="21600" y="2498"/>
                    <a:pt x="21600" y="4826"/>
                    <a:pt x="18635" y="6572"/>
                  </a:cubicBezTo>
                  <a:cubicBezTo>
                    <a:pt x="15671" y="8318"/>
                    <a:pt x="9741" y="9482"/>
                    <a:pt x="3812" y="1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5251784" y="7570683"/>
              <a:ext cx="161005" cy="120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0" fill="norm" stroke="1" extrusionOk="0">
                  <a:moveTo>
                    <a:pt x="0" y="509"/>
                  </a:moveTo>
                  <a:cubicBezTo>
                    <a:pt x="1714" y="68"/>
                    <a:pt x="3429" y="-373"/>
                    <a:pt x="4457" y="509"/>
                  </a:cubicBezTo>
                  <a:cubicBezTo>
                    <a:pt x="5486" y="1390"/>
                    <a:pt x="5829" y="3594"/>
                    <a:pt x="5829" y="5798"/>
                  </a:cubicBezTo>
                  <a:cubicBezTo>
                    <a:pt x="5829" y="8002"/>
                    <a:pt x="5486" y="10207"/>
                    <a:pt x="4114" y="12851"/>
                  </a:cubicBezTo>
                  <a:cubicBezTo>
                    <a:pt x="2743" y="15496"/>
                    <a:pt x="343" y="18582"/>
                    <a:pt x="343" y="19905"/>
                  </a:cubicBezTo>
                  <a:cubicBezTo>
                    <a:pt x="343" y="21227"/>
                    <a:pt x="2743" y="20786"/>
                    <a:pt x="6686" y="19684"/>
                  </a:cubicBezTo>
                  <a:cubicBezTo>
                    <a:pt x="10629" y="18582"/>
                    <a:pt x="16114" y="16819"/>
                    <a:pt x="21600" y="15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5428122" y="7696303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5803797" y="7302866"/>
              <a:ext cx="127782" cy="23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fill="norm" stroke="1" extrusionOk="0">
                  <a:moveTo>
                    <a:pt x="0" y="9870"/>
                  </a:moveTo>
                  <a:cubicBezTo>
                    <a:pt x="0" y="15614"/>
                    <a:pt x="0" y="21359"/>
                    <a:pt x="648" y="20899"/>
                  </a:cubicBezTo>
                  <a:cubicBezTo>
                    <a:pt x="1296" y="20440"/>
                    <a:pt x="2592" y="13776"/>
                    <a:pt x="4536" y="9295"/>
                  </a:cubicBezTo>
                  <a:cubicBezTo>
                    <a:pt x="6480" y="4814"/>
                    <a:pt x="9072" y="2516"/>
                    <a:pt x="11880" y="1253"/>
                  </a:cubicBezTo>
                  <a:cubicBezTo>
                    <a:pt x="14688" y="-11"/>
                    <a:pt x="17712" y="-241"/>
                    <a:pt x="19440" y="219"/>
                  </a:cubicBezTo>
                  <a:cubicBezTo>
                    <a:pt x="21168" y="678"/>
                    <a:pt x="21600" y="1827"/>
                    <a:pt x="21600" y="2976"/>
                  </a:cubicBezTo>
                  <a:cubicBezTo>
                    <a:pt x="21600" y="4125"/>
                    <a:pt x="21168" y="5274"/>
                    <a:pt x="17496" y="7227"/>
                  </a:cubicBezTo>
                  <a:cubicBezTo>
                    <a:pt x="13824" y="9180"/>
                    <a:pt x="6912" y="11938"/>
                    <a:pt x="0" y="14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5895799" y="7509066"/>
              <a:ext cx="110721" cy="2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27" fill="norm" stroke="1" extrusionOk="0">
                  <a:moveTo>
                    <a:pt x="5891" y="297"/>
                  </a:moveTo>
                  <a:cubicBezTo>
                    <a:pt x="8345" y="62"/>
                    <a:pt x="10800" y="-173"/>
                    <a:pt x="12764" y="179"/>
                  </a:cubicBezTo>
                  <a:cubicBezTo>
                    <a:pt x="14727" y="531"/>
                    <a:pt x="16200" y="1471"/>
                    <a:pt x="17182" y="2527"/>
                  </a:cubicBezTo>
                  <a:cubicBezTo>
                    <a:pt x="18164" y="3584"/>
                    <a:pt x="18655" y="4757"/>
                    <a:pt x="17427" y="6166"/>
                  </a:cubicBezTo>
                  <a:cubicBezTo>
                    <a:pt x="16200" y="7575"/>
                    <a:pt x="13255" y="9218"/>
                    <a:pt x="13009" y="9923"/>
                  </a:cubicBezTo>
                  <a:cubicBezTo>
                    <a:pt x="12764" y="10627"/>
                    <a:pt x="15218" y="10392"/>
                    <a:pt x="17182" y="10744"/>
                  </a:cubicBezTo>
                  <a:cubicBezTo>
                    <a:pt x="19145" y="11097"/>
                    <a:pt x="20618" y="12036"/>
                    <a:pt x="21109" y="13210"/>
                  </a:cubicBezTo>
                  <a:cubicBezTo>
                    <a:pt x="21600" y="14384"/>
                    <a:pt x="21109" y="15792"/>
                    <a:pt x="17427" y="17201"/>
                  </a:cubicBezTo>
                  <a:cubicBezTo>
                    <a:pt x="13745" y="18610"/>
                    <a:pt x="6873" y="20018"/>
                    <a:pt x="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5780796" y="7512299"/>
              <a:ext cx="38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032"/>
                    <a:pt x="8640" y="8064"/>
                    <a:pt x="12240" y="11664"/>
                  </a:cubicBezTo>
                  <a:cubicBezTo>
                    <a:pt x="15840" y="15264"/>
                    <a:pt x="18720" y="18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6133471" y="7757638"/>
              <a:ext cx="13033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6456850" y="7395932"/>
              <a:ext cx="219544" cy="295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13" fill="norm" stroke="1" extrusionOk="0">
                  <a:moveTo>
                    <a:pt x="2101" y="658"/>
                  </a:moveTo>
                  <a:cubicBezTo>
                    <a:pt x="2350" y="6989"/>
                    <a:pt x="2598" y="13320"/>
                    <a:pt x="2722" y="16951"/>
                  </a:cubicBezTo>
                  <a:cubicBezTo>
                    <a:pt x="2846" y="20582"/>
                    <a:pt x="2846" y="21513"/>
                    <a:pt x="2598" y="21513"/>
                  </a:cubicBezTo>
                  <a:cubicBezTo>
                    <a:pt x="2350" y="21513"/>
                    <a:pt x="1853" y="20582"/>
                    <a:pt x="1357" y="19651"/>
                  </a:cubicBezTo>
                  <a:cubicBezTo>
                    <a:pt x="860" y="18720"/>
                    <a:pt x="364" y="17789"/>
                    <a:pt x="115" y="16858"/>
                  </a:cubicBezTo>
                  <a:cubicBezTo>
                    <a:pt x="-133" y="15927"/>
                    <a:pt x="-133" y="14996"/>
                    <a:pt x="1729" y="13692"/>
                  </a:cubicBezTo>
                  <a:cubicBezTo>
                    <a:pt x="3591" y="12389"/>
                    <a:pt x="7315" y="10713"/>
                    <a:pt x="10419" y="8758"/>
                  </a:cubicBezTo>
                  <a:cubicBezTo>
                    <a:pt x="13522" y="6803"/>
                    <a:pt x="16005" y="4568"/>
                    <a:pt x="17743" y="2892"/>
                  </a:cubicBezTo>
                  <a:cubicBezTo>
                    <a:pt x="19481" y="1216"/>
                    <a:pt x="20474" y="99"/>
                    <a:pt x="20970" y="6"/>
                  </a:cubicBezTo>
                  <a:cubicBezTo>
                    <a:pt x="21467" y="-87"/>
                    <a:pt x="21467" y="844"/>
                    <a:pt x="20846" y="3544"/>
                  </a:cubicBezTo>
                  <a:cubicBezTo>
                    <a:pt x="20226" y="6244"/>
                    <a:pt x="18984" y="10713"/>
                    <a:pt x="18364" y="13413"/>
                  </a:cubicBezTo>
                  <a:cubicBezTo>
                    <a:pt x="17743" y="16113"/>
                    <a:pt x="17743" y="17044"/>
                    <a:pt x="17743" y="17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6769819" y="7611968"/>
              <a:ext cx="69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fill="norm" stroke="1" extrusionOk="0">
                  <a:moveTo>
                    <a:pt x="20829" y="2160"/>
                  </a:moveTo>
                  <a:cubicBezTo>
                    <a:pt x="17743" y="1080"/>
                    <a:pt x="14658" y="0"/>
                    <a:pt x="11572" y="0"/>
                  </a:cubicBezTo>
                  <a:cubicBezTo>
                    <a:pt x="8486" y="0"/>
                    <a:pt x="5400" y="1080"/>
                    <a:pt x="3086" y="2520"/>
                  </a:cubicBezTo>
                  <a:cubicBezTo>
                    <a:pt x="772" y="3960"/>
                    <a:pt x="-771" y="5760"/>
                    <a:pt x="772" y="7200"/>
                  </a:cubicBezTo>
                  <a:cubicBezTo>
                    <a:pt x="2315" y="8640"/>
                    <a:pt x="6943" y="9720"/>
                    <a:pt x="10800" y="10980"/>
                  </a:cubicBezTo>
                  <a:cubicBezTo>
                    <a:pt x="14658" y="12240"/>
                    <a:pt x="17743" y="13680"/>
                    <a:pt x="18900" y="15300"/>
                  </a:cubicBezTo>
                  <a:cubicBezTo>
                    <a:pt x="20058" y="16920"/>
                    <a:pt x="19286" y="18720"/>
                    <a:pt x="15815" y="19800"/>
                  </a:cubicBezTo>
                  <a:cubicBezTo>
                    <a:pt x="12343" y="20880"/>
                    <a:pt x="6172" y="21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6800486" y="7581301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16200"/>
                    <a:pt x="9853" y="10800"/>
                    <a:pt x="13453" y="7200"/>
                  </a:cubicBezTo>
                  <a:cubicBezTo>
                    <a:pt x="17053" y="3600"/>
                    <a:pt x="1932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7030491" y="7711637"/>
              <a:ext cx="9967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7306498" y="7435631"/>
              <a:ext cx="766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86"/>
                    <a:pt x="7200" y="10971"/>
                    <a:pt x="3600" y="14571"/>
                  </a:cubicBezTo>
                  <a:cubicBezTo>
                    <a:pt x="0" y="18171"/>
                    <a:pt x="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7291164" y="7437906"/>
              <a:ext cx="221201" cy="289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31" fill="norm" stroke="1" extrusionOk="0">
                  <a:moveTo>
                    <a:pt x="0" y="14042"/>
                  </a:moveTo>
                  <a:cubicBezTo>
                    <a:pt x="4966" y="11389"/>
                    <a:pt x="9931" y="8736"/>
                    <a:pt x="13159" y="6747"/>
                  </a:cubicBezTo>
                  <a:cubicBezTo>
                    <a:pt x="16386" y="4757"/>
                    <a:pt x="17876" y="3431"/>
                    <a:pt x="19117" y="2199"/>
                  </a:cubicBezTo>
                  <a:cubicBezTo>
                    <a:pt x="20359" y="968"/>
                    <a:pt x="21352" y="-169"/>
                    <a:pt x="21476" y="20"/>
                  </a:cubicBezTo>
                  <a:cubicBezTo>
                    <a:pt x="21600" y="210"/>
                    <a:pt x="20855" y="1726"/>
                    <a:pt x="19862" y="5042"/>
                  </a:cubicBezTo>
                  <a:cubicBezTo>
                    <a:pt x="18869" y="8357"/>
                    <a:pt x="17628" y="13473"/>
                    <a:pt x="17007" y="16505"/>
                  </a:cubicBezTo>
                  <a:cubicBezTo>
                    <a:pt x="16386" y="19536"/>
                    <a:pt x="16386" y="20484"/>
                    <a:pt x="16386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7544169" y="7659518"/>
              <a:ext cx="176339" cy="14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4171"/>
                  </a:moveTo>
                  <a:cubicBezTo>
                    <a:pt x="939" y="2707"/>
                    <a:pt x="1878" y="1242"/>
                    <a:pt x="3287" y="510"/>
                  </a:cubicBezTo>
                  <a:cubicBezTo>
                    <a:pt x="4696" y="-222"/>
                    <a:pt x="6574" y="-222"/>
                    <a:pt x="7670" y="876"/>
                  </a:cubicBezTo>
                  <a:cubicBezTo>
                    <a:pt x="8765" y="1975"/>
                    <a:pt x="9078" y="4171"/>
                    <a:pt x="8765" y="6917"/>
                  </a:cubicBezTo>
                  <a:cubicBezTo>
                    <a:pt x="8452" y="9663"/>
                    <a:pt x="7513" y="12958"/>
                    <a:pt x="6574" y="15337"/>
                  </a:cubicBezTo>
                  <a:cubicBezTo>
                    <a:pt x="5635" y="17717"/>
                    <a:pt x="4696" y="19181"/>
                    <a:pt x="5165" y="20097"/>
                  </a:cubicBezTo>
                  <a:cubicBezTo>
                    <a:pt x="5635" y="21012"/>
                    <a:pt x="7513" y="21378"/>
                    <a:pt x="10487" y="21012"/>
                  </a:cubicBezTo>
                  <a:cubicBezTo>
                    <a:pt x="13461" y="20646"/>
                    <a:pt x="17530" y="19547"/>
                    <a:pt x="21600" y="18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7697506" y="7320629"/>
              <a:ext cx="111520" cy="4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477" fill="norm" stroke="1" extrusionOk="0">
                  <a:moveTo>
                    <a:pt x="11520" y="0"/>
                  </a:moveTo>
                  <a:cubicBezTo>
                    <a:pt x="13920" y="251"/>
                    <a:pt x="16320" y="502"/>
                    <a:pt x="18240" y="1381"/>
                  </a:cubicBezTo>
                  <a:cubicBezTo>
                    <a:pt x="20160" y="2260"/>
                    <a:pt x="21600" y="3767"/>
                    <a:pt x="20640" y="5023"/>
                  </a:cubicBezTo>
                  <a:cubicBezTo>
                    <a:pt x="19680" y="6279"/>
                    <a:pt x="16320" y="7284"/>
                    <a:pt x="13920" y="8037"/>
                  </a:cubicBezTo>
                  <a:cubicBezTo>
                    <a:pt x="11520" y="8791"/>
                    <a:pt x="10080" y="9293"/>
                    <a:pt x="9360" y="9858"/>
                  </a:cubicBezTo>
                  <a:cubicBezTo>
                    <a:pt x="8640" y="10423"/>
                    <a:pt x="8640" y="11051"/>
                    <a:pt x="10080" y="11930"/>
                  </a:cubicBezTo>
                  <a:cubicBezTo>
                    <a:pt x="11520" y="12809"/>
                    <a:pt x="14400" y="13940"/>
                    <a:pt x="16320" y="15321"/>
                  </a:cubicBezTo>
                  <a:cubicBezTo>
                    <a:pt x="18240" y="16702"/>
                    <a:pt x="19200" y="18335"/>
                    <a:pt x="19200" y="19465"/>
                  </a:cubicBezTo>
                  <a:cubicBezTo>
                    <a:pt x="19200" y="20595"/>
                    <a:pt x="18240" y="21223"/>
                    <a:pt x="14880" y="21412"/>
                  </a:cubicBezTo>
                  <a:cubicBezTo>
                    <a:pt x="11520" y="21600"/>
                    <a:pt x="5760" y="21349"/>
                    <a:pt x="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8763197" y="7315285"/>
              <a:ext cx="205127" cy="44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76" fill="norm" stroke="1" extrusionOk="0">
                  <a:moveTo>
                    <a:pt x="3123" y="5101"/>
                  </a:moveTo>
                  <a:cubicBezTo>
                    <a:pt x="3383" y="9197"/>
                    <a:pt x="3643" y="13294"/>
                    <a:pt x="3773" y="15653"/>
                  </a:cubicBezTo>
                  <a:cubicBezTo>
                    <a:pt x="3904" y="18011"/>
                    <a:pt x="3904" y="18632"/>
                    <a:pt x="3773" y="19439"/>
                  </a:cubicBezTo>
                  <a:cubicBezTo>
                    <a:pt x="3643" y="20246"/>
                    <a:pt x="3383" y="21239"/>
                    <a:pt x="3253" y="21363"/>
                  </a:cubicBezTo>
                  <a:cubicBezTo>
                    <a:pt x="3123" y="21487"/>
                    <a:pt x="3123" y="20742"/>
                    <a:pt x="2993" y="18384"/>
                  </a:cubicBezTo>
                  <a:cubicBezTo>
                    <a:pt x="2863" y="16025"/>
                    <a:pt x="2602" y="12053"/>
                    <a:pt x="2993" y="9073"/>
                  </a:cubicBezTo>
                  <a:cubicBezTo>
                    <a:pt x="3383" y="6094"/>
                    <a:pt x="4424" y="4108"/>
                    <a:pt x="5595" y="2742"/>
                  </a:cubicBezTo>
                  <a:cubicBezTo>
                    <a:pt x="6766" y="1377"/>
                    <a:pt x="8067" y="632"/>
                    <a:pt x="9369" y="259"/>
                  </a:cubicBezTo>
                  <a:cubicBezTo>
                    <a:pt x="10670" y="-113"/>
                    <a:pt x="11971" y="-113"/>
                    <a:pt x="13663" y="446"/>
                  </a:cubicBezTo>
                  <a:cubicBezTo>
                    <a:pt x="15354" y="1004"/>
                    <a:pt x="17436" y="2121"/>
                    <a:pt x="18998" y="3921"/>
                  </a:cubicBezTo>
                  <a:cubicBezTo>
                    <a:pt x="20559" y="5721"/>
                    <a:pt x="21600" y="8204"/>
                    <a:pt x="20299" y="10501"/>
                  </a:cubicBezTo>
                  <a:cubicBezTo>
                    <a:pt x="18998" y="12797"/>
                    <a:pt x="15354" y="14908"/>
                    <a:pt x="11581" y="16335"/>
                  </a:cubicBezTo>
                  <a:cubicBezTo>
                    <a:pt x="7807" y="17763"/>
                    <a:pt x="3904" y="18508"/>
                    <a:pt x="0" y="19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8977869" y="7644233"/>
              <a:ext cx="130337" cy="13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0" y="5646"/>
                  </a:moveTo>
                  <a:cubicBezTo>
                    <a:pt x="0" y="3682"/>
                    <a:pt x="0" y="1719"/>
                    <a:pt x="1271" y="737"/>
                  </a:cubicBezTo>
                  <a:cubicBezTo>
                    <a:pt x="2541" y="-245"/>
                    <a:pt x="5082" y="-245"/>
                    <a:pt x="6776" y="737"/>
                  </a:cubicBezTo>
                  <a:cubicBezTo>
                    <a:pt x="8471" y="1719"/>
                    <a:pt x="9318" y="3682"/>
                    <a:pt x="8682" y="6431"/>
                  </a:cubicBezTo>
                  <a:cubicBezTo>
                    <a:pt x="8047" y="9180"/>
                    <a:pt x="5929" y="12715"/>
                    <a:pt x="4023" y="15071"/>
                  </a:cubicBezTo>
                  <a:cubicBezTo>
                    <a:pt x="2118" y="17428"/>
                    <a:pt x="423" y="18606"/>
                    <a:pt x="635" y="19588"/>
                  </a:cubicBezTo>
                  <a:cubicBezTo>
                    <a:pt x="847" y="20570"/>
                    <a:pt x="2965" y="21355"/>
                    <a:pt x="6776" y="21159"/>
                  </a:cubicBezTo>
                  <a:cubicBezTo>
                    <a:pt x="10588" y="20962"/>
                    <a:pt x="16094" y="19784"/>
                    <a:pt x="21600" y="18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9062204" y="7113623"/>
              <a:ext cx="69003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9146539" y="7527633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9169540" y="7619635"/>
              <a:ext cx="130337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2118" y="17280"/>
                    <a:pt x="4235" y="21600"/>
                    <a:pt x="7835" y="19440"/>
                  </a:cubicBezTo>
                  <a:cubicBezTo>
                    <a:pt x="11435" y="17280"/>
                    <a:pt x="1651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9442706" y="7321766"/>
              <a:ext cx="148511" cy="43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471" fill="norm" stroke="1" extrusionOk="0">
                  <a:moveTo>
                    <a:pt x="20920" y="693"/>
                  </a:moveTo>
                  <a:cubicBezTo>
                    <a:pt x="19480" y="319"/>
                    <a:pt x="18040" y="-56"/>
                    <a:pt x="15700" y="6"/>
                  </a:cubicBezTo>
                  <a:cubicBezTo>
                    <a:pt x="13360" y="69"/>
                    <a:pt x="10120" y="568"/>
                    <a:pt x="7960" y="1193"/>
                  </a:cubicBezTo>
                  <a:cubicBezTo>
                    <a:pt x="5800" y="1817"/>
                    <a:pt x="4720" y="2566"/>
                    <a:pt x="4540" y="3253"/>
                  </a:cubicBezTo>
                  <a:cubicBezTo>
                    <a:pt x="4360" y="3939"/>
                    <a:pt x="5080" y="4564"/>
                    <a:pt x="6340" y="4938"/>
                  </a:cubicBezTo>
                  <a:cubicBezTo>
                    <a:pt x="7600" y="5313"/>
                    <a:pt x="9400" y="5438"/>
                    <a:pt x="10840" y="5750"/>
                  </a:cubicBezTo>
                  <a:cubicBezTo>
                    <a:pt x="12280" y="6062"/>
                    <a:pt x="13360" y="6561"/>
                    <a:pt x="13540" y="7123"/>
                  </a:cubicBezTo>
                  <a:cubicBezTo>
                    <a:pt x="13720" y="7685"/>
                    <a:pt x="13000" y="8309"/>
                    <a:pt x="11200" y="9058"/>
                  </a:cubicBezTo>
                  <a:cubicBezTo>
                    <a:pt x="9400" y="9808"/>
                    <a:pt x="6520" y="10682"/>
                    <a:pt x="4900" y="11805"/>
                  </a:cubicBezTo>
                  <a:cubicBezTo>
                    <a:pt x="3280" y="12929"/>
                    <a:pt x="2920" y="14302"/>
                    <a:pt x="2560" y="15301"/>
                  </a:cubicBezTo>
                  <a:cubicBezTo>
                    <a:pt x="2200" y="16300"/>
                    <a:pt x="1840" y="16924"/>
                    <a:pt x="1120" y="17736"/>
                  </a:cubicBezTo>
                  <a:cubicBezTo>
                    <a:pt x="400" y="18547"/>
                    <a:pt x="-680" y="19546"/>
                    <a:pt x="580" y="20233"/>
                  </a:cubicBezTo>
                  <a:cubicBezTo>
                    <a:pt x="1840" y="20920"/>
                    <a:pt x="5440" y="21294"/>
                    <a:pt x="8140" y="21419"/>
                  </a:cubicBezTo>
                  <a:cubicBezTo>
                    <a:pt x="10840" y="21544"/>
                    <a:pt x="12640" y="21419"/>
                    <a:pt x="14440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9759886" y="7319317"/>
              <a:ext cx="145559" cy="35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301" fill="norm" stroke="1" extrusionOk="0">
                  <a:moveTo>
                    <a:pt x="3352" y="6512"/>
                  </a:moveTo>
                  <a:cubicBezTo>
                    <a:pt x="2607" y="10802"/>
                    <a:pt x="1862" y="15091"/>
                    <a:pt x="1490" y="17695"/>
                  </a:cubicBezTo>
                  <a:cubicBezTo>
                    <a:pt x="1117" y="20300"/>
                    <a:pt x="1117" y="21219"/>
                    <a:pt x="931" y="21295"/>
                  </a:cubicBezTo>
                  <a:cubicBezTo>
                    <a:pt x="745" y="21372"/>
                    <a:pt x="372" y="20606"/>
                    <a:pt x="1117" y="17772"/>
                  </a:cubicBezTo>
                  <a:cubicBezTo>
                    <a:pt x="1862" y="14938"/>
                    <a:pt x="3724" y="10036"/>
                    <a:pt x="5586" y="6742"/>
                  </a:cubicBezTo>
                  <a:cubicBezTo>
                    <a:pt x="7448" y="3449"/>
                    <a:pt x="9310" y="1763"/>
                    <a:pt x="11172" y="844"/>
                  </a:cubicBezTo>
                  <a:cubicBezTo>
                    <a:pt x="13035" y="-75"/>
                    <a:pt x="14897" y="-228"/>
                    <a:pt x="16759" y="308"/>
                  </a:cubicBezTo>
                  <a:cubicBezTo>
                    <a:pt x="18621" y="844"/>
                    <a:pt x="20483" y="2070"/>
                    <a:pt x="21041" y="3525"/>
                  </a:cubicBezTo>
                  <a:cubicBezTo>
                    <a:pt x="21600" y="4980"/>
                    <a:pt x="20855" y="6666"/>
                    <a:pt x="17690" y="7968"/>
                  </a:cubicBezTo>
                  <a:cubicBezTo>
                    <a:pt x="14524" y="9270"/>
                    <a:pt x="8938" y="10189"/>
                    <a:pt x="5586" y="10802"/>
                  </a:cubicBezTo>
                  <a:cubicBezTo>
                    <a:pt x="2235" y="11415"/>
                    <a:pt x="1117" y="11721"/>
                    <a:pt x="0" y="12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9913223" y="7619635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9997558" y="7734637"/>
              <a:ext cx="9967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10235231" y="7374747"/>
              <a:ext cx="146158" cy="29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205" fill="norm" stroke="1" extrusionOk="0">
                  <a:moveTo>
                    <a:pt x="6590" y="4324"/>
                  </a:moveTo>
                  <a:cubicBezTo>
                    <a:pt x="5858" y="8318"/>
                    <a:pt x="5125" y="12311"/>
                    <a:pt x="4759" y="14761"/>
                  </a:cubicBezTo>
                  <a:cubicBezTo>
                    <a:pt x="4393" y="17212"/>
                    <a:pt x="4393" y="18119"/>
                    <a:pt x="4210" y="19118"/>
                  </a:cubicBezTo>
                  <a:cubicBezTo>
                    <a:pt x="4027" y="20116"/>
                    <a:pt x="3661" y="21205"/>
                    <a:pt x="3295" y="21205"/>
                  </a:cubicBezTo>
                  <a:cubicBezTo>
                    <a:pt x="2929" y="21205"/>
                    <a:pt x="2563" y="20116"/>
                    <a:pt x="2929" y="17121"/>
                  </a:cubicBezTo>
                  <a:cubicBezTo>
                    <a:pt x="3295" y="14126"/>
                    <a:pt x="4393" y="9225"/>
                    <a:pt x="5492" y="6230"/>
                  </a:cubicBezTo>
                  <a:cubicBezTo>
                    <a:pt x="6590" y="3235"/>
                    <a:pt x="7688" y="2146"/>
                    <a:pt x="8786" y="1239"/>
                  </a:cubicBezTo>
                  <a:cubicBezTo>
                    <a:pt x="9885" y="331"/>
                    <a:pt x="10983" y="-395"/>
                    <a:pt x="13180" y="240"/>
                  </a:cubicBezTo>
                  <a:cubicBezTo>
                    <a:pt x="15376" y="876"/>
                    <a:pt x="18671" y="2872"/>
                    <a:pt x="20136" y="4324"/>
                  </a:cubicBezTo>
                  <a:cubicBezTo>
                    <a:pt x="21600" y="5776"/>
                    <a:pt x="21234" y="6684"/>
                    <a:pt x="17573" y="7955"/>
                  </a:cubicBezTo>
                  <a:cubicBezTo>
                    <a:pt x="13912" y="9225"/>
                    <a:pt x="6956" y="10859"/>
                    <a:pt x="0" y="1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0342523" y="7581301"/>
              <a:ext cx="605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600" fill="norm" stroke="1" extrusionOk="0">
                  <a:moveTo>
                    <a:pt x="10382" y="0"/>
                  </a:moveTo>
                  <a:cubicBezTo>
                    <a:pt x="7790" y="1252"/>
                    <a:pt x="5198" y="2504"/>
                    <a:pt x="3038" y="3913"/>
                  </a:cubicBezTo>
                  <a:cubicBezTo>
                    <a:pt x="878" y="5322"/>
                    <a:pt x="-850" y="6887"/>
                    <a:pt x="446" y="7670"/>
                  </a:cubicBezTo>
                  <a:cubicBezTo>
                    <a:pt x="1742" y="8452"/>
                    <a:pt x="6062" y="8452"/>
                    <a:pt x="9950" y="7983"/>
                  </a:cubicBezTo>
                  <a:cubicBezTo>
                    <a:pt x="13838" y="7513"/>
                    <a:pt x="17294" y="6574"/>
                    <a:pt x="19022" y="6887"/>
                  </a:cubicBezTo>
                  <a:cubicBezTo>
                    <a:pt x="20750" y="7200"/>
                    <a:pt x="20750" y="8765"/>
                    <a:pt x="19886" y="11426"/>
                  </a:cubicBezTo>
                  <a:cubicBezTo>
                    <a:pt x="19022" y="14087"/>
                    <a:pt x="17294" y="17843"/>
                    <a:pt x="155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0426901" y="7719304"/>
              <a:ext cx="92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0649240" y="7414219"/>
              <a:ext cx="148641" cy="33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33" fill="norm" stroke="1" extrusionOk="0">
                  <a:moveTo>
                    <a:pt x="7688" y="6823"/>
                  </a:moveTo>
                  <a:cubicBezTo>
                    <a:pt x="5492" y="9956"/>
                    <a:pt x="3295" y="13089"/>
                    <a:pt x="2014" y="15232"/>
                  </a:cubicBezTo>
                  <a:cubicBezTo>
                    <a:pt x="732" y="17376"/>
                    <a:pt x="366" y="18530"/>
                    <a:pt x="183" y="19519"/>
                  </a:cubicBezTo>
                  <a:cubicBezTo>
                    <a:pt x="0" y="20509"/>
                    <a:pt x="0" y="21333"/>
                    <a:pt x="0" y="21333"/>
                  </a:cubicBezTo>
                  <a:cubicBezTo>
                    <a:pt x="0" y="21333"/>
                    <a:pt x="0" y="20509"/>
                    <a:pt x="549" y="17706"/>
                  </a:cubicBezTo>
                  <a:cubicBezTo>
                    <a:pt x="1098" y="14902"/>
                    <a:pt x="2197" y="10121"/>
                    <a:pt x="3478" y="6906"/>
                  </a:cubicBezTo>
                  <a:cubicBezTo>
                    <a:pt x="4759" y="3690"/>
                    <a:pt x="6224" y="2041"/>
                    <a:pt x="7871" y="1052"/>
                  </a:cubicBezTo>
                  <a:cubicBezTo>
                    <a:pt x="9519" y="63"/>
                    <a:pt x="11349" y="-267"/>
                    <a:pt x="13546" y="228"/>
                  </a:cubicBezTo>
                  <a:cubicBezTo>
                    <a:pt x="15742" y="722"/>
                    <a:pt x="18305" y="2041"/>
                    <a:pt x="19769" y="3113"/>
                  </a:cubicBezTo>
                  <a:cubicBezTo>
                    <a:pt x="21234" y="4185"/>
                    <a:pt x="21600" y="5009"/>
                    <a:pt x="21051" y="5669"/>
                  </a:cubicBezTo>
                  <a:cubicBezTo>
                    <a:pt x="20502" y="6328"/>
                    <a:pt x="19037" y="6823"/>
                    <a:pt x="15376" y="7400"/>
                  </a:cubicBezTo>
                  <a:cubicBezTo>
                    <a:pt x="11715" y="7977"/>
                    <a:pt x="5858" y="8637"/>
                    <a:pt x="0" y="9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0718241" y="7631385"/>
              <a:ext cx="115004" cy="17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21600" y="2252"/>
                  </a:moveTo>
                  <a:cubicBezTo>
                    <a:pt x="19200" y="1643"/>
                    <a:pt x="16800" y="1035"/>
                    <a:pt x="14400" y="579"/>
                  </a:cubicBezTo>
                  <a:cubicBezTo>
                    <a:pt x="12000" y="122"/>
                    <a:pt x="9600" y="-182"/>
                    <a:pt x="7440" y="122"/>
                  </a:cubicBezTo>
                  <a:cubicBezTo>
                    <a:pt x="5280" y="426"/>
                    <a:pt x="3360" y="1339"/>
                    <a:pt x="3600" y="3317"/>
                  </a:cubicBezTo>
                  <a:cubicBezTo>
                    <a:pt x="3840" y="5294"/>
                    <a:pt x="6240" y="8336"/>
                    <a:pt x="7680" y="10618"/>
                  </a:cubicBezTo>
                  <a:cubicBezTo>
                    <a:pt x="9120" y="12900"/>
                    <a:pt x="9600" y="14421"/>
                    <a:pt x="8160" y="16094"/>
                  </a:cubicBezTo>
                  <a:cubicBezTo>
                    <a:pt x="6720" y="17767"/>
                    <a:pt x="3360" y="19593"/>
                    <a:pt x="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0771909" y="7627302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0932913" y="7703970"/>
              <a:ext cx="69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500"/>
                    <a:pt x="16800" y="9000"/>
                    <a:pt x="13200" y="12600"/>
                  </a:cubicBezTo>
                  <a:cubicBezTo>
                    <a:pt x="9600" y="16200"/>
                    <a:pt x="4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1162918" y="7427964"/>
              <a:ext cx="8433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4670"/>
                    <a:pt x="13745" y="9341"/>
                    <a:pt x="10145" y="12941"/>
                  </a:cubicBezTo>
                  <a:cubicBezTo>
                    <a:pt x="6545" y="16541"/>
                    <a:pt x="3273" y="190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11151637" y="7472602"/>
              <a:ext cx="201199" cy="2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96" fill="norm" stroke="1" extrusionOk="0">
                  <a:moveTo>
                    <a:pt x="382" y="18156"/>
                  </a:moveTo>
                  <a:cubicBezTo>
                    <a:pt x="112" y="17042"/>
                    <a:pt x="-158" y="15929"/>
                    <a:pt x="112" y="14816"/>
                  </a:cubicBezTo>
                  <a:cubicBezTo>
                    <a:pt x="382" y="13702"/>
                    <a:pt x="1192" y="12589"/>
                    <a:pt x="3487" y="11141"/>
                  </a:cubicBezTo>
                  <a:cubicBezTo>
                    <a:pt x="5782" y="9694"/>
                    <a:pt x="9562" y="7912"/>
                    <a:pt x="12262" y="6465"/>
                  </a:cubicBezTo>
                  <a:cubicBezTo>
                    <a:pt x="14962" y="5018"/>
                    <a:pt x="16582" y="3904"/>
                    <a:pt x="17932" y="2679"/>
                  </a:cubicBezTo>
                  <a:cubicBezTo>
                    <a:pt x="19282" y="1455"/>
                    <a:pt x="20362" y="119"/>
                    <a:pt x="20902" y="7"/>
                  </a:cubicBezTo>
                  <a:cubicBezTo>
                    <a:pt x="21442" y="-104"/>
                    <a:pt x="21442" y="1009"/>
                    <a:pt x="20362" y="4795"/>
                  </a:cubicBezTo>
                  <a:cubicBezTo>
                    <a:pt x="19282" y="8581"/>
                    <a:pt x="17122" y="15038"/>
                    <a:pt x="14962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11362256" y="7651440"/>
              <a:ext cx="85808" cy="14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31" fill="norm" stroke="1" extrusionOk="0">
                  <a:moveTo>
                    <a:pt x="0" y="3242"/>
                  </a:moveTo>
                  <a:cubicBezTo>
                    <a:pt x="2541" y="1726"/>
                    <a:pt x="5082" y="210"/>
                    <a:pt x="7624" y="20"/>
                  </a:cubicBezTo>
                  <a:cubicBezTo>
                    <a:pt x="10165" y="-169"/>
                    <a:pt x="12706" y="968"/>
                    <a:pt x="13024" y="2294"/>
                  </a:cubicBezTo>
                  <a:cubicBezTo>
                    <a:pt x="13341" y="3620"/>
                    <a:pt x="11435" y="5136"/>
                    <a:pt x="12071" y="6273"/>
                  </a:cubicBezTo>
                  <a:cubicBezTo>
                    <a:pt x="12706" y="7410"/>
                    <a:pt x="15882" y="8168"/>
                    <a:pt x="18106" y="9494"/>
                  </a:cubicBezTo>
                  <a:cubicBezTo>
                    <a:pt x="20329" y="10820"/>
                    <a:pt x="21600" y="12715"/>
                    <a:pt x="21282" y="14420"/>
                  </a:cubicBezTo>
                  <a:cubicBezTo>
                    <a:pt x="20965" y="16126"/>
                    <a:pt x="19059" y="17642"/>
                    <a:pt x="15565" y="18778"/>
                  </a:cubicBezTo>
                  <a:cubicBezTo>
                    <a:pt x="12071" y="19915"/>
                    <a:pt x="6988" y="20673"/>
                    <a:pt x="1906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1477259" y="7734637"/>
              <a:ext cx="7666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1768598" y="7466298"/>
              <a:ext cx="8433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3909"/>
                    <a:pt x="11127" y="7817"/>
                    <a:pt x="7527" y="11417"/>
                  </a:cubicBezTo>
                  <a:cubicBezTo>
                    <a:pt x="3927" y="15017"/>
                    <a:pt x="1964" y="18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11768598" y="7476019"/>
              <a:ext cx="282534" cy="23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13" fill="norm" stroke="1" extrusionOk="0">
                  <a:moveTo>
                    <a:pt x="0" y="17232"/>
                  </a:moveTo>
                  <a:cubicBezTo>
                    <a:pt x="2530" y="15374"/>
                    <a:pt x="5059" y="13516"/>
                    <a:pt x="7978" y="11194"/>
                  </a:cubicBezTo>
                  <a:cubicBezTo>
                    <a:pt x="10897" y="8871"/>
                    <a:pt x="14205" y="6084"/>
                    <a:pt x="16249" y="4342"/>
                  </a:cubicBezTo>
                  <a:cubicBezTo>
                    <a:pt x="18292" y="2600"/>
                    <a:pt x="19070" y="1903"/>
                    <a:pt x="19849" y="1207"/>
                  </a:cubicBezTo>
                  <a:cubicBezTo>
                    <a:pt x="20627" y="510"/>
                    <a:pt x="21405" y="-187"/>
                    <a:pt x="21503" y="45"/>
                  </a:cubicBezTo>
                  <a:cubicBezTo>
                    <a:pt x="21600" y="278"/>
                    <a:pt x="21016" y="1439"/>
                    <a:pt x="19849" y="5155"/>
                  </a:cubicBezTo>
                  <a:cubicBezTo>
                    <a:pt x="18681" y="8871"/>
                    <a:pt x="16930" y="15142"/>
                    <a:pt x="15178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12038487" y="7680969"/>
              <a:ext cx="99959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600" fill="norm" stroke="1" extrusionOk="0">
                  <a:moveTo>
                    <a:pt x="6003" y="0"/>
                  </a:moveTo>
                  <a:cubicBezTo>
                    <a:pt x="3896" y="1108"/>
                    <a:pt x="1788" y="2215"/>
                    <a:pt x="735" y="3462"/>
                  </a:cubicBezTo>
                  <a:cubicBezTo>
                    <a:pt x="-319" y="4708"/>
                    <a:pt x="-319" y="6092"/>
                    <a:pt x="1261" y="6923"/>
                  </a:cubicBezTo>
                  <a:cubicBezTo>
                    <a:pt x="2842" y="7754"/>
                    <a:pt x="6003" y="8031"/>
                    <a:pt x="9691" y="7892"/>
                  </a:cubicBezTo>
                  <a:cubicBezTo>
                    <a:pt x="13379" y="7754"/>
                    <a:pt x="17593" y="7200"/>
                    <a:pt x="19437" y="7615"/>
                  </a:cubicBezTo>
                  <a:cubicBezTo>
                    <a:pt x="21281" y="8031"/>
                    <a:pt x="20754" y="9415"/>
                    <a:pt x="19174" y="11908"/>
                  </a:cubicBezTo>
                  <a:cubicBezTo>
                    <a:pt x="17593" y="14400"/>
                    <a:pt x="14959" y="18000"/>
                    <a:pt x="123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12236275" y="7458632"/>
              <a:ext cx="12169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13225" y="0"/>
                  </a:moveTo>
                  <a:cubicBezTo>
                    <a:pt x="15429" y="257"/>
                    <a:pt x="17633" y="514"/>
                    <a:pt x="19176" y="1543"/>
                  </a:cubicBezTo>
                  <a:cubicBezTo>
                    <a:pt x="20718" y="2571"/>
                    <a:pt x="21600" y="4371"/>
                    <a:pt x="20498" y="5786"/>
                  </a:cubicBezTo>
                  <a:cubicBezTo>
                    <a:pt x="19396" y="7200"/>
                    <a:pt x="16310" y="8229"/>
                    <a:pt x="13665" y="8871"/>
                  </a:cubicBezTo>
                  <a:cubicBezTo>
                    <a:pt x="11021" y="9514"/>
                    <a:pt x="8816" y="9771"/>
                    <a:pt x="8155" y="10221"/>
                  </a:cubicBezTo>
                  <a:cubicBezTo>
                    <a:pt x="7494" y="10671"/>
                    <a:pt x="8376" y="11314"/>
                    <a:pt x="10139" y="12214"/>
                  </a:cubicBezTo>
                  <a:cubicBezTo>
                    <a:pt x="11902" y="13114"/>
                    <a:pt x="14547" y="14271"/>
                    <a:pt x="15649" y="15621"/>
                  </a:cubicBezTo>
                  <a:cubicBezTo>
                    <a:pt x="16751" y="16971"/>
                    <a:pt x="16310" y="18514"/>
                    <a:pt x="15208" y="19543"/>
                  </a:cubicBezTo>
                  <a:cubicBezTo>
                    <a:pt x="14106" y="20571"/>
                    <a:pt x="12343" y="21086"/>
                    <a:pt x="9698" y="21343"/>
                  </a:cubicBezTo>
                  <a:cubicBezTo>
                    <a:pt x="7053" y="21600"/>
                    <a:pt x="352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5928665" y="5994265"/>
              <a:ext cx="28147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17191" y="0"/>
                  </a:moveTo>
                  <a:cubicBezTo>
                    <a:pt x="14491" y="2274"/>
                    <a:pt x="11791" y="4547"/>
                    <a:pt x="8995" y="7484"/>
                  </a:cubicBezTo>
                  <a:cubicBezTo>
                    <a:pt x="6198" y="10421"/>
                    <a:pt x="3305" y="14021"/>
                    <a:pt x="1666" y="16295"/>
                  </a:cubicBezTo>
                  <a:cubicBezTo>
                    <a:pt x="27" y="18568"/>
                    <a:pt x="-359" y="19516"/>
                    <a:pt x="316" y="19989"/>
                  </a:cubicBezTo>
                  <a:cubicBezTo>
                    <a:pt x="991" y="20463"/>
                    <a:pt x="2727" y="20463"/>
                    <a:pt x="6391" y="20653"/>
                  </a:cubicBezTo>
                  <a:cubicBezTo>
                    <a:pt x="10055" y="20842"/>
                    <a:pt x="15648" y="21221"/>
                    <a:pt x="212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6056803" y="6017265"/>
              <a:ext cx="195870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21600"/>
                  </a:moveTo>
                  <a:cubicBezTo>
                    <a:pt x="450" y="20359"/>
                    <a:pt x="900" y="19117"/>
                    <a:pt x="1603" y="18124"/>
                  </a:cubicBezTo>
                  <a:cubicBezTo>
                    <a:pt x="2306" y="17131"/>
                    <a:pt x="3263" y="16386"/>
                    <a:pt x="4247" y="15766"/>
                  </a:cubicBezTo>
                  <a:cubicBezTo>
                    <a:pt x="5231" y="15145"/>
                    <a:pt x="6244" y="14648"/>
                    <a:pt x="7228" y="14276"/>
                  </a:cubicBezTo>
                  <a:cubicBezTo>
                    <a:pt x="8213" y="13903"/>
                    <a:pt x="9169" y="13655"/>
                    <a:pt x="10125" y="13283"/>
                  </a:cubicBezTo>
                  <a:cubicBezTo>
                    <a:pt x="11081" y="12910"/>
                    <a:pt x="12037" y="12414"/>
                    <a:pt x="13078" y="11917"/>
                  </a:cubicBezTo>
                  <a:cubicBezTo>
                    <a:pt x="14119" y="11421"/>
                    <a:pt x="15244" y="10924"/>
                    <a:pt x="16327" y="10303"/>
                  </a:cubicBezTo>
                  <a:cubicBezTo>
                    <a:pt x="17409" y="9683"/>
                    <a:pt x="18450" y="8938"/>
                    <a:pt x="19223" y="8317"/>
                  </a:cubicBezTo>
                  <a:cubicBezTo>
                    <a:pt x="19997" y="7697"/>
                    <a:pt x="20503" y="7200"/>
                    <a:pt x="20869" y="6952"/>
                  </a:cubicBezTo>
                  <a:cubicBezTo>
                    <a:pt x="21234" y="6703"/>
                    <a:pt x="21459" y="6703"/>
                    <a:pt x="21530" y="5586"/>
                  </a:cubicBezTo>
                  <a:cubicBezTo>
                    <a:pt x="21600" y="4469"/>
                    <a:pt x="21516" y="2234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7842959" y="5994265"/>
              <a:ext cx="2078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8610" y="0"/>
                  </a:moveTo>
                  <a:cubicBezTo>
                    <a:pt x="7049" y="0"/>
                    <a:pt x="5487" y="0"/>
                    <a:pt x="3666" y="0"/>
                  </a:cubicBezTo>
                  <a:cubicBezTo>
                    <a:pt x="1844" y="0"/>
                    <a:pt x="-238" y="0"/>
                    <a:pt x="22" y="533"/>
                  </a:cubicBezTo>
                  <a:cubicBezTo>
                    <a:pt x="282" y="1067"/>
                    <a:pt x="2885" y="2133"/>
                    <a:pt x="6398" y="3733"/>
                  </a:cubicBezTo>
                  <a:cubicBezTo>
                    <a:pt x="9911" y="5333"/>
                    <a:pt x="14335" y="7467"/>
                    <a:pt x="17068" y="9067"/>
                  </a:cubicBezTo>
                  <a:cubicBezTo>
                    <a:pt x="19801" y="10667"/>
                    <a:pt x="20842" y="11733"/>
                    <a:pt x="21102" y="12933"/>
                  </a:cubicBezTo>
                  <a:cubicBezTo>
                    <a:pt x="21362" y="14133"/>
                    <a:pt x="20842" y="15467"/>
                    <a:pt x="18890" y="16933"/>
                  </a:cubicBezTo>
                  <a:cubicBezTo>
                    <a:pt x="16938" y="18400"/>
                    <a:pt x="13555" y="20000"/>
                    <a:pt x="101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6843484" y="5663227"/>
              <a:ext cx="217676" cy="31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17" fill="norm" stroke="1" extrusionOk="0">
                  <a:moveTo>
                    <a:pt x="21393" y="2219"/>
                  </a:moveTo>
                  <a:cubicBezTo>
                    <a:pt x="20891" y="1156"/>
                    <a:pt x="20388" y="94"/>
                    <a:pt x="19258" y="6"/>
                  </a:cubicBezTo>
                  <a:cubicBezTo>
                    <a:pt x="18128" y="-83"/>
                    <a:pt x="16370" y="802"/>
                    <a:pt x="13481" y="3104"/>
                  </a:cubicBezTo>
                  <a:cubicBezTo>
                    <a:pt x="10593" y="5406"/>
                    <a:pt x="6574" y="9124"/>
                    <a:pt x="4063" y="11779"/>
                  </a:cubicBezTo>
                  <a:cubicBezTo>
                    <a:pt x="1551" y="14435"/>
                    <a:pt x="547" y="16028"/>
                    <a:pt x="170" y="17356"/>
                  </a:cubicBezTo>
                  <a:cubicBezTo>
                    <a:pt x="-207" y="18684"/>
                    <a:pt x="44" y="19747"/>
                    <a:pt x="923" y="20455"/>
                  </a:cubicBezTo>
                  <a:cubicBezTo>
                    <a:pt x="1802" y="21163"/>
                    <a:pt x="3309" y="21517"/>
                    <a:pt x="5444" y="21517"/>
                  </a:cubicBezTo>
                  <a:cubicBezTo>
                    <a:pt x="7579" y="21517"/>
                    <a:pt x="10342" y="21163"/>
                    <a:pt x="12226" y="20720"/>
                  </a:cubicBezTo>
                  <a:cubicBezTo>
                    <a:pt x="14109" y="20278"/>
                    <a:pt x="15114" y="19747"/>
                    <a:pt x="15867" y="19038"/>
                  </a:cubicBezTo>
                  <a:cubicBezTo>
                    <a:pt x="16621" y="18330"/>
                    <a:pt x="17123" y="17445"/>
                    <a:pt x="16998" y="16560"/>
                  </a:cubicBezTo>
                  <a:cubicBezTo>
                    <a:pt x="16872" y="15674"/>
                    <a:pt x="16119" y="14789"/>
                    <a:pt x="14486" y="14169"/>
                  </a:cubicBezTo>
                  <a:cubicBezTo>
                    <a:pt x="12853" y="13550"/>
                    <a:pt x="10342" y="13196"/>
                    <a:pt x="8584" y="13284"/>
                  </a:cubicBezTo>
                  <a:cubicBezTo>
                    <a:pt x="6826" y="13373"/>
                    <a:pt x="5821" y="13904"/>
                    <a:pt x="4816" y="14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7171686" y="5725302"/>
              <a:ext cx="229954" cy="23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0552" fill="norm" stroke="1" extrusionOk="0">
                  <a:moveTo>
                    <a:pt x="15568" y="4780"/>
                  </a:moveTo>
                  <a:cubicBezTo>
                    <a:pt x="15109" y="3655"/>
                    <a:pt x="14649" y="2530"/>
                    <a:pt x="13270" y="1630"/>
                  </a:cubicBezTo>
                  <a:cubicBezTo>
                    <a:pt x="11891" y="730"/>
                    <a:pt x="9594" y="55"/>
                    <a:pt x="7066" y="1855"/>
                  </a:cubicBezTo>
                  <a:cubicBezTo>
                    <a:pt x="4538" y="3655"/>
                    <a:pt x="1781" y="7930"/>
                    <a:pt x="632" y="11418"/>
                  </a:cubicBezTo>
                  <a:cubicBezTo>
                    <a:pt x="-517" y="14905"/>
                    <a:pt x="-57" y="17605"/>
                    <a:pt x="1666" y="19180"/>
                  </a:cubicBezTo>
                  <a:cubicBezTo>
                    <a:pt x="3389" y="20755"/>
                    <a:pt x="6377" y="21205"/>
                    <a:pt x="9823" y="19292"/>
                  </a:cubicBezTo>
                  <a:cubicBezTo>
                    <a:pt x="13270" y="17380"/>
                    <a:pt x="17177" y="13105"/>
                    <a:pt x="19130" y="9730"/>
                  </a:cubicBezTo>
                  <a:cubicBezTo>
                    <a:pt x="21083" y="6355"/>
                    <a:pt x="21083" y="3880"/>
                    <a:pt x="19704" y="2193"/>
                  </a:cubicBezTo>
                  <a:cubicBezTo>
                    <a:pt x="18326" y="505"/>
                    <a:pt x="15568" y="-395"/>
                    <a:pt x="12696" y="167"/>
                  </a:cubicBezTo>
                  <a:cubicBezTo>
                    <a:pt x="9823" y="730"/>
                    <a:pt x="6836" y="2755"/>
                    <a:pt x="3849" y="4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3503745" y="8296656"/>
              <a:ext cx="260674" cy="45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152" fill="norm" stroke="1" extrusionOk="0">
                  <a:moveTo>
                    <a:pt x="5608" y="4164"/>
                  </a:moveTo>
                  <a:cubicBezTo>
                    <a:pt x="5815" y="7843"/>
                    <a:pt x="6023" y="11522"/>
                    <a:pt x="6127" y="14193"/>
                  </a:cubicBezTo>
                  <a:cubicBezTo>
                    <a:pt x="6231" y="16863"/>
                    <a:pt x="6231" y="18525"/>
                    <a:pt x="6231" y="19652"/>
                  </a:cubicBezTo>
                  <a:cubicBezTo>
                    <a:pt x="6231" y="20780"/>
                    <a:pt x="6231" y="21373"/>
                    <a:pt x="6023" y="21076"/>
                  </a:cubicBezTo>
                  <a:cubicBezTo>
                    <a:pt x="5815" y="20780"/>
                    <a:pt x="5400" y="19593"/>
                    <a:pt x="5192" y="17100"/>
                  </a:cubicBezTo>
                  <a:cubicBezTo>
                    <a:pt x="4985" y="14608"/>
                    <a:pt x="4985" y="10810"/>
                    <a:pt x="5712" y="7784"/>
                  </a:cubicBezTo>
                  <a:cubicBezTo>
                    <a:pt x="6438" y="4758"/>
                    <a:pt x="7892" y="2503"/>
                    <a:pt x="9658" y="1257"/>
                  </a:cubicBezTo>
                  <a:cubicBezTo>
                    <a:pt x="11423" y="10"/>
                    <a:pt x="13500" y="-227"/>
                    <a:pt x="15473" y="188"/>
                  </a:cubicBezTo>
                  <a:cubicBezTo>
                    <a:pt x="17446" y="604"/>
                    <a:pt x="19315" y="1672"/>
                    <a:pt x="20354" y="3511"/>
                  </a:cubicBezTo>
                  <a:cubicBezTo>
                    <a:pt x="21392" y="5351"/>
                    <a:pt x="21600" y="7962"/>
                    <a:pt x="20146" y="10573"/>
                  </a:cubicBezTo>
                  <a:cubicBezTo>
                    <a:pt x="18692" y="13184"/>
                    <a:pt x="15577" y="15795"/>
                    <a:pt x="11942" y="17457"/>
                  </a:cubicBezTo>
                  <a:cubicBezTo>
                    <a:pt x="8308" y="19118"/>
                    <a:pt x="4154" y="19830"/>
                    <a:pt x="0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3772084" y="8662325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235"/>
                    <a:pt x="10800" y="8471"/>
                    <a:pt x="7200" y="12071"/>
                  </a:cubicBezTo>
                  <a:cubicBezTo>
                    <a:pt x="3600" y="15671"/>
                    <a:pt x="1800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3525205" y="8179314"/>
              <a:ext cx="24688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133" y="21600"/>
                  </a:moveTo>
                  <a:cubicBezTo>
                    <a:pt x="-88" y="17100"/>
                    <a:pt x="-308" y="12600"/>
                    <a:pt x="1896" y="9000"/>
                  </a:cubicBezTo>
                  <a:cubicBezTo>
                    <a:pt x="4100" y="5400"/>
                    <a:pt x="8729" y="2700"/>
                    <a:pt x="12365" y="1350"/>
                  </a:cubicBezTo>
                  <a:cubicBezTo>
                    <a:pt x="16002" y="0"/>
                    <a:pt x="18647" y="0"/>
                    <a:pt x="212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4025090" y="8593324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4017423" y="8723660"/>
              <a:ext cx="191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801531" y="8319157"/>
              <a:ext cx="234459" cy="49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519" fill="norm" stroke="1" extrusionOk="0">
                  <a:moveTo>
                    <a:pt x="9651" y="6970"/>
                  </a:moveTo>
                  <a:cubicBezTo>
                    <a:pt x="9192" y="9992"/>
                    <a:pt x="8732" y="13013"/>
                    <a:pt x="8502" y="15252"/>
                  </a:cubicBezTo>
                  <a:cubicBezTo>
                    <a:pt x="8272" y="17490"/>
                    <a:pt x="8272" y="18945"/>
                    <a:pt x="8043" y="19952"/>
                  </a:cubicBezTo>
                  <a:cubicBezTo>
                    <a:pt x="7813" y="20959"/>
                    <a:pt x="7353" y="21519"/>
                    <a:pt x="6894" y="21519"/>
                  </a:cubicBezTo>
                  <a:cubicBezTo>
                    <a:pt x="6434" y="21519"/>
                    <a:pt x="5974" y="20959"/>
                    <a:pt x="5630" y="19225"/>
                  </a:cubicBezTo>
                  <a:cubicBezTo>
                    <a:pt x="5285" y="17490"/>
                    <a:pt x="5055" y="14580"/>
                    <a:pt x="5745" y="11390"/>
                  </a:cubicBezTo>
                  <a:cubicBezTo>
                    <a:pt x="6434" y="8201"/>
                    <a:pt x="8043" y="4731"/>
                    <a:pt x="9306" y="2773"/>
                  </a:cubicBezTo>
                  <a:cubicBezTo>
                    <a:pt x="10570" y="814"/>
                    <a:pt x="11489" y="367"/>
                    <a:pt x="12523" y="143"/>
                  </a:cubicBezTo>
                  <a:cubicBezTo>
                    <a:pt x="13557" y="-81"/>
                    <a:pt x="14706" y="-81"/>
                    <a:pt x="16085" y="423"/>
                  </a:cubicBezTo>
                  <a:cubicBezTo>
                    <a:pt x="17464" y="926"/>
                    <a:pt x="19072" y="1934"/>
                    <a:pt x="20106" y="3836"/>
                  </a:cubicBezTo>
                  <a:cubicBezTo>
                    <a:pt x="21140" y="5739"/>
                    <a:pt x="21600" y="8537"/>
                    <a:pt x="20221" y="10943"/>
                  </a:cubicBezTo>
                  <a:cubicBezTo>
                    <a:pt x="18843" y="13349"/>
                    <a:pt x="15626" y="15364"/>
                    <a:pt x="11949" y="16763"/>
                  </a:cubicBezTo>
                  <a:cubicBezTo>
                    <a:pt x="8272" y="18161"/>
                    <a:pt x="4136" y="18945"/>
                    <a:pt x="0" y="19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8996928" y="8715993"/>
              <a:ext cx="149612" cy="12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46" fill="norm" stroke="1" extrusionOk="0">
                  <a:moveTo>
                    <a:pt x="7154" y="0"/>
                  </a:moveTo>
                  <a:cubicBezTo>
                    <a:pt x="8985" y="450"/>
                    <a:pt x="10815" y="900"/>
                    <a:pt x="11364" y="2475"/>
                  </a:cubicBezTo>
                  <a:cubicBezTo>
                    <a:pt x="11913" y="4050"/>
                    <a:pt x="11181" y="6750"/>
                    <a:pt x="9534" y="9225"/>
                  </a:cubicBezTo>
                  <a:cubicBezTo>
                    <a:pt x="7886" y="11700"/>
                    <a:pt x="5324" y="13950"/>
                    <a:pt x="3310" y="15975"/>
                  </a:cubicBezTo>
                  <a:cubicBezTo>
                    <a:pt x="1296" y="18000"/>
                    <a:pt x="-168" y="19800"/>
                    <a:pt x="15" y="20700"/>
                  </a:cubicBezTo>
                  <a:cubicBezTo>
                    <a:pt x="198" y="21600"/>
                    <a:pt x="2029" y="21600"/>
                    <a:pt x="5873" y="21150"/>
                  </a:cubicBezTo>
                  <a:cubicBezTo>
                    <a:pt x="9717" y="20700"/>
                    <a:pt x="15574" y="19800"/>
                    <a:pt x="21432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8801531" y="8171647"/>
              <a:ext cx="26067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5" y="14400"/>
                    <a:pt x="5929" y="7200"/>
                    <a:pt x="9529" y="3600"/>
                  </a:cubicBezTo>
                  <a:cubicBezTo>
                    <a:pt x="13129" y="0"/>
                    <a:pt x="173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9345877" y="8635711"/>
              <a:ext cx="168672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73" y="11918"/>
                    <a:pt x="6545" y="3818"/>
                    <a:pt x="10145" y="1118"/>
                  </a:cubicBezTo>
                  <a:cubicBezTo>
                    <a:pt x="13745" y="-1582"/>
                    <a:pt x="1767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9368877" y="8784995"/>
              <a:ext cx="122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6065614" y="8386319"/>
              <a:ext cx="19819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476" y="0"/>
                  </a:moveTo>
                  <a:cubicBezTo>
                    <a:pt x="17599" y="3019"/>
                    <a:pt x="13722" y="6039"/>
                    <a:pt x="10538" y="8245"/>
                  </a:cubicBezTo>
                  <a:cubicBezTo>
                    <a:pt x="7353" y="10452"/>
                    <a:pt x="4861" y="11845"/>
                    <a:pt x="3061" y="13006"/>
                  </a:cubicBezTo>
                  <a:cubicBezTo>
                    <a:pt x="1261" y="14168"/>
                    <a:pt x="153" y="15097"/>
                    <a:pt x="14" y="16142"/>
                  </a:cubicBezTo>
                  <a:cubicBezTo>
                    <a:pt x="-124" y="17187"/>
                    <a:pt x="707" y="18348"/>
                    <a:pt x="3614" y="19277"/>
                  </a:cubicBezTo>
                  <a:cubicBezTo>
                    <a:pt x="6522" y="20206"/>
                    <a:pt x="11507" y="20903"/>
                    <a:pt x="164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6202473" y="8455321"/>
              <a:ext cx="16867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15" y="20800"/>
                    <a:pt x="2029" y="20000"/>
                    <a:pt x="3142" y="18800"/>
                  </a:cubicBezTo>
                  <a:cubicBezTo>
                    <a:pt x="4255" y="17600"/>
                    <a:pt x="5465" y="16000"/>
                    <a:pt x="6742" y="14800"/>
                  </a:cubicBezTo>
                  <a:cubicBezTo>
                    <a:pt x="8018" y="13600"/>
                    <a:pt x="9360" y="12800"/>
                    <a:pt x="10685" y="12000"/>
                  </a:cubicBezTo>
                  <a:cubicBezTo>
                    <a:pt x="12011" y="11200"/>
                    <a:pt x="13320" y="10400"/>
                    <a:pt x="14645" y="10000"/>
                  </a:cubicBezTo>
                  <a:cubicBezTo>
                    <a:pt x="15971" y="9600"/>
                    <a:pt x="17313" y="9600"/>
                    <a:pt x="18475" y="8000"/>
                  </a:cubicBezTo>
                  <a:cubicBezTo>
                    <a:pt x="19636" y="6400"/>
                    <a:pt x="20618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7774175" y="834031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7758842" y="8240649"/>
              <a:ext cx="23767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92"/>
                    <a:pt x="0" y="1385"/>
                    <a:pt x="1161" y="2285"/>
                  </a:cubicBezTo>
                  <a:cubicBezTo>
                    <a:pt x="2323" y="3185"/>
                    <a:pt x="4645" y="4292"/>
                    <a:pt x="8013" y="5677"/>
                  </a:cubicBezTo>
                  <a:cubicBezTo>
                    <a:pt x="11381" y="7062"/>
                    <a:pt x="15794" y="8723"/>
                    <a:pt x="18348" y="9831"/>
                  </a:cubicBezTo>
                  <a:cubicBezTo>
                    <a:pt x="20903" y="10938"/>
                    <a:pt x="21600" y="11492"/>
                    <a:pt x="21600" y="12392"/>
                  </a:cubicBezTo>
                  <a:cubicBezTo>
                    <a:pt x="21600" y="13292"/>
                    <a:pt x="20903" y="14538"/>
                    <a:pt x="18581" y="16131"/>
                  </a:cubicBezTo>
                  <a:cubicBezTo>
                    <a:pt x="16258" y="17723"/>
                    <a:pt x="12310" y="19662"/>
                    <a:pt x="83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6498546" y="8064312"/>
              <a:ext cx="22527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21393" y="0"/>
                  </a:moveTo>
                  <a:cubicBezTo>
                    <a:pt x="17753" y="1646"/>
                    <a:pt x="14112" y="3291"/>
                    <a:pt x="11078" y="4629"/>
                  </a:cubicBezTo>
                  <a:cubicBezTo>
                    <a:pt x="8045" y="5966"/>
                    <a:pt x="5618" y="6994"/>
                    <a:pt x="3676" y="7920"/>
                  </a:cubicBezTo>
                  <a:cubicBezTo>
                    <a:pt x="1735" y="8846"/>
                    <a:pt x="278" y="9669"/>
                    <a:pt x="36" y="10491"/>
                  </a:cubicBezTo>
                  <a:cubicBezTo>
                    <a:pt x="-207" y="11314"/>
                    <a:pt x="764" y="12137"/>
                    <a:pt x="3433" y="13269"/>
                  </a:cubicBezTo>
                  <a:cubicBezTo>
                    <a:pt x="6103" y="14400"/>
                    <a:pt x="10472" y="15840"/>
                    <a:pt x="13505" y="17280"/>
                  </a:cubicBezTo>
                  <a:cubicBezTo>
                    <a:pt x="16539" y="18720"/>
                    <a:pt x="18238" y="20160"/>
                    <a:pt x="199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6901299" y="8032280"/>
              <a:ext cx="190528" cy="31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78" fill="norm" stroke="1" extrusionOk="0">
                  <a:moveTo>
                    <a:pt x="21471" y="2201"/>
                  </a:moveTo>
                  <a:cubicBezTo>
                    <a:pt x="21471" y="1147"/>
                    <a:pt x="21471" y="94"/>
                    <a:pt x="20463" y="6"/>
                  </a:cubicBezTo>
                  <a:cubicBezTo>
                    <a:pt x="19455" y="-82"/>
                    <a:pt x="17439" y="796"/>
                    <a:pt x="14127" y="3342"/>
                  </a:cubicBezTo>
                  <a:cubicBezTo>
                    <a:pt x="10815" y="5889"/>
                    <a:pt x="6207" y="10103"/>
                    <a:pt x="3471" y="13089"/>
                  </a:cubicBezTo>
                  <a:cubicBezTo>
                    <a:pt x="735" y="16074"/>
                    <a:pt x="-129" y="17830"/>
                    <a:pt x="15" y="19059"/>
                  </a:cubicBezTo>
                  <a:cubicBezTo>
                    <a:pt x="159" y="20289"/>
                    <a:pt x="1311" y="20991"/>
                    <a:pt x="2751" y="21255"/>
                  </a:cubicBezTo>
                  <a:cubicBezTo>
                    <a:pt x="4191" y="21518"/>
                    <a:pt x="5919" y="21342"/>
                    <a:pt x="7647" y="20903"/>
                  </a:cubicBezTo>
                  <a:cubicBezTo>
                    <a:pt x="9375" y="20464"/>
                    <a:pt x="11103" y="19762"/>
                    <a:pt x="12255" y="18972"/>
                  </a:cubicBezTo>
                  <a:cubicBezTo>
                    <a:pt x="13407" y="18181"/>
                    <a:pt x="13983" y="17303"/>
                    <a:pt x="14271" y="16425"/>
                  </a:cubicBezTo>
                  <a:cubicBezTo>
                    <a:pt x="14559" y="15547"/>
                    <a:pt x="14559" y="14669"/>
                    <a:pt x="13695" y="13879"/>
                  </a:cubicBezTo>
                  <a:cubicBezTo>
                    <a:pt x="12831" y="13089"/>
                    <a:pt x="11103" y="12386"/>
                    <a:pt x="9231" y="12298"/>
                  </a:cubicBezTo>
                  <a:cubicBezTo>
                    <a:pt x="7359" y="12211"/>
                    <a:pt x="5343" y="12738"/>
                    <a:pt x="3327" y="13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7154262" y="8117980"/>
              <a:ext cx="176192" cy="20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0914" fill="norm" stroke="1" extrusionOk="0">
                  <a:moveTo>
                    <a:pt x="17626" y="2400"/>
                  </a:moveTo>
                  <a:cubicBezTo>
                    <a:pt x="14667" y="2133"/>
                    <a:pt x="11708" y="1867"/>
                    <a:pt x="8454" y="3467"/>
                  </a:cubicBezTo>
                  <a:cubicBezTo>
                    <a:pt x="5199" y="5067"/>
                    <a:pt x="1648" y="8533"/>
                    <a:pt x="465" y="12000"/>
                  </a:cubicBezTo>
                  <a:cubicBezTo>
                    <a:pt x="-719" y="15467"/>
                    <a:pt x="465" y="18933"/>
                    <a:pt x="2832" y="20267"/>
                  </a:cubicBezTo>
                  <a:cubicBezTo>
                    <a:pt x="5199" y="21600"/>
                    <a:pt x="8749" y="20800"/>
                    <a:pt x="11856" y="18533"/>
                  </a:cubicBezTo>
                  <a:cubicBezTo>
                    <a:pt x="14963" y="16267"/>
                    <a:pt x="17626" y="12533"/>
                    <a:pt x="19106" y="9867"/>
                  </a:cubicBezTo>
                  <a:cubicBezTo>
                    <a:pt x="20585" y="7200"/>
                    <a:pt x="20881" y="5600"/>
                    <a:pt x="19549" y="4133"/>
                  </a:cubicBezTo>
                  <a:cubicBezTo>
                    <a:pt x="18218" y="2667"/>
                    <a:pt x="15259" y="1333"/>
                    <a:pt x="123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4643101" y="8377207"/>
              <a:ext cx="148674" cy="37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37" fill="norm" stroke="1" extrusionOk="0">
                  <a:moveTo>
                    <a:pt x="13610" y="6561"/>
                  </a:moveTo>
                  <a:cubicBezTo>
                    <a:pt x="13976" y="5121"/>
                    <a:pt x="14342" y="3681"/>
                    <a:pt x="14342" y="2601"/>
                  </a:cubicBezTo>
                  <a:cubicBezTo>
                    <a:pt x="14342" y="1521"/>
                    <a:pt x="13976" y="801"/>
                    <a:pt x="12695" y="369"/>
                  </a:cubicBezTo>
                  <a:cubicBezTo>
                    <a:pt x="11413" y="-63"/>
                    <a:pt x="9217" y="-207"/>
                    <a:pt x="7020" y="441"/>
                  </a:cubicBezTo>
                  <a:cubicBezTo>
                    <a:pt x="4823" y="1089"/>
                    <a:pt x="2627" y="2529"/>
                    <a:pt x="1345" y="3609"/>
                  </a:cubicBezTo>
                  <a:cubicBezTo>
                    <a:pt x="64" y="4689"/>
                    <a:pt x="-302" y="5409"/>
                    <a:pt x="247" y="5985"/>
                  </a:cubicBezTo>
                  <a:cubicBezTo>
                    <a:pt x="796" y="6561"/>
                    <a:pt x="2261" y="6993"/>
                    <a:pt x="4823" y="6777"/>
                  </a:cubicBezTo>
                  <a:cubicBezTo>
                    <a:pt x="7386" y="6561"/>
                    <a:pt x="11047" y="5697"/>
                    <a:pt x="13976" y="5049"/>
                  </a:cubicBezTo>
                  <a:cubicBezTo>
                    <a:pt x="16905" y="4401"/>
                    <a:pt x="19101" y="3969"/>
                    <a:pt x="20200" y="4113"/>
                  </a:cubicBezTo>
                  <a:cubicBezTo>
                    <a:pt x="21298" y="4257"/>
                    <a:pt x="21298" y="4977"/>
                    <a:pt x="20383" y="7209"/>
                  </a:cubicBezTo>
                  <a:cubicBezTo>
                    <a:pt x="19467" y="9441"/>
                    <a:pt x="17637" y="13185"/>
                    <a:pt x="16356" y="15849"/>
                  </a:cubicBezTo>
                  <a:cubicBezTo>
                    <a:pt x="15074" y="18513"/>
                    <a:pt x="14342" y="20097"/>
                    <a:pt x="15257" y="20745"/>
                  </a:cubicBezTo>
                  <a:cubicBezTo>
                    <a:pt x="16173" y="21393"/>
                    <a:pt x="18735" y="21105"/>
                    <a:pt x="21298" y="20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4867820" y="8392185"/>
              <a:ext cx="246283" cy="34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53" fill="norm" stroke="1" extrusionOk="0">
                  <a:moveTo>
                    <a:pt x="13939" y="3422"/>
                  </a:moveTo>
                  <a:cubicBezTo>
                    <a:pt x="13057" y="2949"/>
                    <a:pt x="12176" y="2476"/>
                    <a:pt x="11184" y="2476"/>
                  </a:cubicBezTo>
                  <a:cubicBezTo>
                    <a:pt x="10192" y="2476"/>
                    <a:pt x="9090" y="2949"/>
                    <a:pt x="7327" y="4841"/>
                  </a:cubicBezTo>
                  <a:cubicBezTo>
                    <a:pt x="5564" y="6733"/>
                    <a:pt x="3139" y="10044"/>
                    <a:pt x="1706" y="12724"/>
                  </a:cubicBezTo>
                  <a:cubicBezTo>
                    <a:pt x="274" y="15405"/>
                    <a:pt x="-167" y="17454"/>
                    <a:pt x="53" y="18795"/>
                  </a:cubicBezTo>
                  <a:cubicBezTo>
                    <a:pt x="274" y="20135"/>
                    <a:pt x="1155" y="20765"/>
                    <a:pt x="2147" y="21081"/>
                  </a:cubicBezTo>
                  <a:cubicBezTo>
                    <a:pt x="3139" y="21396"/>
                    <a:pt x="4241" y="21396"/>
                    <a:pt x="6886" y="20056"/>
                  </a:cubicBezTo>
                  <a:cubicBezTo>
                    <a:pt x="9531" y="18716"/>
                    <a:pt x="13719" y="16035"/>
                    <a:pt x="16584" y="13040"/>
                  </a:cubicBezTo>
                  <a:cubicBezTo>
                    <a:pt x="19449" y="10044"/>
                    <a:pt x="20992" y="6733"/>
                    <a:pt x="21213" y="4289"/>
                  </a:cubicBezTo>
                  <a:cubicBezTo>
                    <a:pt x="21433" y="1846"/>
                    <a:pt x="20331" y="269"/>
                    <a:pt x="18127" y="32"/>
                  </a:cubicBezTo>
                  <a:cubicBezTo>
                    <a:pt x="15923" y="-204"/>
                    <a:pt x="12617" y="900"/>
                    <a:pt x="9311" y="2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9844221" y="8501322"/>
              <a:ext cx="23002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320"/>
                    <a:pt x="12000" y="8640"/>
                    <a:pt x="8400" y="12240"/>
                  </a:cubicBezTo>
                  <a:cubicBezTo>
                    <a:pt x="4800" y="15840"/>
                    <a:pt x="24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9973955" y="8608658"/>
              <a:ext cx="183237" cy="17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9" h="21193" fill="norm" stroke="1" extrusionOk="0">
                  <a:moveTo>
                    <a:pt x="18212" y="0"/>
                  </a:moveTo>
                  <a:cubicBezTo>
                    <a:pt x="14468" y="953"/>
                    <a:pt x="10724" y="1906"/>
                    <a:pt x="7556" y="4606"/>
                  </a:cubicBezTo>
                  <a:cubicBezTo>
                    <a:pt x="4388" y="7306"/>
                    <a:pt x="1796" y="11753"/>
                    <a:pt x="644" y="14771"/>
                  </a:cubicBezTo>
                  <a:cubicBezTo>
                    <a:pt x="-508" y="17788"/>
                    <a:pt x="-220" y="19376"/>
                    <a:pt x="2372" y="20329"/>
                  </a:cubicBezTo>
                  <a:cubicBezTo>
                    <a:pt x="4964" y="21282"/>
                    <a:pt x="9860" y="21600"/>
                    <a:pt x="13460" y="20488"/>
                  </a:cubicBezTo>
                  <a:cubicBezTo>
                    <a:pt x="17060" y="19376"/>
                    <a:pt x="19364" y="16835"/>
                    <a:pt x="20228" y="13659"/>
                  </a:cubicBezTo>
                  <a:cubicBezTo>
                    <a:pt x="21092" y="10482"/>
                    <a:pt x="20516" y="6671"/>
                    <a:pt x="19508" y="4447"/>
                  </a:cubicBezTo>
                  <a:cubicBezTo>
                    <a:pt x="18500" y="2223"/>
                    <a:pt x="17060" y="1588"/>
                    <a:pt x="16772" y="1747"/>
                  </a:cubicBezTo>
                  <a:cubicBezTo>
                    <a:pt x="16484" y="1906"/>
                    <a:pt x="17348" y="2859"/>
                    <a:pt x="18212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10288574" y="8583101"/>
              <a:ext cx="136274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fill="norm" stroke="1" extrusionOk="0">
                  <a:moveTo>
                    <a:pt x="18901" y="3005"/>
                  </a:moveTo>
                  <a:cubicBezTo>
                    <a:pt x="20079" y="2254"/>
                    <a:pt x="21257" y="1503"/>
                    <a:pt x="20864" y="939"/>
                  </a:cubicBezTo>
                  <a:cubicBezTo>
                    <a:pt x="20472" y="376"/>
                    <a:pt x="18508" y="0"/>
                    <a:pt x="15366" y="0"/>
                  </a:cubicBezTo>
                  <a:cubicBezTo>
                    <a:pt x="12224" y="0"/>
                    <a:pt x="7904" y="376"/>
                    <a:pt x="4762" y="1503"/>
                  </a:cubicBezTo>
                  <a:cubicBezTo>
                    <a:pt x="1621" y="2630"/>
                    <a:pt x="-343" y="4508"/>
                    <a:pt x="50" y="6480"/>
                  </a:cubicBezTo>
                  <a:cubicBezTo>
                    <a:pt x="442" y="8452"/>
                    <a:pt x="3192" y="10518"/>
                    <a:pt x="6137" y="12303"/>
                  </a:cubicBezTo>
                  <a:cubicBezTo>
                    <a:pt x="9082" y="14087"/>
                    <a:pt x="12224" y="15590"/>
                    <a:pt x="13795" y="16810"/>
                  </a:cubicBezTo>
                  <a:cubicBezTo>
                    <a:pt x="15366" y="18031"/>
                    <a:pt x="15366" y="18970"/>
                    <a:pt x="13402" y="19722"/>
                  </a:cubicBezTo>
                  <a:cubicBezTo>
                    <a:pt x="11439" y="20473"/>
                    <a:pt x="7512" y="21037"/>
                    <a:pt x="35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10388567" y="8542469"/>
              <a:ext cx="352676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226" y="11375"/>
                    <a:pt x="8452" y="2735"/>
                    <a:pt x="12052" y="575"/>
                  </a:cubicBezTo>
                  <a:cubicBezTo>
                    <a:pt x="15652" y="-1585"/>
                    <a:pt x="1862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073357" y="6362593"/>
              <a:ext cx="1019048" cy="13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49" fill="norm" stroke="1" extrusionOk="0">
                  <a:moveTo>
                    <a:pt x="0" y="9550"/>
                  </a:moveTo>
                  <a:cubicBezTo>
                    <a:pt x="1674" y="8350"/>
                    <a:pt x="3348" y="7150"/>
                    <a:pt x="5022" y="6150"/>
                  </a:cubicBezTo>
                  <a:cubicBezTo>
                    <a:pt x="6696" y="5150"/>
                    <a:pt x="8370" y="4350"/>
                    <a:pt x="10125" y="3550"/>
                  </a:cubicBezTo>
                  <a:cubicBezTo>
                    <a:pt x="11880" y="2750"/>
                    <a:pt x="13716" y="1950"/>
                    <a:pt x="15552" y="1350"/>
                  </a:cubicBezTo>
                  <a:cubicBezTo>
                    <a:pt x="17388" y="750"/>
                    <a:pt x="19224" y="350"/>
                    <a:pt x="20277" y="150"/>
                  </a:cubicBezTo>
                  <a:cubicBezTo>
                    <a:pt x="21330" y="-50"/>
                    <a:pt x="21600" y="-50"/>
                    <a:pt x="21519" y="150"/>
                  </a:cubicBezTo>
                  <a:cubicBezTo>
                    <a:pt x="21438" y="350"/>
                    <a:pt x="21006" y="750"/>
                    <a:pt x="19872" y="1550"/>
                  </a:cubicBezTo>
                  <a:cubicBezTo>
                    <a:pt x="18738" y="2350"/>
                    <a:pt x="16902" y="3550"/>
                    <a:pt x="15066" y="4550"/>
                  </a:cubicBezTo>
                  <a:cubicBezTo>
                    <a:pt x="13230" y="5550"/>
                    <a:pt x="11394" y="6350"/>
                    <a:pt x="10071" y="6950"/>
                  </a:cubicBezTo>
                  <a:cubicBezTo>
                    <a:pt x="8748" y="7550"/>
                    <a:pt x="7938" y="7950"/>
                    <a:pt x="8397" y="7350"/>
                  </a:cubicBezTo>
                  <a:cubicBezTo>
                    <a:pt x="8856" y="6750"/>
                    <a:pt x="10584" y="5150"/>
                    <a:pt x="12393" y="3950"/>
                  </a:cubicBezTo>
                  <a:cubicBezTo>
                    <a:pt x="14202" y="2750"/>
                    <a:pt x="16092" y="1950"/>
                    <a:pt x="17172" y="1550"/>
                  </a:cubicBezTo>
                  <a:cubicBezTo>
                    <a:pt x="18252" y="1150"/>
                    <a:pt x="18522" y="1150"/>
                    <a:pt x="18792" y="1150"/>
                  </a:cubicBezTo>
                  <a:cubicBezTo>
                    <a:pt x="19062" y="1150"/>
                    <a:pt x="19332" y="1150"/>
                    <a:pt x="19251" y="1750"/>
                  </a:cubicBezTo>
                  <a:cubicBezTo>
                    <a:pt x="19170" y="2350"/>
                    <a:pt x="18738" y="3550"/>
                    <a:pt x="17415" y="5950"/>
                  </a:cubicBezTo>
                  <a:cubicBezTo>
                    <a:pt x="16092" y="8350"/>
                    <a:pt x="13878" y="11950"/>
                    <a:pt x="12393" y="14550"/>
                  </a:cubicBezTo>
                  <a:cubicBezTo>
                    <a:pt x="10908" y="17150"/>
                    <a:pt x="10152" y="18750"/>
                    <a:pt x="9639" y="19750"/>
                  </a:cubicBezTo>
                  <a:cubicBezTo>
                    <a:pt x="9126" y="20750"/>
                    <a:pt x="8856" y="21150"/>
                    <a:pt x="8910" y="21350"/>
                  </a:cubicBezTo>
                  <a:cubicBezTo>
                    <a:pt x="8964" y="21550"/>
                    <a:pt x="9342" y="21550"/>
                    <a:pt x="10476" y="20350"/>
                  </a:cubicBezTo>
                  <a:cubicBezTo>
                    <a:pt x="11610" y="19150"/>
                    <a:pt x="13500" y="16750"/>
                    <a:pt x="15255" y="15150"/>
                  </a:cubicBezTo>
                  <a:cubicBezTo>
                    <a:pt x="17010" y="13550"/>
                    <a:pt x="18630" y="12750"/>
                    <a:pt x="20250" y="11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3128070" y="5463773"/>
              <a:ext cx="2767730" cy="7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4584"/>
                  </a:moveTo>
                  <a:cubicBezTo>
                    <a:pt x="80" y="2494"/>
                    <a:pt x="160" y="404"/>
                    <a:pt x="439" y="55"/>
                  </a:cubicBezTo>
                  <a:cubicBezTo>
                    <a:pt x="718" y="-293"/>
                    <a:pt x="1197" y="1101"/>
                    <a:pt x="1855" y="1797"/>
                  </a:cubicBezTo>
                  <a:cubicBezTo>
                    <a:pt x="2513" y="2494"/>
                    <a:pt x="3351" y="2494"/>
                    <a:pt x="4099" y="2494"/>
                  </a:cubicBezTo>
                  <a:cubicBezTo>
                    <a:pt x="4847" y="2494"/>
                    <a:pt x="5505" y="2494"/>
                    <a:pt x="6243" y="2494"/>
                  </a:cubicBezTo>
                  <a:cubicBezTo>
                    <a:pt x="6981" y="2494"/>
                    <a:pt x="7798" y="2494"/>
                    <a:pt x="8626" y="2494"/>
                  </a:cubicBezTo>
                  <a:cubicBezTo>
                    <a:pt x="9454" y="2494"/>
                    <a:pt x="10291" y="2494"/>
                    <a:pt x="11029" y="2494"/>
                  </a:cubicBezTo>
                  <a:cubicBezTo>
                    <a:pt x="11767" y="2494"/>
                    <a:pt x="12406" y="2494"/>
                    <a:pt x="13034" y="3191"/>
                  </a:cubicBezTo>
                  <a:cubicBezTo>
                    <a:pt x="13662" y="3888"/>
                    <a:pt x="14280" y="5281"/>
                    <a:pt x="14899" y="6675"/>
                  </a:cubicBezTo>
                  <a:cubicBezTo>
                    <a:pt x="15517" y="8068"/>
                    <a:pt x="16135" y="9462"/>
                    <a:pt x="16783" y="10855"/>
                  </a:cubicBezTo>
                  <a:cubicBezTo>
                    <a:pt x="17432" y="12249"/>
                    <a:pt x="18110" y="13642"/>
                    <a:pt x="18758" y="14339"/>
                  </a:cubicBezTo>
                  <a:cubicBezTo>
                    <a:pt x="19406" y="15036"/>
                    <a:pt x="20024" y="15036"/>
                    <a:pt x="20493" y="16081"/>
                  </a:cubicBezTo>
                  <a:cubicBezTo>
                    <a:pt x="20962" y="17126"/>
                    <a:pt x="21281" y="19217"/>
                    <a:pt x="21600" y="21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9085205" y="5496359"/>
              <a:ext cx="2622059" cy="4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3394"/>
                  </a:moveTo>
                  <a:cubicBezTo>
                    <a:pt x="926" y="3394"/>
                    <a:pt x="1853" y="3394"/>
                    <a:pt x="2726" y="2794"/>
                  </a:cubicBezTo>
                  <a:cubicBezTo>
                    <a:pt x="3600" y="2194"/>
                    <a:pt x="4421" y="994"/>
                    <a:pt x="5221" y="394"/>
                  </a:cubicBezTo>
                  <a:cubicBezTo>
                    <a:pt x="6021" y="-206"/>
                    <a:pt x="6800" y="-206"/>
                    <a:pt x="7632" y="994"/>
                  </a:cubicBezTo>
                  <a:cubicBezTo>
                    <a:pt x="8463" y="2194"/>
                    <a:pt x="9347" y="4594"/>
                    <a:pt x="10179" y="6994"/>
                  </a:cubicBezTo>
                  <a:cubicBezTo>
                    <a:pt x="11011" y="9394"/>
                    <a:pt x="11789" y="11794"/>
                    <a:pt x="12537" y="14194"/>
                  </a:cubicBezTo>
                  <a:cubicBezTo>
                    <a:pt x="13284" y="16594"/>
                    <a:pt x="14000" y="18994"/>
                    <a:pt x="14768" y="20194"/>
                  </a:cubicBezTo>
                  <a:cubicBezTo>
                    <a:pt x="15537" y="21394"/>
                    <a:pt x="16358" y="21394"/>
                    <a:pt x="17189" y="21394"/>
                  </a:cubicBezTo>
                  <a:cubicBezTo>
                    <a:pt x="18021" y="21394"/>
                    <a:pt x="18863" y="21394"/>
                    <a:pt x="19600" y="21394"/>
                  </a:cubicBezTo>
                  <a:cubicBezTo>
                    <a:pt x="20337" y="21394"/>
                    <a:pt x="20968" y="21394"/>
                    <a:pt x="2160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4055757" y="7838389"/>
              <a:ext cx="3634084" cy="79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9047"/>
                  </a:moveTo>
                  <a:cubicBezTo>
                    <a:pt x="623" y="8372"/>
                    <a:pt x="1246" y="7697"/>
                    <a:pt x="1823" y="6684"/>
                  </a:cubicBezTo>
                  <a:cubicBezTo>
                    <a:pt x="2400" y="5672"/>
                    <a:pt x="2932" y="4322"/>
                    <a:pt x="3486" y="3647"/>
                  </a:cubicBezTo>
                  <a:cubicBezTo>
                    <a:pt x="4041" y="2972"/>
                    <a:pt x="4618" y="2972"/>
                    <a:pt x="5043" y="2972"/>
                  </a:cubicBezTo>
                  <a:cubicBezTo>
                    <a:pt x="5468" y="2972"/>
                    <a:pt x="5742" y="2972"/>
                    <a:pt x="5932" y="3985"/>
                  </a:cubicBezTo>
                  <a:cubicBezTo>
                    <a:pt x="6122" y="4997"/>
                    <a:pt x="6228" y="7022"/>
                    <a:pt x="6243" y="8710"/>
                  </a:cubicBezTo>
                  <a:cubicBezTo>
                    <a:pt x="6258" y="10397"/>
                    <a:pt x="6182" y="11747"/>
                    <a:pt x="5901" y="13097"/>
                  </a:cubicBezTo>
                  <a:cubicBezTo>
                    <a:pt x="5620" y="14447"/>
                    <a:pt x="5134" y="15797"/>
                    <a:pt x="4808" y="16809"/>
                  </a:cubicBezTo>
                  <a:cubicBezTo>
                    <a:pt x="4481" y="17822"/>
                    <a:pt x="4314" y="18497"/>
                    <a:pt x="4177" y="19172"/>
                  </a:cubicBezTo>
                  <a:cubicBezTo>
                    <a:pt x="4041" y="19847"/>
                    <a:pt x="3934" y="20522"/>
                    <a:pt x="3927" y="20859"/>
                  </a:cubicBezTo>
                  <a:cubicBezTo>
                    <a:pt x="3919" y="21197"/>
                    <a:pt x="4010" y="21197"/>
                    <a:pt x="4306" y="19510"/>
                  </a:cubicBezTo>
                  <a:cubicBezTo>
                    <a:pt x="4603" y="17822"/>
                    <a:pt x="5104" y="14447"/>
                    <a:pt x="5613" y="11747"/>
                  </a:cubicBezTo>
                  <a:cubicBezTo>
                    <a:pt x="6122" y="9047"/>
                    <a:pt x="6638" y="7022"/>
                    <a:pt x="7185" y="5335"/>
                  </a:cubicBezTo>
                  <a:cubicBezTo>
                    <a:pt x="7732" y="3647"/>
                    <a:pt x="8309" y="2297"/>
                    <a:pt x="8856" y="1285"/>
                  </a:cubicBezTo>
                  <a:cubicBezTo>
                    <a:pt x="9403" y="272"/>
                    <a:pt x="9919" y="-403"/>
                    <a:pt x="10382" y="272"/>
                  </a:cubicBezTo>
                  <a:cubicBezTo>
                    <a:pt x="10846" y="947"/>
                    <a:pt x="11256" y="2972"/>
                    <a:pt x="11499" y="4322"/>
                  </a:cubicBezTo>
                  <a:cubicBezTo>
                    <a:pt x="11742" y="5672"/>
                    <a:pt x="11818" y="6347"/>
                    <a:pt x="11909" y="7697"/>
                  </a:cubicBezTo>
                  <a:cubicBezTo>
                    <a:pt x="12000" y="9047"/>
                    <a:pt x="12106" y="11072"/>
                    <a:pt x="12114" y="12085"/>
                  </a:cubicBezTo>
                  <a:cubicBezTo>
                    <a:pt x="12122" y="13097"/>
                    <a:pt x="12030" y="13097"/>
                    <a:pt x="12046" y="12422"/>
                  </a:cubicBezTo>
                  <a:cubicBezTo>
                    <a:pt x="12061" y="11747"/>
                    <a:pt x="12182" y="10397"/>
                    <a:pt x="12501" y="8710"/>
                  </a:cubicBezTo>
                  <a:cubicBezTo>
                    <a:pt x="12820" y="7022"/>
                    <a:pt x="13337" y="4997"/>
                    <a:pt x="13876" y="3647"/>
                  </a:cubicBezTo>
                  <a:cubicBezTo>
                    <a:pt x="14415" y="2297"/>
                    <a:pt x="14977" y="1622"/>
                    <a:pt x="15539" y="1622"/>
                  </a:cubicBezTo>
                  <a:cubicBezTo>
                    <a:pt x="16101" y="1622"/>
                    <a:pt x="16663" y="2297"/>
                    <a:pt x="16990" y="2972"/>
                  </a:cubicBezTo>
                  <a:cubicBezTo>
                    <a:pt x="17316" y="3647"/>
                    <a:pt x="17408" y="4322"/>
                    <a:pt x="17491" y="4997"/>
                  </a:cubicBezTo>
                  <a:cubicBezTo>
                    <a:pt x="17575" y="5672"/>
                    <a:pt x="17651" y="6347"/>
                    <a:pt x="17689" y="8372"/>
                  </a:cubicBezTo>
                  <a:cubicBezTo>
                    <a:pt x="17727" y="10397"/>
                    <a:pt x="17727" y="13772"/>
                    <a:pt x="17765" y="15459"/>
                  </a:cubicBezTo>
                  <a:cubicBezTo>
                    <a:pt x="17803" y="17147"/>
                    <a:pt x="17878" y="17147"/>
                    <a:pt x="18152" y="15797"/>
                  </a:cubicBezTo>
                  <a:cubicBezTo>
                    <a:pt x="18425" y="14447"/>
                    <a:pt x="18896" y="11747"/>
                    <a:pt x="19299" y="9722"/>
                  </a:cubicBezTo>
                  <a:cubicBezTo>
                    <a:pt x="19701" y="7697"/>
                    <a:pt x="20035" y="6347"/>
                    <a:pt x="20408" y="7360"/>
                  </a:cubicBezTo>
                  <a:cubicBezTo>
                    <a:pt x="20780" y="8372"/>
                    <a:pt x="21190" y="11747"/>
                    <a:pt x="21600" y="15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8908867" y="7887975"/>
              <a:ext cx="309740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9" y="554"/>
                    <a:pt x="998" y="1108"/>
                    <a:pt x="1613" y="1246"/>
                  </a:cubicBezTo>
                  <a:cubicBezTo>
                    <a:pt x="2228" y="1385"/>
                    <a:pt x="2958" y="1108"/>
                    <a:pt x="3698" y="1108"/>
                  </a:cubicBezTo>
                  <a:cubicBezTo>
                    <a:pt x="4438" y="1108"/>
                    <a:pt x="5186" y="1385"/>
                    <a:pt x="5819" y="2077"/>
                  </a:cubicBezTo>
                  <a:cubicBezTo>
                    <a:pt x="6451" y="2769"/>
                    <a:pt x="6968" y="3877"/>
                    <a:pt x="7334" y="4985"/>
                  </a:cubicBezTo>
                  <a:cubicBezTo>
                    <a:pt x="7699" y="6092"/>
                    <a:pt x="7913" y="7200"/>
                    <a:pt x="8305" y="8031"/>
                  </a:cubicBezTo>
                  <a:cubicBezTo>
                    <a:pt x="8697" y="8862"/>
                    <a:pt x="9267" y="9415"/>
                    <a:pt x="9882" y="10108"/>
                  </a:cubicBezTo>
                  <a:cubicBezTo>
                    <a:pt x="10497" y="10800"/>
                    <a:pt x="11156" y="11631"/>
                    <a:pt x="11780" y="12323"/>
                  </a:cubicBezTo>
                  <a:cubicBezTo>
                    <a:pt x="12404" y="13015"/>
                    <a:pt x="12992" y="13569"/>
                    <a:pt x="13651" y="14400"/>
                  </a:cubicBezTo>
                  <a:cubicBezTo>
                    <a:pt x="14311" y="15231"/>
                    <a:pt x="15042" y="16338"/>
                    <a:pt x="15719" y="17031"/>
                  </a:cubicBezTo>
                  <a:cubicBezTo>
                    <a:pt x="16396" y="17723"/>
                    <a:pt x="17020" y="18000"/>
                    <a:pt x="17679" y="18277"/>
                  </a:cubicBezTo>
                  <a:cubicBezTo>
                    <a:pt x="18339" y="18554"/>
                    <a:pt x="19034" y="18831"/>
                    <a:pt x="19693" y="19385"/>
                  </a:cubicBezTo>
                  <a:cubicBezTo>
                    <a:pt x="20352" y="19938"/>
                    <a:pt x="20976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617558" y="5454867"/>
              <a:ext cx="2208981" cy="109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40" fill="norm" stroke="1" extrusionOk="0">
                  <a:moveTo>
                    <a:pt x="13039" y="2628"/>
                  </a:moveTo>
                  <a:cubicBezTo>
                    <a:pt x="12740" y="1972"/>
                    <a:pt x="12441" y="1316"/>
                    <a:pt x="12030" y="861"/>
                  </a:cubicBezTo>
                  <a:cubicBezTo>
                    <a:pt x="11619" y="407"/>
                    <a:pt x="11095" y="155"/>
                    <a:pt x="10373" y="54"/>
                  </a:cubicBezTo>
                  <a:cubicBezTo>
                    <a:pt x="9650" y="-47"/>
                    <a:pt x="8729" y="3"/>
                    <a:pt x="7869" y="130"/>
                  </a:cubicBezTo>
                  <a:cubicBezTo>
                    <a:pt x="7010" y="256"/>
                    <a:pt x="6212" y="458"/>
                    <a:pt x="5452" y="786"/>
                  </a:cubicBezTo>
                  <a:cubicBezTo>
                    <a:pt x="4693" y="1114"/>
                    <a:pt x="3970" y="1568"/>
                    <a:pt x="3260" y="2148"/>
                  </a:cubicBezTo>
                  <a:cubicBezTo>
                    <a:pt x="2550" y="2729"/>
                    <a:pt x="1852" y="3435"/>
                    <a:pt x="1329" y="4344"/>
                  </a:cubicBezTo>
                  <a:cubicBezTo>
                    <a:pt x="806" y="5252"/>
                    <a:pt x="457" y="6362"/>
                    <a:pt x="246" y="7599"/>
                  </a:cubicBezTo>
                  <a:cubicBezTo>
                    <a:pt x="34" y="8835"/>
                    <a:pt x="-41" y="10198"/>
                    <a:pt x="21" y="11510"/>
                  </a:cubicBezTo>
                  <a:cubicBezTo>
                    <a:pt x="84" y="12822"/>
                    <a:pt x="283" y="14084"/>
                    <a:pt x="594" y="15219"/>
                  </a:cubicBezTo>
                  <a:cubicBezTo>
                    <a:pt x="906" y="16355"/>
                    <a:pt x="1329" y="17364"/>
                    <a:pt x="1877" y="18146"/>
                  </a:cubicBezTo>
                  <a:cubicBezTo>
                    <a:pt x="2425" y="18929"/>
                    <a:pt x="3098" y="19484"/>
                    <a:pt x="3858" y="19963"/>
                  </a:cubicBezTo>
                  <a:cubicBezTo>
                    <a:pt x="4618" y="20443"/>
                    <a:pt x="5465" y="20846"/>
                    <a:pt x="6324" y="21099"/>
                  </a:cubicBezTo>
                  <a:cubicBezTo>
                    <a:pt x="7184" y="21351"/>
                    <a:pt x="8056" y="21452"/>
                    <a:pt x="9003" y="21503"/>
                  </a:cubicBezTo>
                  <a:cubicBezTo>
                    <a:pt x="9949" y="21553"/>
                    <a:pt x="10971" y="21553"/>
                    <a:pt x="11843" y="21503"/>
                  </a:cubicBezTo>
                  <a:cubicBezTo>
                    <a:pt x="12715" y="21452"/>
                    <a:pt x="13437" y="21351"/>
                    <a:pt x="14085" y="21225"/>
                  </a:cubicBezTo>
                  <a:cubicBezTo>
                    <a:pt x="14733" y="21099"/>
                    <a:pt x="15306" y="20947"/>
                    <a:pt x="15929" y="20720"/>
                  </a:cubicBezTo>
                  <a:cubicBezTo>
                    <a:pt x="16551" y="20493"/>
                    <a:pt x="17224" y="20190"/>
                    <a:pt x="17884" y="19761"/>
                  </a:cubicBezTo>
                  <a:cubicBezTo>
                    <a:pt x="18544" y="19332"/>
                    <a:pt x="19192" y="18777"/>
                    <a:pt x="19715" y="18172"/>
                  </a:cubicBezTo>
                  <a:cubicBezTo>
                    <a:pt x="20239" y="17566"/>
                    <a:pt x="20637" y="16910"/>
                    <a:pt x="20924" y="16229"/>
                  </a:cubicBezTo>
                  <a:cubicBezTo>
                    <a:pt x="21210" y="15547"/>
                    <a:pt x="21385" y="14841"/>
                    <a:pt x="21472" y="13882"/>
                  </a:cubicBezTo>
                  <a:cubicBezTo>
                    <a:pt x="21559" y="12923"/>
                    <a:pt x="21559" y="11712"/>
                    <a:pt x="21447" y="10627"/>
                  </a:cubicBezTo>
                  <a:cubicBezTo>
                    <a:pt x="21335" y="9542"/>
                    <a:pt x="21111" y="8583"/>
                    <a:pt x="20712" y="7624"/>
                  </a:cubicBezTo>
                  <a:cubicBezTo>
                    <a:pt x="20313" y="6665"/>
                    <a:pt x="19740" y="5706"/>
                    <a:pt x="19117" y="4899"/>
                  </a:cubicBezTo>
                  <a:cubicBezTo>
                    <a:pt x="18495" y="4091"/>
                    <a:pt x="17822" y="3435"/>
                    <a:pt x="17062" y="2981"/>
                  </a:cubicBezTo>
                  <a:cubicBezTo>
                    <a:pt x="16302" y="2527"/>
                    <a:pt x="15455" y="2274"/>
                    <a:pt x="14608" y="2073"/>
                  </a:cubicBezTo>
                  <a:cubicBezTo>
                    <a:pt x="13761" y="1871"/>
                    <a:pt x="12914" y="1719"/>
                    <a:pt x="12017" y="1896"/>
                  </a:cubicBezTo>
                  <a:cubicBezTo>
                    <a:pt x="11120" y="2073"/>
                    <a:pt x="10174" y="2577"/>
                    <a:pt x="9227" y="3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5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987813" y="5592107"/>
              <a:ext cx="156808" cy="413308"/>
            </a:xfrm>
            <a:prstGeom prst="rect">
              <a:avLst/>
            </a:prstGeom>
            <a:effectLst/>
          </p:spPr>
        </p:pic>
        <p:pic>
          <p:nvPicPr>
            <p:cNvPr id="195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77314" y="5561440"/>
              <a:ext cx="566645" cy="229303"/>
            </a:xfrm>
            <a:prstGeom prst="rect">
              <a:avLst/>
            </a:prstGeom>
            <a:effectLst/>
          </p:spPr>
        </p:pic>
        <p:pic>
          <p:nvPicPr>
            <p:cNvPr id="195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32545" y="5783778"/>
              <a:ext cx="227703" cy="231647"/>
            </a:xfrm>
            <a:prstGeom prst="rect">
              <a:avLst/>
            </a:prstGeom>
            <a:effectLst/>
          </p:spPr>
        </p:pic>
        <p:pic>
          <p:nvPicPr>
            <p:cNvPr id="1956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44660" y="5691776"/>
              <a:ext cx="282972" cy="137302"/>
            </a:xfrm>
            <a:prstGeom prst="rect">
              <a:avLst/>
            </a:prstGeom>
            <a:effectLst/>
          </p:spPr>
        </p:pic>
        <p:pic>
          <p:nvPicPr>
            <p:cNvPr id="1958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29327" y="5829779"/>
              <a:ext cx="259971" cy="1449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