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20" Type="http://schemas.openxmlformats.org/officeDocument/2006/relationships/image" Target="../media/image144.png"/><Relationship Id="rId21" Type="http://schemas.openxmlformats.org/officeDocument/2006/relationships/image" Target="../media/image145.png"/><Relationship Id="rId22" Type="http://schemas.openxmlformats.org/officeDocument/2006/relationships/image" Target="../media/image146.png"/><Relationship Id="rId23" Type="http://schemas.openxmlformats.org/officeDocument/2006/relationships/image" Target="../media/image147.png"/><Relationship Id="rId24" Type="http://schemas.openxmlformats.org/officeDocument/2006/relationships/image" Target="../media/image148.png"/><Relationship Id="rId25" Type="http://schemas.openxmlformats.org/officeDocument/2006/relationships/image" Target="../media/image149.png"/><Relationship Id="rId26" Type="http://schemas.openxmlformats.org/officeDocument/2006/relationships/image" Target="../media/image150.png"/><Relationship Id="rId27" Type="http://schemas.openxmlformats.org/officeDocument/2006/relationships/image" Target="../media/image151.png"/><Relationship Id="rId28" Type="http://schemas.openxmlformats.org/officeDocument/2006/relationships/image" Target="../media/image152.png"/><Relationship Id="rId29" Type="http://schemas.openxmlformats.org/officeDocument/2006/relationships/image" Target="../media/image153.png"/><Relationship Id="rId30" Type="http://schemas.openxmlformats.org/officeDocument/2006/relationships/image" Target="../media/image154.png"/><Relationship Id="rId31" Type="http://schemas.openxmlformats.org/officeDocument/2006/relationships/image" Target="../media/image155.png"/><Relationship Id="rId32" Type="http://schemas.openxmlformats.org/officeDocument/2006/relationships/image" Target="../media/image156.png"/><Relationship Id="rId33" Type="http://schemas.openxmlformats.org/officeDocument/2006/relationships/image" Target="../media/image157.png"/><Relationship Id="rId34" Type="http://schemas.openxmlformats.org/officeDocument/2006/relationships/image" Target="../media/image158.png"/><Relationship Id="rId35" Type="http://schemas.openxmlformats.org/officeDocument/2006/relationships/image" Target="../media/image159.png"/><Relationship Id="rId36" Type="http://schemas.openxmlformats.org/officeDocument/2006/relationships/image" Target="../media/image16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14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51.png"/><Relationship Id="rId27" Type="http://schemas.openxmlformats.org/officeDocument/2006/relationships/image" Target="../media/image52.png"/><Relationship Id="rId28" Type="http://schemas.openxmlformats.org/officeDocument/2006/relationships/image" Target="../media/image53.png"/><Relationship Id="rId29" Type="http://schemas.openxmlformats.org/officeDocument/2006/relationships/image" Target="../media/image54.png"/><Relationship Id="rId30" Type="http://schemas.openxmlformats.org/officeDocument/2006/relationships/image" Target="../media/image55.png"/><Relationship Id="rId31" Type="http://schemas.openxmlformats.org/officeDocument/2006/relationships/image" Target="../media/image56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Relationship Id="rId35" Type="http://schemas.openxmlformats.org/officeDocument/2006/relationships/image" Target="../media/image60.png"/><Relationship Id="rId36" Type="http://schemas.openxmlformats.org/officeDocument/2006/relationships/image" Target="../media/image61.png"/><Relationship Id="rId37" Type="http://schemas.openxmlformats.org/officeDocument/2006/relationships/image" Target="../media/image62.png"/><Relationship Id="rId38" Type="http://schemas.openxmlformats.org/officeDocument/2006/relationships/image" Target="../media/image63.png"/><Relationship Id="rId39" Type="http://schemas.openxmlformats.org/officeDocument/2006/relationships/image" Target="../media/image64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46" Type="http://schemas.openxmlformats.org/officeDocument/2006/relationships/image" Target="../media/image71.png"/><Relationship Id="rId47" Type="http://schemas.openxmlformats.org/officeDocument/2006/relationships/image" Target="../media/image72.png"/><Relationship Id="rId48" Type="http://schemas.openxmlformats.org/officeDocument/2006/relationships/image" Target="../media/image73.png"/><Relationship Id="rId49" Type="http://schemas.openxmlformats.org/officeDocument/2006/relationships/image" Target="../media/image74.png"/><Relationship Id="rId50" Type="http://schemas.openxmlformats.org/officeDocument/2006/relationships/image" Target="../media/image75.png"/><Relationship Id="rId51" Type="http://schemas.openxmlformats.org/officeDocument/2006/relationships/image" Target="../media/image76.png"/><Relationship Id="rId52" Type="http://schemas.openxmlformats.org/officeDocument/2006/relationships/image" Target="../media/image77.png"/><Relationship Id="rId53" Type="http://schemas.openxmlformats.org/officeDocument/2006/relationships/image" Target="../media/image78.png"/><Relationship Id="rId54" Type="http://schemas.openxmlformats.org/officeDocument/2006/relationships/image" Target="../media/image79.png"/><Relationship Id="rId55" Type="http://schemas.openxmlformats.org/officeDocument/2006/relationships/image" Target="../media/image80.png"/><Relationship Id="rId56" Type="http://schemas.openxmlformats.org/officeDocument/2006/relationships/image" Target="../media/image81.png"/><Relationship Id="rId57" Type="http://schemas.openxmlformats.org/officeDocument/2006/relationships/image" Target="../media/image82.png"/><Relationship Id="rId58" Type="http://schemas.openxmlformats.org/officeDocument/2006/relationships/image" Target="../media/image83.png"/><Relationship Id="rId59" Type="http://schemas.openxmlformats.org/officeDocument/2006/relationships/image" Target="../media/image84.png"/><Relationship Id="rId60" Type="http://schemas.openxmlformats.org/officeDocument/2006/relationships/image" Target="../media/image85.png"/><Relationship Id="rId61" Type="http://schemas.openxmlformats.org/officeDocument/2006/relationships/image" Target="../media/image86.png"/><Relationship Id="rId62" Type="http://schemas.openxmlformats.org/officeDocument/2006/relationships/image" Target="../media/image87.png"/><Relationship Id="rId63" Type="http://schemas.openxmlformats.org/officeDocument/2006/relationships/image" Target="../media/image88.png"/><Relationship Id="rId64" Type="http://schemas.openxmlformats.org/officeDocument/2006/relationships/image" Target="../media/image89.png"/><Relationship Id="rId65" Type="http://schemas.openxmlformats.org/officeDocument/2006/relationships/image" Target="../media/image90.png"/><Relationship Id="rId66" Type="http://schemas.openxmlformats.org/officeDocument/2006/relationships/image" Target="../media/image91.png"/><Relationship Id="rId67" Type="http://schemas.openxmlformats.org/officeDocument/2006/relationships/image" Target="../media/image92.png"/><Relationship Id="rId68" Type="http://schemas.openxmlformats.org/officeDocument/2006/relationships/image" Target="../media/image93.png"/><Relationship Id="rId69" Type="http://schemas.openxmlformats.org/officeDocument/2006/relationships/image" Target="../media/image94.png"/><Relationship Id="rId70" Type="http://schemas.openxmlformats.org/officeDocument/2006/relationships/image" Target="../media/image95.png"/><Relationship Id="rId71" Type="http://schemas.openxmlformats.org/officeDocument/2006/relationships/image" Target="../media/image96.png"/><Relationship Id="rId72" Type="http://schemas.openxmlformats.org/officeDocument/2006/relationships/image" Target="../media/image97.png"/><Relationship Id="rId73" Type="http://schemas.openxmlformats.org/officeDocument/2006/relationships/image" Target="../media/image98.png"/><Relationship Id="rId74" Type="http://schemas.openxmlformats.org/officeDocument/2006/relationships/image" Target="../media/image99.png"/><Relationship Id="rId75" Type="http://schemas.openxmlformats.org/officeDocument/2006/relationships/image" Target="../media/image100.png"/><Relationship Id="rId76" Type="http://schemas.openxmlformats.org/officeDocument/2006/relationships/image" Target="../media/image101.png"/><Relationship Id="rId77" Type="http://schemas.openxmlformats.org/officeDocument/2006/relationships/image" Target="../media/image102.png"/><Relationship Id="rId78" Type="http://schemas.openxmlformats.org/officeDocument/2006/relationships/image" Target="../media/image103.png"/><Relationship Id="rId79" Type="http://schemas.openxmlformats.org/officeDocument/2006/relationships/image" Target="../media/image104.png"/><Relationship Id="rId80" Type="http://schemas.openxmlformats.org/officeDocument/2006/relationships/image" Target="../media/image105.png"/><Relationship Id="rId81" Type="http://schemas.openxmlformats.org/officeDocument/2006/relationships/image" Target="../media/image106.png"/><Relationship Id="rId82" Type="http://schemas.openxmlformats.org/officeDocument/2006/relationships/image" Target="../media/image107.png"/><Relationship Id="rId83" Type="http://schemas.openxmlformats.org/officeDocument/2006/relationships/image" Target="../media/image108.png"/><Relationship Id="rId84" Type="http://schemas.openxmlformats.org/officeDocument/2006/relationships/image" Target="../media/image109.png"/><Relationship Id="rId85" Type="http://schemas.openxmlformats.org/officeDocument/2006/relationships/image" Target="../media/image110.png"/><Relationship Id="rId86" Type="http://schemas.openxmlformats.org/officeDocument/2006/relationships/image" Target="../media/image111.png"/><Relationship Id="rId87" Type="http://schemas.openxmlformats.org/officeDocument/2006/relationships/image" Target="../media/image112.png"/><Relationship Id="rId88" Type="http://schemas.openxmlformats.org/officeDocument/2006/relationships/image" Target="../media/image113.png"/><Relationship Id="rId89" Type="http://schemas.openxmlformats.org/officeDocument/2006/relationships/image" Target="../media/image114.png"/><Relationship Id="rId90" Type="http://schemas.openxmlformats.org/officeDocument/2006/relationships/image" Target="../media/image115.png"/><Relationship Id="rId91" Type="http://schemas.openxmlformats.org/officeDocument/2006/relationships/image" Target="../media/image116.png"/><Relationship Id="rId92" Type="http://schemas.openxmlformats.org/officeDocument/2006/relationships/image" Target="../media/image117.png"/><Relationship Id="rId93" Type="http://schemas.openxmlformats.org/officeDocument/2006/relationships/image" Target="../media/image118.png"/><Relationship Id="rId94" Type="http://schemas.openxmlformats.org/officeDocument/2006/relationships/image" Target="../media/image119.png"/><Relationship Id="rId95" Type="http://schemas.openxmlformats.org/officeDocument/2006/relationships/image" Target="../media/image120.png"/><Relationship Id="rId96" Type="http://schemas.openxmlformats.org/officeDocument/2006/relationships/image" Target="../media/image1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Drawing"/>
          <p:cNvGrpSpPr/>
          <p:nvPr/>
        </p:nvGrpSpPr>
        <p:grpSpPr>
          <a:xfrm>
            <a:off x="1143794" y="1233634"/>
            <a:ext cx="11251406" cy="7650017"/>
            <a:chOff x="0" y="0"/>
            <a:chExt cx="11251405" cy="7650015"/>
          </a:xfrm>
        </p:grpSpPr>
        <p:sp>
          <p:nvSpPr>
            <p:cNvPr id="119" name="Line"/>
            <p:cNvSpPr/>
            <p:nvPr/>
          </p:nvSpPr>
          <p:spPr>
            <a:xfrm>
              <a:off x="1215960" y="174867"/>
              <a:ext cx="137289" cy="682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504" fill="norm" stroke="1" extrusionOk="0">
                  <a:moveTo>
                    <a:pt x="5132" y="7437"/>
                  </a:moveTo>
                  <a:cubicBezTo>
                    <a:pt x="6085" y="9571"/>
                    <a:pt x="7038" y="11704"/>
                    <a:pt x="8150" y="13937"/>
                  </a:cubicBezTo>
                  <a:cubicBezTo>
                    <a:pt x="9261" y="16171"/>
                    <a:pt x="10532" y="18504"/>
                    <a:pt x="11167" y="19837"/>
                  </a:cubicBezTo>
                  <a:cubicBezTo>
                    <a:pt x="11803" y="21171"/>
                    <a:pt x="11803" y="21504"/>
                    <a:pt x="11644" y="21504"/>
                  </a:cubicBezTo>
                  <a:cubicBezTo>
                    <a:pt x="11485" y="21504"/>
                    <a:pt x="11167" y="21171"/>
                    <a:pt x="10214" y="19671"/>
                  </a:cubicBezTo>
                  <a:cubicBezTo>
                    <a:pt x="9261" y="18171"/>
                    <a:pt x="7673" y="15504"/>
                    <a:pt x="6244" y="13104"/>
                  </a:cubicBezTo>
                  <a:cubicBezTo>
                    <a:pt x="4814" y="10704"/>
                    <a:pt x="3544" y="8571"/>
                    <a:pt x="3067" y="6604"/>
                  </a:cubicBezTo>
                  <a:cubicBezTo>
                    <a:pt x="2591" y="4637"/>
                    <a:pt x="2908" y="2837"/>
                    <a:pt x="3703" y="1771"/>
                  </a:cubicBezTo>
                  <a:cubicBezTo>
                    <a:pt x="4497" y="704"/>
                    <a:pt x="5767" y="371"/>
                    <a:pt x="7356" y="171"/>
                  </a:cubicBezTo>
                  <a:cubicBezTo>
                    <a:pt x="8944" y="-29"/>
                    <a:pt x="10850" y="-96"/>
                    <a:pt x="12914" y="204"/>
                  </a:cubicBezTo>
                  <a:cubicBezTo>
                    <a:pt x="14979" y="504"/>
                    <a:pt x="17203" y="1171"/>
                    <a:pt x="18791" y="2204"/>
                  </a:cubicBezTo>
                  <a:cubicBezTo>
                    <a:pt x="20379" y="3237"/>
                    <a:pt x="21332" y="4637"/>
                    <a:pt x="19903" y="5771"/>
                  </a:cubicBezTo>
                  <a:cubicBezTo>
                    <a:pt x="18473" y="6904"/>
                    <a:pt x="14661" y="7771"/>
                    <a:pt x="11644" y="8304"/>
                  </a:cubicBezTo>
                  <a:cubicBezTo>
                    <a:pt x="8626" y="8837"/>
                    <a:pt x="6403" y="9037"/>
                    <a:pt x="4338" y="9104"/>
                  </a:cubicBezTo>
                  <a:cubicBezTo>
                    <a:pt x="2273" y="9171"/>
                    <a:pt x="367" y="9104"/>
                    <a:pt x="50" y="8937"/>
                  </a:cubicBezTo>
                  <a:cubicBezTo>
                    <a:pt x="-268" y="8771"/>
                    <a:pt x="1003" y="8504"/>
                    <a:pt x="2273" y="8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338492" y="538015"/>
              <a:ext cx="222814" cy="27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9" fill="norm" stroke="1" extrusionOk="0">
                  <a:moveTo>
                    <a:pt x="665" y="6431"/>
                  </a:moveTo>
                  <a:cubicBezTo>
                    <a:pt x="258" y="5606"/>
                    <a:pt x="-150" y="4782"/>
                    <a:pt x="54" y="3710"/>
                  </a:cubicBezTo>
                  <a:cubicBezTo>
                    <a:pt x="258" y="2638"/>
                    <a:pt x="1073" y="1319"/>
                    <a:pt x="1990" y="742"/>
                  </a:cubicBezTo>
                  <a:cubicBezTo>
                    <a:pt x="2907" y="165"/>
                    <a:pt x="3925" y="330"/>
                    <a:pt x="5352" y="2144"/>
                  </a:cubicBezTo>
                  <a:cubicBezTo>
                    <a:pt x="6778" y="3957"/>
                    <a:pt x="8612" y="7420"/>
                    <a:pt x="9733" y="10718"/>
                  </a:cubicBezTo>
                  <a:cubicBezTo>
                    <a:pt x="10854" y="14015"/>
                    <a:pt x="11261" y="17148"/>
                    <a:pt x="11159" y="19044"/>
                  </a:cubicBezTo>
                  <a:cubicBezTo>
                    <a:pt x="11058" y="20940"/>
                    <a:pt x="10446" y="21600"/>
                    <a:pt x="10039" y="21435"/>
                  </a:cubicBezTo>
                  <a:cubicBezTo>
                    <a:pt x="9631" y="21270"/>
                    <a:pt x="9427" y="20281"/>
                    <a:pt x="9529" y="17808"/>
                  </a:cubicBezTo>
                  <a:cubicBezTo>
                    <a:pt x="9631" y="15334"/>
                    <a:pt x="10039" y="11377"/>
                    <a:pt x="11465" y="8244"/>
                  </a:cubicBezTo>
                  <a:cubicBezTo>
                    <a:pt x="12892" y="5111"/>
                    <a:pt x="15337" y="2803"/>
                    <a:pt x="17171" y="1566"/>
                  </a:cubicBezTo>
                  <a:cubicBezTo>
                    <a:pt x="19005" y="330"/>
                    <a:pt x="20227" y="165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606667" y="552606"/>
              <a:ext cx="106478" cy="20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0964" fill="norm" stroke="1" extrusionOk="0">
                  <a:moveTo>
                    <a:pt x="11036" y="3623"/>
                  </a:moveTo>
                  <a:cubicBezTo>
                    <a:pt x="9790" y="1929"/>
                    <a:pt x="8544" y="235"/>
                    <a:pt x="7298" y="23"/>
                  </a:cubicBezTo>
                  <a:cubicBezTo>
                    <a:pt x="6052" y="-189"/>
                    <a:pt x="4806" y="1082"/>
                    <a:pt x="3559" y="4152"/>
                  </a:cubicBezTo>
                  <a:cubicBezTo>
                    <a:pt x="2313" y="7223"/>
                    <a:pt x="1067" y="12093"/>
                    <a:pt x="444" y="15058"/>
                  </a:cubicBezTo>
                  <a:cubicBezTo>
                    <a:pt x="-179" y="18023"/>
                    <a:pt x="-179" y="19082"/>
                    <a:pt x="652" y="19929"/>
                  </a:cubicBezTo>
                  <a:cubicBezTo>
                    <a:pt x="1483" y="20776"/>
                    <a:pt x="3144" y="21411"/>
                    <a:pt x="6467" y="20564"/>
                  </a:cubicBezTo>
                  <a:cubicBezTo>
                    <a:pt x="9790" y="19717"/>
                    <a:pt x="14775" y="17387"/>
                    <a:pt x="17683" y="15058"/>
                  </a:cubicBezTo>
                  <a:cubicBezTo>
                    <a:pt x="20590" y="12729"/>
                    <a:pt x="21421" y="10399"/>
                    <a:pt x="20590" y="8811"/>
                  </a:cubicBezTo>
                  <a:cubicBezTo>
                    <a:pt x="19759" y="7223"/>
                    <a:pt x="17267" y="6376"/>
                    <a:pt x="15190" y="6376"/>
                  </a:cubicBezTo>
                  <a:cubicBezTo>
                    <a:pt x="13113" y="6376"/>
                    <a:pt x="11452" y="7223"/>
                    <a:pt x="9790" y="8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803247" y="284015"/>
              <a:ext cx="172456" cy="48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58" fill="norm" stroke="1" extrusionOk="0">
                  <a:moveTo>
                    <a:pt x="1482" y="1112"/>
                  </a:moveTo>
                  <a:cubicBezTo>
                    <a:pt x="962" y="556"/>
                    <a:pt x="441" y="0"/>
                    <a:pt x="181" y="0"/>
                  </a:cubicBezTo>
                  <a:cubicBezTo>
                    <a:pt x="-79" y="0"/>
                    <a:pt x="-79" y="556"/>
                    <a:pt x="311" y="2132"/>
                  </a:cubicBezTo>
                  <a:cubicBezTo>
                    <a:pt x="702" y="3708"/>
                    <a:pt x="1482" y="6304"/>
                    <a:pt x="2133" y="9039"/>
                  </a:cubicBezTo>
                  <a:cubicBezTo>
                    <a:pt x="2784" y="11773"/>
                    <a:pt x="3304" y="14647"/>
                    <a:pt x="3564" y="16409"/>
                  </a:cubicBezTo>
                  <a:cubicBezTo>
                    <a:pt x="3825" y="18170"/>
                    <a:pt x="3825" y="18819"/>
                    <a:pt x="3955" y="19375"/>
                  </a:cubicBezTo>
                  <a:cubicBezTo>
                    <a:pt x="4085" y="19931"/>
                    <a:pt x="4345" y="20395"/>
                    <a:pt x="4475" y="20302"/>
                  </a:cubicBezTo>
                  <a:cubicBezTo>
                    <a:pt x="4605" y="20209"/>
                    <a:pt x="4605" y="19561"/>
                    <a:pt x="5256" y="18077"/>
                  </a:cubicBezTo>
                  <a:cubicBezTo>
                    <a:pt x="5907" y="16594"/>
                    <a:pt x="7208" y="14276"/>
                    <a:pt x="8509" y="12932"/>
                  </a:cubicBezTo>
                  <a:cubicBezTo>
                    <a:pt x="9810" y="11588"/>
                    <a:pt x="11111" y="11217"/>
                    <a:pt x="12543" y="11032"/>
                  </a:cubicBezTo>
                  <a:cubicBezTo>
                    <a:pt x="13974" y="10846"/>
                    <a:pt x="15535" y="10846"/>
                    <a:pt x="17097" y="11403"/>
                  </a:cubicBezTo>
                  <a:cubicBezTo>
                    <a:pt x="18658" y="11959"/>
                    <a:pt x="20220" y="13071"/>
                    <a:pt x="20870" y="14415"/>
                  </a:cubicBezTo>
                  <a:cubicBezTo>
                    <a:pt x="21521" y="15760"/>
                    <a:pt x="21261" y="17336"/>
                    <a:pt x="19699" y="18541"/>
                  </a:cubicBezTo>
                  <a:cubicBezTo>
                    <a:pt x="18138" y="19746"/>
                    <a:pt x="15275" y="20580"/>
                    <a:pt x="13063" y="21044"/>
                  </a:cubicBezTo>
                  <a:cubicBezTo>
                    <a:pt x="10851" y="21507"/>
                    <a:pt x="9290" y="21600"/>
                    <a:pt x="7858" y="21229"/>
                  </a:cubicBezTo>
                  <a:cubicBezTo>
                    <a:pt x="6427" y="20858"/>
                    <a:pt x="5126" y="20024"/>
                    <a:pt x="5126" y="19421"/>
                  </a:cubicBezTo>
                  <a:cubicBezTo>
                    <a:pt x="5126" y="18819"/>
                    <a:pt x="6427" y="18448"/>
                    <a:pt x="7728" y="18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013892" y="550283"/>
              <a:ext cx="264964" cy="13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477" fill="norm" stroke="1" extrusionOk="0">
                  <a:moveTo>
                    <a:pt x="8602" y="9455"/>
                  </a:moveTo>
                  <a:cubicBezTo>
                    <a:pt x="8773" y="7890"/>
                    <a:pt x="8945" y="6325"/>
                    <a:pt x="8688" y="4760"/>
                  </a:cubicBezTo>
                  <a:cubicBezTo>
                    <a:pt x="8430" y="3195"/>
                    <a:pt x="7745" y="1629"/>
                    <a:pt x="6973" y="690"/>
                  </a:cubicBezTo>
                  <a:cubicBezTo>
                    <a:pt x="6202" y="-249"/>
                    <a:pt x="5345" y="-562"/>
                    <a:pt x="4145" y="1942"/>
                  </a:cubicBezTo>
                  <a:cubicBezTo>
                    <a:pt x="2945" y="4447"/>
                    <a:pt x="1402" y="9768"/>
                    <a:pt x="630" y="13212"/>
                  </a:cubicBezTo>
                  <a:cubicBezTo>
                    <a:pt x="-141" y="16655"/>
                    <a:pt x="-141" y="18221"/>
                    <a:pt x="288" y="19316"/>
                  </a:cubicBezTo>
                  <a:cubicBezTo>
                    <a:pt x="716" y="20412"/>
                    <a:pt x="1573" y="21038"/>
                    <a:pt x="3030" y="19786"/>
                  </a:cubicBezTo>
                  <a:cubicBezTo>
                    <a:pt x="4488" y="18534"/>
                    <a:pt x="6545" y="15403"/>
                    <a:pt x="8002" y="12586"/>
                  </a:cubicBezTo>
                  <a:cubicBezTo>
                    <a:pt x="9459" y="9768"/>
                    <a:pt x="10316" y="7264"/>
                    <a:pt x="11088" y="5542"/>
                  </a:cubicBezTo>
                  <a:cubicBezTo>
                    <a:pt x="11859" y="3821"/>
                    <a:pt x="12545" y="2881"/>
                    <a:pt x="12973" y="3195"/>
                  </a:cubicBezTo>
                  <a:cubicBezTo>
                    <a:pt x="13402" y="3508"/>
                    <a:pt x="13573" y="5073"/>
                    <a:pt x="14088" y="8047"/>
                  </a:cubicBezTo>
                  <a:cubicBezTo>
                    <a:pt x="14602" y="11021"/>
                    <a:pt x="15459" y="15403"/>
                    <a:pt x="16402" y="17751"/>
                  </a:cubicBezTo>
                  <a:cubicBezTo>
                    <a:pt x="17345" y="20099"/>
                    <a:pt x="18373" y="20412"/>
                    <a:pt x="19230" y="19942"/>
                  </a:cubicBezTo>
                  <a:cubicBezTo>
                    <a:pt x="20088" y="19473"/>
                    <a:pt x="20773" y="18221"/>
                    <a:pt x="21459" y="16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310605" y="214165"/>
              <a:ext cx="176428" cy="4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52" fill="norm" stroke="1" extrusionOk="0">
                  <a:moveTo>
                    <a:pt x="0" y="0"/>
                  </a:moveTo>
                  <a:cubicBezTo>
                    <a:pt x="514" y="2924"/>
                    <a:pt x="1029" y="5848"/>
                    <a:pt x="1800" y="8583"/>
                  </a:cubicBezTo>
                  <a:cubicBezTo>
                    <a:pt x="2571" y="11319"/>
                    <a:pt x="3600" y="13866"/>
                    <a:pt x="4371" y="15846"/>
                  </a:cubicBezTo>
                  <a:cubicBezTo>
                    <a:pt x="5143" y="17827"/>
                    <a:pt x="5657" y="19242"/>
                    <a:pt x="6043" y="20185"/>
                  </a:cubicBezTo>
                  <a:cubicBezTo>
                    <a:pt x="6429" y="21128"/>
                    <a:pt x="6686" y="21600"/>
                    <a:pt x="6943" y="21411"/>
                  </a:cubicBezTo>
                  <a:cubicBezTo>
                    <a:pt x="7200" y="21223"/>
                    <a:pt x="7457" y="20374"/>
                    <a:pt x="7843" y="18959"/>
                  </a:cubicBezTo>
                  <a:cubicBezTo>
                    <a:pt x="8229" y="17544"/>
                    <a:pt x="8743" y="15563"/>
                    <a:pt x="9386" y="14384"/>
                  </a:cubicBezTo>
                  <a:cubicBezTo>
                    <a:pt x="10029" y="13205"/>
                    <a:pt x="10800" y="12828"/>
                    <a:pt x="11957" y="12592"/>
                  </a:cubicBezTo>
                  <a:cubicBezTo>
                    <a:pt x="13114" y="12356"/>
                    <a:pt x="14657" y="12262"/>
                    <a:pt x="16329" y="12875"/>
                  </a:cubicBezTo>
                  <a:cubicBezTo>
                    <a:pt x="18000" y="13488"/>
                    <a:pt x="19800" y="14809"/>
                    <a:pt x="20700" y="15988"/>
                  </a:cubicBezTo>
                  <a:cubicBezTo>
                    <a:pt x="21600" y="17167"/>
                    <a:pt x="21600" y="18204"/>
                    <a:pt x="21086" y="18912"/>
                  </a:cubicBezTo>
                  <a:cubicBezTo>
                    <a:pt x="20571" y="19619"/>
                    <a:pt x="19543" y="19997"/>
                    <a:pt x="17614" y="20279"/>
                  </a:cubicBezTo>
                  <a:cubicBezTo>
                    <a:pt x="15686" y="20562"/>
                    <a:pt x="12857" y="20751"/>
                    <a:pt x="10800" y="20845"/>
                  </a:cubicBezTo>
                  <a:cubicBezTo>
                    <a:pt x="8743" y="20940"/>
                    <a:pt x="7457" y="20940"/>
                    <a:pt x="7457" y="20704"/>
                  </a:cubicBezTo>
                  <a:cubicBezTo>
                    <a:pt x="7457" y="20468"/>
                    <a:pt x="8743" y="19997"/>
                    <a:pt x="10029" y="19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2609055" y="512615"/>
              <a:ext cx="254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597363" y="366565"/>
              <a:ext cx="30743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12274" y="21600"/>
                  </a:moveTo>
                  <a:cubicBezTo>
                    <a:pt x="7954" y="16904"/>
                    <a:pt x="3634" y="12209"/>
                    <a:pt x="1474" y="8922"/>
                  </a:cubicBezTo>
                  <a:cubicBezTo>
                    <a:pt x="-686" y="5635"/>
                    <a:pt x="-686" y="3757"/>
                    <a:pt x="2914" y="2504"/>
                  </a:cubicBezTo>
                  <a:cubicBezTo>
                    <a:pt x="6514" y="1252"/>
                    <a:pt x="13714" y="626"/>
                    <a:pt x="209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780505" y="137965"/>
              <a:ext cx="63501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785"/>
                    <a:pt x="7200" y="7569"/>
                    <a:pt x="10080" y="10892"/>
                  </a:cubicBezTo>
                  <a:cubicBezTo>
                    <a:pt x="12960" y="14215"/>
                    <a:pt x="15120" y="17077"/>
                    <a:pt x="16920" y="18785"/>
                  </a:cubicBezTo>
                  <a:cubicBezTo>
                    <a:pt x="18720" y="20492"/>
                    <a:pt x="20160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913855" y="468165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2936992" y="290365"/>
              <a:ext cx="34014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21600"/>
                  </a:moveTo>
                  <a:cubicBezTo>
                    <a:pt x="88" y="15840"/>
                    <a:pt x="-1183" y="10080"/>
                    <a:pt x="1993" y="6480"/>
                  </a:cubicBezTo>
                  <a:cubicBezTo>
                    <a:pt x="5170" y="2880"/>
                    <a:pt x="12793" y="1440"/>
                    <a:pt x="20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2998294" y="118915"/>
              <a:ext cx="298503" cy="64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16" fill="norm" stroke="1" extrusionOk="0">
                  <a:moveTo>
                    <a:pt x="3943" y="0"/>
                  </a:moveTo>
                  <a:cubicBezTo>
                    <a:pt x="3943" y="2455"/>
                    <a:pt x="3943" y="4909"/>
                    <a:pt x="4170" y="6978"/>
                  </a:cubicBezTo>
                  <a:cubicBezTo>
                    <a:pt x="4396" y="9047"/>
                    <a:pt x="4850" y="10730"/>
                    <a:pt x="5378" y="11747"/>
                  </a:cubicBezTo>
                  <a:cubicBezTo>
                    <a:pt x="5907" y="12764"/>
                    <a:pt x="6511" y="13114"/>
                    <a:pt x="6889" y="13009"/>
                  </a:cubicBezTo>
                  <a:cubicBezTo>
                    <a:pt x="7266" y="12904"/>
                    <a:pt x="7417" y="12343"/>
                    <a:pt x="6964" y="11536"/>
                  </a:cubicBezTo>
                  <a:cubicBezTo>
                    <a:pt x="6511" y="10730"/>
                    <a:pt x="5454" y="9678"/>
                    <a:pt x="4623" y="9012"/>
                  </a:cubicBezTo>
                  <a:cubicBezTo>
                    <a:pt x="3792" y="8345"/>
                    <a:pt x="3188" y="8065"/>
                    <a:pt x="2282" y="7855"/>
                  </a:cubicBezTo>
                  <a:cubicBezTo>
                    <a:pt x="1375" y="7644"/>
                    <a:pt x="167" y="7504"/>
                    <a:pt x="16" y="7434"/>
                  </a:cubicBezTo>
                  <a:cubicBezTo>
                    <a:pt x="-135" y="7364"/>
                    <a:pt x="771" y="7364"/>
                    <a:pt x="2508" y="7329"/>
                  </a:cubicBezTo>
                  <a:cubicBezTo>
                    <a:pt x="4245" y="7294"/>
                    <a:pt x="6813" y="7223"/>
                    <a:pt x="8475" y="7153"/>
                  </a:cubicBezTo>
                  <a:cubicBezTo>
                    <a:pt x="10136" y="7083"/>
                    <a:pt x="10892" y="7013"/>
                    <a:pt x="11118" y="7258"/>
                  </a:cubicBezTo>
                  <a:cubicBezTo>
                    <a:pt x="11345" y="7504"/>
                    <a:pt x="11043" y="8065"/>
                    <a:pt x="11345" y="8381"/>
                  </a:cubicBezTo>
                  <a:cubicBezTo>
                    <a:pt x="11647" y="8696"/>
                    <a:pt x="12553" y="8766"/>
                    <a:pt x="13308" y="8696"/>
                  </a:cubicBezTo>
                  <a:cubicBezTo>
                    <a:pt x="14064" y="8626"/>
                    <a:pt x="14668" y="8416"/>
                    <a:pt x="15348" y="8381"/>
                  </a:cubicBezTo>
                  <a:cubicBezTo>
                    <a:pt x="16027" y="8345"/>
                    <a:pt x="16782" y="8486"/>
                    <a:pt x="17387" y="8942"/>
                  </a:cubicBezTo>
                  <a:cubicBezTo>
                    <a:pt x="17991" y="9397"/>
                    <a:pt x="18444" y="10169"/>
                    <a:pt x="19124" y="11642"/>
                  </a:cubicBezTo>
                  <a:cubicBezTo>
                    <a:pt x="19803" y="13114"/>
                    <a:pt x="20710" y="15288"/>
                    <a:pt x="21087" y="16971"/>
                  </a:cubicBezTo>
                  <a:cubicBezTo>
                    <a:pt x="21465" y="18655"/>
                    <a:pt x="21314" y="19847"/>
                    <a:pt x="20861" y="20583"/>
                  </a:cubicBezTo>
                  <a:cubicBezTo>
                    <a:pt x="20408" y="21319"/>
                    <a:pt x="19652" y="21600"/>
                    <a:pt x="18368" y="21495"/>
                  </a:cubicBezTo>
                  <a:cubicBezTo>
                    <a:pt x="17085" y="21390"/>
                    <a:pt x="15272" y="20899"/>
                    <a:pt x="13459" y="20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888311" y="-1"/>
              <a:ext cx="181245" cy="49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88" fill="norm" stroke="1" extrusionOk="0">
                  <a:moveTo>
                    <a:pt x="1915" y="7401"/>
                  </a:moveTo>
                  <a:cubicBezTo>
                    <a:pt x="2166" y="10724"/>
                    <a:pt x="2418" y="14047"/>
                    <a:pt x="2543" y="16170"/>
                  </a:cubicBezTo>
                  <a:cubicBezTo>
                    <a:pt x="2669" y="18294"/>
                    <a:pt x="2669" y="19217"/>
                    <a:pt x="2669" y="20001"/>
                  </a:cubicBezTo>
                  <a:cubicBezTo>
                    <a:pt x="2669" y="20786"/>
                    <a:pt x="2669" y="21432"/>
                    <a:pt x="2418" y="21386"/>
                  </a:cubicBezTo>
                  <a:cubicBezTo>
                    <a:pt x="2166" y="21340"/>
                    <a:pt x="1664" y="20601"/>
                    <a:pt x="1162" y="18386"/>
                  </a:cubicBezTo>
                  <a:cubicBezTo>
                    <a:pt x="659" y="16170"/>
                    <a:pt x="157" y="12478"/>
                    <a:pt x="32" y="9478"/>
                  </a:cubicBezTo>
                  <a:cubicBezTo>
                    <a:pt x="-94" y="6478"/>
                    <a:pt x="157" y="4170"/>
                    <a:pt x="659" y="2740"/>
                  </a:cubicBezTo>
                  <a:cubicBezTo>
                    <a:pt x="1162" y="1309"/>
                    <a:pt x="1915" y="755"/>
                    <a:pt x="3171" y="386"/>
                  </a:cubicBezTo>
                  <a:cubicBezTo>
                    <a:pt x="4427" y="17"/>
                    <a:pt x="6185" y="-168"/>
                    <a:pt x="7818" y="201"/>
                  </a:cubicBezTo>
                  <a:cubicBezTo>
                    <a:pt x="9450" y="570"/>
                    <a:pt x="10957" y="1494"/>
                    <a:pt x="11711" y="3017"/>
                  </a:cubicBezTo>
                  <a:cubicBezTo>
                    <a:pt x="12464" y="4540"/>
                    <a:pt x="12464" y="6663"/>
                    <a:pt x="11459" y="8232"/>
                  </a:cubicBezTo>
                  <a:cubicBezTo>
                    <a:pt x="10455" y="9801"/>
                    <a:pt x="8446" y="10817"/>
                    <a:pt x="6687" y="11370"/>
                  </a:cubicBezTo>
                  <a:cubicBezTo>
                    <a:pt x="4929" y="11924"/>
                    <a:pt x="3422" y="12017"/>
                    <a:pt x="3171" y="12201"/>
                  </a:cubicBezTo>
                  <a:cubicBezTo>
                    <a:pt x="2920" y="12386"/>
                    <a:pt x="3925" y="12663"/>
                    <a:pt x="6813" y="13955"/>
                  </a:cubicBezTo>
                  <a:cubicBezTo>
                    <a:pt x="9701" y="15247"/>
                    <a:pt x="14473" y="17555"/>
                    <a:pt x="17236" y="18801"/>
                  </a:cubicBezTo>
                  <a:cubicBezTo>
                    <a:pt x="19999" y="20047"/>
                    <a:pt x="20753" y="20232"/>
                    <a:pt x="21506" y="20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094939" y="273415"/>
              <a:ext cx="190517" cy="156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0505" fill="norm" stroke="1" extrusionOk="0">
                  <a:moveTo>
                    <a:pt x="1410" y="14679"/>
                  </a:moveTo>
                  <a:cubicBezTo>
                    <a:pt x="3523" y="12463"/>
                    <a:pt x="5636" y="10248"/>
                    <a:pt x="7045" y="8587"/>
                  </a:cubicBezTo>
                  <a:cubicBezTo>
                    <a:pt x="8454" y="6925"/>
                    <a:pt x="9158" y="5817"/>
                    <a:pt x="9510" y="4433"/>
                  </a:cubicBezTo>
                  <a:cubicBezTo>
                    <a:pt x="9862" y="3048"/>
                    <a:pt x="9862" y="1387"/>
                    <a:pt x="9158" y="556"/>
                  </a:cubicBezTo>
                  <a:cubicBezTo>
                    <a:pt x="8454" y="-275"/>
                    <a:pt x="7045" y="-275"/>
                    <a:pt x="5402" y="1248"/>
                  </a:cubicBezTo>
                  <a:cubicBezTo>
                    <a:pt x="3758" y="2771"/>
                    <a:pt x="1880" y="5817"/>
                    <a:pt x="823" y="8863"/>
                  </a:cubicBezTo>
                  <a:cubicBezTo>
                    <a:pt x="-233" y="11910"/>
                    <a:pt x="-468" y="14956"/>
                    <a:pt x="1293" y="17310"/>
                  </a:cubicBezTo>
                  <a:cubicBezTo>
                    <a:pt x="3054" y="19663"/>
                    <a:pt x="6810" y="21325"/>
                    <a:pt x="10449" y="20079"/>
                  </a:cubicBezTo>
                  <a:cubicBezTo>
                    <a:pt x="14089" y="18833"/>
                    <a:pt x="17610" y="14679"/>
                    <a:pt x="21132" y="10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298155" y="245915"/>
              <a:ext cx="120651" cy="20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2645"/>
                  </a:moveTo>
                  <a:cubicBezTo>
                    <a:pt x="379" y="6612"/>
                    <a:pt x="758" y="10580"/>
                    <a:pt x="1137" y="13224"/>
                  </a:cubicBezTo>
                  <a:cubicBezTo>
                    <a:pt x="1516" y="15869"/>
                    <a:pt x="1895" y="17192"/>
                    <a:pt x="2653" y="18514"/>
                  </a:cubicBezTo>
                  <a:cubicBezTo>
                    <a:pt x="3411" y="19837"/>
                    <a:pt x="4547" y="21159"/>
                    <a:pt x="5684" y="21380"/>
                  </a:cubicBezTo>
                  <a:cubicBezTo>
                    <a:pt x="6821" y="21600"/>
                    <a:pt x="7958" y="20718"/>
                    <a:pt x="9663" y="18073"/>
                  </a:cubicBezTo>
                  <a:cubicBezTo>
                    <a:pt x="11368" y="15429"/>
                    <a:pt x="13642" y="11020"/>
                    <a:pt x="15726" y="7714"/>
                  </a:cubicBezTo>
                  <a:cubicBezTo>
                    <a:pt x="17811" y="4408"/>
                    <a:pt x="19705" y="22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472499" y="258615"/>
              <a:ext cx="9807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635"/>
                    <a:pt x="-1585" y="11270"/>
                    <a:pt x="575" y="14870"/>
                  </a:cubicBezTo>
                  <a:cubicBezTo>
                    <a:pt x="2735" y="18470"/>
                    <a:pt x="11375" y="20035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4494939" y="177766"/>
              <a:ext cx="25467" cy="5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0957" fill="norm" stroke="1" extrusionOk="0">
                  <a:moveTo>
                    <a:pt x="10021" y="20957"/>
                  </a:moveTo>
                  <a:cubicBezTo>
                    <a:pt x="8359" y="16957"/>
                    <a:pt x="6698" y="12957"/>
                    <a:pt x="4205" y="8957"/>
                  </a:cubicBezTo>
                  <a:cubicBezTo>
                    <a:pt x="1713" y="4957"/>
                    <a:pt x="-1610" y="957"/>
                    <a:pt x="882" y="157"/>
                  </a:cubicBezTo>
                  <a:cubicBezTo>
                    <a:pt x="3375" y="-643"/>
                    <a:pt x="11682" y="1757"/>
                    <a:pt x="19990" y="4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4567880" y="195238"/>
              <a:ext cx="117626" cy="17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331" fill="norm" stroke="1" extrusionOk="0">
                  <a:moveTo>
                    <a:pt x="596" y="9133"/>
                  </a:moveTo>
                  <a:cubicBezTo>
                    <a:pt x="1733" y="10150"/>
                    <a:pt x="2870" y="11166"/>
                    <a:pt x="4385" y="11547"/>
                  </a:cubicBezTo>
                  <a:cubicBezTo>
                    <a:pt x="5901" y="11929"/>
                    <a:pt x="7796" y="11675"/>
                    <a:pt x="9691" y="10150"/>
                  </a:cubicBezTo>
                  <a:cubicBezTo>
                    <a:pt x="11585" y="8625"/>
                    <a:pt x="13480" y="5830"/>
                    <a:pt x="14427" y="3797"/>
                  </a:cubicBezTo>
                  <a:cubicBezTo>
                    <a:pt x="15375" y="1764"/>
                    <a:pt x="15375" y="493"/>
                    <a:pt x="14427" y="112"/>
                  </a:cubicBezTo>
                  <a:cubicBezTo>
                    <a:pt x="13480" y="-269"/>
                    <a:pt x="11585" y="239"/>
                    <a:pt x="8933" y="2907"/>
                  </a:cubicBezTo>
                  <a:cubicBezTo>
                    <a:pt x="6280" y="5576"/>
                    <a:pt x="2870" y="10404"/>
                    <a:pt x="1164" y="13580"/>
                  </a:cubicBezTo>
                  <a:cubicBezTo>
                    <a:pt x="-541" y="16757"/>
                    <a:pt x="-541" y="18282"/>
                    <a:pt x="2301" y="19425"/>
                  </a:cubicBezTo>
                  <a:cubicBezTo>
                    <a:pt x="5143" y="20569"/>
                    <a:pt x="10827" y="21331"/>
                    <a:pt x="14427" y="21331"/>
                  </a:cubicBezTo>
                  <a:cubicBezTo>
                    <a:pt x="18027" y="21331"/>
                    <a:pt x="19543" y="20569"/>
                    <a:pt x="21059" y="19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4736916" y="150665"/>
              <a:ext cx="234613" cy="19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96" fill="norm" stroke="1" extrusionOk="0">
                  <a:moveTo>
                    <a:pt x="2837" y="6968"/>
                  </a:moveTo>
                  <a:cubicBezTo>
                    <a:pt x="2065" y="7665"/>
                    <a:pt x="1294" y="8361"/>
                    <a:pt x="812" y="9987"/>
                  </a:cubicBezTo>
                  <a:cubicBezTo>
                    <a:pt x="330" y="11613"/>
                    <a:pt x="137" y="14168"/>
                    <a:pt x="40" y="16026"/>
                  </a:cubicBezTo>
                  <a:cubicBezTo>
                    <a:pt x="-56" y="17884"/>
                    <a:pt x="-56" y="19045"/>
                    <a:pt x="908" y="19742"/>
                  </a:cubicBezTo>
                  <a:cubicBezTo>
                    <a:pt x="1873" y="20439"/>
                    <a:pt x="3801" y="20671"/>
                    <a:pt x="5055" y="20206"/>
                  </a:cubicBezTo>
                  <a:cubicBezTo>
                    <a:pt x="6308" y="19742"/>
                    <a:pt x="6887" y="18581"/>
                    <a:pt x="7562" y="17535"/>
                  </a:cubicBezTo>
                  <a:cubicBezTo>
                    <a:pt x="8237" y="16490"/>
                    <a:pt x="9008" y="15561"/>
                    <a:pt x="9587" y="15910"/>
                  </a:cubicBezTo>
                  <a:cubicBezTo>
                    <a:pt x="10165" y="16258"/>
                    <a:pt x="10551" y="17884"/>
                    <a:pt x="11130" y="19161"/>
                  </a:cubicBezTo>
                  <a:cubicBezTo>
                    <a:pt x="11708" y="20439"/>
                    <a:pt x="12480" y="21368"/>
                    <a:pt x="13733" y="21484"/>
                  </a:cubicBezTo>
                  <a:cubicBezTo>
                    <a:pt x="14987" y="21600"/>
                    <a:pt x="16723" y="20903"/>
                    <a:pt x="18265" y="18465"/>
                  </a:cubicBezTo>
                  <a:cubicBezTo>
                    <a:pt x="19808" y="16026"/>
                    <a:pt x="21158" y="11845"/>
                    <a:pt x="21351" y="8477"/>
                  </a:cubicBezTo>
                  <a:cubicBezTo>
                    <a:pt x="21544" y="5110"/>
                    <a:pt x="20580" y="2555"/>
                    <a:pt x="196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1186655" y="411015"/>
              <a:ext cx="3663951" cy="74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" y="21231"/>
                    <a:pt x="349" y="20862"/>
                    <a:pt x="643" y="20431"/>
                  </a:cubicBezTo>
                  <a:cubicBezTo>
                    <a:pt x="936" y="20000"/>
                    <a:pt x="1348" y="19508"/>
                    <a:pt x="1784" y="19046"/>
                  </a:cubicBezTo>
                  <a:cubicBezTo>
                    <a:pt x="2221" y="18585"/>
                    <a:pt x="2683" y="18154"/>
                    <a:pt x="3169" y="17692"/>
                  </a:cubicBezTo>
                  <a:cubicBezTo>
                    <a:pt x="3656" y="17231"/>
                    <a:pt x="4168" y="16738"/>
                    <a:pt x="4648" y="16308"/>
                  </a:cubicBezTo>
                  <a:cubicBezTo>
                    <a:pt x="5129" y="15877"/>
                    <a:pt x="5578" y="15508"/>
                    <a:pt x="6052" y="15077"/>
                  </a:cubicBezTo>
                  <a:cubicBezTo>
                    <a:pt x="6526" y="14646"/>
                    <a:pt x="7025" y="14154"/>
                    <a:pt x="7462" y="13754"/>
                  </a:cubicBezTo>
                  <a:cubicBezTo>
                    <a:pt x="7899" y="13354"/>
                    <a:pt x="8273" y="13046"/>
                    <a:pt x="8660" y="12708"/>
                  </a:cubicBezTo>
                  <a:cubicBezTo>
                    <a:pt x="9047" y="12369"/>
                    <a:pt x="9446" y="12000"/>
                    <a:pt x="9945" y="11569"/>
                  </a:cubicBezTo>
                  <a:cubicBezTo>
                    <a:pt x="10444" y="11138"/>
                    <a:pt x="11043" y="10646"/>
                    <a:pt x="11555" y="10215"/>
                  </a:cubicBezTo>
                  <a:cubicBezTo>
                    <a:pt x="12067" y="9785"/>
                    <a:pt x="12491" y="9415"/>
                    <a:pt x="12903" y="9046"/>
                  </a:cubicBezTo>
                  <a:cubicBezTo>
                    <a:pt x="13314" y="8677"/>
                    <a:pt x="13714" y="8308"/>
                    <a:pt x="14113" y="7969"/>
                  </a:cubicBezTo>
                  <a:cubicBezTo>
                    <a:pt x="14512" y="7631"/>
                    <a:pt x="14912" y="7323"/>
                    <a:pt x="15305" y="7015"/>
                  </a:cubicBezTo>
                  <a:cubicBezTo>
                    <a:pt x="15698" y="6708"/>
                    <a:pt x="16085" y="6400"/>
                    <a:pt x="16596" y="5969"/>
                  </a:cubicBezTo>
                  <a:cubicBezTo>
                    <a:pt x="17108" y="5538"/>
                    <a:pt x="17744" y="4985"/>
                    <a:pt x="18312" y="4431"/>
                  </a:cubicBezTo>
                  <a:cubicBezTo>
                    <a:pt x="18880" y="3877"/>
                    <a:pt x="19379" y="3323"/>
                    <a:pt x="19859" y="2738"/>
                  </a:cubicBezTo>
                  <a:cubicBezTo>
                    <a:pt x="20340" y="2154"/>
                    <a:pt x="20801" y="1538"/>
                    <a:pt x="21088" y="1077"/>
                  </a:cubicBezTo>
                  <a:cubicBezTo>
                    <a:pt x="21375" y="615"/>
                    <a:pt x="21488" y="3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1478755" y="595165"/>
              <a:ext cx="3454401" cy="66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" y="21051"/>
                    <a:pt x="741" y="20503"/>
                    <a:pt x="1191" y="19954"/>
                  </a:cubicBezTo>
                  <a:cubicBezTo>
                    <a:pt x="1641" y="19406"/>
                    <a:pt x="2171" y="18857"/>
                    <a:pt x="2660" y="18309"/>
                  </a:cubicBezTo>
                  <a:cubicBezTo>
                    <a:pt x="3150" y="17760"/>
                    <a:pt x="3600" y="17211"/>
                    <a:pt x="4103" y="16663"/>
                  </a:cubicBezTo>
                  <a:cubicBezTo>
                    <a:pt x="4606" y="16114"/>
                    <a:pt x="5162" y="15566"/>
                    <a:pt x="5691" y="15017"/>
                  </a:cubicBezTo>
                  <a:cubicBezTo>
                    <a:pt x="6221" y="14469"/>
                    <a:pt x="6724" y="13920"/>
                    <a:pt x="7246" y="13371"/>
                  </a:cubicBezTo>
                  <a:cubicBezTo>
                    <a:pt x="7769" y="12823"/>
                    <a:pt x="8312" y="12274"/>
                    <a:pt x="8782" y="11794"/>
                  </a:cubicBezTo>
                  <a:cubicBezTo>
                    <a:pt x="9251" y="11314"/>
                    <a:pt x="9649" y="10903"/>
                    <a:pt x="10052" y="10526"/>
                  </a:cubicBezTo>
                  <a:cubicBezTo>
                    <a:pt x="10456" y="10149"/>
                    <a:pt x="10866" y="9806"/>
                    <a:pt x="11276" y="9463"/>
                  </a:cubicBezTo>
                  <a:cubicBezTo>
                    <a:pt x="11687" y="9120"/>
                    <a:pt x="12097" y="8777"/>
                    <a:pt x="12521" y="8400"/>
                  </a:cubicBezTo>
                  <a:cubicBezTo>
                    <a:pt x="12944" y="8023"/>
                    <a:pt x="13381" y="7611"/>
                    <a:pt x="13798" y="7234"/>
                  </a:cubicBezTo>
                  <a:cubicBezTo>
                    <a:pt x="14215" y="6857"/>
                    <a:pt x="14612" y="6514"/>
                    <a:pt x="15088" y="6103"/>
                  </a:cubicBezTo>
                  <a:cubicBezTo>
                    <a:pt x="15565" y="5691"/>
                    <a:pt x="16121" y="5211"/>
                    <a:pt x="16657" y="4731"/>
                  </a:cubicBezTo>
                  <a:cubicBezTo>
                    <a:pt x="17193" y="4251"/>
                    <a:pt x="17709" y="3771"/>
                    <a:pt x="18245" y="3291"/>
                  </a:cubicBezTo>
                  <a:cubicBezTo>
                    <a:pt x="18781" y="2811"/>
                    <a:pt x="19337" y="2331"/>
                    <a:pt x="19899" y="1783"/>
                  </a:cubicBezTo>
                  <a:cubicBezTo>
                    <a:pt x="20462" y="1234"/>
                    <a:pt x="21031" y="6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0" y="1592540"/>
              <a:ext cx="221456" cy="533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19" fill="norm" stroke="1" extrusionOk="0">
                  <a:moveTo>
                    <a:pt x="21523" y="2800"/>
                  </a:moveTo>
                  <a:cubicBezTo>
                    <a:pt x="21523" y="2374"/>
                    <a:pt x="21523" y="1947"/>
                    <a:pt x="21317" y="1520"/>
                  </a:cubicBezTo>
                  <a:cubicBezTo>
                    <a:pt x="21112" y="1093"/>
                    <a:pt x="20700" y="666"/>
                    <a:pt x="19260" y="410"/>
                  </a:cubicBezTo>
                  <a:cubicBezTo>
                    <a:pt x="17820" y="154"/>
                    <a:pt x="15352" y="68"/>
                    <a:pt x="13603" y="26"/>
                  </a:cubicBezTo>
                  <a:cubicBezTo>
                    <a:pt x="11854" y="-17"/>
                    <a:pt x="10826" y="-17"/>
                    <a:pt x="9900" y="111"/>
                  </a:cubicBezTo>
                  <a:cubicBezTo>
                    <a:pt x="8974" y="239"/>
                    <a:pt x="8152" y="495"/>
                    <a:pt x="7226" y="1648"/>
                  </a:cubicBezTo>
                  <a:cubicBezTo>
                    <a:pt x="6300" y="2800"/>
                    <a:pt x="5272" y="4849"/>
                    <a:pt x="4243" y="7325"/>
                  </a:cubicBezTo>
                  <a:cubicBezTo>
                    <a:pt x="3214" y="9801"/>
                    <a:pt x="2186" y="12704"/>
                    <a:pt x="1466" y="14881"/>
                  </a:cubicBezTo>
                  <a:cubicBezTo>
                    <a:pt x="746" y="17058"/>
                    <a:pt x="334" y="18509"/>
                    <a:pt x="129" y="19449"/>
                  </a:cubicBezTo>
                  <a:cubicBezTo>
                    <a:pt x="-77" y="20388"/>
                    <a:pt x="-77" y="20815"/>
                    <a:pt x="437" y="21113"/>
                  </a:cubicBezTo>
                  <a:cubicBezTo>
                    <a:pt x="952" y="21412"/>
                    <a:pt x="1980" y="21583"/>
                    <a:pt x="4346" y="21498"/>
                  </a:cubicBezTo>
                  <a:cubicBezTo>
                    <a:pt x="6712" y="21412"/>
                    <a:pt x="10414" y="21071"/>
                    <a:pt x="13294" y="20687"/>
                  </a:cubicBezTo>
                  <a:cubicBezTo>
                    <a:pt x="16174" y="20302"/>
                    <a:pt x="18232" y="19875"/>
                    <a:pt x="20289" y="19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30955" y="1973115"/>
              <a:ext cx="698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208755" y="1890565"/>
              <a:ext cx="1714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7" y="3411"/>
                    <a:pt x="8533" y="6821"/>
                    <a:pt x="12133" y="10421"/>
                  </a:cubicBezTo>
                  <a:cubicBezTo>
                    <a:pt x="15733" y="14021"/>
                    <a:pt x="18667" y="178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297655" y="1852465"/>
              <a:ext cx="10160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600"/>
                    <a:pt x="9000" y="7200"/>
                    <a:pt x="5400" y="10800"/>
                  </a:cubicBezTo>
                  <a:cubicBezTo>
                    <a:pt x="1800" y="14400"/>
                    <a:pt x="9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455182" y="1872458"/>
              <a:ext cx="82498" cy="43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504" fill="norm" stroke="1" extrusionOk="0">
                  <a:moveTo>
                    <a:pt x="1932" y="2771"/>
                  </a:moveTo>
                  <a:cubicBezTo>
                    <a:pt x="852" y="6528"/>
                    <a:pt x="-228" y="10284"/>
                    <a:pt x="42" y="13154"/>
                  </a:cubicBezTo>
                  <a:cubicBezTo>
                    <a:pt x="312" y="16024"/>
                    <a:pt x="1932" y="18006"/>
                    <a:pt x="3012" y="19363"/>
                  </a:cubicBezTo>
                  <a:cubicBezTo>
                    <a:pt x="4092" y="20719"/>
                    <a:pt x="4632" y="21450"/>
                    <a:pt x="4902" y="21502"/>
                  </a:cubicBezTo>
                  <a:cubicBezTo>
                    <a:pt x="5172" y="21554"/>
                    <a:pt x="5172" y="20928"/>
                    <a:pt x="4632" y="19206"/>
                  </a:cubicBezTo>
                  <a:cubicBezTo>
                    <a:pt x="4092" y="17484"/>
                    <a:pt x="3012" y="14667"/>
                    <a:pt x="3282" y="11641"/>
                  </a:cubicBezTo>
                  <a:cubicBezTo>
                    <a:pt x="3552" y="8615"/>
                    <a:pt x="5172" y="5380"/>
                    <a:pt x="6522" y="3502"/>
                  </a:cubicBezTo>
                  <a:cubicBezTo>
                    <a:pt x="7872" y="1624"/>
                    <a:pt x="8952" y="1102"/>
                    <a:pt x="10572" y="684"/>
                  </a:cubicBezTo>
                  <a:cubicBezTo>
                    <a:pt x="12192" y="267"/>
                    <a:pt x="14352" y="-46"/>
                    <a:pt x="16242" y="6"/>
                  </a:cubicBezTo>
                  <a:cubicBezTo>
                    <a:pt x="18132" y="58"/>
                    <a:pt x="19752" y="476"/>
                    <a:pt x="20562" y="1728"/>
                  </a:cubicBezTo>
                  <a:cubicBezTo>
                    <a:pt x="21372" y="2980"/>
                    <a:pt x="21372" y="5067"/>
                    <a:pt x="18942" y="6476"/>
                  </a:cubicBezTo>
                  <a:cubicBezTo>
                    <a:pt x="16512" y="7884"/>
                    <a:pt x="11652" y="8615"/>
                    <a:pt x="6792" y="9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601921" y="1851308"/>
              <a:ext cx="121185" cy="15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963" fill="norm" stroke="1" extrusionOk="0">
                  <a:moveTo>
                    <a:pt x="94" y="13618"/>
                  </a:moveTo>
                  <a:cubicBezTo>
                    <a:pt x="3446" y="12215"/>
                    <a:pt x="6798" y="10813"/>
                    <a:pt x="9032" y="9550"/>
                  </a:cubicBezTo>
                  <a:cubicBezTo>
                    <a:pt x="11267" y="8288"/>
                    <a:pt x="12384" y="7166"/>
                    <a:pt x="13129" y="5623"/>
                  </a:cubicBezTo>
                  <a:cubicBezTo>
                    <a:pt x="13874" y="4080"/>
                    <a:pt x="14246" y="2117"/>
                    <a:pt x="13501" y="995"/>
                  </a:cubicBezTo>
                  <a:cubicBezTo>
                    <a:pt x="12756" y="-127"/>
                    <a:pt x="10894" y="-408"/>
                    <a:pt x="8660" y="714"/>
                  </a:cubicBezTo>
                  <a:cubicBezTo>
                    <a:pt x="6425" y="1836"/>
                    <a:pt x="3819" y="4361"/>
                    <a:pt x="2143" y="7727"/>
                  </a:cubicBezTo>
                  <a:cubicBezTo>
                    <a:pt x="467" y="11093"/>
                    <a:pt x="-278" y="15301"/>
                    <a:pt x="94" y="17826"/>
                  </a:cubicBezTo>
                  <a:cubicBezTo>
                    <a:pt x="467" y="20350"/>
                    <a:pt x="1956" y="21192"/>
                    <a:pt x="5681" y="20911"/>
                  </a:cubicBezTo>
                  <a:cubicBezTo>
                    <a:pt x="9405" y="20631"/>
                    <a:pt x="15363" y="19228"/>
                    <a:pt x="21322" y="17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761205" y="1818985"/>
              <a:ext cx="146051" cy="18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7" fill="norm" stroke="1" extrusionOk="0">
                  <a:moveTo>
                    <a:pt x="0" y="5956"/>
                  </a:moveTo>
                  <a:cubicBezTo>
                    <a:pt x="2191" y="8596"/>
                    <a:pt x="4383" y="11236"/>
                    <a:pt x="5478" y="13396"/>
                  </a:cubicBezTo>
                  <a:cubicBezTo>
                    <a:pt x="6574" y="15556"/>
                    <a:pt x="6574" y="17236"/>
                    <a:pt x="6417" y="18676"/>
                  </a:cubicBezTo>
                  <a:cubicBezTo>
                    <a:pt x="6261" y="20116"/>
                    <a:pt x="5948" y="21316"/>
                    <a:pt x="5635" y="21076"/>
                  </a:cubicBezTo>
                  <a:cubicBezTo>
                    <a:pt x="5322" y="20836"/>
                    <a:pt x="5009" y="19156"/>
                    <a:pt x="5165" y="16516"/>
                  </a:cubicBezTo>
                  <a:cubicBezTo>
                    <a:pt x="5322" y="13876"/>
                    <a:pt x="5948" y="10276"/>
                    <a:pt x="7200" y="7396"/>
                  </a:cubicBezTo>
                  <a:cubicBezTo>
                    <a:pt x="8452" y="4516"/>
                    <a:pt x="10330" y="2356"/>
                    <a:pt x="12052" y="1156"/>
                  </a:cubicBezTo>
                  <a:cubicBezTo>
                    <a:pt x="13774" y="-44"/>
                    <a:pt x="15339" y="-284"/>
                    <a:pt x="16435" y="316"/>
                  </a:cubicBezTo>
                  <a:cubicBezTo>
                    <a:pt x="17530" y="916"/>
                    <a:pt x="18157" y="2356"/>
                    <a:pt x="18939" y="5116"/>
                  </a:cubicBezTo>
                  <a:cubicBezTo>
                    <a:pt x="19722" y="7876"/>
                    <a:pt x="20661" y="11956"/>
                    <a:pt x="21600" y="16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900905" y="1782615"/>
              <a:ext cx="1" cy="635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958055" y="1808015"/>
              <a:ext cx="196851" cy="15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97" y="6214"/>
                    <a:pt x="1394" y="12427"/>
                    <a:pt x="1742" y="16274"/>
                  </a:cubicBezTo>
                  <a:cubicBezTo>
                    <a:pt x="2090" y="20121"/>
                    <a:pt x="2090" y="21600"/>
                    <a:pt x="2090" y="21600"/>
                  </a:cubicBezTo>
                  <a:cubicBezTo>
                    <a:pt x="2090" y="21600"/>
                    <a:pt x="2090" y="20121"/>
                    <a:pt x="2323" y="17458"/>
                  </a:cubicBezTo>
                  <a:cubicBezTo>
                    <a:pt x="2555" y="14795"/>
                    <a:pt x="3019" y="10948"/>
                    <a:pt x="3832" y="8729"/>
                  </a:cubicBezTo>
                  <a:cubicBezTo>
                    <a:pt x="4645" y="6510"/>
                    <a:pt x="5806" y="5918"/>
                    <a:pt x="6619" y="6362"/>
                  </a:cubicBezTo>
                  <a:cubicBezTo>
                    <a:pt x="7432" y="6805"/>
                    <a:pt x="7897" y="8285"/>
                    <a:pt x="8245" y="10356"/>
                  </a:cubicBezTo>
                  <a:cubicBezTo>
                    <a:pt x="8594" y="12427"/>
                    <a:pt x="8826" y="15090"/>
                    <a:pt x="9174" y="15534"/>
                  </a:cubicBezTo>
                  <a:cubicBezTo>
                    <a:pt x="9523" y="15978"/>
                    <a:pt x="9987" y="14203"/>
                    <a:pt x="10568" y="12575"/>
                  </a:cubicBezTo>
                  <a:cubicBezTo>
                    <a:pt x="11148" y="10948"/>
                    <a:pt x="11845" y="9468"/>
                    <a:pt x="12658" y="8137"/>
                  </a:cubicBezTo>
                  <a:cubicBezTo>
                    <a:pt x="13471" y="6805"/>
                    <a:pt x="14400" y="5622"/>
                    <a:pt x="15445" y="5622"/>
                  </a:cubicBezTo>
                  <a:cubicBezTo>
                    <a:pt x="16490" y="5622"/>
                    <a:pt x="17652" y="6805"/>
                    <a:pt x="18232" y="8581"/>
                  </a:cubicBezTo>
                  <a:cubicBezTo>
                    <a:pt x="18813" y="10356"/>
                    <a:pt x="18813" y="12723"/>
                    <a:pt x="19277" y="14351"/>
                  </a:cubicBezTo>
                  <a:cubicBezTo>
                    <a:pt x="19742" y="15978"/>
                    <a:pt x="20671" y="16866"/>
                    <a:pt x="21600" y="17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205697" y="1773002"/>
              <a:ext cx="234959" cy="15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055" fill="norm" stroke="1" extrusionOk="0">
                  <a:moveTo>
                    <a:pt x="1" y="13228"/>
                  </a:moveTo>
                  <a:cubicBezTo>
                    <a:pt x="1158" y="10954"/>
                    <a:pt x="2315" y="8681"/>
                    <a:pt x="3279" y="6975"/>
                  </a:cubicBezTo>
                  <a:cubicBezTo>
                    <a:pt x="4244" y="5270"/>
                    <a:pt x="5015" y="4133"/>
                    <a:pt x="5304" y="2854"/>
                  </a:cubicBezTo>
                  <a:cubicBezTo>
                    <a:pt x="5594" y="1575"/>
                    <a:pt x="5401" y="154"/>
                    <a:pt x="4822" y="12"/>
                  </a:cubicBezTo>
                  <a:cubicBezTo>
                    <a:pt x="4244" y="-130"/>
                    <a:pt x="3279" y="1007"/>
                    <a:pt x="2315" y="3707"/>
                  </a:cubicBezTo>
                  <a:cubicBezTo>
                    <a:pt x="1351" y="6407"/>
                    <a:pt x="387" y="10670"/>
                    <a:pt x="97" y="13938"/>
                  </a:cubicBezTo>
                  <a:cubicBezTo>
                    <a:pt x="-192" y="17207"/>
                    <a:pt x="194" y="19481"/>
                    <a:pt x="869" y="20475"/>
                  </a:cubicBezTo>
                  <a:cubicBezTo>
                    <a:pt x="1544" y="21470"/>
                    <a:pt x="2508" y="21186"/>
                    <a:pt x="3762" y="19623"/>
                  </a:cubicBezTo>
                  <a:cubicBezTo>
                    <a:pt x="5015" y="18059"/>
                    <a:pt x="6558" y="15217"/>
                    <a:pt x="7522" y="13086"/>
                  </a:cubicBezTo>
                  <a:cubicBezTo>
                    <a:pt x="8487" y="10954"/>
                    <a:pt x="8872" y="9533"/>
                    <a:pt x="9258" y="8112"/>
                  </a:cubicBezTo>
                  <a:cubicBezTo>
                    <a:pt x="9644" y="6691"/>
                    <a:pt x="10029" y="5270"/>
                    <a:pt x="10029" y="5412"/>
                  </a:cubicBezTo>
                  <a:cubicBezTo>
                    <a:pt x="10029" y="5554"/>
                    <a:pt x="9644" y="7259"/>
                    <a:pt x="9451" y="8965"/>
                  </a:cubicBezTo>
                  <a:cubicBezTo>
                    <a:pt x="9258" y="10670"/>
                    <a:pt x="9258" y="12375"/>
                    <a:pt x="9258" y="13938"/>
                  </a:cubicBezTo>
                  <a:cubicBezTo>
                    <a:pt x="9258" y="15502"/>
                    <a:pt x="9258" y="16923"/>
                    <a:pt x="9740" y="16354"/>
                  </a:cubicBezTo>
                  <a:cubicBezTo>
                    <a:pt x="10222" y="15786"/>
                    <a:pt x="11187" y="13228"/>
                    <a:pt x="12247" y="10528"/>
                  </a:cubicBezTo>
                  <a:cubicBezTo>
                    <a:pt x="13308" y="7828"/>
                    <a:pt x="14465" y="4986"/>
                    <a:pt x="15429" y="3138"/>
                  </a:cubicBezTo>
                  <a:cubicBezTo>
                    <a:pt x="16394" y="1291"/>
                    <a:pt x="17165" y="438"/>
                    <a:pt x="17840" y="1149"/>
                  </a:cubicBezTo>
                  <a:cubicBezTo>
                    <a:pt x="18515" y="1859"/>
                    <a:pt x="19094" y="4133"/>
                    <a:pt x="19672" y="6691"/>
                  </a:cubicBezTo>
                  <a:cubicBezTo>
                    <a:pt x="20251" y="9249"/>
                    <a:pt x="20829" y="12091"/>
                    <a:pt x="21408" y="14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524148" y="1546533"/>
              <a:ext cx="68908" cy="34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49" fill="norm" stroke="1" extrusionOk="0">
                  <a:moveTo>
                    <a:pt x="5599" y="1248"/>
                  </a:moveTo>
                  <a:cubicBezTo>
                    <a:pt x="6253" y="594"/>
                    <a:pt x="6908" y="-61"/>
                    <a:pt x="6908" y="4"/>
                  </a:cubicBezTo>
                  <a:cubicBezTo>
                    <a:pt x="6908" y="70"/>
                    <a:pt x="6253" y="855"/>
                    <a:pt x="4617" y="3343"/>
                  </a:cubicBezTo>
                  <a:cubicBezTo>
                    <a:pt x="2981" y="5830"/>
                    <a:pt x="363" y="10019"/>
                    <a:pt x="35" y="13292"/>
                  </a:cubicBezTo>
                  <a:cubicBezTo>
                    <a:pt x="-292" y="16564"/>
                    <a:pt x="1672" y="18921"/>
                    <a:pt x="4290" y="20164"/>
                  </a:cubicBezTo>
                  <a:cubicBezTo>
                    <a:pt x="6908" y="21408"/>
                    <a:pt x="10181" y="21539"/>
                    <a:pt x="13126" y="21408"/>
                  </a:cubicBezTo>
                  <a:cubicBezTo>
                    <a:pt x="16072" y="21277"/>
                    <a:pt x="18690" y="20884"/>
                    <a:pt x="21308" y="20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470086" y="1750865"/>
              <a:ext cx="14837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3984" y="0"/>
                  </a:moveTo>
                  <a:cubicBezTo>
                    <a:pt x="1855" y="2400"/>
                    <a:pt x="-275" y="4800"/>
                    <a:pt x="29" y="6000"/>
                  </a:cubicBezTo>
                  <a:cubicBezTo>
                    <a:pt x="333" y="7200"/>
                    <a:pt x="3071" y="7200"/>
                    <a:pt x="7026" y="9600"/>
                  </a:cubicBezTo>
                  <a:cubicBezTo>
                    <a:pt x="10981" y="12000"/>
                    <a:pt x="16153" y="16800"/>
                    <a:pt x="213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316705" y="2036615"/>
              <a:ext cx="1123951" cy="17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20584"/>
                  </a:moveTo>
                  <a:cubicBezTo>
                    <a:pt x="732" y="21092"/>
                    <a:pt x="1464" y="21600"/>
                    <a:pt x="2563" y="21092"/>
                  </a:cubicBezTo>
                  <a:cubicBezTo>
                    <a:pt x="3661" y="20584"/>
                    <a:pt x="5125" y="19059"/>
                    <a:pt x="6671" y="17407"/>
                  </a:cubicBezTo>
                  <a:cubicBezTo>
                    <a:pt x="8217" y="15755"/>
                    <a:pt x="9844" y="13976"/>
                    <a:pt x="11369" y="12452"/>
                  </a:cubicBezTo>
                  <a:cubicBezTo>
                    <a:pt x="12895" y="10927"/>
                    <a:pt x="14319" y="9656"/>
                    <a:pt x="15681" y="8259"/>
                  </a:cubicBezTo>
                  <a:cubicBezTo>
                    <a:pt x="17044" y="6861"/>
                    <a:pt x="18346" y="5336"/>
                    <a:pt x="19241" y="4320"/>
                  </a:cubicBezTo>
                  <a:cubicBezTo>
                    <a:pt x="20136" y="3304"/>
                    <a:pt x="20624" y="2795"/>
                    <a:pt x="20949" y="2160"/>
                  </a:cubicBezTo>
                  <a:cubicBezTo>
                    <a:pt x="21275" y="1525"/>
                    <a:pt x="21437" y="7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751805" y="1776265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1751805" y="1846115"/>
              <a:ext cx="190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105289" y="1492162"/>
              <a:ext cx="220134" cy="33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7685" y="1945"/>
                  </a:moveTo>
                  <a:cubicBezTo>
                    <a:pt x="8100" y="2628"/>
                    <a:pt x="8515" y="3312"/>
                    <a:pt x="9450" y="3653"/>
                  </a:cubicBezTo>
                  <a:cubicBezTo>
                    <a:pt x="10385" y="3995"/>
                    <a:pt x="11838" y="3995"/>
                    <a:pt x="13604" y="3585"/>
                  </a:cubicBezTo>
                  <a:cubicBezTo>
                    <a:pt x="15369" y="3175"/>
                    <a:pt x="17446" y="2355"/>
                    <a:pt x="19004" y="1671"/>
                  </a:cubicBezTo>
                  <a:cubicBezTo>
                    <a:pt x="20562" y="988"/>
                    <a:pt x="21600" y="441"/>
                    <a:pt x="21600" y="167"/>
                  </a:cubicBezTo>
                  <a:cubicBezTo>
                    <a:pt x="21600" y="-106"/>
                    <a:pt x="20562" y="-106"/>
                    <a:pt x="18381" y="646"/>
                  </a:cubicBezTo>
                  <a:cubicBezTo>
                    <a:pt x="16200" y="1398"/>
                    <a:pt x="12877" y="2902"/>
                    <a:pt x="10904" y="3995"/>
                  </a:cubicBezTo>
                  <a:cubicBezTo>
                    <a:pt x="8931" y="5089"/>
                    <a:pt x="8308" y="5772"/>
                    <a:pt x="8204" y="6456"/>
                  </a:cubicBezTo>
                  <a:cubicBezTo>
                    <a:pt x="8100" y="7140"/>
                    <a:pt x="8515" y="7823"/>
                    <a:pt x="9242" y="8302"/>
                  </a:cubicBezTo>
                  <a:cubicBezTo>
                    <a:pt x="9969" y="8780"/>
                    <a:pt x="11008" y="9053"/>
                    <a:pt x="11112" y="9464"/>
                  </a:cubicBezTo>
                  <a:cubicBezTo>
                    <a:pt x="11215" y="9874"/>
                    <a:pt x="10385" y="10421"/>
                    <a:pt x="8515" y="11788"/>
                  </a:cubicBezTo>
                  <a:cubicBezTo>
                    <a:pt x="6646" y="13155"/>
                    <a:pt x="3738" y="15342"/>
                    <a:pt x="2077" y="16778"/>
                  </a:cubicBezTo>
                  <a:cubicBezTo>
                    <a:pt x="415" y="18213"/>
                    <a:pt x="0" y="18897"/>
                    <a:pt x="0" y="19580"/>
                  </a:cubicBezTo>
                  <a:cubicBezTo>
                    <a:pt x="0" y="20264"/>
                    <a:pt x="415" y="20947"/>
                    <a:pt x="1765" y="21221"/>
                  </a:cubicBezTo>
                  <a:cubicBezTo>
                    <a:pt x="3115" y="21494"/>
                    <a:pt x="5400" y="21357"/>
                    <a:pt x="8308" y="20810"/>
                  </a:cubicBezTo>
                  <a:cubicBezTo>
                    <a:pt x="11215" y="20264"/>
                    <a:pt x="14746" y="19307"/>
                    <a:pt x="18277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361405" y="1630215"/>
              <a:ext cx="133351" cy="19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0" y="4725"/>
                  </a:moveTo>
                  <a:cubicBezTo>
                    <a:pt x="1371" y="8325"/>
                    <a:pt x="2743" y="11925"/>
                    <a:pt x="4114" y="14850"/>
                  </a:cubicBezTo>
                  <a:cubicBezTo>
                    <a:pt x="5486" y="17775"/>
                    <a:pt x="6857" y="20025"/>
                    <a:pt x="8229" y="20813"/>
                  </a:cubicBezTo>
                  <a:cubicBezTo>
                    <a:pt x="9600" y="21600"/>
                    <a:pt x="10971" y="20925"/>
                    <a:pt x="12343" y="18337"/>
                  </a:cubicBezTo>
                  <a:cubicBezTo>
                    <a:pt x="13714" y="15750"/>
                    <a:pt x="15086" y="11250"/>
                    <a:pt x="16629" y="7875"/>
                  </a:cubicBezTo>
                  <a:cubicBezTo>
                    <a:pt x="18171" y="4500"/>
                    <a:pt x="19886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2532855" y="1634918"/>
              <a:ext cx="196851" cy="12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6" fill="norm" stroke="1" extrusionOk="0">
                  <a:moveTo>
                    <a:pt x="0" y="9524"/>
                  </a:moveTo>
                  <a:cubicBezTo>
                    <a:pt x="929" y="10552"/>
                    <a:pt x="1858" y="11581"/>
                    <a:pt x="2903" y="11752"/>
                  </a:cubicBezTo>
                  <a:cubicBezTo>
                    <a:pt x="3948" y="11924"/>
                    <a:pt x="5110" y="11238"/>
                    <a:pt x="6271" y="10038"/>
                  </a:cubicBezTo>
                  <a:cubicBezTo>
                    <a:pt x="7432" y="8838"/>
                    <a:pt x="8594" y="7124"/>
                    <a:pt x="9406" y="5238"/>
                  </a:cubicBezTo>
                  <a:cubicBezTo>
                    <a:pt x="10219" y="3352"/>
                    <a:pt x="10684" y="1295"/>
                    <a:pt x="10335" y="438"/>
                  </a:cubicBezTo>
                  <a:cubicBezTo>
                    <a:pt x="9987" y="-419"/>
                    <a:pt x="8826" y="-76"/>
                    <a:pt x="7548" y="1981"/>
                  </a:cubicBezTo>
                  <a:cubicBezTo>
                    <a:pt x="6271" y="4038"/>
                    <a:pt x="4877" y="7810"/>
                    <a:pt x="4297" y="11067"/>
                  </a:cubicBezTo>
                  <a:cubicBezTo>
                    <a:pt x="3716" y="14324"/>
                    <a:pt x="3948" y="17067"/>
                    <a:pt x="5574" y="18781"/>
                  </a:cubicBezTo>
                  <a:cubicBezTo>
                    <a:pt x="7200" y="20495"/>
                    <a:pt x="10219" y="21181"/>
                    <a:pt x="13123" y="20152"/>
                  </a:cubicBezTo>
                  <a:cubicBezTo>
                    <a:pt x="16026" y="19124"/>
                    <a:pt x="18813" y="16381"/>
                    <a:pt x="21600" y="13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2735492" y="1604779"/>
              <a:ext cx="310535" cy="39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43" fill="norm" stroke="1" extrusionOk="0">
                  <a:moveTo>
                    <a:pt x="477" y="3431"/>
                  </a:moveTo>
                  <a:cubicBezTo>
                    <a:pt x="185" y="2402"/>
                    <a:pt x="-107" y="1374"/>
                    <a:pt x="39" y="1031"/>
                  </a:cubicBezTo>
                  <a:cubicBezTo>
                    <a:pt x="185" y="688"/>
                    <a:pt x="769" y="1031"/>
                    <a:pt x="1571" y="2174"/>
                  </a:cubicBezTo>
                  <a:cubicBezTo>
                    <a:pt x="2374" y="3317"/>
                    <a:pt x="3396" y="5259"/>
                    <a:pt x="3907" y="6517"/>
                  </a:cubicBezTo>
                  <a:cubicBezTo>
                    <a:pt x="4417" y="7774"/>
                    <a:pt x="4417" y="8345"/>
                    <a:pt x="4271" y="8288"/>
                  </a:cubicBezTo>
                  <a:cubicBezTo>
                    <a:pt x="4125" y="8231"/>
                    <a:pt x="3834" y="7545"/>
                    <a:pt x="4271" y="6288"/>
                  </a:cubicBezTo>
                  <a:cubicBezTo>
                    <a:pt x="4709" y="5031"/>
                    <a:pt x="5877" y="3202"/>
                    <a:pt x="6752" y="2117"/>
                  </a:cubicBezTo>
                  <a:cubicBezTo>
                    <a:pt x="7628" y="1031"/>
                    <a:pt x="8212" y="688"/>
                    <a:pt x="8869" y="402"/>
                  </a:cubicBezTo>
                  <a:cubicBezTo>
                    <a:pt x="9525" y="117"/>
                    <a:pt x="10255" y="-112"/>
                    <a:pt x="10620" y="59"/>
                  </a:cubicBezTo>
                  <a:cubicBezTo>
                    <a:pt x="10985" y="231"/>
                    <a:pt x="10985" y="802"/>
                    <a:pt x="10985" y="1374"/>
                  </a:cubicBezTo>
                  <a:cubicBezTo>
                    <a:pt x="10985" y="1945"/>
                    <a:pt x="10985" y="2517"/>
                    <a:pt x="11131" y="3088"/>
                  </a:cubicBezTo>
                  <a:cubicBezTo>
                    <a:pt x="11277" y="3659"/>
                    <a:pt x="11569" y="4231"/>
                    <a:pt x="12079" y="4459"/>
                  </a:cubicBezTo>
                  <a:cubicBezTo>
                    <a:pt x="12590" y="4688"/>
                    <a:pt x="13320" y="4574"/>
                    <a:pt x="13977" y="4288"/>
                  </a:cubicBezTo>
                  <a:cubicBezTo>
                    <a:pt x="14634" y="4002"/>
                    <a:pt x="15217" y="3545"/>
                    <a:pt x="15801" y="2917"/>
                  </a:cubicBezTo>
                  <a:cubicBezTo>
                    <a:pt x="16385" y="2288"/>
                    <a:pt x="16969" y="1488"/>
                    <a:pt x="17261" y="1602"/>
                  </a:cubicBezTo>
                  <a:cubicBezTo>
                    <a:pt x="17552" y="1717"/>
                    <a:pt x="17552" y="2745"/>
                    <a:pt x="17917" y="4802"/>
                  </a:cubicBezTo>
                  <a:cubicBezTo>
                    <a:pt x="18282" y="6859"/>
                    <a:pt x="19012" y="9945"/>
                    <a:pt x="19669" y="12517"/>
                  </a:cubicBezTo>
                  <a:cubicBezTo>
                    <a:pt x="20325" y="15088"/>
                    <a:pt x="20909" y="17145"/>
                    <a:pt x="21201" y="18459"/>
                  </a:cubicBezTo>
                  <a:cubicBezTo>
                    <a:pt x="21493" y="19774"/>
                    <a:pt x="21493" y="20345"/>
                    <a:pt x="21128" y="20745"/>
                  </a:cubicBezTo>
                  <a:cubicBezTo>
                    <a:pt x="20763" y="21145"/>
                    <a:pt x="20034" y="21374"/>
                    <a:pt x="19304" y="21431"/>
                  </a:cubicBezTo>
                  <a:cubicBezTo>
                    <a:pt x="18574" y="21488"/>
                    <a:pt x="17844" y="21374"/>
                    <a:pt x="17042" y="20631"/>
                  </a:cubicBezTo>
                  <a:cubicBezTo>
                    <a:pt x="16239" y="19888"/>
                    <a:pt x="15363" y="18517"/>
                    <a:pt x="14488" y="17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3521339" y="1597945"/>
              <a:ext cx="96423" cy="41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68" fill="norm" stroke="1" extrusionOk="0">
                  <a:moveTo>
                    <a:pt x="10330" y="4282"/>
                  </a:moveTo>
                  <a:cubicBezTo>
                    <a:pt x="8452" y="3954"/>
                    <a:pt x="6574" y="3627"/>
                    <a:pt x="5635" y="3736"/>
                  </a:cubicBezTo>
                  <a:cubicBezTo>
                    <a:pt x="4696" y="3845"/>
                    <a:pt x="4696" y="4391"/>
                    <a:pt x="4930" y="6736"/>
                  </a:cubicBezTo>
                  <a:cubicBezTo>
                    <a:pt x="5165" y="9082"/>
                    <a:pt x="5635" y="13227"/>
                    <a:pt x="5870" y="15791"/>
                  </a:cubicBezTo>
                  <a:cubicBezTo>
                    <a:pt x="6104" y="18354"/>
                    <a:pt x="6104" y="19336"/>
                    <a:pt x="6104" y="20100"/>
                  </a:cubicBezTo>
                  <a:cubicBezTo>
                    <a:pt x="6104" y="20863"/>
                    <a:pt x="6104" y="21409"/>
                    <a:pt x="5400" y="21463"/>
                  </a:cubicBezTo>
                  <a:cubicBezTo>
                    <a:pt x="4696" y="21518"/>
                    <a:pt x="3287" y="21082"/>
                    <a:pt x="2113" y="19173"/>
                  </a:cubicBezTo>
                  <a:cubicBezTo>
                    <a:pt x="939" y="17263"/>
                    <a:pt x="0" y="13882"/>
                    <a:pt x="0" y="10991"/>
                  </a:cubicBezTo>
                  <a:cubicBezTo>
                    <a:pt x="0" y="8100"/>
                    <a:pt x="939" y="5700"/>
                    <a:pt x="2113" y="4118"/>
                  </a:cubicBezTo>
                  <a:cubicBezTo>
                    <a:pt x="3287" y="2536"/>
                    <a:pt x="4696" y="1773"/>
                    <a:pt x="6104" y="1173"/>
                  </a:cubicBezTo>
                  <a:cubicBezTo>
                    <a:pt x="7513" y="573"/>
                    <a:pt x="8922" y="136"/>
                    <a:pt x="10800" y="27"/>
                  </a:cubicBezTo>
                  <a:cubicBezTo>
                    <a:pt x="12678" y="-82"/>
                    <a:pt x="15026" y="136"/>
                    <a:pt x="17139" y="791"/>
                  </a:cubicBezTo>
                  <a:cubicBezTo>
                    <a:pt x="19252" y="1445"/>
                    <a:pt x="21130" y="2536"/>
                    <a:pt x="21365" y="3627"/>
                  </a:cubicBezTo>
                  <a:cubicBezTo>
                    <a:pt x="21600" y="4718"/>
                    <a:pt x="20191" y="5809"/>
                    <a:pt x="17843" y="6627"/>
                  </a:cubicBezTo>
                  <a:cubicBezTo>
                    <a:pt x="15496" y="7445"/>
                    <a:pt x="12209" y="7991"/>
                    <a:pt x="8922" y="8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3670878" y="1592115"/>
              <a:ext cx="284378" cy="18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06" fill="norm" stroke="1" extrusionOk="0">
                  <a:moveTo>
                    <a:pt x="1816" y="11520"/>
                  </a:moveTo>
                  <a:cubicBezTo>
                    <a:pt x="2616" y="11520"/>
                    <a:pt x="3416" y="11520"/>
                    <a:pt x="4136" y="10320"/>
                  </a:cubicBezTo>
                  <a:cubicBezTo>
                    <a:pt x="4856" y="9120"/>
                    <a:pt x="5496" y="6720"/>
                    <a:pt x="5736" y="4920"/>
                  </a:cubicBezTo>
                  <a:cubicBezTo>
                    <a:pt x="5976" y="3120"/>
                    <a:pt x="5816" y="1920"/>
                    <a:pt x="5336" y="1680"/>
                  </a:cubicBezTo>
                  <a:cubicBezTo>
                    <a:pt x="4856" y="1440"/>
                    <a:pt x="4056" y="2160"/>
                    <a:pt x="3096" y="4680"/>
                  </a:cubicBezTo>
                  <a:cubicBezTo>
                    <a:pt x="2136" y="7200"/>
                    <a:pt x="1016" y="11520"/>
                    <a:pt x="456" y="14400"/>
                  </a:cubicBezTo>
                  <a:cubicBezTo>
                    <a:pt x="-104" y="17280"/>
                    <a:pt x="-104" y="18720"/>
                    <a:pt x="216" y="19800"/>
                  </a:cubicBezTo>
                  <a:cubicBezTo>
                    <a:pt x="536" y="20880"/>
                    <a:pt x="1176" y="21600"/>
                    <a:pt x="2376" y="21360"/>
                  </a:cubicBezTo>
                  <a:cubicBezTo>
                    <a:pt x="3576" y="21120"/>
                    <a:pt x="5336" y="19920"/>
                    <a:pt x="6456" y="17880"/>
                  </a:cubicBezTo>
                  <a:cubicBezTo>
                    <a:pt x="7576" y="15840"/>
                    <a:pt x="8056" y="12960"/>
                    <a:pt x="8376" y="10920"/>
                  </a:cubicBezTo>
                  <a:cubicBezTo>
                    <a:pt x="8696" y="8880"/>
                    <a:pt x="8856" y="7680"/>
                    <a:pt x="9336" y="7080"/>
                  </a:cubicBezTo>
                  <a:cubicBezTo>
                    <a:pt x="9816" y="6480"/>
                    <a:pt x="10616" y="6480"/>
                    <a:pt x="11256" y="6960"/>
                  </a:cubicBezTo>
                  <a:cubicBezTo>
                    <a:pt x="11896" y="7440"/>
                    <a:pt x="12376" y="8400"/>
                    <a:pt x="12776" y="9840"/>
                  </a:cubicBezTo>
                  <a:cubicBezTo>
                    <a:pt x="13176" y="11280"/>
                    <a:pt x="13496" y="13200"/>
                    <a:pt x="13576" y="14880"/>
                  </a:cubicBezTo>
                  <a:cubicBezTo>
                    <a:pt x="13656" y="16560"/>
                    <a:pt x="13496" y="18000"/>
                    <a:pt x="13256" y="17880"/>
                  </a:cubicBezTo>
                  <a:cubicBezTo>
                    <a:pt x="13016" y="17760"/>
                    <a:pt x="12696" y="16080"/>
                    <a:pt x="13096" y="13560"/>
                  </a:cubicBezTo>
                  <a:cubicBezTo>
                    <a:pt x="13496" y="11040"/>
                    <a:pt x="14616" y="7680"/>
                    <a:pt x="16136" y="5280"/>
                  </a:cubicBezTo>
                  <a:cubicBezTo>
                    <a:pt x="17656" y="2880"/>
                    <a:pt x="19576" y="144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3951271" y="1598465"/>
              <a:ext cx="68941" cy="18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262" fill="norm" stroke="1" extrusionOk="0">
                  <a:moveTo>
                    <a:pt x="17824" y="0"/>
                  </a:moveTo>
                  <a:cubicBezTo>
                    <a:pt x="14739" y="0"/>
                    <a:pt x="11653" y="0"/>
                    <a:pt x="8259" y="593"/>
                  </a:cubicBezTo>
                  <a:cubicBezTo>
                    <a:pt x="4864" y="1187"/>
                    <a:pt x="1161" y="2374"/>
                    <a:pt x="236" y="4035"/>
                  </a:cubicBezTo>
                  <a:cubicBezTo>
                    <a:pt x="-690" y="5697"/>
                    <a:pt x="1161" y="7833"/>
                    <a:pt x="4864" y="9732"/>
                  </a:cubicBezTo>
                  <a:cubicBezTo>
                    <a:pt x="8567" y="11631"/>
                    <a:pt x="14121" y="13292"/>
                    <a:pt x="17207" y="15073"/>
                  </a:cubicBezTo>
                  <a:cubicBezTo>
                    <a:pt x="20293" y="16853"/>
                    <a:pt x="20910" y="18752"/>
                    <a:pt x="19059" y="19938"/>
                  </a:cubicBezTo>
                  <a:cubicBezTo>
                    <a:pt x="17207" y="21125"/>
                    <a:pt x="12887" y="21600"/>
                    <a:pt x="10727" y="21007"/>
                  </a:cubicBezTo>
                  <a:cubicBezTo>
                    <a:pt x="8567" y="20413"/>
                    <a:pt x="8567" y="18752"/>
                    <a:pt x="10110" y="17209"/>
                  </a:cubicBezTo>
                  <a:cubicBezTo>
                    <a:pt x="11653" y="15666"/>
                    <a:pt x="14739" y="14242"/>
                    <a:pt x="17824" y="12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4090560" y="1617515"/>
              <a:ext cx="94518" cy="13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280" fill="norm" stroke="1" extrusionOk="0">
                  <a:moveTo>
                    <a:pt x="16470" y="0"/>
                  </a:moveTo>
                  <a:cubicBezTo>
                    <a:pt x="10836" y="4800"/>
                    <a:pt x="5201" y="9600"/>
                    <a:pt x="2383" y="13200"/>
                  </a:cubicBezTo>
                  <a:cubicBezTo>
                    <a:pt x="-434" y="16800"/>
                    <a:pt x="-434" y="19200"/>
                    <a:pt x="740" y="20400"/>
                  </a:cubicBezTo>
                  <a:cubicBezTo>
                    <a:pt x="1914" y="21600"/>
                    <a:pt x="4262" y="21600"/>
                    <a:pt x="7314" y="20229"/>
                  </a:cubicBezTo>
                  <a:cubicBezTo>
                    <a:pt x="10366" y="18857"/>
                    <a:pt x="14123" y="16114"/>
                    <a:pt x="16705" y="13714"/>
                  </a:cubicBezTo>
                  <a:cubicBezTo>
                    <a:pt x="19288" y="11314"/>
                    <a:pt x="20696" y="9257"/>
                    <a:pt x="20931" y="7371"/>
                  </a:cubicBezTo>
                  <a:cubicBezTo>
                    <a:pt x="21166" y="5486"/>
                    <a:pt x="20227" y="3771"/>
                    <a:pt x="19053" y="3600"/>
                  </a:cubicBezTo>
                  <a:cubicBezTo>
                    <a:pt x="17879" y="3429"/>
                    <a:pt x="16470" y="4800"/>
                    <a:pt x="15062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4228305" y="1606546"/>
              <a:ext cx="101601" cy="15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5" fill="norm" stroke="1" extrusionOk="0">
                  <a:moveTo>
                    <a:pt x="0" y="4884"/>
                  </a:moveTo>
                  <a:cubicBezTo>
                    <a:pt x="900" y="9431"/>
                    <a:pt x="1800" y="13979"/>
                    <a:pt x="2025" y="16963"/>
                  </a:cubicBezTo>
                  <a:cubicBezTo>
                    <a:pt x="2250" y="19947"/>
                    <a:pt x="1800" y="21368"/>
                    <a:pt x="1575" y="20942"/>
                  </a:cubicBezTo>
                  <a:cubicBezTo>
                    <a:pt x="1350" y="20515"/>
                    <a:pt x="1350" y="18242"/>
                    <a:pt x="2925" y="14689"/>
                  </a:cubicBezTo>
                  <a:cubicBezTo>
                    <a:pt x="4500" y="11136"/>
                    <a:pt x="7650" y="6305"/>
                    <a:pt x="10800" y="3463"/>
                  </a:cubicBezTo>
                  <a:cubicBezTo>
                    <a:pt x="13950" y="621"/>
                    <a:pt x="17100" y="-232"/>
                    <a:pt x="18900" y="52"/>
                  </a:cubicBezTo>
                  <a:cubicBezTo>
                    <a:pt x="20700" y="336"/>
                    <a:pt x="21150" y="1757"/>
                    <a:pt x="21375" y="5026"/>
                  </a:cubicBezTo>
                  <a:cubicBezTo>
                    <a:pt x="21600" y="8294"/>
                    <a:pt x="21600" y="13410"/>
                    <a:pt x="21600" y="18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4412455" y="1782615"/>
              <a:ext cx="254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4787105" y="1473166"/>
              <a:ext cx="171451" cy="23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1012"/>
                  </a:moveTo>
                  <a:cubicBezTo>
                    <a:pt x="1067" y="428"/>
                    <a:pt x="2133" y="-156"/>
                    <a:pt x="3200" y="39"/>
                  </a:cubicBezTo>
                  <a:cubicBezTo>
                    <a:pt x="4267" y="233"/>
                    <a:pt x="5333" y="1206"/>
                    <a:pt x="7867" y="4514"/>
                  </a:cubicBezTo>
                  <a:cubicBezTo>
                    <a:pt x="10400" y="7822"/>
                    <a:pt x="14400" y="13466"/>
                    <a:pt x="16933" y="16676"/>
                  </a:cubicBezTo>
                  <a:cubicBezTo>
                    <a:pt x="19467" y="19887"/>
                    <a:pt x="20533" y="20666"/>
                    <a:pt x="2160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4755355" y="1418979"/>
              <a:ext cx="228601" cy="36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1600" y="1973"/>
                  </a:moveTo>
                  <a:cubicBezTo>
                    <a:pt x="21200" y="1099"/>
                    <a:pt x="20800" y="225"/>
                    <a:pt x="20100" y="37"/>
                  </a:cubicBezTo>
                  <a:cubicBezTo>
                    <a:pt x="19400" y="-150"/>
                    <a:pt x="18400" y="349"/>
                    <a:pt x="16600" y="2097"/>
                  </a:cubicBezTo>
                  <a:cubicBezTo>
                    <a:pt x="14800" y="3845"/>
                    <a:pt x="12200" y="6842"/>
                    <a:pt x="9400" y="9901"/>
                  </a:cubicBezTo>
                  <a:cubicBezTo>
                    <a:pt x="6600" y="12960"/>
                    <a:pt x="3600" y="16081"/>
                    <a:pt x="2000" y="18016"/>
                  </a:cubicBezTo>
                  <a:cubicBezTo>
                    <a:pt x="400" y="19952"/>
                    <a:pt x="200" y="20701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5022055" y="1712765"/>
              <a:ext cx="381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5309750" y="1522313"/>
              <a:ext cx="150456" cy="42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415" fill="norm" stroke="1" extrusionOk="0">
                  <a:moveTo>
                    <a:pt x="21032" y="2899"/>
                  </a:moveTo>
                  <a:cubicBezTo>
                    <a:pt x="21032" y="2362"/>
                    <a:pt x="21032" y="1824"/>
                    <a:pt x="20736" y="1287"/>
                  </a:cubicBezTo>
                  <a:cubicBezTo>
                    <a:pt x="20440" y="750"/>
                    <a:pt x="19848" y="212"/>
                    <a:pt x="17925" y="51"/>
                  </a:cubicBezTo>
                  <a:cubicBezTo>
                    <a:pt x="16002" y="-110"/>
                    <a:pt x="12747" y="105"/>
                    <a:pt x="9640" y="750"/>
                  </a:cubicBezTo>
                  <a:cubicBezTo>
                    <a:pt x="6533" y="1394"/>
                    <a:pt x="3574" y="2469"/>
                    <a:pt x="1799" y="3329"/>
                  </a:cubicBezTo>
                  <a:cubicBezTo>
                    <a:pt x="24" y="4189"/>
                    <a:pt x="-568" y="4833"/>
                    <a:pt x="616" y="5263"/>
                  </a:cubicBezTo>
                  <a:cubicBezTo>
                    <a:pt x="1799" y="5693"/>
                    <a:pt x="4758" y="5908"/>
                    <a:pt x="7421" y="5586"/>
                  </a:cubicBezTo>
                  <a:cubicBezTo>
                    <a:pt x="10084" y="5263"/>
                    <a:pt x="12451" y="4403"/>
                    <a:pt x="13931" y="3651"/>
                  </a:cubicBezTo>
                  <a:cubicBezTo>
                    <a:pt x="15410" y="2899"/>
                    <a:pt x="16002" y="2254"/>
                    <a:pt x="16298" y="2254"/>
                  </a:cubicBezTo>
                  <a:cubicBezTo>
                    <a:pt x="16594" y="2254"/>
                    <a:pt x="16594" y="2899"/>
                    <a:pt x="17037" y="5102"/>
                  </a:cubicBezTo>
                  <a:cubicBezTo>
                    <a:pt x="17481" y="7305"/>
                    <a:pt x="18369" y="11066"/>
                    <a:pt x="18813" y="13591"/>
                  </a:cubicBezTo>
                  <a:cubicBezTo>
                    <a:pt x="19257" y="16117"/>
                    <a:pt x="19257" y="17406"/>
                    <a:pt x="19109" y="18374"/>
                  </a:cubicBezTo>
                  <a:cubicBezTo>
                    <a:pt x="18961" y="19341"/>
                    <a:pt x="18665" y="19986"/>
                    <a:pt x="17925" y="20469"/>
                  </a:cubicBezTo>
                  <a:cubicBezTo>
                    <a:pt x="17185" y="20953"/>
                    <a:pt x="16002" y="21275"/>
                    <a:pt x="14374" y="21383"/>
                  </a:cubicBezTo>
                  <a:cubicBezTo>
                    <a:pt x="12747" y="21490"/>
                    <a:pt x="10676" y="21383"/>
                    <a:pt x="9788" y="20254"/>
                  </a:cubicBezTo>
                  <a:cubicBezTo>
                    <a:pt x="8900" y="19126"/>
                    <a:pt x="9196" y="16977"/>
                    <a:pt x="9492" y="14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5511005" y="1519561"/>
              <a:ext cx="146051" cy="168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0" fill="norm" stroke="1" extrusionOk="0">
                  <a:moveTo>
                    <a:pt x="0" y="17859"/>
                  </a:moveTo>
                  <a:cubicBezTo>
                    <a:pt x="2817" y="16334"/>
                    <a:pt x="5635" y="14809"/>
                    <a:pt x="7670" y="12649"/>
                  </a:cubicBezTo>
                  <a:cubicBezTo>
                    <a:pt x="9704" y="10489"/>
                    <a:pt x="10957" y="7694"/>
                    <a:pt x="11583" y="5534"/>
                  </a:cubicBezTo>
                  <a:cubicBezTo>
                    <a:pt x="12209" y="3374"/>
                    <a:pt x="12209" y="1849"/>
                    <a:pt x="11426" y="833"/>
                  </a:cubicBezTo>
                  <a:cubicBezTo>
                    <a:pt x="10643" y="-184"/>
                    <a:pt x="9078" y="-692"/>
                    <a:pt x="7357" y="1849"/>
                  </a:cubicBezTo>
                  <a:cubicBezTo>
                    <a:pt x="5635" y="4390"/>
                    <a:pt x="3757" y="9981"/>
                    <a:pt x="2817" y="13412"/>
                  </a:cubicBezTo>
                  <a:cubicBezTo>
                    <a:pt x="1878" y="16842"/>
                    <a:pt x="1878" y="18113"/>
                    <a:pt x="2504" y="19129"/>
                  </a:cubicBezTo>
                  <a:cubicBezTo>
                    <a:pt x="3130" y="20146"/>
                    <a:pt x="4383" y="20908"/>
                    <a:pt x="7670" y="19256"/>
                  </a:cubicBezTo>
                  <a:cubicBezTo>
                    <a:pt x="10957" y="17604"/>
                    <a:pt x="16278" y="13539"/>
                    <a:pt x="21600" y="9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5664585" y="1375085"/>
              <a:ext cx="75021" cy="31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271" fill="norm" stroke="1" extrusionOk="0">
                  <a:moveTo>
                    <a:pt x="14066" y="3887"/>
                  </a:moveTo>
                  <a:cubicBezTo>
                    <a:pt x="14666" y="3181"/>
                    <a:pt x="15266" y="2475"/>
                    <a:pt x="15566" y="1699"/>
                  </a:cubicBezTo>
                  <a:cubicBezTo>
                    <a:pt x="15866" y="922"/>
                    <a:pt x="15866" y="75"/>
                    <a:pt x="14666" y="5"/>
                  </a:cubicBezTo>
                  <a:cubicBezTo>
                    <a:pt x="13466" y="-66"/>
                    <a:pt x="11066" y="640"/>
                    <a:pt x="8366" y="2687"/>
                  </a:cubicBezTo>
                  <a:cubicBezTo>
                    <a:pt x="5666" y="4734"/>
                    <a:pt x="2666" y="8122"/>
                    <a:pt x="1166" y="10946"/>
                  </a:cubicBezTo>
                  <a:cubicBezTo>
                    <a:pt x="-334" y="13769"/>
                    <a:pt x="-334" y="16028"/>
                    <a:pt x="866" y="17652"/>
                  </a:cubicBezTo>
                  <a:cubicBezTo>
                    <a:pt x="2066" y="19275"/>
                    <a:pt x="4466" y="20263"/>
                    <a:pt x="7466" y="20828"/>
                  </a:cubicBezTo>
                  <a:cubicBezTo>
                    <a:pt x="10466" y="21393"/>
                    <a:pt x="14066" y="21534"/>
                    <a:pt x="16466" y="20546"/>
                  </a:cubicBezTo>
                  <a:cubicBezTo>
                    <a:pt x="18866" y="19558"/>
                    <a:pt x="20066" y="17440"/>
                    <a:pt x="21266" y="15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5658945" y="1515831"/>
              <a:ext cx="229101" cy="190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72" fill="norm" stroke="1" extrusionOk="0">
                  <a:moveTo>
                    <a:pt x="5716" y="6418"/>
                  </a:moveTo>
                  <a:cubicBezTo>
                    <a:pt x="4930" y="5706"/>
                    <a:pt x="4145" y="4994"/>
                    <a:pt x="2967" y="4519"/>
                  </a:cubicBezTo>
                  <a:cubicBezTo>
                    <a:pt x="1789" y="4045"/>
                    <a:pt x="218" y="3807"/>
                    <a:pt x="21" y="3570"/>
                  </a:cubicBezTo>
                  <a:cubicBezTo>
                    <a:pt x="-175" y="3332"/>
                    <a:pt x="1003" y="3095"/>
                    <a:pt x="3458" y="2620"/>
                  </a:cubicBezTo>
                  <a:cubicBezTo>
                    <a:pt x="5912" y="2146"/>
                    <a:pt x="9643" y="1434"/>
                    <a:pt x="12000" y="1077"/>
                  </a:cubicBezTo>
                  <a:cubicBezTo>
                    <a:pt x="14356" y="721"/>
                    <a:pt x="15338" y="721"/>
                    <a:pt x="15240" y="484"/>
                  </a:cubicBezTo>
                  <a:cubicBezTo>
                    <a:pt x="15141" y="247"/>
                    <a:pt x="13963" y="-228"/>
                    <a:pt x="12883" y="128"/>
                  </a:cubicBezTo>
                  <a:cubicBezTo>
                    <a:pt x="11803" y="484"/>
                    <a:pt x="10821" y="1671"/>
                    <a:pt x="10330" y="2858"/>
                  </a:cubicBezTo>
                  <a:cubicBezTo>
                    <a:pt x="9840" y="4045"/>
                    <a:pt x="9840" y="5231"/>
                    <a:pt x="11410" y="7130"/>
                  </a:cubicBezTo>
                  <a:cubicBezTo>
                    <a:pt x="12981" y="9029"/>
                    <a:pt x="16123" y="11640"/>
                    <a:pt x="18087" y="13539"/>
                  </a:cubicBezTo>
                  <a:cubicBezTo>
                    <a:pt x="20050" y="15438"/>
                    <a:pt x="20836" y="16625"/>
                    <a:pt x="21130" y="17812"/>
                  </a:cubicBezTo>
                  <a:cubicBezTo>
                    <a:pt x="21425" y="18998"/>
                    <a:pt x="21229" y="20185"/>
                    <a:pt x="20149" y="20779"/>
                  </a:cubicBezTo>
                  <a:cubicBezTo>
                    <a:pt x="19069" y="21372"/>
                    <a:pt x="17105" y="21372"/>
                    <a:pt x="15141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6319617" y="1479552"/>
              <a:ext cx="156589" cy="14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070" fill="norm" stroke="1" extrusionOk="0">
                  <a:moveTo>
                    <a:pt x="5679" y="9268"/>
                  </a:moveTo>
                  <a:cubicBezTo>
                    <a:pt x="7100" y="9268"/>
                    <a:pt x="8521" y="9268"/>
                    <a:pt x="9800" y="8474"/>
                  </a:cubicBezTo>
                  <a:cubicBezTo>
                    <a:pt x="11079" y="7680"/>
                    <a:pt x="12215" y="6092"/>
                    <a:pt x="12784" y="4504"/>
                  </a:cubicBezTo>
                  <a:cubicBezTo>
                    <a:pt x="13352" y="2915"/>
                    <a:pt x="13352" y="1327"/>
                    <a:pt x="12500" y="533"/>
                  </a:cubicBezTo>
                  <a:cubicBezTo>
                    <a:pt x="11647" y="-261"/>
                    <a:pt x="9942" y="-261"/>
                    <a:pt x="7810" y="1168"/>
                  </a:cubicBezTo>
                  <a:cubicBezTo>
                    <a:pt x="5679" y="2598"/>
                    <a:pt x="3121" y="5457"/>
                    <a:pt x="1558" y="8633"/>
                  </a:cubicBezTo>
                  <a:cubicBezTo>
                    <a:pt x="-6" y="11810"/>
                    <a:pt x="-574" y="15304"/>
                    <a:pt x="705" y="17686"/>
                  </a:cubicBezTo>
                  <a:cubicBezTo>
                    <a:pt x="1984" y="20068"/>
                    <a:pt x="5110" y="21339"/>
                    <a:pt x="8805" y="21021"/>
                  </a:cubicBezTo>
                  <a:cubicBezTo>
                    <a:pt x="12500" y="20704"/>
                    <a:pt x="16763" y="18798"/>
                    <a:pt x="21026" y="16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6501605" y="1490515"/>
              <a:ext cx="1270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6336"/>
                    <a:pt x="10080" y="12672"/>
                    <a:pt x="13680" y="16272"/>
                  </a:cubicBezTo>
                  <a:cubicBezTo>
                    <a:pt x="17280" y="19872"/>
                    <a:pt x="19440" y="207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6512309" y="1496865"/>
              <a:ext cx="109947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fill="norm" stroke="1" extrusionOk="0">
                  <a:moveTo>
                    <a:pt x="21169" y="0"/>
                  </a:moveTo>
                  <a:cubicBezTo>
                    <a:pt x="17094" y="771"/>
                    <a:pt x="13018" y="1543"/>
                    <a:pt x="9350" y="3600"/>
                  </a:cubicBezTo>
                  <a:cubicBezTo>
                    <a:pt x="5682" y="5657"/>
                    <a:pt x="2422" y="9000"/>
                    <a:pt x="995" y="12214"/>
                  </a:cubicBezTo>
                  <a:cubicBezTo>
                    <a:pt x="-431" y="15429"/>
                    <a:pt x="-23" y="18514"/>
                    <a:pt x="3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6642314" y="1526098"/>
              <a:ext cx="151392" cy="9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742" fill="norm" stroke="1" extrusionOk="0">
                  <a:moveTo>
                    <a:pt x="10657" y="7602"/>
                  </a:moveTo>
                  <a:cubicBezTo>
                    <a:pt x="10657" y="5254"/>
                    <a:pt x="10657" y="2906"/>
                    <a:pt x="9907" y="1497"/>
                  </a:cubicBezTo>
                  <a:cubicBezTo>
                    <a:pt x="9157" y="89"/>
                    <a:pt x="7657" y="-381"/>
                    <a:pt x="6307" y="323"/>
                  </a:cubicBezTo>
                  <a:cubicBezTo>
                    <a:pt x="4957" y="1028"/>
                    <a:pt x="3757" y="2906"/>
                    <a:pt x="2707" y="5254"/>
                  </a:cubicBezTo>
                  <a:cubicBezTo>
                    <a:pt x="1657" y="7602"/>
                    <a:pt x="757" y="10419"/>
                    <a:pt x="307" y="13236"/>
                  </a:cubicBezTo>
                  <a:cubicBezTo>
                    <a:pt x="-143" y="16054"/>
                    <a:pt x="-143" y="18871"/>
                    <a:pt x="607" y="20045"/>
                  </a:cubicBezTo>
                  <a:cubicBezTo>
                    <a:pt x="1357" y="21219"/>
                    <a:pt x="2857" y="20749"/>
                    <a:pt x="4207" y="19810"/>
                  </a:cubicBezTo>
                  <a:cubicBezTo>
                    <a:pt x="5557" y="18871"/>
                    <a:pt x="6757" y="17462"/>
                    <a:pt x="8407" y="15584"/>
                  </a:cubicBezTo>
                  <a:cubicBezTo>
                    <a:pt x="10057" y="13706"/>
                    <a:pt x="12157" y="11358"/>
                    <a:pt x="14407" y="11358"/>
                  </a:cubicBezTo>
                  <a:cubicBezTo>
                    <a:pt x="16657" y="11358"/>
                    <a:pt x="19057" y="13706"/>
                    <a:pt x="21457" y="16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6834645" y="1514392"/>
              <a:ext cx="98761" cy="10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047" fill="norm" stroke="1" extrusionOk="0">
                  <a:moveTo>
                    <a:pt x="20568" y="6791"/>
                  </a:moveTo>
                  <a:cubicBezTo>
                    <a:pt x="19246" y="4631"/>
                    <a:pt x="17923" y="2471"/>
                    <a:pt x="16160" y="1175"/>
                  </a:cubicBezTo>
                  <a:cubicBezTo>
                    <a:pt x="14397" y="-121"/>
                    <a:pt x="12192" y="-553"/>
                    <a:pt x="9548" y="959"/>
                  </a:cubicBezTo>
                  <a:cubicBezTo>
                    <a:pt x="6903" y="2471"/>
                    <a:pt x="3817" y="5927"/>
                    <a:pt x="1833" y="8951"/>
                  </a:cubicBezTo>
                  <a:cubicBezTo>
                    <a:pt x="-150" y="11975"/>
                    <a:pt x="-1032" y="14567"/>
                    <a:pt x="1833" y="16511"/>
                  </a:cubicBezTo>
                  <a:cubicBezTo>
                    <a:pt x="4699" y="18455"/>
                    <a:pt x="11311" y="19751"/>
                    <a:pt x="17923" y="21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7042728" y="1320007"/>
              <a:ext cx="100228" cy="32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37" fill="norm" stroke="1" extrusionOk="0">
                  <a:moveTo>
                    <a:pt x="21308" y="784"/>
                  </a:moveTo>
                  <a:cubicBezTo>
                    <a:pt x="18608" y="361"/>
                    <a:pt x="15908" y="-63"/>
                    <a:pt x="13883" y="8"/>
                  </a:cubicBezTo>
                  <a:cubicBezTo>
                    <a:pt x="11858" y="78"/>
                    <a:pt x="10508" y="643"/>
                    <a:pt x="8258" y="3113"/>
                  </a:cubicBezTo>
                  <a:cubicBezTo>
                    <a:pt x="6008" y="5584"/>
                    <a:pt x="2858" y="9961"/>
                    <a:pt x="1283" y="13208"/>
                  </a:cubicBezTo>
                  <a:cubicBezTo>
                    <a:pt x="-292" y="16455"/>
                    <a:pt x="-292" y="18572"/>
                    <a:pt x="608" y="19843"/>
                  </a:cubicBezTo>
                  <a:cubicBezTo>
                    <a:pt x="1508" y="21113"/>
                    <a:pt x="3308" y="21537"/>
                    <a:pt x="5108" y="21537"/>
                  </a:cubicBezTo>
                  <a:cubicBezTo>
                    <a:pt x="6908" y="21537"/>
                    <a:pt x="8708" y="21113"/>
                    <a:pt x="10508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6975739" y="1452415"/>
              <a:ext cx="198967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98" y="21600"/>
                  </a:moveTo>
                  <a:cubicBezTo>
                    <a:pt x="1149" y="21600"/>
                    <a:pt x="0" y="21600"/>
                    <a:pt x="0" y="21600"/>
                  </a:cubicBezTo>
                  <a:cubicBezTo>
                    <a:pt x="0" y="21600"/>
                    <a:pt x="1149" y="21600"/>
                    <a:pt x="4940" y="18000"/>
                  </a:cubicBezTo>
                  <a:cubicBezTo>
                    <a:pt x="8732" y="14400"/>
                    <a:pt x="1516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7190827" y="1344465"/>
              <a:ext cx="60079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21141" y="0"/>
                  </a:moveTo>
                  <a:cubicBezTo>
                    <a:pt x="17417" y="313"/>
                    <a:pt x="13693" y="626"/>
                    <a:pt x="10341" y="2504"/>
                  </a:cubicBezTo>
                  <a:cubicBezTo>
                    <a:pt x="6989" y="4383"/>
                    <a:pt x="4010" y="7826"/>
                    <a:pt x="2148" y="10957"/>
                  </a:cubicBezTo>
                  <a:cubicBezTo>
                    <a:pt x="286" y="14087"/>
                    <a:pt x="-459" y="16904"/>
                    <a:pt x="286" y="18626"/>
                  </a:cubicBezTo>
                  <a:cubicBezTo>
                    <a:pt x="1031" y="20348"/>
                    <a:pt x="3265" y="20974"/>
                    <a:pt x="5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7244555" y="1517619"/>
              <a:ext cx="112184" cy="39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594"/>
                  </a:moveTo>
                  <a:cubicBezTo>
                    <a:pt x="1223" y="1051"/>
                    <a:pt x="2445" y="1508"/>
                    <a:pt x="4075" y="1737"/>
                  </a:cubicBezTo>
                  <a:cubicBezTo>
                    <a:pt x="5706" y="1965"/>
                    <a:pt x="7743" y="1965"/>
                    <a:pt x="9577" y="1737"/>
                  </a:cubicBezTo>
                  <a:cubicBezTo>
                    <a:pt x="11411" y="1508"/>
                    <a:pt x="13042" y="1051"/>
                    <a:pt x="14875" y="651"/>
                  </a:cubicBezTo>
                  <a:cubicBezTo>
                    <a:pt x="16709" y="251"/>
                    <a:pt x="18747" y="-92"/>
                    <a:pt x="19766" y="22"/>
                  </a:cubicBezTo>
                  <a:cubicBezTo>
                    <a:pt x="20785" y="137"/>
                    <a:pt x="20785" y="708"/>
                    <a:pt x="20989" y="3337"/>
                  </a:cubicBezTo>
                  <a:cubicBezTo>
                    <a:pt x="21192" y="5965"/>
                    <a:pt x="21600" y="10651"/>
                    <a:pt x="21600" y="13908"/>
                  </a:cubicBezTo>
                  <a:cubicBezTo>
                    <a:pt x="21600" y="17165"/>
                    <a:pt x="21192" y="18994"/>
                    <a:pt x="20174" y="20079"/>
                  </a:cubicBezTo>
                  <a:cubicBezTo>
                    <a:pt x="19155" y="21165"/>
                    <a:pt x="17525" y="21508"/>
                    <a:pt x="15894" y="21508"/>
                  </a:cubicBezTo>
                  <a:cubicBezTo>
                    <a:pt x="14264" y="21508"/>
                    <a:pt x="12634" y="21165"/>
                    <a:pt x="11819" y="20137"/>
                  </a:cubicBezTo>
                  <a:cubicBezTo>
                    <a:pt x="11004" y="19108"/>
                    <a:pt x="11004" y="17394"/>
                    <a:pt x="11004" y="15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7728892" y="1440663"/>
              <a:ext cx="111619" cy="17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166" fill="norm" stroke="1" extrusionOk="0">
                  <a:moveTo>
                    <a:pt x="18872" y="2147"/>
                  </a:moveTo>
                  <a:cubicBezTo>
                    <a:pt x="17672" y="1143"/>
                    <a:pt x="16472" y="138"/>
                    <a:pt x="15072" y="13"/>
                  </a:cubicBezTo>
                  <a:cubicBezTo>
                    <a:pt x="13672" y="-113"/>
                    <a:pt x="12072" y="640"/>
                    <a:pt x="9472" y="3654"/>
                  </a:cubicBezTo>
                  <a:cubicBezTo>
                    <a:pt x="6872" y="6668"/>
                    <a:pt x="3272" y="11943"/>
                    <a:pt x="1472" y="15208"/>
                  </a:cubicBezTo>
                  <a:cubicBezTo>
                    <a:pt x="-328" y="18473"/>
                    <a:pt x="-328" y="19729"/>
                    <a:pt x="672" y="20482"/>
                  </a:cubicBezTo>
                  <a:cubicBezTo>
                    <a:pt x="1672" y="21236"/>
                    <a:pt x="3672" y="21487"/>
                    <a:pt x="6872" y="20608"/>
                  </a:cubicBezTo>
                  <a:cubicBezTo>
                    <a:pt x="10072" y="19729"/>
                    <a:pt x="14472" y="17720"/>
                    <a:pt x="17272" y="15459"/>
                  </a:cubicBezTo>
                  <a:cubicBezTo>
                    <a:pt x="20072" y="13199"/>
                    <a:pt x="21272" y="10687"/>
                    <a:pt x="21072" y="8803"/>
                  </a:cubicBezTo>
                  <a:cubicBezTo>
                    <a:pt x="20872" y="6920"/>
                    <a:pt x="19272" y="5664"/>
                    <a:pt x="17672" y="4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7860505" y="1456320"/>
              <a:ext cx="133351" cy="148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351"/>
                  </a:moveTo>
                  <a:cubicBezTo>
                    <a:pt x="1714" y="47"/>
                    <a:pt x="3429" y="-257"/>
                    <a:pt x="4629" y="351"/>
                  </a:cubicBezTo>
                  <a:cubicBezTo>
                    <a:pt x="5829" y="960"/>
                    <a:pt x="6514" y="2481"/>
                    <a:pt x="7029" y="4763"/>
                  </a:cubicBezTo>
                  <a:cubicBezTo>
                    <a:pt x="7543" y="7044"/>
                    <a:pt x="7886" y="10087"/>
                    <a:pt x="8057" y="12368"/>
                  </a:cubicBezTo>
                  <a:cubicBezTo>
                    <a:pt x="8229" y="14650"/>
                    <a:pt x="8229" y="16171"/>
                    <a:pt x="7714" y="17540"/>
                  </a:cubicBezTo>
                  <a:cubicBezTo>
                    <a:pt x="7200" y="18909"/>
                    <a:pt x="6171" y="20126"/>
                    <a:pt x="5657" y="19822"/>
                  </a:cubicBezTo>
                  <a:cubicBezTo>
                    <a:pt x="5143" y="19518"/>
                    <a:pt x="5143" y="17692"/>
                    <a:pt x="5829" y="15258"/>
                  </a:cubicBezTo>
                  <a:cubicBezTo>
                    <a:pt x="6514" y="12825"/>
                    <a:pt x="7886" y="9782"/>
                    <a:pt x="9086" y="7653"/>
                  </a:cubicBezTo>
                  <a:cubicBezTo>
                    <a:pt x="10286" y="5523"/>
                    <a:pt x="11314" y="4306"/>
                    <a:pt x="12686" y="3698"/>
                  </a:cubicBezTo>
                  <a:cubicBezTo>
                    <a:pt x="14057" y="3089"/>
                    <a:pt x="15771" y="3089"/>
                    <a:pt x="17314" y="6132"/>
                  </a:cubicBezTo>
                  <a:cubicBezTo>
                    <a:pt x="18857" y="9174"/>
                    <a:pt x="20229" y="15258"/>
                    <a:pt x="2160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8045395" y="1454369"/>
              <a:ext cx="164362" cy="14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011" fill="norm" stroke="1" extrusionOk="0">
                  <a:moveTo>
                    <a:pt x="3226" y="10189"/>
                  </a:moveTo>
                  <a:cubicBezTo>
                    <a:pt x="5995" y="8919"/>
                    <a:pt x="8765" y="7648"/>
                    <a:pt x="10841" y="6695"/>
                  </a:cubicBezTo>
                  <a:cubicBezTo>
                    <a:pt x="12918" y="5742"/>
                    <a:pt x="14303" y="5107"/>
                    <a:pt x="15272" y="3995"/>
                  </a:cubicBezTo>
                  <a:cubicBezTo>
                    <a:pt x="16241" y="2883"/>
                    <a:pt x="16795" y="1295"/>
                    <a:pt x="16241" y="501"/>
                  </a:cubicBezTo>
                  <a:cubicBezTo>
                    <a:pt x="15688" y="-293"/>
                    <a:pt x="14026" y="-293"/>
                    <a:pt x="11257" y="1613"/>
                  </a:cubicBezTo>
                  <a:cubicBezTo>
                    <a:pt x="8488" y="3519"/>
                    <a:pt x="4611" y="7331"/>
                    <a:pt x="2534" y="10031"/>
                  </a:cubicBezTo>
                  <a:cubicBezTo>
                    <a:pt x="457" y="12731"/>
                    <a:pt x="180" y="14319"/>
                    <a:pt x="41" y="16066"/>
                  </a:cubicBezTo>
                  <a:cubicBezTo>
                    <a:pt x="-97" y="17813"/>
                    <a:pt x="-97" y="19719"/>
                    <a:pt x="3503" y="20513"/>
                  </a:cubicBezTo>
                  <a:cubicBezTo>
                    <a:pt x="7103" y="21307"/>
                    <a:pt x="14303" y="20989"/>
                    <a:pt x="21503" y="20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8616950" y="1234785"/>
              <a:ext cx="335756" cy="53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00" fill="norm" stroke="1" extrusionOk="0">
                  <a:moveTo>
                    <a:pt x="7692" y="9688"/>
                  </a:moveTo>
                  <a:cubicBezTo>
                    <a:pt x="7285" y="9350"/>
                    <a:pt x="6877" y="9012"/>
                    <a:pt x="6402" y="8717"/>
                  </a:cubicBezTo>
                  <a:cubicBezTo>
                    <a:pt x="5926" y="8422"/>
                    <a:pt x="5383" y="8169"/>
                    <a:pt x="4432" y="8338"/>
                  </a:cubicBezTo>
                  <a:cubicBezTo>
                    <a:pt x="3481" y="8506"/>
                    <a:pt x="2123" y="9097"/>
                    <a:pt x="1307" y="9603"/>
                  </a:cubicBezTo>
                  <a:cubicBezTo>
                    <a:pt x="492" y="10109"/>
                    <a:pt x="221" y="10531"/>
                    <a:pt x="85" y="11037"/>
                  </a:cubicBezTo>
                  <a:cubicBezTo>
                    <a:pt x="-51" y="11544"/>
                    <a:pt x="-51" y="12134"/>
                    <a:pt x="289" y="12430"/>
                  </a:cubicBezTo>
                  <a:cubicBezTo>
                    <a:pt x="628" y="12725"/>
                    <a:pt x="1307" y="12725"/>
                    <a:pt x="1851" y="12556"/>
                  </a:cubicBezTo>
                  <a:cubicBezTo>
                    <a:pt x="2394" y="12388"/>
                    <a:pt x="2802" y="12050"/>
                    <a:pt x="3277" y="11248"/>
                  </a:cubicBezTo>
                  <a:cubicBezTo>
                    <a:pt x="3753" y="10447"/>
                    <a:pt x="4296" y="9181"/>
                    <a:pt x="5587" y="7620"/>
                  </a:cubicBezTo>
                  <a:cubicBezTo>
                    <a:pt x="6877" y="6059"/>
                    <a:pt x="8915" y="4203"/>
                    <a:pt x="10545" y="2895"/>
                  </a:cubicBezTo>
                  <a:cubicBezTo>
                    <a:pt x="12175" y="1587"/>
                    <a:pt x="13398" y="828"/>
                    <a:pt x="14349" y="406"/>
                  </a:cubicBezTo>
                  <a:cubicBezTo>
                    <a:pt x="15300" y="-16"/>
                    <a:pt x="15979" y="-100"/>
                    <a:pt x="16183" y="111"/>
                  </a:cubicBezTo>
                  <a:cubicBezTo>
                    <a:pt x="16387" y="322"/>
                    <a:pt x="16115" y="828"/>
                    <a:pt x="14824" y="2431"/>
                  </a:cubicBezTo>
                  <a:cubicBezTo>
                    <a:pt x="13534" y="4034"/>
                    <a:pt x="11224" y="6734"/>
                    <a:pt x="9662" y="9308"/>
                  </a:cubicBezTo>
                  <a:cubicBezTo>
                    <a:pt x="8100" y="11881"/>
                    <a:pt x="7285" y="14328"/>
                    <a:pt x="7013" y="16227"/>
                  </a:cubicBezTo>
                  <a:cubicBezTo>
                    <a:pt x="6741" y="18125"/>
                    <a:pt x="7013" y="19475"/>
                    <a:pt x="7353" y="20319"/>
                  </a:cubicBezTo>
                  <a:cubicBezTo>
                    <a:pt x="7692" y="21163"/>
                    <a:pt x="8100" y="21500"/>
                    <a:pt x="8507" y="21500"/>
                  </a:cubicBezTo>
                  <a:cubicBezTo>
                    <a:pt x="8915" y="21500"/>
                    <a:pt x="9323" y="21163"/>
                    <a:pt x="9934" y="20150"/>
                  </a:cubicBezTo>
                  <a:cubicBezTo>
                    <a:pt x="10545" y="19138"/>
                    <a:pt x="11360" y="17450"/>
                    <a:pt x="11632" y="16353"/>
                  </a:cubicBezTo>
                  <a:cubicBezTo>
                    <a:pt x="11904" y="15256"/>
                    <a:pt x="11632" y="14750"/>
                    <a:pt x="11904" y="14539"/>
                  </a:cubicBezTo>
                  <a:cubicBezTo>
                    <a:pt x="12175" y="14328"/>
                    <a:pt x="12991" y="14413"/>
                    <a:pt x="14689" y="14159"/>
                  </a:cubicBezTo>
                  <a:cubicBezTo>
                    <a:pt x="16387" y="13906"/>
                    <a:pt x="18968" y="13316"/>
                    <a:pt x="21549" y="12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9213055" y="1305146"/>
              <a:ext cx="140677" cy="30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373" fill="norm" stroke="1" extrusionOk="0">
                  <a:moveTo>
                    <a:pt x="5718" y="3214"/>
                  </a:moveTo>
                  <a:cubicBezTo>
                    <a:pt x="5718" y="2469"/>
                    <a:pt x="5718" y="1725"/>
                    <a:pt x="6353" y="1129"/>
                  </a:cubicBezTo>
                  <a:cubicBezTo>
                    <a:pt x="6988" y="533"/>
                    <a:pt x="8259" y="86"/>
                    <a:pt x="10641" y="11"/>
                  </a:cubicBezTo>
                  <a:cubicBezTo>
                    <a:pt x="13024" y="-63"/>
                    <a:pt x="16518" y="235"/>
                    <a:pt x="18424" y="831"/>
                  </a:cubicBezTo>
                  <a:cubicBezTo>
                    <a:pt x="20329" y="1427"/>
                    <a:pt x="20647" y="2320"/>
                    <a:pt x="19694" y="3289"/>
                  </a:cubicBezTo>
                  <a:cubicBezTo>
                    <a:pt x="18741" y="4257"/>
                    <a:pt x="16518" y="5300"/>
                    <a:pt x="14929" y="6119"/>
                  </a:cubicBezTo>
                  <a:cubicBezTo>
                    <a:pt x="13341" y="6938"/>
                    <a:pt x="12388" y="7534"/>
                    <a:pt x="12388" y="8205"/>
                  </a:cubicBezTo>
                  <a:cubicBezTo>
                    <a:pt x="12388" y="8875"/>
                    <a:pt x="13341" y="9620"/>
                    <a:pt x="15088" y="10663"/>
                  </a:cubicBezTo>
                  <a:cubicBezTo>
                    <a:pt x="16835" y="11705"/>
                    <a:pt x="19376" y="13046"/>
                    <a:pt x="20488" y="14536"/>
                  </a:cubicBezTo>
                  <a:cubicBezTo>
                    <a:pt x="21600" y="16025"/>
                    <a:pt x="21282" y="17664"/>
                    <a:pt x="19059" y="18930"/>
                  </a:cubicBezTo>
                  <a:cubicBezTo>
                    <a:pt x="16835" y="20196"/>
                    <a:pt x="12706" y="21090"/>
                    <a:pt x="9212" y="21314"/>
                  </a:cubicBezTo>
                  <a:cubicBezTo>
                    <a:pt x="5718" y="21537"/>
                    <a:pt x="2859" y="21090"/>
                    <a:pt x="0" y="20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9752242" y="1393604"/>
              <a:ext cx="165664" cy="15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602" fill="norm" stroke="1" extrusionOk="0">
                  <a:moveTo>
                    <a:pt x="893" y="10186"/>
                  </a:moveTo>
                  <a:cubicBezTo>
                    <a:pt x="346" y="8801"/>
                    <a:pt x="-201" y="7417"/>
                    <a:pt x="72" y="7140"/>
                  </a:cubicBezTo>
                  <a:cubicBezTo>
                    <a:pt x="346" y="6863"/>
                    <a:pt x="1440" y="7694"/>
                    <a:pt x="2123" y="8940"/>
                  </a:cubicBezTo>
                  <a:cubicBezTo>
                    <a:pt x="2807" y="10186"/>
                    <a:pt x="3080" y="11848"/>
                    <a:pt x="3627" y="13786"/>
                  </a:cubicBezTo>
                  <a:cubicBezTo>
                    <a:pt x="4174" y="15725"/>
                    <a:pt x="4994" y="17940"/>
                    <a:pt x="6088" y="19325"/>
                  </a:cubicBezTo>
                  <a:cubicBezTo>
                    <a:pt x="7181" y="20709"/>
                    <a:pt x="8548" y="21263"/>
                    <a:pt x="9915" y="19463"/>
                  </a:cubicBezTo>
                  <a:cubicBezTo>
                    <a:pt x="11283" y="17663"/>
                    <a:pt x="12650" y="13509"/>
                    <a:pt x="13607" y="9771"/>
                  </a:cubicBezTo>
                  <a:cubicBezTo>
                    <a:pt x="14564" y="6032"/>
                    <a:pt x="15110" y="2709"/>
                    <a:pt x="16341" y="1186"/>
                  </a:cubicBezTo>
                  <a:cubicBezTo>
                    <a:pt x="17571" y="-337"/>
                    <a:pt x="19485" y="-60"/>
                    <a:pt x="21399" y="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9957185" y="1407420"/>
              <a:ext cx="144871" cy="10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73" fill="norm" stroke="1" extrusionOk="0">
                  <a:moveTo>
                    <a:pt x="11096" y="8049"/>
                  </a:moveTo>
                  <a:cubicBezTo>
                    <a:pt x="11409" y="5844"/>
                    <a:pt x="11722" y="3640"/>
                    <a:pt x="11096" y="2097"/>
                  </a:cubicBezTo>
                  <a:cubicBezTo>
                    <a:pt x="10469" y="555"/>
                    <a:pt x="8904" y="-327"/>
                    <a:pt x="7496" y="114"/>
                  </a:cubicBezTo>
                  <a:cubicBezTo>
                    <a:pt x="6087" y="555"/>
                    <a:pt x="4835" y="2318"/>
                    <a:pt x="3583" y="4522"/>
                  </a:cubicBezTo>
                  <a:cubicBezTo>
                    <a:pt x="2330" y="6726"/>
                    <a:pt x="1078" y="9371"/>
                    <a:pt x="452" y="11795"/>
                  </a:cubicBezTo>
                  <a:cubicBezTo>
                    <a:pt x="-174" y="14220"/>
                    <a:pt x="-174" y="16424"/>
                    <a:pt x="609" y="17306"/>
                  </a:cubicBezTo>
                  <a:cubicBezTo>
                    <a:pt x="1391" y="18187"/>
                    <a:pt x="2956" y="17746"/>
                    <a:pt x="4678" y="16644"/>
                  </a:cubicBezTo>
                  <a:cubicBezTo>
                    <a:pt x="6400" y="15542"/>
                    <a:pt x="8278" y="13779"/>
                    <a:pt x="10000" y="14220"/>
                  </a:cubicBezTo>
                  <a:cubicBezTo>
                    <a:pt x="11722" y="14661"/>
                    <a:pt x="13287" y="17306"/>
                    <a:pt x="15165" y="18849"/>
                  </a:cubicBezTo>
                  <a:cubicBezTo>
                    <a:pt x="17043" y="20391"/>
                    <a:pt x="19235" y="20832"/>
                    <a:pt x="21426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10165273" y="1412333"/>
              <a:ext cx="108233" cy="12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229" fill="norm" stroke="1" extrusionOk="0">
                  <a:moveTo>
                    <a:pt x="20839" y="4506"/>
                  </a:moveTo>
                  <a:cubicBezTo>
                    <a:pt x="19616" y="2764"/>
                    <a:pt x="18394" y="1023"/>
                    <a:pt x="16764" y="326"/>
                  </a:cubicBezTo>
                  <a:cubicBezTo>
                    <a:pt x="15133" y="-371"/>
                    <a:pt x="13096" y="-23"/>
                    <a:pt x="10243" y="2068"/>
                  </a:cubicBezTo>
                  <a:cubicBezTo>
                    <a:pt x="7390" y="4158"/>
                    <a:pt x="3722" y="7990"/>
                    <a:pt x="1684" y="10952"/>
                  </a:cubicBezTo>
                  <a:cubicBezTo>
                    <a:pt x="-353" y="13913"/>
                    <a:pt x="-761" y="16003"/>
                    <a:pt x="1684" y="17571"/>
                  </a:cubicBezTo>
                  <a:cubicBezTo>
                    <a:pt x="4130" y="19139"/>
                    <a:pt x="9428" y="20184"/>
                    <a:pt x="14726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10288222" y="1424603"/>
              <a:ext cx="118635" cy="10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052" fill="norm" stroke="1" extrusionOk="0">
                  <a:moveTo>
                    <a:pt x="16692" y="4211"/>
                  </a:moveTo>
                  <a:cubicBezTo>
                    <a:pt x="15555" y="2550"/>
                    <a:pt x="14418" y="888"/>
                    <a:pt x="12713" y="265"/>
                  </a:cubicBezTo>
                  <a:cubicBezTo>
                    <a:pt x="11007" y="-358"/>
                    <a:pt x="8734" y="57"/>
                    <a:pt x="6460" y="2134"/>
                  </a:cubicBezTo>
                  <a:cubicBezTo>
                    <a:pt x="4186" y="4211"/>
                    <a:pt x="1913" y="7950"/>
                    <a:pt x="776" y="10857"/>
                  </a:cubicBezTo>
                  <a:cubicBezTo>
                    <a:pt x="-361" y="13765"/>
                    <a:pt x="-361" y="15842"/>
                    <a:pt x="1534" y="17711"/>
                  </a:cubicBezTo>
                  <a:cubicBezTo>
                    <a:pt x="3428" y="19580"/>
                    <a:pt x="7218" y="21242"/>
                    <a:pt x="10818" y="21034"/>
                  </a:cubicBezTo>
                  <a:cubicBezTo>
                    <a:pt x="14418" y="20827"/>
                    <a:pt x="17828" y="18750"/>
                    <a:pt x="21239" y="16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10464005" y="1477815"/>
              <a:ext cx="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10502105" y="1407965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10546555" y="1435931"/>
              <a:ext cx="127001" cy="9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8" fill="norm" stroke="1" extrusionOk="0">
                  <a:moveTo>
                    <a:pt x="0" y="3738"/>
                  </a:moveTo>
                  <a:cubicBezTo>
                    <a:pt x="0" y="8058"/>
                    <a:pt x="0" y="12378"/>
                    <a:pt x="1800" y="11658"/>
                  </a:cubicBezTo>
                  <a:cubicBezTo>
                    <a:pt x="3600" y="10938"/>
                    <a:pt x="7200" y="5178"/>
                    <a:pt x="9900" y="2298"/>
                  </a:cubicBezTo>
                  <a:cubicBezTo>
                    <a:pt x="12600" y="-582"/>
                    <a:pt x="14400" y="-582"/>
                    <a:pt x="16200" y="1338"/>
                  </a:cubicBezTo>
                  <a:cubicBezTo>
                    <a:pt x="18000" y="3258"/>
                    <a:pt x="19800" y="7098"/>
                    <a:pt x="20700" y="10698"/>
                  </a:cubicBezTo>
                  <a:cubicBezTo>
                    <a:pt x="21600" y="14298"/>
                    <a:pt x="21600" y="17658"/>
                    <a:pt x="21600" y="2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10762455" y="1371981"/>
              <a:ext cx="206636" cy="16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0" y="11070"/>
                  </a:moveTo>
                  <a:cubicBezTo>
                    <a:pt x="1102" y="11070"/>
                    <a:pt x="2204" y="11070"/>
                    <a:pt x="3306" y="11070"/>
                  </a:cubicBezTo>
                  <a:cubicBezTo>
                    <a:pt x="4408" y="11070"/>
                    <a:pt x="5510" y="11070"/>
                    <a:pt x="6392" y="10395"/>
                  </a:cubicBezTo>
                  <a:cubicBezTo>
                    <a:pt x="7273" y="9720"/>
                    <a:pt x="7935" y="8370"/>
                    <a:pt x="7714" y="7560"/>
                  </a:cubicBezTo>
                  <a:cubicBezTo>
                    <a:pt x="7494" y="6750"/>
                    <a:pt x="6392" y="6480"/>
                    <a:pt x="5400" y="6750"/>
                  </a:cubicBezTo>
                  <a:cubicBezTo>
                    <a:pt x="4408" y="7020"/>
                    <a:pt x="3527" y="7830"/>
                    <a:pt x="2755" y="8775"/>
                  </a:cubicBezTo>
                  <a:cubicBezTo>
                    <a:pt x="1984" y="9720"/>
                    <a:pt x="1322" y="10800"/>
                    <a:pt x="882" y="12015"/>
                  </a:cubicBezTo>
                  <a:cubicBezTo>
                    <a:pt x="441" y="13230"/>
                    <a:pt x="220" y="14580"/>
                    <a:pt x="2204" y="15390"/>
                  </a:cubicBezTo>
                  <a:cubicBezTo>
                    <a:pt x="4188" y="16200"/>
                    <a:pt x="8376" y="16470"/>
                    <a:pt x="11792" y="14985"/>
                  </a:cubicBezTo>
                  <a:cubicBezTo>
                    <a:pt x="15208" y="13500"/>
                    <a:pt x="17853" y="10260"/>
                    <a:pt x="19396" y="7830"/>
                  </a:cubicBezTo>
                  <a:cubicBezTo>
                    <a:pt x="20939" y="5400"/>
                    <a:pt x="21380" y="3780"/>
                    <a:pt x="21269" y="2430"/>
                  </a:cubicBezTo>
                  <a:cubicBezTo>
                    <a:pt x="21159" y="1080"/>
                    <a:pt x="20498" y="0"/>
                    <a:pt x="19837" y="0"/>
                  </a:cubicBezTo>
                  <a:cubicBezTo>
                    <a:pt x="19176" y="0"/>
                    <a:pt x="18514" y="1080"/>
                    <a:pt x="18735" y="3510"/>
                  </a:cubicBezTo>
                  <a:cubicBezTo>
                    <a:pt x="18955" y="5940"/>
                    <a:pt x="20057" y="9720"/>
                    <a:pt x="20718" y="12285"/>
                  </a:cubicBezTo>
                  <a:cubicBezTo>
                    <a:pt x="21380" y="14850"/>
                    <a:pt x="21600" y="16200"/>
                    <a:pt x="21490" y="17550"/>
                  </a:cubicBezTo>
                  <a:cubicBezTo>
                    <a:pt x="21380" y="18900"/>
                    <a:pt x="20939" y="20250"/>
                    <a:pt x="20388" y="20925"/>
                  </a:cubicBezTo>
                  <a:cubicBezTo>
                    <a:pt x="19837" y="21600"/>
                    <a:pt x="19176" y="21600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11048205" y="1528615"/>
              <a:ext cx="190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4374355" y="1435071"/>
              <a:ext cx="101601" cy="17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14012"/>
                  </a:moveTo>
                  <a:cubicBezTo>
                    <a:pt x="450" y="15329"/>
                    <a:pt x="900" y="16647"/>
                    <a:pt x="1125" y="18095"/>
                  </a:cubicBezTo>
                  <a:cubicBezTo>
                    <a:pt x="1350" y="19544"/>
                    <a:pt x="1350" y="21125"/>
                    <a:pt x="1125" y="21256"/>
                  </a:cubicBezTo>
                  <a:cubicBezTo>
                    <a:pt x="900" y="21388"/>
                    <a:pt x="450" y="20071"/>
                    <a:pt x="450" y="17173"/>
                  </a:cubicBezTo>
                  <a:cubicBezTo>
                    <a:pt x="450" y="14276"/>
                    <a:pt x="900" y="9798"/>
                    <a:pt x="1575" y="6900"/>
                  </a:cubicBezTo>
                  <a:cubicBezTo>
                    <a:pt x="2250" y="4003"/>
                    <a:pt x="3150" y="2686"/>
                    <a:pt x="4725" y="1632"/>
                  </a:cubicBezTo>
                  <a:cubicBezTo>
                    <a:pt x="6300" y="578"/>
                    <a:pt x="8550" y="-212"/>
                    <a:pt x="10350" y="51"/>
                  </a:cubicBezTo>
                  <a:cubicBezTo>
                    <a:pt x="12150" y="315"/>
                    <a:pt x="13500" y="1632"/>
                    <a:pt x="15300" y="3871"/>
                  </a:cubicBezTo>
                  <a:cubicBezTo>
                    <a:pt x="17100" y="6110"/>
                    <a:pt x="19350" y="9271"/>
                    <a:pt x="21600" y="12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4298155" y="1046015"/>
              <a:ext cx="142966" cy="20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23" fill="norm" stroke="1" extrusionOk="0">
                  <a:moveTo>
                    <a:pt x="0" y="11782"/>
                  </a:moveTo>
                  <a:cubicBezTo>
                    <a:pt x="953" y="14182"/>
                    <a:pt x="1906" y="16582"/>
                    <a:pt x="2700" y="18327"/>
                  </a:cubicBezTo>
                  <a:cubicBezTo>
                    <a:pt x="3494" y="20073"/>
                    <a:pt x="4129" y="21164"/>
                    <a:pt x="5241" y="21382"/>
                  </a:cubicBezTo>
                  <a:cubicBezTo>
                    <a:pt x="6353" y="21600"/>
                    <a:pt x="7941" y="20945"/>
                    <a:pt x="8735" y="19745"/>
                  </a:cubicBezTo>
                  <a:cubicBezTo>
                    <a:pt x="9529" y="18545"/>
                    <a:pt x="9529" y="16800"/>
                    <a:pt x="10324" y="16255"/>
                  </a:cubicBezTo>
                  <a:cubicBezTo>
                    <a:pt x="11118" y="15709"/>
                    <a:pt x="12706" y="16364"/>
                    <a:pt x="14294" y="16691"/>
                  </a:cubicBezTo>
                  <a:cubicBezTo>
                    <a:pt x="15882" y="17018"/>
                    <a:pt x="17471" y="17018"/>
                    <a:pt x="18900" y="16691"/>
                  </a:cubicBezTo>
                  <a:cubicBezTo>
                    <a:pt x="20329" y="16364"/>
                    <a:pt x="21600" y="15709"/>
                    <a:pt x="21441" y="12873"/>
                  </a:cubicBezTo>
                  <a:cubicBezTo>
                    <a:pt x="21282" y="10036"/>
                    <a:pt x="19694" y="5018"/>
                    <a:pt x="181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4458278" y="897334"/>
              <a:ext cx="138328" cy="23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58" fill="norm" stroke="1" extrusionOk="0">
                  <a:moveTo>
                    <a:pt x="3715" y="826"/>
                  </a:moveTo>
                  <a:cubicBezTo>
                    <a:pt x="2406" y="242"/>
                    <a:pt x="1097" y="-342"/>
                    <a:pt x="443" y="242"/>
                  </a:cubicBezTo>
                  <a:cubicBezTo>
                    <a:pt x="-212" y="826"/>
                    <a:pt x="-212" y="2577"/>
                    <a:pt x="933" y="5885"/>
                  </a:cubicBezTo>
                  <a:cubicBezTo>
                    <a:pt x="2079" y="9193"/>
                    <a:pt x="4370" y="14058"/>
                    <a:pt x="5679" y="15809"/>
                  </a:cubicBezTo>
                  <a:cubicBezTo>
                    <a:pt x="6988" y="17561"/>
                    <a:pt x="7315" y="16199"/>
                    <a:pt x="7970" y="14836"/>
                  </a:cubicBezTo>
                  <a:cubicBezTo>
                    <a:pt x="8624" y="13474"/>
                    <a:pt x="9606" y="12112"/>
                    <a:pt x="10752" y="11723"/>
                  </a:cubicBezTo>
                  <a:cubicBezTo>
                    <a:pt x="11897" y="11334"/>
                    <a:pt x="13206" y="11917"/>
                    <a:pt x="14515" y="13474"/>
                  </a:cubicBezTo>
                  <a:cubicBezTo>
                    <a:pt x="15824" y="15031"/>
                    <a:pt x="17133" y="17561"/>
                    <a:pt x="18279" y="19020"/>
                  </a:cubicBezTo>
                  <a:cubicBezTo>
                    <a:pt x="19424" y="20480"/>
                    <a:pt x="20406" y="20869"/>
                    <a:pt x="21388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4654697" y="1014265"/>
              <a:ext cx="60216" cy="4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1054" fill="norm" stroke="1" extrusionOk="0">
                  <a:moveTo>
                    <a:pt x="4000" y="0"/>
                  </a:moveTo>
                  <a:cubicBezTo>
                    <a:pt x="1840" y="3600"/>
                    <a:pt x="-320" y="7200"/>
                    <a:pt x="40" y="10800"/>
                  </a:cubicBezTo>
                  <a:cubicBezTo>
                    <a:pt x="400" y="14400"/>
                    <a:pt x="3280" y="18000"/>
                    <a:pt x="6520" y="19800"/>
                  </a:cubicBezTo>
                  <a:cubicBezTo>
                    <a:pt x="9760" y="21600"/>
                    <a:pt x="13360" y="21600"/>
                    <a:pt x="16240" y="18900"/>
                  </a:cubicBezTo>
                  <a:cubicBezTo>
                    <a:pt x="19120" y="16200"/>
                    <a:pt x="21280" y="10800"/>
                    <a:pt x="20200" y="7650"/>
                  </a:cubicBezTo>
                  <a:cubicBezTo>
                    <a:pt x="19120" y="4500"/>
                    <a:pt x="14800" y="3600"/>
                    <a:pt x="10480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4983955" y="874565"/>
              <a:ext cx="149044" cy="13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54" fill="norm" stroke="1" extrusionOk="0">
                  <a:moveTo>
                    <a:pt x="0" y="9818"/>
                  </a:moveTo>
                  <a:cubicBezTo>
                    <a:pt x="304" y="13091"/>
                    <a:pt x="608" y="16364"/>
                    <a:pt x="1369" y="18491"/>
                  </a:cubicBezTo>
                  <a:cubicBezTo>
                    <a:pt x="2130" y="20618"/>
                    <a:pt x="3346" y="21600"/>
                    <a:pt x="4868" y="21436"/>
                  </a:cubicBezTo>
                  <a:cubicBezTo>
                    <a:pt x="6389" y="21273"/>
                    <a:pt x="8214" y="19964"/>
                    <a:pt x="9431" y="18000"/>
                  </a:cubicBezTo>
                  <a:cubicBezTo>
                    <a:pt x="10648" y="16036"/>
                    <a:pt x="11256" y="13418"/>
                    <a:pt x="12017" y="12764"/>
                  </a:cubicBezTo>
                  <a:cubicBezTo>
                    <a:pt x="12777" y="12109"/>
                    <a:pt x="13690" y="13418"/>
                    <a:pt x="14907" y="14236"/>
                  </a:cubicBezTo>
                  <a:cubicBezTo>
                    <a:pt x="16124" y="15055"/>
                    <a:pt x="17645" y="15382"/>
                    <a:pt x="18862" y="14891"/>
                  </a:cubicBezTo>
                  <a:cubicBezTo>
                    <a:pt x="20079" y="14400"/>
                    <a:pt x="20992" y="13091"/>
                    <a:pt x="21296" y="10473"/>
                  </a:cubicBezTo>
                  <a:cubicBezTo>
                    <a:pt x="21600" y="7855"/>
                    <a:pt x="21296" y="3927"/>
                    <a:pt x="209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5181717" y="863515"/>
              <a:ext cx="119739" cy="8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168" fill="norm" stroke="1" extrusionOk="0">
                  <a:moveTo>
                    <a:pt x="16890" y="12860"/>
                  </a:moveTo>
                  <a:cubicBezTo>
                    <a:pt x="14237" y="8430"/>
                    <a:pt x="11584" y="3999"/>
                    <a:pt x="9311" y="1783"/>
                  </a:cubicBezTo>
                  <a:cubicBezTo>
                    <a:pt x="7037" y="-432"/>
                    <a:pt x="5142" y="-432"/>
                    <a:pt x="3626" y="953"/>
                  </a:cubicBezTo>
                  <a:cubicBezTo>
                    <a:pt x="2111" y="2337"/>
                    <a:pt x="974" y="5106"/>
                    <a:pt x="405" y="8153"/>
                  </a:cubicBezTo>
                  <a:cubicBezTo>
                    <a:pt x="-163" y="11199"/>
                    <a:pt x="-163" y="14522"/>
                    <a:pt x="595" y="17014"/>
                  </a:cubicBezTo>
                  <a:cubicBezTo>
                    <a:pt x="1353" y="19506"/>
                    <a:pt x="2869" y="21168"/>
                    <a:pt x="4574" y="21168"/>
                  </a:cubicBezTo>
                  <a:cubicBezTo>
                    <a:pt x="6279" y="21168"/>
                    <a:pt x="8174" y="19506"/>
                    <a:pt x="9690" y="17014"/>
                  </a:cubicBezTo>
                  <a:cubicBezTo>
                    <a:pt x="11205" y="14522"/>
                    <a:pt x="12342" y="11199"/>
                    <a:pt x="13290" y="11476"/>
                  </a:cubicBezTo>
                  <a:cubicBezTo>
                    <a:pt x="14237" y="11753"/>
                    <a:pt x="14995" y="15630"/>
                    <a:pt x="16321" y="17845"/>
                  </a:cubicBezTo>
                  <a:cubicBezTo>
                    <a:pt x="17648" y="20060"/>
                    <a:pt x="19542" y="20614"/>
                    <a:pt x="21437" y="2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5335322" y="831058"/>
              <a:ext cx="74084" cy="107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1234" y="9976"/>
                  </a:moveTo>
                  <a:cubicBezTo>
                    <a:pt x="617" y="12093"/>
                    <a:pt x="0" y="14211"/>
                    <a:pt x="0" y="14211"/>
                  </a:cubicBezTo>
                  <a:cubicBezTo>
                    <a:pt x="0" y="14211"/>
                    <a:pt x="617" y="12093"/>
                    <a:pt x="1234" y="9764"/>
                  </a:cubicBezTo>
                  <a:cubicBezTo>
                    <a:pt x="1851" y="7435"/>
                    <a:pt x="2469" y="4893"/>
                    <a:pt x="4011" y="2987"/>
                  </a:cubicBezTo>
                  <a:cubicBezTo>
                    <a:pt x="5554" y="1082"/>
                    <a:pt x="8023" y="-189"/>
                    <a:pt x="10183" y="23"/>
                  </a:cubicBezTo>
                  <a:cubicBezTo>
                    <a:pt x="12343" y="235"/>
                    <a:pt x="14194" y="1929"/>
                    <a:pt x="16046" y="5740"/>
                  </a:cubicBezTo>
                  <a:cubicBezTo>
                    <a:pt x="17897" y="9552"/>
                    <a:pt x="19749" y="15482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5466505" y="652315"/>
              <a:ext cx="82601" cy="24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518" fill="norm" stroke="1" extrusionOk="0">
                  <a:moveTo>
                    <a:pt x="1633" y="0"/>
                  </a:moveTo>
                  <a:cubicBezTo>
                    <a:pt x="553" y="4615"/>
                    <a:pt x="-527" y="9231"/>
                    <a:pt x="283" y="12646"/>
                  </a:cubicBezTo>
                  <a:cubicBezTo>
                    <a:pt x="1093" y="16062"/>
                    <a:pt x="3793" y="18277"/>
                    <a:pt x="6763" y="19662"/>
                  </a:cubicBezTo>
                  <a:cubicBezTo>
                    <a:pt x="9733" y="21046"/>
                    <a:pt x="12973" y="21600"/>
                    <a:pt x="15403" y="21508"/>
                  </a:cubicBezTo>
                  <a:cubicBezTo>
                    <a:pt x="17833" y="21415"/>
                    <a:pt x="19453" y="20677"/>
                    <a:pt x="21073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5453855" y="766615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5551025" y="742223"/>
              <a:ext cx="107863" cy="17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478" fill="norm" stroke="1" extrusionOk="0">
                  <a:moveTo>
                    <a:pt x="15524" y="2192"/>
                  </a:moveTo>
                  <a:cubicBezTo>
                    <a:pt x="13894" y="1421"/>
                    <a:pt x="12264" y="649"/>
                    <a:pt x="10430" y="264"/>
                  </a:cubicBezTo>
                  <a:cubicBezTo>
                    <a:pt x="8596" y="-122"/>
                    <a:pt x="6558" y="-122"/>
                    <a:pt x="4724" y="521"/>
                  </a:cubicBezTo>
                  <a:cubicBezTo>
                    <a:pt x="2890" y="1164"/>
                    <a:pt x="1260" y="2449"/>
                    <a:pt x="445" y="3864"/>
                  </a:cubicBezTo>
                  <a:cubicBezTo>
                    <a:pt x="-370" y="5278"/>
                    <a:pt x="-370" y="6821"/>
                    <a:pt x="3094" y="8492"/>
                  </a:cubicBezTo>
                  <a:cubicBezTo>
                    <a:pt x="6558" y="10164"/>
                    <a:pt x="13487" y="11964"/>
                    <a:pt x="17155" y="13635"/>
                  </a:cubicBezTo>
                  <a:cubicBezTo>
                    <a:pt x="20822" y="15307"/>
                    <a:pt x="21230" y="16849"/>
                    <a:pt x="20415" y="18135"/>
                  </a:cubicBezTo>
                  <a:cubicBezTo>
                    <a:pt x="19600" y="19421"/>
                    <a:pt x="17562" y="20449"/>
                    <a:pt x="15117" y="20964"/>
                  </a:cubicBezTo>
                  <a:cubicBezTo>
                    <a:pt x="12672" y="21478"/>
                    <a:pt x="9819" y="21478"/>
                    <a:pt x="6966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5845439" y="626915"/>
              <a:ext cx="261459" cy="217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46" fill="norm" stroke="1" extrusionOk="0">
                  <a:moveTo>
                    <a:pt x="5923" y="0"/>
                  </a:moveTo>
                  <a:cubicBezTo>
                    <a:pt x="5923" y="4777"/>
                    <a:pt x="5923" y="9554"/>
                    <a:pt x="6271" y="13085"/>
                  </a:cubicBezTo>
                  <a:cubicBezTo>
                    <a:pt x="6619" y="16615"/>
                    <a:pt x="7316" y="18900"/>
                    <a:pt x="8187" y="20146"/>
                  </a:cubicBezTo>
                  <a:cubicBezTo>
                    <a:pt x="9058" y="21392"/>
                    <a:pt x="10103" y="21600"/>
                    <a:pt x="10800" y="21081"/>
                  </a:cubicBezTo>
                  <a:cubicBezTo>
                    <a:pt x="11497" y="20562"/>
                    <a:pt x="11845" y="19315"/>
                    <a:pt x="11932" y="18069"/>
                  </a:cubicBezTo>
                  <a:cubicBezTo>
                    <a:pt x="12019" y="16823"/>
                    <a:pt x="11845" y="15577"/>
                    <a:pt x="10277" y="14331"/>
                  </a:cubicBezTo>
                  <a:cubicBezTo>
                    <a:pt x="8710" y="13085"/>
                    <a:pt x="5748" y="11838"/>
                    <a:pt x="3571" y="11215"/>
                  </a:cubicBezTo>
                  <a:cubicBezTo>
                    <a:pt x="1394" y="10592"/>
                    <a:pt x="0" y="10592"/>
                    <a:pt x="0" y="10592"/>
                  </a:cubicBezTo>
                  <a:cubicBezTo>
                    <a:pt x="0" y="10592"/>
                    <a:pt x="1394" y="10592"/>
                    <a:pt x="4877" y="10281"/>
                  </a:cubicBezTo>
                  <a:cubicBezTo>
                    <a:pt x="8361" y="9969"/>
                    <a:pt x="13935" y="9346"/>
                    <a:pt x="15765" y="9346"/>
                  </a:cubicBezTo>
                  <a:cubicBezTo>
                    <a:pt x="17594" y="9346"/>
                    <a:pt x="15677" y="9969"/>
                    <a:pt x="14458" y="10696"/>
                  </a:cubicBezTo>
                  <a:cubicBezTo>
                    <a:pt x="13239" y="11423"/>
                    <a:pt x="12716" y="12254"/>
                    <a:pt x="12455" y="13188"/>
                  </a:cubicBezTo>
                  <a:cubicBezTo>
                    <a:pt x="12194" y="14123"/>
                    <a:pt x="12194" y="15162"/>
                    <a:pt x="12629" y="15888"/>
                  </a:cubicBezTo>
                  <a:cubicBezTo>
                    <a:pt x="13065" y="16615"/>
                    <a:pt x="13935" y="17031"/>
                    <a:pt x="15242" y="16719"/>
                  </a:cubicBezTo>
                  <a:cubicBezTo>
                    <a:pt x="16548" y="16408"/>
                    <a:pt x="18290" y="15369"/>
                    <a:pt x="19423" y="14435"/>
                  </a:cubicBezTo>
                  <a:cubicBezTo>
                    <a:pt x="20555" y="13500"/>
                    <a:pt x="21077" y="12669"/>
                    <a:pt x="21339" y="11735"/>
                  </a:cubicBezTo>
                  <a:cubicBezTo>
                    <a:pt x="21600" y="10800"/>
                    <a:pt x="21600" y="9762"/>
                    <a:pt x="21165" y="9346"/>
                  </a:cubicBezTo>
                  <a:cubicBezTo>
                    <a:pt x="20729" y="8931"/>
                    <a:pt x="19858" y="9138"/>
                    <a:pt x="18987" y="9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6253920" y="666194"/>
              <a:ext cx="107192" cy="2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234" fill="norm" stroke="1" extrusionOk="0">
                  <a:moveTo>
                    <a:pt x="13715" y="2437"/>
                  </a:moveTo>
                  <a:cubicBezTo>
                    <a:pt x="12884" y="1593"/>
                    <a:pt x="12054" y="750"/>
                    <a:pt x="10600" y="328"/>
                  </a:cubicBezTo>
                  <a:cubicBezTo>
                    <a:pt x="9146" y="-94"/>
                    <a:pt x="7069" y="-94"/>
                    <a:pt x="5407" y="243"/>
                  </a:cubicBezTo>
                  <a:cubicBezTo>
                    <a:pt x="3746" y="581"/>
                    <a:pt x="2500" y="1256"/>
                    <a:pt x="1461" y="2015"/>
                  </a:cubicBezTo>
                  <a:cubicBezTo>
                    <a:pt x="423" y="2775"/>
                    <a:pt x="-408" y="3618"/>
                    <a:pt x="215" y="3956"/>
                  </a:cubicBezTo>
                  <a:cubicBezTo>
                    <a:pt x="838" y="4293"/>
                    <a:pt x="2915" y="4125"/>
                    <a:pt x="4992" y="3872"/>
                  </a:cubicBezTo>
                  <a:cubicBezTo>
                    <a:pt x="7069" y="3618"/>
                    <a:pt x="9146" y="3281"/>
                    <a:pt x="10807" y="3450"/>
                  </a:cubicBezTo>
                  <a:cubicBezTo>
                    <a:pt x="12469" y="3618"/>
                    <a:pt x="13715" y="4293"/>
                    <a:pt x="15377" y="6234"/>
                  </a:cubicBezTo>
                  <a:cubicBezTo>
                    <a:pt x="17038" y="8175"/>
                    <a:pt x="19115" y="11381"/>
                    <a:pt x="20154" y="13659"/>
                  </a:cubicBezTo>
                  <a:cubicBezTo>
                    <a:pt x="21192" y="15937"/>
                    <a:pt x="21192" y="17287"/>
                    <a:pt x="20777" y="18384"/>
                  </a:cubicBezTo>
                  <a:cubicBezTo>
                    <a:pt x="20361" y="19481"/>
                    <a:pt x="19530" y="20325"/>
                    <a:pt x="17869" y="20831"/>
                  </a:cubicBezTo>
                  <a:cubicBezTo>
                    <a:pt x="16207" y="21337"/>
                    <a:pt x="13715" y="21506"/>
                    <a:pt x="12469" y="20494"/>
                  </a:cubicBezTo>
                  <a:cubicBezTo>
                    <a:pt x="11223" y="19481"/>
                    <a:pt x="11223" y="17287"/>
                    <a:pt x="11223" y="15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6406997" y="480604"/>
              <a:ext cx="240659" cy="26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156" fill="norm" stroke="1" extrusionOk="0">
                  <a:moveTo>
                    <a:pt x="1648" y="18536"/>
                  </a:moveTo>
                  <a:cubicBezTo>
                    <a:pt x="2596" y="18364"/>
                    <a:pt x="3543" y="18193"/>
                    <a:pt x="4017" y="17336"/>
                  </a:cubicBezTo>
                  <a:cubicBezTo>
                    <a:pt x="4490" y="16479"/>
                    <a:pt x="4490" y="14936"/>
                    <a:pt x="4017" y="14079"/>
                  </a:cubicBezTo>
                  <a:cubicBezTo>
                    <a:pt x="3543" y="13221"/>
                    <a:pt x="2596" y="13050"/>
                    <a:pt x="1838" y="13479"/>
                  </a:cubicBezTo>
                  <a:cubicBezTo>
                    <a:pt x="1080" y="13907"/>
                    <a:pt x="511" y="14936"/>
                    <a:pt x="227" y="15879"/>
                  </a:cubicBezTo>
                  <a:cubicBezTo>
                    <a:pt x="-57" y="16821"/>
                    <a:pt x="-57" y="17679"/>
                    <a:pt x="132" y="18536"/>
                  </a:cubicBezTo>
                  <a:cubicBezTo>
                    <a:pt x="322" y="19393"/>
                    <a:pt x="701" y="20250"/>
                    <a:pt x="1364" y="20764"/>
                  </a:cubicBezTo>
                  <a:cubicBezTo>
                    <a:pt x="2027" y="21279"/>
                    <a:pt x="2975" y="21450"/>
                    <a:pt x="4585" y="20250"/>
                  </a:cubicBezTo>
                  <a:cubicBezTo>
                    <a:pt x="6196" y="19050"/>
                    <a:pt x="8469" y="16479"/>
                    <a:pt x="10080" y="13136"/>
                  </a:cubicBezTo>
                  <a:cubicBezTo>
                    <a:pt x="11690" y="9793"/>
                    <a:pt x="12638" y="5679"/>
                    <a:pt x="13111" y="3193"/>
                  </a:cubicBezTo>
                  <a:cubicBezTo>
                    <a:pt x="13585" y="707"/>
                    <a:pt x="13585" y="-150"/>
                    <a:pt x="13301" y="21"/>
                  </a:cubicBezTo>
                  <a:cubicBezTo>
                    <a:pt x="13017" y="193"/>
                    <a:pt x="12448" y="1393"/>
                    <a:pt x="12069" y="4136"/>
                  </a:cubicBezTo>
                  <a:cubicBezTo>
                    <a:pt x="11690" y="6879"/>
                    <a:pt x="11501" y="11164"/>
                    <a:pt x="12164" y="14164"/>
                  </a:cubicBezTo>
                  <a:cubicBezTo>
                    <a:pt x="12827" y="17164"/>
                    <a:pt x="14343" y="18879"/>
                    <a:pt x="15575" y="19821"/>
                  </a:cubicBezTo>
                  <a:cubicBezTo>
                    <a:pt x="16806" y="20764"/>
                    <a:pt x="17754" y="20936"/>
                    <a:pt x="18701" y="20421"/>
                  </a:cubicBezTo>
                  <a:cubicBezTo>
                    <a:pt x="19648" y="19907"/>
                    <a:pt x="20596" y="18707"/>
                    <a:pt x="21543" y="17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6521868" y="614215"/>
              <a:ext cx="144838" cy="2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200" fill="norm" stroke="1" extrusionOk="0">
                  <a:moveTo>
                    <a:pt x="6304" y="16200"/>
                  </a:moveTo>
                  <a:cubicBezTo>
                    <a:pt x="3526" y="18000"/>
                    <a:pt x="749" y="19800"/>
                    <a:pt x="132" y="20700"/>
                  </a:cubicBezTo>
                  <a:cubicBezTo>
                    <a:pt x="-485" y="21600"/>
                    <a:pt x="1058" y="21600"/>
                    <a:pt x="4915" y="18000"/>
                  </a:cubicBezTo>
                  <a:cubicBezTo>
                    <a:pt x="8772" y="14400"/>
                    <a:pt x="14944" y="7200"/>
                    <a:pt x="211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6835848" y="586370"/>
              <a:ext cx="186458" cy="8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985" fill="norm" stroke="1" extrusionOk="0">
                  <a:moveTo>
                    <a:pt x="15554" y="6608"/>
                  </a:moveTo>
                  <a:cubicBezTo>
                    <a:pt x="13370" y="3594"/>
                    <a:pt x="11186" y="580"/>
                    <a:pt x="9001" y="77"/>
                  </a:cubicBezTo>
                  <a:cubicBezTo>
                    <a:pt x="6817" y="-425"/>
                    <a:pt x="4633" y="1584"/>
                    <a:pt x="3177" y="3845"/>
                  </a:cubicBezTo>
                  <a:cubicBezTo>
                    <a:pt x="1721" y="6105"/>
                    <a:pt x="992" y="8617"/>
                    <a:pt x="507" y="11380"/>
                  </a:cubicBezTo>
                  <a:cubicBezTo>
                    <a:pt x="22" y="14142"/>
                    <a:pt x="-221" y="17156"/>
                    <a:pt x="264" y="18915"/>
                  </a:cubicBezTo>
                  <a:cubicBezTo>
                    <a:pt x="750" y="20673"/>
                    <a:pt x="1963" y="21175"/>
                    <a:pt x="3298" y="20924"/>
                  </a:cubicBezTo>
                  <a:cubicBezTo>
                    <a:pt x="4633" y="20673"/>
                    <a:pt x="6089" y="19668"/>
                    <a:pt x="7667" y="17659"/>
                  </a:cubicBezTo>
                  <a:cubicBezTo>
                    <a:pt x="9244" y="15649"/>
                    <a:pt x="10943" y="12635"/>
                    <a:pt x="12157" y="12133"/>
                  </a:cubicBezTo>
                  <a:cubicBezTo>
                    <a:pt x="13370" y="11631"/>
                    <a:pt x="14098" y="13640"/>
                    <a:pt x="15554" y="14896"/>
                  </a:cubicBezTo>
                  <a:cubicBezTo>
                    <a:pt x="17010" y="16152"/>
                    <a:pt x="19195" y="16654"/>
                    <a:pt x="21379" y="17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7168355" y="512615"/>
              <a:ext cx="139701" cy="13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8" fill="norm" stroke="1" extrusionOk="0">
                  <a:moveTo>
                    <a:pt x="0" y="6671"/>
                  </a:moveTo>
                  <a:cubicBezTo>
                    <a:pt x="1309" y="11435"/>
                    <a:pt x="2618" y="16200"/>
                    <a:pt x="4255" y="18741"/>
                  </a:cubicBezTo>
                  <a:cubicBezTo>
                    <a:pt x="5891" y="21282"/>
                    <a:pt x="7855" y="21600"/>
                    <a:pt x="10145" y="19218"/>
                  </a:cubicBezTo>
                  <a:cubicBezTo>
                    <a:pt x="12436" y="16835"/>
                    <a:pt x="15055" y="11753"/>
                    <a:pt x="17018" y="8100"/>
                  </a:cubicBezTo>
                  <a:cubicBezTo>
                    <a:pt x="18982" y="4447"/>
                    <a:pt x="20291" y="22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7363161" y="515935"/>
              <a:ext cx="173495" cy="7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446" fill="norm" stroke="1" extrusionOk="0">
                  <a:moveTo>
                    <a:pt x="15085" y="2454"/>
                  </a:moveTo>
                  <a:cubicBezTo>
                    <a:pt x="12483" y="793"/>
                    <a:pt x="9880" y="-869"/>
                    <a:pt x="7408" y="516"/>
                  </a:cubicBezTo>
                  <a:cubicBezTo>
                    <a:pt x="4936" y="1900"/>
                    <a:pt x="2594" y="6331"/>
                    <a:pt x="1292" y="10208"/>
                  </a:cubicBezTo>
                  <a:cubicBezTo>
                    <a:pt x="-9" y="14085"/>
                    <a:pt x="-269" y="17408"/>
                    <a:pt x="251" y="19069"/>
                  </a:cubicBezTo>
                  <a:cubicBezTo>
                    <a:pt x="772" y="20731"/>
                    <a:pt x="2073" y="20731"/>
                    <a:pt x="3374" y="19900"/>
                  </a:cubicBezTo>
                  <a:cubicBezTo>
                    <a:pt x="4676" y="19069"/>
                    <a:pt x="5977" y="17408"/>
                    <a:pt x="7148" y="15746"/>
                  </a:cubicBezTo>
                  <a:cubicBezTo>
                    <a:pt x="8319" y="14085"/>
                    <a:pt x="9360" y="12423"/>
                    <a:pt x="11702" y="12423"/>
                  </a:cubicBezTo>
                  <a:cubicBezTo>
                    <a:pt x="14044" y="12423"/>
                    <a:pt x="17688" y="14085"/>
                    <a:pt x="21331" y="15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7600750" y="473931"/>
              <a:ext cx="126406" cy="10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897" fill="norm" stroke="1" extrusionOk="0">
                  <a:moveTo>
                    <a:pt x="21499" y="2557"/>
                  </a:moveTo>
                  <a:cubicBezTo>
                    <a:pt x="17539" y="927"/>
                    <a:pt x="13579" y="-703"/>
                    <a:pt x="9979" y="316"/>
                  </a:cubicBezTo>
                  <a:cubicBezTo>
                    <a:pt x="6379" y="1335"/>
                    <a:pt x="3139" y="5003"/>
                    <a:pt x="1519" y="7855"/>
                  </a:cubicBezTo>
                  <a:cubicBezTo>
                    <a:pt x="-101" y="10708"/>
                    <a:pt x="-101" y="12746"/>
                    <a:pt x="79" y="14784"/>
                  </a:cubicBezTo>
                  <a:cubicBezTo>
                    <a:pt x="259" y="16822"/>
                    <a:pt x="619" y="18859"/>
                    <a:pt x="3139" y="19878"/>
                  </a:cubicBezTo>
                  <a:cubicBezTo>
                    <a:pt x="5659" y="20897"/>
                    <a:pt x="10339" y="20897"/>
                    <a:pt x="15019" y="20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7746205" y="474515"/>
              <a:ext cx="127001" cy="10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15120" y="0"/>
                  </a:moveTo>
                  <a:cubicBezTo>
                    <a:pt x="10800" y="0"/>
                    <a:pt x="6480" y="0"/>
                    <a:pt x="3780" y="1512"/>
                  </a:cubicBezTo>
                  <a:cubicBezTo>
                    <a:pt x="1080" y="3024"/>
                    <a:pt x="0" y="6048"/>
                    <a:pt x="0" y="9504"/>
                  </a:cubicBezTo>
                  <a:cubicBezTo>
                    <a:pt x="0" y="12960"/>
                    <a:pt x="1080" y="16848"/>
                    <a:pt x="3600" y="19008"/>
                  </a:cubicBezTo>
                  <a:cubicBezTo>
                    <a:pt x="6120" y="21168"/>
                    <a:pt x="10080" y="21600"/>
                    <a:pt x="13320" y="20952"/>
                  </a:cubicBezTo>
                  <a:cubicBezTo>
                    <a:pt x="16560" y="20304"/>
                    <a:pt x="19080" y="18576"/>
                    <a:pt x="21600" y="16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7911305" y="493565"/>
              <a:ext cx="254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400"/>
                    <a:pt x="7200" y="4800"/>
                    <a:pt x="3600" y="8400"/>
                  </a:cubicBezTo>
                  <a:cubicBezTo>
                    <a:pt x="0" y="12000"/>
                    <a:pt x="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7949405" y="398315"/>
              <a:ext cx="6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8003125" y="449115"/>
              <a:ext cx="98682" cy="99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99" fill="norm" stroke="1" extrusionOk="0">
                  <a:moveTo>
                    <a:pt x="6260" y="0"/>
                  </a:moveTo>
                  <a:cubicBezTo>
                    <a:pt x="4881" y="4500"/>
                    <a:pt x="3503" y="9000"/>
                    <a:pt x="2354" y="13050"/>
                  </a:cubicBezTo>
                  <a:cubicBezTo>
                    <a:pt x="1205" y="17100"/>
                    <a:pt x="286" y="20700"/>
                    <a:pt x="56" y="21150"/>
                  </a:cubicBezTo>
                  <a:cubicBezTo>
                    <a:pt x="-174" y="21600"/>
                    <a:pt x="286" y="18900"/>
                    <a:pt x="1894" y="15525"/>
                  </a:cubicBezTo>
                  <a:cubicBezTo>
                    <a:pt x="3503" y="12150"/>
                    <a:pt x="6260" y="8100"/>
                    <a:pt x="9247" y="5400"/>
                  </a:cubicBezTo>
                  <a:cubicBezTo>
                    <a:pt x="12235" y="2700"/>
                    <a:pt x="15452" y="1350"/>
                    <a:pt x="17290" y="1800"/>
                  </a:cubicBezTo>
                  <a:cubicBezTo>
                    <a:pt x="19128" y="2250"/>
                    <a:pt x="19588" y="4500"/>
                    <a:pt x="20047" y="7875"/>
                  </a:cubicBezTo>
                  <a:cubicBezTo>
                    <a:pt x="20507" y="11250"/>
                    <a:pt x="20966" y="15750"/>
                    <a:pt x="21426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8152605" y="417441"/>
              <a:ext cx="146051" cy="12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fill="norm" stroke="1" extrusionOk="0">
                  <a:moveTo>
                    <a:pt x="0" y="14027"/>
                  </a:moveTo>
                  <a:cubicBezTo>
                    <a:pt x="3130" y="12587"/>
                    <a:pt x="6261" y="11147"/>
                    <a:pt x="8139" y="9527"/>
                  </a:cubicBezTo>
                  <a:cubicBezTo>
                    <a:pt x="10017" y="7907"/>
                    <a:pt x="10643" y="6107"/>
                    <a:pt x="11113" y="4307"/>
                  </a:cubicBezTo>
                  <a:cubicBezTo>
                    <a:pt x="11583" y="2507"/>
                    <a:pt x="11896" y="707"/>
                    <a:pt x="11270" y="167"/>
                  </a:cubicBezTo>
                  <a:cubicBezTo>
                    <a:pt x="10643" y="-373"/>
                    <a:pt x="9078" y="347"/>
                    <a:pt x="7513" y="3047"/>
                  </a:cubicBezTo>
                  <a:cubicBezTo>
                    <a:pt x="5948" y="5747"/>
                    <a:pt x="4383" y="10427"/>
                    <a:pt x="3600" y="13667"/>
                  </a:cubicBezTo>
                  <a:cubicBezTo>
                    <a:pt x="2817" y="16907"/>
                    <a:pt x="2817" y="18707"/>
                    <a:pt x="3600" y="19787"/>
                  </a:cubicBezTo>
                  <a:cubicBezTo>
                    <a:pt x="4383" y="20867"/>
                    <a:pt x="5948" y="21227"/>
                    <a:pt x="9078" y="21047"/>
                  </a:cubicBezTo>
                  <a:cubicBezTo>
                    <a:pt x="12209" y="20867"/>
                    <a:pt x="16904" y="20147"/>
                    <a:pt x="21600" y="19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427955" y="2673438"/>
              <a:ext cx="793751" cy="57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21532"/>
                  </a:moveTo>
                  <a:cubicBezTo>
                    <a:pt x="1670" y="20899"/>
                    <a:pt x="3341" y="20266"/>
                    <a:pt x="4810" y="19752"/>
                  </a:cubicBezTo>
                  <a:cubicBezTo>
                    <a:pt x="6278" y="19237"/>
                    <a:pt x="7546" y="18842"/>
                    <a:pt x="8323" y="18605"/>
                  </a:cubicBezTo>
                  <a:cubicBezTo>
                    <a:pt x="9101" y="18367"/>
                    <a:pt x="9389" y="18288"/>
                    <a:pt x="9302" y="17892"/>
                  </a:cubicBezTo>
                  <a:cubicBezTo>
                    <a:pt x="9216" y="17497"/>
                    <a:pt x="8755" y="16785"/>
                    <a:pt x="7978" y="15281"/>
                  </a:cubicBezTo>
                  <a:cubicBezTo>
                    <a:pt x="7200" y="13778"/>
                    <a:pt x="6106" y="11484"/>
                    <a:pt x="5242" y="9703"/>
                  </a:cubicBezTo>
                  <a:cubicBezTo>
                    <a:pt x="4378" y="7923"/>
                    <a:pt x="3744" y="6657"/>
                    <a:pt x="3312" y="5866"/>
                  </a:cubicBezTo>
                  <a:cubicBezTo>
                    <a:pt x="2880" y="5075"/>
                    <a:pt x="2650" y="4758"/>
                    <a:pt x="2563" y="4402"/>
                  </a:cubicBezTo>
                  <a:cubicBezTo>
                    <a:pt x="2477" y="4046"/>
                    <a:pt x="2534" y="3651"/>
                    <a:pt x="2851" y="3216"/>
                  </a:cubicBezTo>
                  <a:cubicBezTo>
                    <a:pt x="3168" y="2780"/>
                    <a:pt x="3744" y="2306"/>
                    <a:pt x="4694" y="1752"/>
                  </a:cubicBezTo>
                  <a:cubicBezTo>
                    <a:pt x="5645" y="1198"/>
                    <a:pt x="6970" y="565"/>
                    <a:pt x="8294" y="248"/>
                  </a:cubicBezTo>
                  <a:cubicBezTo>
                    <a:pt x="9619" y="-68"/>
                    <a:pt x="10944" y="-68"/>
                    <a:pt x="11866" y="169"/>
                  </a:cubicBezTo>
                  <a:cubicBezTo>
                    <a:pt x="12787" y="407"/>
                    <a:pt x="13306" y="881"/>
                    <a:pt x="13651" y="1594"/>
                  </a:cubicBezTo>
                  <a:cubicBezTo>
                    <a:pt x="13997" y="2306"/>
                    <a:pt x="14170" y="3255"/>
                    <a:pt x="14112" y="5035"/>
                  </a:cubicBezTo>
                  <a:cubicBezTo>
                    <a:pt x="14054" y="6816"/>
                    <a:pt x="13766" y="9427"/>
                    <a:pt x="13565" y="11207"/>
                  </a:cubicBezTo>
                  <a:cubicBezTo>
                    <a:pt x="13363" y="12987"/>
                    <a:pt x="13248" y="13936"/>
                    <a:pt x="13190" y="14609"/>
                  </a:cubicBezTo>
                  <a:cubicBezTo>
                    <a:pt x="13133" y="15281"/>
                    <a:pt x="13133" y="15677"/>
                    <a:pt x="13277" y="15954"/>
                  </a:cubicBezTo>
                  <a:cubicBezTo>
                    <a:pt x="13421" y="16231"/>
                    <a:pt x="13709" y="16389"/>
                    <a:pt x="14486" y="16429"/>
                  </a:cubicBezTo>
                  <a:cubicBezTo>
                    <a:pt x="15264" y="16468"/>
                    <a:pt x="16531" y="16389"/>
                    <a:pt x="17597" y="16270"/>
                  </a:cubicBezTo>
                  <a:cubicBezTo>
                    <a:pt x="18662" y="16152"/>
                    <a:pt x="19526" y="15994"/>
                    <a:pt x="20160" y="15994"/>
                  </a:cubicBezTo>
                  <a:cubicBezTo>
                    <a:pt x="20794" y="15994"/>
                    <a:pt x="21197" y="16152"/>
                    <a:pt x="21600" y="16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2558255" y="2824015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2539205" y="2912915"/>
              <a:ext cx="1778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218671" y="2548447"/>
              <a:ext cx="139685" cy="46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26" fill="norm" stroke="1" extrusionOk="0">
                  <a:moveTo>
                    <a:pt x="21275" y="1568"/>
                  </a:moveTo>
                  <a:cubicBezTo>
                    <a:pt x="20308" y="1083"/>
                    <a:pt x="19341" y="599"/>
                    <a:pt x="16439" y="308"/>
                  </a:cubicBezTo>
                  <a:cubicBezTo>
                    <a:pt x="13538" y="18"/>
                    <a:pt x="8702" y="-79"/>
                    <a:pt x="5478" y="66"/>
                  </a:cubicBezTo>
                  <a:cubicBezTo>
                    <a:pt x="2254" y="212"/>
                    <a:pt x="642" y="599"/>
                    <a:pt x="159" y="1229"/>
                  </a:cubicBezTo>
                  <a:cubicBezTo>
                    <a:pt x="-325" y="1858"/>
                    <a:pt x="320" y="2730"/>
                    <a:pt x="1771" y="3844"/>
                  </a:cubicBezTo>
                  <a:cubicBezTo>
                    <a:pt x="3221" y="4958"/>
                    <a:pt x="5478" y="6314"/>
                    <a:pt x="6606" y="7282"/>
                  </a:cubicBezTo>
                  <a:cubicBezTo>
                    <a:pt x="7735" y="8251"/>
                    <a:pt x="7735" y="8832"/>
                    <a:pt x="7090" y="9268"/>
                  </a:cubicBezTo>
                  <a:cubicBezTo>
                    <a:pt x="6445" y="9704"/>
                    <a:pt x="5156" y="9995"/>
                    <a:pt x="3705" y="10237"/>
                  </a:cubicBezTo>
                  <a:cubicBezTo>
                    <a:pt x="2254" y="10479"/>
                    <a:pt x="642" y="10673"/>
                    <a:pt x="642" y="10769"/>
                  </a:cubicBezTo>
                  <a:cubicBezTo>
                    <a:pt x="642" y="10866"/>
                    <a:pt x="2254" y="10866"/>
                    <a:pt x="3705" y="11108"/>
                  </a:cubicBezTo>
                  <a:cubicBezTo>
                    <a:pt x="5156" y="11351"/>
                    <a:pt x="6445" y="11835"/>
                    <a:pt x="7090" y="12561"/>
                  </a:cubicBezTo>
                  <a:cubicBezTo>
                    <a:pt x="7735" y="13288"/>
                    <a:pt x="7735" y="14256"/>
                    <a:pt x="6768" y="15467"/>
                  </a:cubicBezTo>
                  <a:cubicBezTo>
                    <a:pt x="5800" y="16678"/>
                    <a:pt x="3866" y="18131"/>
                    <a:pt x="2738" y="19148"/>
                  </a:cubicBezTo>
                  <a:cubicBezTo>
                    <a:pt x="1609" y="20165"/>
                    <a:pt x="1287" y="20746"/>
                    <a:pt x="2093" y="21085"/>
                  </a:cubicBezTo>
                  <a:cubicBezTo>
                    <a:pt x="2899" y="21424"/>
                    <a:pt x="4833" y="21521"/>
                    <a:pt x="7896" y="21327"/>
                  </a:cubicBezTo>
                  <a:cubicBezTo>
                    <a:pt x="10959" y="21134"/>
                    <a:pt x="15150" y="20649"/>
                    <a:pt x="19341" y="2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3625055" y="2560251"/>
              <a:ext cx="85780" cy="31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32" fill="norm" stroke="1" extrusionOk="0">
                  <a:moveTo>
                    <a:pt x="0" y="7144"/>
                  </a:moveTo>
                  <a:cubicBezTo>
                    <a:pt x="527" y="11176"/>
                    <a:pt x="1054" y="15208"/>
                    <a:pt x="1317" y="17728"/>
                  </a:cubicBezTo>
                  <a:cubicBezTo>
                    <a:pt x="1580" y="20248"/>
                    <a:pt x="1580" y="21256"/>
                    <a:pt x="1317" y="21328"/>
                  </a:cubicBezTo>
                  <a:cubicBezTo>
                    <a:pt x="1054" y="21400"/>
                    <a:pt x="527" y="20536"/>
                    <a:pt x="263" y="17656"/>
                  </a:cubicBezTo>
                  <a:cubicBezTo>
                    <a:pt x="0" y="14776"/>
                    <a:pt x="0" y="9880"/>
                    <a:pt x="1054" y="6712"/>
                  </a:cubicBezTo>
                  <a:cubicBezTo>
                    <a:pt x="2107" y="3544"/>
                    <a:pt x="4215" y="2104"/>
                    <a:pt x="6322" y="1168"/>
                  </a:cubicBezTo>
                  <a:cubicBezTo>
                    <a:pt x="8429" y="232"/>
                    <a:pt x="10537" y="-200"/>
                    <a:pt x="13698" y="88"/>
                  </a:cubicBezTo>
                  <a:cubicBezTo>
                    <a:pt x="16859" y="376"/>
                    <a:pt x="21073" y="1384"/>
                    <a:pt x="21337" y="2968"/>
                  </a:cubicBezTo>
                  <a:cubicBezTo>
                    <a:pt x="21600" y="4552"/>
                    <a:pt x="17912" y="6712"/>
                    <a:pt x="14751" y="8008"/>
                  </a:cubicBezTo>
                  <a:cubicBezTo>
                    <a:pt x="11590" y="9304"/>
                    <a:pt x="8956" y="9736"/>
                    <a:pt x="7639" y="9880"/>
                  </a:cubicBezTo>
                  <a:cubicBezTo>
                    <a:pt x="6322" y="10024"/>
                    <a:pt x="6322" y="9880"/>
                    <a:pt x="6322" y="9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821905" y="2627165"/>
              <a:ext cx="63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3802855" y="2576365"/>
              <a:ext cx="2159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2" y="19200"/>
                    <a:pt x="424" y="16800"/>
                    <a:pt x="2753" y="13680"/>
                  </a:cubicBezTo>
                  <a:cubicBezTo>
                    <a:pt x="5082" y="10560"/>
                    <a:pt x="9529" y="6720"/>
                    <a:pt x="13024" y="4320"/>
                  </a:cubicBezTo>
                  <a:cubicBezTo>
                    <a:pt x="16518" y="1920"/>
                    <a:pt x="19059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3809205" y="2697015"/>
              <a:ext cx="146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3948905" y="2824015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4332022" y="2504398"/>
              <a:ext cx="283634" cy="30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2257" y="7855"/>
                  </a:moveTo>
                  <a:cubicBezTo>
                    <a:pt x="2096" y="11933"/>
                    <a:pt x="1934" y="16011"/>
                    <a:pt x="1612" y="18428"/>
                  </a:cubicBezTo>
                  <a:cubicBezTo>
                    <a:pt x="1290" y="20845"/>
                    <a:pt x="806" y="21600"/>
                    <a:pt x="484" y="21524"/>
                  </a:cubicBezTo>
                  <a:cubicBezTo>
                    <a:pt x="161" y="21449"/>
                    <a:pt x="0" y="20543"/>
                    <a:pt x="0" y="17975"/>
                  </a:cubicBezTo>
                  <a:cubicBezTo>
                    <a:pt x="0" y="15407"/>
                    <a:pt x="161" y="11178"/>
                    <a:pt x="242" y="8610"/>
                  </a:cubicBezTo>
                  <a:cubicBezTo>
                    <a:pt x="322" y="6042"/>
                    <a:pt x="322" y="5136"/>
                    <a:pt x="403" y="4305"/>
                  </a:cubicBezTo>
                  <a:cubicBezTo>
                    <a:pt x="484" y="3474"/>
                    <a:pt x="645" y="2719"/>
                    <a:pt x="1048" y="2643"/>
                  </a:cubicBezTo>
                  <a:cubicBezTo>
                    <a:pt x="1451" y="2568"/>
                    <a:pt x="2096" y="3172"/>
                    <a:pt x="2740" y="4154"/>
                  </a:cubicBezTo>
                  <a:cubicBezTo>
                    <a:pt x="3385" y="5136"/>
                    <a:pt x="4030" y="6495"/>
                    <a:pt x="5078" y="7401"/>
                  </a:cubicBezTo>
                  <a:cubicBezTo>
                    <a:pt x="6125" y="8308"/>
                    <a:pt x="7576" y="8761"/>
                    <a:pt x="9349" y="8006"/>
                  </a:cubicBezTo>
                  <a:cubicBezTo>
                    <a:pt x="11122" y="7250"/>
                    <a:pt x="13218" y="5287"/>
                    <a:pt x="14588" y="4003"/>
                  </a:cubicBezTo>
                  <a:cubicBezTo>
                    <a:pt x="15958" y="2719"/>
                    <a:pt x="16603" y="2115"/>
                    <a:pt x="17248" y="1435"/>
                  </a:cubicBezTo>
                  <a:cubicBezTo>
                    <a:pt x="17893" y="755"/>
                    <a:pt x="18537" y="0"/>
                    <a:pt x="18860" y="0"/>
                  </a:cubicBezTo>
                  <a:cubicBezTo>
                    <a:pt x="19182" y="0"/>
                    <a:pt x="19182" y="755"/>
                    <a:pt x="19263" y="2870"/>
                  </a:cubicBezTo>
                  <a:cubicBezTo>
                    <a:pt x="19343" y="4985"/>
                    <a:pt x="19504" y="8459"/>
                    <a:pt x="19585" y="11027"/>
                  </a:cubicBezTo>
                  <a:cubicBezTo>
                    <a:pt x="19666" y="13594"/>
                    <a:pt x="19666" y="15256"/>
                    <a:pt x="19666" y="16615"/>
                  </a:cubicBezTo>
                  <a:cubicBezTo>
                    <a:pt x="19666" y="17975"/>
                    <a:pt x="19666" y="19032"/>
                    <a:pt x="19988" y="19334"/>
                  </a:cubicBezTo>
                  <a:cubicBezTo>
                    <a:pt x="20310" y="19636"/>
                    <a:pt x="20955" y="19183"/>
                    <a:pt x="21600" y="18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4768055" y="2550965"/>
              <a:ext cx="6351" cy="199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0"/>
                  </a:moveTo>
                  <a:cubicBezTo>
                    <a:pt x="7200" y="6139"/>
                    <a:pt x="14400" y="12278"/>
                    <a:pt x="18000" y="15916"/>
                  </a:cubicBezTo>
                  <a:cubicBezTo>
                    <a:pt x="21600" y="19554"/>
                    <a:pt x="21600" y="20691"/>
                    <a:pt x="21600" y="21145"/>
                  </a:cubicBezTo>
                  <a:cubicBezTo>
                    <a:pt x="21600" y="21600"/>
                    <a:pt x="21600" y="21373"/>
                    <a:pt x="2160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4772289" y="2499686"/>
              <a:ext cx="112337" cy="31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1340" fill="norm" stroke="1" extrusionOk="0">
                  <a:moveTo>
                    <a:pt x="1571" y="3512"/>
                  </a:moveTo>
                  <a:cubicBezTo>
                    <a:pt x="1571" y="2787"/>
                    <a:pt x="1571" y="2062"/>
                    <a:pt x="2160" y="1410"/>
                  </a:cubicBezTo>
                  <a:cubicBezTo>
                    <a:pt x="2749" y="758"/>
                    <a:pt x="3927" y="178"/>
                    <a:pt x="5498" y="33"/>
                  </a:cubicBezTo>
                  <a:cubicBezTo>
                    <a:pt x="7069" y="-112"/>
                    <a:pt x="9033" y="178"/>
                    <a:pt x="12175" y="1845"/>
                  </a:cubicBezTo>
                  <a:cubicBezTo>
                    <a:pt x="15316" y="3512"/>
                    <a:pt x="19636" y="6556"/>
                    <a:pt x="20618" y="9238"/>
                  </a:cubicBezTo>
                  <a:cubicBezTo>
                    <a:pt x="21600" y="11920"/>
                    <a:pt x="19244" y="14240"/>
                    <a:pt x="15905" y="16124"/>
                  </a:cubicBezTo>
                  <a:cubicBezTo>
                    <a:pt x="12567" y="18009"/>
                    <a:pt x="8247" y="19458"/>
                    <a:pt x="5105" y="20328"/>
                  </a:cubicBezTo>
                  <a:cubicBezTo>
                    <a:pt x="1964" y="21198"/>
                    <a:pt x="0" y="21488"/>
                    <a:pt x="0" y="21271"/>
                  </a:cubicBezTo>
                  <a:cubicBezTo>
                    <a:pt x="0" y="21053"/>
                    <a:pt x="1964" y="20328"/>
                    <a:pt x="3338" y="19893"/>
                  </a:cubicBezTo>
                  <a:cubicBezTo>
                    <a:pt x="4713" y="19458"/>
                    <a:pt x="5498" y="19314"/>
                    <a:pt x="6284" y="19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4882355" y="2811315"/>
              <a:ext cx="635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5193505" y="2468415"/>
              <a:ext cx="2413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486"/>
                    <a:pt x="7200" y="13371"/>
                    <a:pt x="10800" y="9771"/>
                  </a:cubicBezTo>
                  <a:cubicBezTo>
                    <a:pt x="14400" y="6171"/>
                    <a:pt x="180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264776" y="2462065"/>
              <a:ext cx="95560" cy="31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1502" fill="norm" stroke="1" extrusionOk="0">
                  <a:moveTo>
                    <a:pt x="9148" y="0"/>
                  </a:moveTo>
                  <a:cubicBezTo>
                    <a:pt x="10498" y="2304"/>
                    <a:pt x="11848" y="4608"/>
                    <a:pt x="13873" y="7128"/>
                  </a:cubicBezTo>
                  <a:cubicBezTo>
                    <a:pt x="15898" y="9648"/>
                    <a:pt x="18598" y="12384"/>
                    <a:pt x="19723" y="14472"/>
                  </a:cubicBezTo>
                  <a:cubicBezTo>
                    <a:pt x="20848" y="16560"/>
                    <a:pt x="20398" y="18000"/>
                    <a:pt x="18148" y="19080"/>
                  </a:cubicBezTo>
                  <a:cubicBezTo>
                    <a:pt x="15898" y="20160"/>
                    <a:pt x="11848" y="20880"/>
                    <a:pt x="8698" y="21240"/>
                  </a:cubicBezTo>
                  <a:cubicBezTo>
                    <a:pt x="5548" y="21600"/>
                    <a:pt x="3298" y="21600"/>
                    <a:pt x="1723" y="21168"/>
                  </a:cubicBezTo>
                  <a:cubicBezTo>
                    <a:pt x="148" y="20736"/>
                    <a:pt x="-752" y="19872"/>
                    <a:pt x="823" y="18864"/>
                  </a:cubicBezTo>
                  <a:cubicBezTo>
                    <a:pt x="2398" y="17856"/>
                    <a:pt x="6448" y="16704"/>
                    <a:pt x="10498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587205" y="2455715"/>
              <a:ext cx="1968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5300"/>
                    <a:pt x="11613" y="9000"/>
                    <a:pt x="15213" y="5400"/>
                  </a:cubicBezTo>
                  <a:cubicBezTo>
                    <a:pt x="18813" y="1800"/>
                    <a:pt x="20206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642832" y="2468415"/>
              <a:ext cx="64519" cy="30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1506" fill="norm" stroke="1" extrusionOk="0">
                  <a:moveTo>
                    <a:pt x="10611" y="0"/>
                  </a:moveTo>
                  <a:cubicBezTo>
                    <a:pt x="13986" y="5287"/>
                    <a:pt x="17361" y="10573"/>
                    <a:pt x="19049" y="13594"/>
                  </a:cubicBezTo>
                  <a:cubicBezTo>
                    <a:pt x="20736" y="16615"/>
                    <a:pt x="20736" y="17371"/>
                    <a:pt x="20398" y="18126"/>
                  </a:cubicBezTo>
                  <a:cubicBezTo>
                    <a:pt x="20061" y="18881"/>
                    <a:pt x="19386" y="19636"/>
                    <a:pt x="17699" y="20241"/>
                  </a:cubicBezTo>
                  <a:cubicBezTo>
                    <a:pt x="16011" y="20845"/>
                    <a:pt x="13311" y="21298"/>
                    <a:pt x="10274" y="21449"/>
                  </a:cubicBezTo>
                  <a:cubicBezTo>
                    <a:pt x="7236" y="21600"/>
                    <a:pt x="3861" y="21449"/>
                    <a:pt x="1836" y="20996"/>
                  </a:cubicBezTo>
                  <a:cubicBezTo>
                    <a:pt x="-189" y="20543"/>
                    <a:pt x="-864" y="19787"/>
                    <a:pt x="1499" y="18428"/>
                  </a:cubicBezTo>
                  <a:cubicBezTo>
                    <a:pt x="3861" y="17069"/>
                    <a:pt x="9261" y="15105"/>
                    <a:pt x="14661" y="13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5853905" y="2380309"/>
              <a:ext cx="102819" cy="45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62" fill="norm" stroke="1" extrusionOk="0">
                  <a:moveTo>
                    <a:pt x="6612" y="2062"/>
                  </a:moveTo>
                  <a:cubicBezTo>
                    <a:pt x="6171" y="1562"/>
                    <a:pt x="5731" y="1062"/>
                    <a:pt x="6612" y="712"/>
                  </a:cubicBezTo>
                  <a:cubicBezTo>
                    <a:pt x="7494" y="362"/>
                    <a:pt x="9698" y="162"/>
                    <a:pt x="11902" y="62"/>
                  </a:cubicBezTo>
                  <a:cubicBezTo>
                    <a:pt x="14106" y="-38"/>
                    <a:pt x="16310" y="-38"/>
                    <a:pt x="18073" y="212"/>
                  </a:cubicBezTo>
                  <a:cubicBezTo>
                    <a:pt x="19837" y="462"/>
                    <a:pt x="21159" y="962"/>
                    <a:pt x="21380" y="1762"/>
                  </a:cubicBezTo>
                  <a:cubicBezTo>
                    <a:pt x="21600" y="2562"/>
                    <a:pt x="20718" y="3662"/>
                    <a:pt x="18955" y="5012"/>
                  </a:cubicBezTo>
                  <a:cubicBezTo>
                    <a:pt x="17192" y="6362"/>
                    <a:pt x="14547" y="7962"/>
                    <a:pt x="13886" y="9412"/>
                  </a:cubicBezTo>
                  <a:cubicBezTo>
                    <a:pt x="13224" y="10862"/>
                    <a:pt x="14547" y="12162"/>
                    <a:pt x="15429" y="13712"/>
                  </a:cubicBezTo>
                  <a:cubicBezTo>
                    <a:pt x="16310" y="15262"/>
                    <a:pt x="16751" y="17062"/>
                    <a:pt x="15429" y="18412"/>
                  </a:cubicBezTo>
                  <a:cubicBezTo>
                    <a:pt x="14106" y="19762"/>
                    <a:pt x="11020" y="20662"/>
                    <a:pt x="8155" y="21112"/>
                  </a:cubicBezTo>
                  <a:cubicBezTo>
                    <a:pt x="5290" y="21562"/>
                    <a:pt x="2645" y="21562"/>
                    <a:pt x="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984489" y="3499623"/>
              <a:ext cx="113267" cy="218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269" fill="norm" stroke="1" extrusionOk="0">
                  <a:moveTo>
                    <a:pt x="21015" y="5927"/>
                  </a:moveTo>
                  <a:cubicBezTo>
                    <a:pt x="18266" y="3870"/>
                    <a:pt x="15517" y="1813"/>
                    <a:pt x="13160" y="785"/>
                  </a:cubicBezTo>
                  <a:cubicBezTo>
                    <a:pt x="10804" y="-244"/>
                    <a:pt x="8840" y="-244"/>
                    <a:pt x="6484" y="682"/>
                  </a:cubicBezTo>
                  <a:cubicBezTo>
                    <a:pt x="4128" y="1607"/>
                    <a:pt x="1379" y="3459"/>
                    <a:pt x="397" y="5413"/>
                  </a:cubicBezTo>
                  <a:cubicBezTo>
                    <a:pt x="-585" y="7367"/>
                    <a:pt x="200" y="9425"/>
                    <a:pt x="3342" y="11070"/>
                  </a:cubicBezTo>
                  <a:cubicBezTo>
                    <a:pt x="6484" y="12716"/>
                    <a:pt x="11982" y="13950"/>
                    <a:pt x="15124" y="15082"/>
                  </a:cubicBezTo>
                  <a:cubicBezTo>
                    <a:pt x="18266" y="16213"/>
                    <a:pt x="19051" y="17242"/>
                    <a:pt x="18659" y="18065"/>
                  </a:cubicBezTo>
                  <a:cubicBezTo>
                    <a:pt x="18266" y="18887"/>
                    <a:pt x="16695" y="19505"/>
                    <a:pt x="14928" y="20019"/>
                  </a:cubicBezTo>
                  <a:cubicBezTo>
                    <a:pt x="13160" y="20533"/>
                    <a:pt x="11197" y="20945"/>
                    <a:pt x="9233" y="21150"/>
                  </a:cubicBezTo>
                  <a:cubicBezTo>
                    <a:pt x="7270" y="21356"/>
                    <a:pt x="5306" y="21356"/>
                    <a:pt x="5502" y="20636"/>
                  </a:cubicBezTo>
                  <a:cubicBezTo>
                    <a:pt x="5699" y="19916"/>
                    <a:pt x="8055" y="18476"/>
                    <a:pt x="10411" y="17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1125272" y="3558674"/>
              <a:ext cx="118534" cy="105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2" fill="norm" stroke="1" extrusionOk="0">
                  <a:moveTo>
                    <a:pt x="6557" y="6612"/>
                  </a:moveTo>
                  <a:cubicBezTo>
                    <a:pt x="7329" y="4535"/>
                    <a:pt x="8100" y="2458"/>
                    <a:pt x="7521" y="1212"/>
                  </a:cubicBezTo>
                  <a:cubicBezTo>
                    <a:pt x="6943" y="-35"/>
                    <a:pt x="5014" y="-450"/>
                    <a:pt x="3664" y="588"/>
                  </a:cubicBezTo>
                  <a:cubicBezTo>
                    <a:pt x="2314" y="1627"/>
                    <a:pt x="1543" y="4119"/>
                    <a:pt x="964" y="6819"/>
                  </a:cubicBezTo>
                  <a:cubicBezTo>
                    <a:pt x="386" y="9519"/>
                    <a:pt x="0" y="12427"/>
                    <a:pt x="0" y="14919"/>
                  </a:cubicBezTo>
                  <a:cubicBezTo>
                    <a:pt x="0" y="17412"/>
                    <a:pt x="386" y="19488"/>
                    <a:pt x="1543" y="20319"/>
                  </a:cubicBezTo>
                  <a:cubicBezTo>
                    <a:pt x="2700" y="21150"/>
                    <a:pt x="4629" y="20735"/>
                    <a:pt x="5979" y="19488"/>
                  </a:cubicBezTo>
                  <a:cubicBezTo>
                    <a:pt x="7329" y="18242"/>
                    <a:pt x="8100" y="16165"/>
                    <a:pt x="9064" y="13881"/>
                  </a:cubicBezTo>
                  <a:cubicBezTo>
                    <a:pt x="10029" y="11596"/>
                    <a:pt x="11186" y="9104"/>
                    <a:pt x="12343" y="9104"/>
                  </a:cubicBezTo>
                  <a:cubicBezTo>
                    <a:pt x="13500" y="9104"/>
                    <a:pt x="14657" y="11596"/>
                    <a:pt x="16200" y="13258"/>
                  </a:cubicBezTo>
                  <a:cubicBezTo>
                    <a:pt x="17743" y="14919"/>
                    <a:pt x="19671" y="15750"/>
                    <a:pt x="21600" y="16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1256505" y="3547915"/>
              <a:ext cx="1270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" y="4659"/>
                    <a:pt x="720" y="9318"/>
                    <a:pt x="1080" y="13341"/>
                  </a:cubicBezTo>
                  <a:cubicBezTo>
                    <a:pt x="1440" y="17365"/>
                    <a:pt x="1800" y="20753"/>
                    <a:pt x="1980" y="20753"/>
                  </a:cubicBezTo>
                  <a:cubicBezTo>
                    <a:pt x="2160" y="20753"/>
                    <a:pt x="2160" y="17365"/>
                    <a:pt x="2160" y="14612"/>
                  </a:cubicBezTo>
                  <a:cubicBezTo>
                    <a:pt x="2160" y="11859"/>
                    <a:pt x="2160" y="9741"/>
                    <a:pt x="2520" y="7624"/>
                  </a:cubicBezTo>
                  <a:cubicBezTo>
                    <a:pt x="2880" y="5506"/>
                    <a:pt x="3600" y="3388"/>
                    <a:pt x="4680" y="3176"/>
                  </a:cubicBezTo>
                  <a:cubicBezTo>
                    <a:pt x="5760" y="2965"/>
                    <a:pt x="7200" y="4659"/>
                    <a:pt x="8100" y="6565"/>
                  </a:cubicBezTo>
                  <a:cubicBezTo>
                    <a:pt x="9000" y="8471"/>
                    <a:pt x="9360" y="10588"/>
                    <a:pt x="9720" y="10588"/>
                  </a:cubicBezTo>
                  <a:cubicBezTo>
                    <a:pt x="10080" y="10588"/>
                    <a:pt x="10440" y="8471"/>
                    <a:pt x="11520" y="6141"/>
                  </a:cubicBezTo>
                  <a:cubicBezTo>
                    <a:pt x="12600" y="3812"/>
                    <a:pt x="14400" y="1271"/>
                    <a:pt x="15660" y="1482"/>
                  </a:cubicBezTo>
                  <a:cubicBezTo>
                    <a:pt x="16920" y="1694"/>
                    <a:pt x="17640" y="4659"/>
                    <a:pt x="18360" y="8259"/>
                  </a:cubicBezTo>
                  <a:cubicBezTo>
                    <a:pt x="19080" y="11859"/>
                    <a:pt x="19800" y="16094"/>
                    <a:pt x="20340" y="18424"/>
                  </a:cubicBezTo>
                  <a:cubicBezTo>
                    <a:pt x="20880" y="20753"/>
                    <a:pt x="21240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1415255" y="3549639"/>
              <a:ext cx="50007" cy="34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92" fill="norm" stroke="1" extrusionOk="0">
                  <a:moveTo>
                    <a:pt x="8100" y="1880"/>
                  </a:moveTo>
                  <a:cubicBezTo>
                    <a:pt x="9900" y="5988"/>
                    <a:pt x="11700" y="10096"/>
                    <a:pt x="13050" y="13144"/>
                  </a:cubicBezTo>
                  <a:cubicBezTo>
                    <a:pt x="14400" y="16191"/>
                    <a:pt x="15300" y="18179"/>
                    <a:pt x="15750" y="19504"/>
                  </a:cubicBezTo>
                  <a:cubicBezTo>
                    <a:pt x="16200" y="20829"/>
                    <a:pt x="16200" y="21492"/>
                    <a:pt x="15300" y="21492"/>
                  </a:cubicBezTo>
                  <a:cubicBezTo>
                    <a:pt x="14400" y="21492"/>
                    <a:pt x="12600" y="20829"/>
                    <a:pt x="9900" y="18113"/>
                  </a:cubicBezTo>
                  <a:cubicBezTo>
                    <a:pt x="7200" y="15396"/>
                    <a:pt x="3600" y="10626"/>
                    <a:pt x="1800" y="7512"/>
                  </a:cubicBezTo>
                  <a:cubicBezTo>
                    <a:pt x="0" y="4398"/>
                    <a:pt x="0" y="2940"/>
                    <a:pt x="450" y="1880"/>
                  </a:cubicBezTo>
                  <a:cubicBezTo>
                    <a:pt x="900" y="820"/>
                    <a:pt x="1800" y="157"/>
                    <a:pt x="4050" y="25"/>
                  </a:cubicBezTo>
                  <a:cubicBezTo>
                    <a:pt x="6300" y="-108"/>
                    <a:pt x="9900" y="290"/>
                    <a:pt x="13050" y="1350"/>
                  </a:cubicBezTo>
                  <a:cubicBezTo>
                    <a:pt x="16200" y="2410"/>
                    <a:pt x="18900" y="4132"/>
                    <a:pt x="20250" y="5391"/>
                  </a:cubicBezTo>
                  <a:cubicBezTo>
                    <a:pt x="21600" y="6650"/>
                    <a:pt x="21600" y="7445"/>
                    <a:pt x="20250" y="8108"/>
                  </a:cubicBezTo>
                  <a:cubicBezTo>
                    <a:pt x="18900" y="8771"/>
                    <a:pt x="16200" y="9301"/>
                    <a:pt x="12600" y="9168"/>
                  </a:cubicBezTo>
                  <a:cubicBezTo>
                    <a:pt x="9000" y="9036"/>
                    <a:pt x="4500" y="8240"/>
                    <a:pt x="0" y="7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1472405" y="3408215"/>
              <a:ext cx="635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4320"/>
                    <a:pt x="1440" y="8640"/>
                    <a:pt x="5040" y="12240"/>
                  </a:cubicBezTo>
                  <a:cubicBezTo>
                    <a:pt x="8640" y="15840"/>
                    <a:pt x="1512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1549888" y="3512761"/>
              <a:ext cx="93968" cy="11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633" fill="norm" stroke="1" extrusionOk="0">
                  <a:moveTo>
                    <a:pt x="1149" y="10654"/>
                  </a:moveTo>
                  <a:cubicBezTo>
                    <a:pt x="3069" y="9165"/>
                    <a:pt x="4989" y="7675"/>
                    <a:pt x="6669" y="5627"/>
                  </a:cubicBezTo>
                  <a:cubicBezTo>
                    <a:pt x="8349" y="3579"/>
                    <a:pt x="9789" y="972"/>
                    <a:pt x="9549" y="227"/>
                  </a:cubicBezTo>
                  <a:cubicBezTo>
                    <a:pt x="9309" y="-518"/>
                    <a:pt x="7389" y="599"/>
                    <a:pt x="5469" y="3206"/>
                  </a:cubicBezTo>
                  <a:cubicBezTo>
                    <a:pt x="3549" y="5813"/>
                    <a:pt x="1629" y="9910"/>
                    <a:pt x="669" y="12889"/>
                  </a:cubicBezTo>
                  <a:cubicBezTo>
                    <a:pt x="-291" y="15868"/>
                    <a:pt x="-291" y="17730"/>
                    <a:pt x="1149" y="19034"/>
                  </a:cubicBezTo>
                  <a:cubicBezTo>
                    <a:pt x="2589" y="20337"/>
                    <a:pt x="5469" y="21082"/>
                    <a:pt x="9069" y="20337"/>
                  </a:cubicBezTo>
                  <a:cubicBezTo>
                    <a:pt x="12669" y="19592"/>
                    <a:pt x="16989" y="17358"/>
                    <a:pt x="21309" y="15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1808955" y="3439965"/>
              <a:ext cx="57151" cy="1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0"/>
                    <a:pt x="13600" y="0"/>
                    <a:pt x="9200" y="1367"/>
                  </a:cubicBezTo>
                  <a:cubicBezTo>
                    <a:pt x="4800" y="2734"/>
                    <a:pt x="0" y="5468"/>
                    <a:pt x="0" y="7382"/>
                  </a:cubicBezTo>
                  <a:cubicBezTo>
                    <a:pt x="0" y="9296"/>
                    <a:pt x="4800" y="10390"/>
                    <a:pt x="8800" y="11484"/>
                  </a:cubicBezTo>
                  <a:cubicBezTo>
                    <a:pt x="12800" y="12577"/>
                    <a:pt x="16000" y="13671"/>
                    <a:pt x="17600" y="14901"/>
                  </a:cubicBezTo>
                  <a:cubicBezTo>
                    <a:pt x="19200" y="16132"/>
                    <a:pt x="19200" y="17499"/>
                    <a:pt x="16800" y="18866"/>
                  </a:cubicBezTo>
                  <a:cubicBezTo>
                    <a:pt x="14400" y="20233"/>
                    <a:pt x="9600" y="21600"/>
                    <a:pt x="6400" y="21600"/>
                  </a:cubicBezTo>
                  <a:cubicBezTo>
                    <a:pt x="3200" y="21600"/>
                    <a:pt x="1600" y="20233"/>
                    <a:pt x="0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933874" y="3396131"/>
              <a:ext cx="83762" cy="32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1" h="21253" fill="norm" stroke="1" extrusionOk="0">
                  <a:moveTo>
                    <a:pt x="2048" y="5701"/>
                  </a:moveTo>
                  <a:cubicBezTo>
                    <a:pt x="2563" y="10076"/>
                    <a:pt x="3077" y="14451"/>
                    <a:pt x="3591" y="17185"/>
                  </a:cubicBezTo>
                  <a:cubicBezTo>
                    <a:pt x="4106" y="19919"/>
                    <a:pt x="4620" y="21013"/>
                    <a:pt x="4106" y="21218"/>
                  </a:cubicBezTo>
                  <a:cubicBezTo>
                    <a:pt x="3591" y="21423"/>
                    <a:pt x="2048" y="20739"/>
                    <a:pt x="1020" y="18210"/>
                  </a:cubicBezTo>
                  <a:cubicBezTo>
                    <a:pt x="-9" y="15681"/>
                    <a:pt x="-523" y="11307"/>
                    <a:pt x="763" y="8026"/>
                  </a:cubicBezTo>
                  <a:cubicBezTo>
                    <a:pt x="2048" y="4745"/>
                    <a:pt x="5134" y="2557"/>
                    <a:pt x="8477" y="1327"/>
                  </a:cubicBezTo>
                  <a:cubicBezTo>
                    <a:pt x="11820" y="96"/>
                    <a:pt x="15420" y="-177"/>
                    <a:pt x="17734" y="96"/>
                  </a:cubicBezTo>
                  <a:cubicBezTo>
                    <a:pt x="20048" y="370"/>
                    <a:pt x="21077" y="1190"/>
                    <a:pt x="19791" y="2762"/>
                  </a:cubicBezTo>
                  <a:cubicBezTo>
                    <a:pt x="18506" y="4334"/>
                    <a:pt x="14906" y="6658"/>
                    <a:pt x="12591" y="8026"/>
                  </a:cubicBezTo>
                  <a:cubicBezTo>
                    <a:pt x="10277" y="9393"/>
                    <a:pt x="9248" y="9803"/>
                    <a:pt x="8220" y="10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2061735" y="3430350"/>
              <a:ext cx="134571" cy="66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91" fill="norm" stroke="1" extrusionOk="0">
                  <a:moveTo>
                    <a:pt x="6269" y="7116"/>
                  </a:moveTo>
                  <a:cubicBezTo>
                    <a:pt x="5932" y="3741"/>
                    <a:pt x="5595" y="366"/>
                    <a:pt x="4751" y="28"/>
                  </a:cubicBezTo>
                  <a:cubicBezTo>
                    <a:pt x="3907" y="-309"/>
                    <a:pt x="2557" y="2391"/>
                    <a:pt x="1544" y="5428"/>
                  </a:cubicBezTo>
                  <a:cubicBezTo>
                    <a:pt x="532" y="8466"/>
                    <a:pt x="-143" y="11841"/>
                    <a:pt x="26" y="14878"/>
                  </a:cubicBezTo>
                  <a:cubicBezTo>
                    <a:pt x="194" y="17916"/>
                    <a:pt x="1207" y="20616"/>
                    <a:pt x="2388" y="20616"/>
                  </a:cubicBezTo>
                  <a:cubicBezTo>
                    <a:pt x="3569" y="20616"/>
                    <a:pt x="4919" y="17916"/>
                    <a:pt x="6438" y="15554"/>
                  </a:cubicBezTo>
                  <a:cubicBezTo>
                    <a:pt x="7957" y="13191"/>
                    <a:pt x="9645" y="11166"/>
                    <a:pt x="10995" y="11841"/>
                  </a:cubicBezTo>
                  <a:cubicBezTo>
                    <a:pt x="12344" y="12516"/>
                    <a:pt x="13357" y="15891"/>
                    <a:pt x="15045" y="17916"/>
                  </a:cubicBezTo>
                  <a:cubicBezTo>
                    <a:pt x="16732" y="19941"/>
                    <a:pt x="19095" y="20616"/>
                    <a:pt x="21457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2219988" y="3351122"/>
              <a:ext cx="274768" cy="15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567" fill="norm" stroke="1" extrusionOk="0">
                  <a:moveTo>
                    <a:pt x="5575" y="3403"/>
                  </a:moveTo>
                  <a:cubicBezTo>
                    <a:pt x="4751" y="3403"/>
                    <a:pt x="3926" y="3403"/>
                    <a:pt x="2937" y="5392"/>
                  </a:cubicBezTo>
                  <a:cubicBezTo>
                    <a:pt x="1948" y="7382"/>
                    <a:pt x="793" y="11361"/>
                    <a:pt x="299" y="14061"/>
                  </a:cubicBezTo>
                  <a:cubicBezTo>
                    <a:pt x="-196" y="16761"/>
                    <a:pt x="-31" y="18182"/>
                    <a:pt x="464" y="19319"/>
                  </a:cubicBezTo>
                  <a:cubicBezTo>
                    <a:pt x="958" y="20455"/>
                    <a:pt x="1783" y="21308"/>
                    <a:pt x="3761" y="19603"/>
                  </a:cubicBezTo>
                  <a:cubicBezTo>
                    <a:pt x="5740" y="17897"/>
                    <a:pt x="8873" y="13634"/>
                    <a:pt x="10769" y="10508"/>
                  </a:cubicBezTo>
                  <a:cubicBezTo>
                    <a:pt x="12665" y="7382"/>
                    <a:pt x="13325" y="5392"/>
                    <a:pt x="13737" y="3687"/>
                  </a:cubicBezTo>
                  <a:cubicBezTo>
                    <a:pt x="14149" y="1982"/>
                    <a:pt x="14314" y="561"/>
                    <a:pt x="13984" y="134"/>
                  </a:cubicBezTo>
                  <a:cubicBezTo>
                    <a:pt x="13654" y="-292"/>
                    <a:pt x="12830" y="276"/>
                    <a:pt x="11923" y="2124"/>
                  </a:cubicBezTo>
                  <a:cubicBezTo>
                    <a:pt x="11016" y="3971"/>
                    <a:pt x="10027" y="7097"/>
                    <a:pt x="9780" y="9940"/>
                  </a:cubicBezTo>
                  <a:cubicBezTo>
                    <a:pt x="9532" y="12782"/>
                    <a:pt x="10027" y="15340"/>
                    <a:pt x="11181" y="16761"/>
                  </a:cubicBezTo>
                  <a:cubicBezTo>
                    <a:pt x="12335" y="18182"/>
                    <a:pt x="14149" y="18466"/>
                    <a:pt x="15963" y="17755"/>
                  </a:cubicBezTo>
                  <a:cubicBezTo>
                    <a:pt x="17777" y="17045"/>
                    <a:pt x="19590" y="15340"/>
                    <a:pt x="21404" y="13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1565559" y="4310023"/>
              <a:ext cx="201877" cy="25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414" fill="norm" stroke="1" extrusionOk="0">
                  <a:moveTo>
                    <a:pt x="12653" y="2116"/>
                  </a:moveTo>
                  <a:cubicBezTo>
                    <a:pt x="11780" y="1230"/>
                    <a:pt x="10907" y="345"/>
                    <a:pt x="9926" y="80"/>
                  </a:cubicBezTo>
                  <a:cubicBezTo>
                    <a:pt x="8944" y="-186"/>
                    <a:pt x="7853" y="168"/>
                    <a:pt x="6326" y="1850"/>
                  </a:cubicBezTo>
                  <a:cubicBezTo>
                    <a:pt x="4798" y="3532"/>
                    <a:pt x="2835" y="6542"/>
                    <a:pt x="1526" y="9552"/>
                  </a:cubicBezTo>
                  <a:cubicBezTo>
                    <a:pt x="217" y="12562"/>
                    <a:pt x="-438" y="15571"/>
                    <a:pt x="326" y="17784"/>
                  </a:cubicBezTo>
                  <a:cubicBezTo>
                    <a:pt x="1089" y="19998"/>
                    <a:pt x="3271" y="21414"/>
                    <a:pt x="6217" y="21414"/>
                  </a:cubicBezTo>
                  <a:cubicBezTo>
                    <a:pt x="9162" y="21414"/>
                    <a:pt x="12871" y="19998"/>
                    <a:pt x="15598" y="17784"/>
                  </a:cubicBezTo>
                  <a:cubicBezTo>
                    <a:pt x="18326" y="15571"/>
                    <a:pt x="20071" y="12562"/>
                    <a:pt x="20617" y="9729"/>
                  </a:cubicBezTo>
                  <a:cubicBezTo>
                    <a:pt x="21162" y="6896"/>
                    <a:pt x="20507" y="4240"/>
                    <a:pt x="19198" y="2647"/>
                  </a:cubicBezTo>
                  <a:cubicBezTo>
                    <a:pt x="17889" y="1053"/>
                    <a:pt x="15926" y="522"/>
                    <a:pt x="14398" y="257"/>
                  </a:cubicBezTo>
                  <a:cubicBezTo>
                    <a:pt x="12871" y="-9"/>
                    <a:pt x="11780" y="-9"/>
                    <a:pt x="10580" y="1673"/>
                  </a:cubicBezTo>
                  <a:cubicBezTo>
                    <a:pt x="9380" y="3355"/>
                    <a:pt x="8071" y="6719"/>
                    <a:pt x="6762" y="10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809867" y="4449615"/>
              <a:ext cx="195939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990" y="0"/>
                  </a:moveTo>
                  <a:cubicBezTo>
                    <a:pt x="1294" y="3000"/>
                    <a:pt x="597" y="6000"/>
                    <a:pt x="248" y="9000"/>
                  </a:cubicBezTo>
                  <a:cubicBezTo>
                    <a:pt x="-100" y="12000"/>
                    <a:pt x="-100" y="15000"/>
                    <a:pt x="365" y="17400"/>
                  </a:cubicBezTo>
                  <a:cubicBezTo>
                    <a:pt x="829" y="19800"/>
                    <a:pt x="1758" y="21600"/>
                    <a:pt x="2803" y="21600"/>
                  </a:cubicBezTo>
                  <a:cubicBezTo>
                    <a:pt x="3848" y="21600"/>
                    <a:pt x="5010" y="19800"/>
                    <a:pt x="5939" y="17100"/>
                  </a:cubicBezTo>
                  <a:cubicBezTo>
                    <a:pt x="6868" y="14400"/>
                    <a:pt x="7565" y="10800"/>
                    <a:pt x="8145" y="10500"/>
                  </a:cubicBezTo>
                  <a:cubicBezTo>
                    <a:pt x="8726" y="10200"/>
                    <a:pt x="9190" y="13200"/>
                    <a:pt x="10003" y="15300"/>
                  </a:cubicBezTo>
                  <a:cubicBezTo>
                    <a:pt x="10816" y="17400"/>
                    <a:pt x="11977" y="18600"/>
                    <a:pt x="13952" y="16800"/>
                  </a:cubicBezTo>
                  <a:cubicBezTo>
                    <a:pt x="15926" y="15000"/>
                    <a:pt x="18713" y="10200"/>
                    <a:pt x="215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2045065" y="4221015"/>
              <a:ext cx="75041" cy="31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40" fill="norm" stroke="1" extrusionOk="0">
                  <a:moveTo>
                    <a:pt x="12271" y="0"/>
                  </a:moveTo>
                  <a:cubicBezTo>
                    <a:pt x="8071" y="2861"/>
                    <a:pt x="3871" y="5722"/>
                    <a:pt x="1771" y="8797"/>
                  </a:cubicBezTo>
                  <a:cubicBezTo>
                    <a:pt x="-329" y="11873"/>
                    <a:pt x="-329" y="15163"/>
                    <a:pt x="571" y="17237"/>
                  </a:cubicBezTo>
                  <a:cubicBezTo>
                    <a:pt x="1471" y="19311"/>
                    <a:pt x="3271" y="20170"/>
                    <a:pt x="5671" y="20742"/>
                  </a:cubicBezTo>
                  <a:cubicBezTo>
                    <a:pt x="8071" y="21314"/>
                    <a:pt x="11071" y="21600"/>
                    <a:pt x="13771" y="21028"/>
                  </a:cubicBezTo>
                  <a:cubicBezTo>
                    <a:pt x="16471" y="20456"/>
                    <a:pt x="18871" y="19025"/>
                    <a:pt x="21271" y="17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2001223" y="4386115"/>
              <a:ext cx="163333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fill="norm" stroke="1" extrusionOk="0">
                  <a:moveTo>
                    <a:pt x="2232" y="21600"/>
                  </a:moveTo>
                  <a:cubicBezTo>
                    <a:pt x="865" y="21600"/>
                    <a:pt x="-502" y="21600"/>
                    <a:pt x="182" y="19600"/>
                  </a:cubicBezTo>
                  <a:cubicBezTo>
                    <a:pt x="865" y="17600"/>
                    <a:pt x="3599" y="13600"/>
                    <a:pt x="7427" y="10000"/>
                  </a:cubicBezTo>
                  <a:cubicBezTo>
                    <a:pt x="11255" y="6400"/>
                    <a:pt x="16176" y="3200"/>
                    <a:pt x="210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2167501" y="4354365"/>
              <a:ext cx="143105" cy="12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291" fill="norm" stroke="1" extrusionOk="0">
                  <a:moveTo>
                    <a:pt x="17407" y="0"/>
                  </a:moveTo>
                  <a:cubicBezTo>
                    <a:pt x="13338" y="720"/>
                    <a:pt x="9268" y="1440"/>
                    <a:pt x="6138" y="3240"/>
                  </a:cubicBezTo>
                  <a:cubicBezTo>
                    <a:pt x="3007" y="5040"/>
                    <a:pt x="816" y="7920"/>
                    <a:pt x="190" y="11160"/>
                  </a:cubicBezTo>
                  <a:cubicBezTo>
                    <a:pt x="-436" y="14400"/>
                    <a:pt x="503" y="18000"/>
                    <a:pt x="2694" y="19800"/>
                  </a:cubicBezTo>
                  <a:cubicBezTo>
                    <a:pt x="4886" y="21600"/>
                    <a:pt x="8329" y="21600"/>
                    <a:pt x="11616" y="20700"/>
                  </a:cubicBezTo>
                  <a:cubicBezTo>
                    <a:pt x="14903" y="19800"/>
                    <a:pt x="18034" y="18000"/>
                    <a:pt x="21164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2295084" y="4373415"/>
              <a:ext cx="105885" cy="106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311" fill="norm" stroke="1" extrusionOk="0">
                  <a:moveTo>
                    <a:pt x="18000" y="0"/>
                  </a:moveTo>
                  <a:cubicBezTo>
                    <a:pt x="13015" y="2965"/>
                    <a:pt x="8031" y="5929"/>
                    <a:pt x="4915" y="8259"/>
                  </a:cubicBezTo>
                  <a:cubicBezTo>
                    <a:pt x="1800" y="10588"/>
                    <a:pt x="554" y="12282"/>
                    <a:pt x="138" y="14400"/>
                  </a:cubicBezTo>
                  <a:cubicBezTo>
                    <a:pt x="-277" y="16518"/>
                    <a:pt x="138" y="19059"/>
                    <a:pt x="2838" y="20329"/>
                  </a:cubicBezTo>
                  <a:cubicBezTo>
                    <a:pt x="5538" y="21600"/>
                    <a:pt x="10523" y="21600"/>
                    <a:pt x="13846" y="20541"/>
                  </a:cubicBezTo>
                  <a:cubicBezTo>
                    <a:pt x="17169" y="19482"/>
                    <a:pt x="18831" y="17365"/>
                    <a:pt x="19869" y="15247"/>
                  </a:cubicBezTo>
                  <a:cubicBezTo>
                    <a:pt x="20908" y="13129"/>
                    <a:pt x="21323" y="11012"/>
                    <a:pt x="19661" y="9318"/>
                  </a:cubicBezTo>
                  <a:cubicBezTo>
                    <a:pt x="18000" y="7624"/>
                    <a:pt x="14261" y="6353"/>
                    <a:pt x="10523" y="5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2424905" y="4369424"/>
              <a:ext cx="215901" cy="80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8" fill="norm" stroke="1" extrusionOk="0">
                  <a:moveTo>
                    <a:pt x="0" y="5878"/>
                  </a:moveTo>
                  <a:cubicBezTo>
                    <a:pt x="635" y="8038"/>
                    <a:pt x="1271" y="10198"/>
                    <a:pt x="1588" y="12628"/>
                  </a:cubicBezTo>
                  <a:cubicBezTo>
                    <a:pt x="1906" y="15058"/>
                    <a:pt x="1906" y="17758"/>
                    <a:pt x="2118" y="17488"/>
                  </a:cubicBezTo>
                  <a:cubicBezTo>
                    <a:pt x="2329" y="17218"/>
                    <a:pt x="2753" y="13978"/>
                    <a:pt x="3600" y="10738"/>
                  </a:cubicBezTo>
                  <a:cubicBezTo>
                    <a:pt x="4447" y="7498"/>
                    <a:pt x="5718" y="4258"/>
                    <a:pt x="6565" y="3988"/>
                  </a:cubicBezTo>
                  <a:cubicBezTo>
                    <a:pt x="7412" y="3718"/>
                    <a:pt x="7835" y="6418"/>
                    <a:pt x="8047" y="7498"/>
                  </a:cubicBezTo>
                  <a:cubicBezTo>
                    <a:pt x="8259" y="8578"/>
                    <a:pt x="8259" y="8038"/>
                    <a:pt x="8576" y="6688"/>
                  </a:cubicBezTo>
                  <a:cubicBezTo>
                    <a:pt x="8894" y="5338"/>
                    <a:pt x="9529" y="3178"/>
                    <a:pt x="10482" y="1558"/>
                  </a:cubicBezTo>
                  <a:cubicBezTo>
                    <a:pt x="11435" y="-62"/>
                    <a:pt x="12706" y="-1142"/>
                    <a:pt x="14612" y="2098"/>
                  </a:cubicBezTo>
                  <a:cubicBezTo>
                    <a:pt x="16518" y="5338"/>
                    <a:pt x="19059" y="12898"/>
                    <a:pt x="21600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2661410" y="4297206"/>
              <a:ext cx="206072" cy="184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56" fill="norm" stroke="1" extrusionOk="0">
                  <a:moveTo>
                    <a:pt x="1149" y="12520"/>
                  </a:moveTo>
                  <a:cubicBezTo>
                    <a:pt x="1149" y="11292"/>
                    <a:pt x="1149" y="10065"/>
                    <a:pt x="1585" y="8961"/>
                  </a:cubicBezTo>
                  <a:cubicBezTo>
                    <a:pt x="2022" y="7856"/>
                    <a:pt x="2895" y="6874"/>
                    <a:pt x="3876" y="6138"/>
                  </a:cubicBezTo>
                  <a:cubicBezTo>
                    <a:pt x="4858" y="5401"/>
                    <a:pt x="5949" y="4911"/>
                    <a:pt x="6058" y="5033"/>
                  </a:cubicBezTo>
                  <a:cubicBezTo>
                    <a:pt x="6167" y="5156"/>
                    <a:pt x="5295" y="5892"/>
                    <a:pt x="4095" y="7365"/>
                  </a:cubicBezTo>
                  <a:cubicBezTo>
                    <a:pt x="2895" y="8838"/>
                    <a:pt x="1367" y="11047"/>
                    <a:pt x="604" y="12765"/>
                  </a:cubicBezTo>
                  <a:cubicBezTo>
                    <a:pt x="-160" y="14483"/>
                    <a:pt x="-160" y="15711"/>
                    <a:pt x="385" y="16447"/>
                  </a:cubicBezTo>
                  <a:cubicBezTo>
                    <a:pt x="931" y="17183"/>
                    <a:pt x="2022" y="17429"/>
                    <a:pt x="3876" y="16938"/>
                  </a:cubicBezTo>
                  <a:cubicBezTo>
                    <a:pt x="5731" y="16447"/>
                    <a:pt x="8349" y="15220"/>
                    <a:pt x="10858" y="12765"/>
                  </a:cubicBezTo>
                  <a:cubicBezTo>
                    <a:pt x="13367" y="10311"/>
                    <a:pt x="15767" y="6629"/>
                    <a:pt x="17076" y="4174"/>
                  </a:cubicBezTo>
                  <a:cubicBezTo>
                    <a:pt x="18385" y="1720"/>
                    <a:pt x="18604" y="492"/>
                    <a:pt x="18167" y="124"/>
                  </a:cubicBezTo>
                  <a:cubicBezTo>
                    <a:pt x="17731" y="-244"/>
                    <a:pt x="16640" y="247"/>
                    <a:pt x="16095" y="1106"/>
                  </a:cubicBezTo>
                  <a:cubicBezTo>
                    <a:pt x="15549" y="1965"/>
                    <a:pt x="15549" y="3192"/>
                    <a:pt x="16531" y="5401"/>
                  </a:cubicBezTo>
                  <a:cubicBezTo>
                    <a:pt x="17513" y="7611"/>
                    <a:pt x="19476" y="10801"/>
                    <a:pt x="20458" y="13256"/>
                  </a:cubicBezTo>
                  <a:cubicBezTo>
                    <a:pt x="21440" y="15711"/>
                    <a:pt x="21440" y="17429"/>
                    <a:pt x="20785" y="18656"/>
                  </a:cubicBezTo>
                  <a:cubicBezTo>
                    <a:pt x="20131" y="19883"/>
                    <a:pt x="18822" y="20620"/>
                    <a:pt x="17513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1789905" y="4643008"/>
              <a:ext cx="704851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21391"/>
                  </a:moveTo>
                  <a:cubicBezTo>
                    <a:pt x="1816" y="19117"/>
                    <a:pt x="3632" y="16844"/>
                    <a:pt x="5708" y="13717"/>
                  </a:cubicBezTo>
                  <a:cubicBezTo>
                    <a:pt x="7784" y="10591"/>
                    <a:pt x="10119" y="6612"/>
                    <a:pt x="12454" y="4054"/>
                  </a:cubicBezTo>
                  <a:cubicBezTo>
                    <a:pt x="14789" y="1496"/>
                    <a:pt x="17124" y="359"/>
                    <a:pt x="18649" y="75"/>
                  </a:cubicBezTo>
                  <a:cubicBezTo>
                    <a:pt x="20173" y="-209"/>
                    <a:pt x="20886" y="359"/>
                    <a:pt x="21600" y="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2146503" y="4640115"/>
              <a:ext cx="418103" cy="8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54" fill="norm" stroke="1" extrusionOk="0">
                  <a:moveTo>
                    <a:pt x="1585" y="19938"/>
                  </a:moveTo>
                  <a:cubicBezTo>
                    <a:pt x="822" y="20492"/>
                    <a:pt x="58" y="21046"/>
                    <a:pt x="4" y="21323"/>
                  </a:cubicBezTo>
                  <a:cubicBezTo>
                    <a:pt x="-51" y="21600"/>
                    <a:pt x="604" y="21600"/>
                    <a:pt x="2840" y="19662"/>
                  </a:cubicBezTo>
                  <a:cubicBezTo>
                    <a:pt x="5076" y="17723"/>
                    <a:pt x="8894" y="13846"/>
                    <a:pt x="12276" y="10246"/>
                  </a:cubicBezTo>
                  <a:cubicBezTo>
                    <a:pt x="15658" y="6646"/>
                    <a:pt x="18604" y="3323"/>
                    <a:pt x="215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2996405" y="4360715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3002755" y="446866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3676582" y="4139747"/>
              <a:ext cx="323124" cy="23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32" fill="norm" stroke="1" extrusionOk="0">
                  <a:moveTo>
                    <a:pt x="1646" y="5001"/>
                  </a:moveTo>
                  <a:cubicBezTo>
                    <a:pt x="1081" y="7843"/>
                    <a:pt x="517" y="10685"/>
                    <a:pt x="234" y="13053"/>
                  </a:cubicBezTo>
                  <a:cubicBezTo>
                    <a:pt x="-48" y="15422"/>
                    <a:pt x="-48" y="17317"/>
                    <a:pt x="93" y="18738"/>
                  </a:cubicBezTo>
                  <a:cubicBezTo>
                    <a:pt x="234" y="20159"/>
                    <a:pt x="517" y="21106"/>
                    <a:pt x="940" y="21296"/>
                  </a:cubicBezTo>
                  <a:cubicBezTo>
                    <a:pt x="1364" y="21485"/>
                    <a:pt x="1928" y="20917"/>
                    <a:pt x="2423" y="20159"/>
                  </a:cubicBezTo>
                  <a:cubicBezTo>
                    <a:pt x="2917" y="19401"/>
                    <a:pt x="3340" y="18453"/>
                    <a:pt x="3976" y="18453"/>
                  </a:cubicBezTo>
                  <a:cubicBezTo>
                    <a:pt x="4611" y="18453"/>
                    <a:pt x="5458" y="19401"/>
                    <a:pt x="6305" y="19969"/>
                  </a:cubicBezTo>
                  <a:cubicBezTo>
                    <a:pt x="7152" y="20538"/>
                    <a:pt x="7999" y="20727"/>
                    <a:pt x="9340" y="19401"/>
                  </a:cubicBezTo>
                  <a:cubicBezTo>
                    <a:pt x="10681" y="18074"/>
                    <a:pt x="12517" y="15232"/>
                    <a:pt x="13576" y="12296"/>
                  </a:cubicBezTo>
                  <a:cubicBezTo>
                    <a:pt x="14634" y="9359"/>
                    <a:pt x="14917" y="6327"/>
                    <a:pt x="14776" y="4243"/>
                  </a:cubicBezTo>
                  <a:cubicBezTo>
                    <a:pt x="14634" y="2159"/>
                    <a:pt x="14070" y="1022"/>
                    <a:pt x="13434" y="453"/>
                  </a:cubicBezTo>
                  <a:cubicBezTo>
                    <a:pt x="12799" y="-115"/>
                    <a:pt x="12093" y="-115"/>
                    <a:pt x="11528" y="264"/>
                  </a:cubicBezTo>
                  <a:cubicBezTo>
                    <a:pt x="10964" y="643"/>
                    <a:pt x="10540" y="1401"/>
                    <a:pt x="10258" y="2443"/>
                  </a:cubicBezTo>
                  <a:cubicBezTo>
                    <a:pt x="9976" y="3485"/>
                    <a:pt x="9834" y="4811"/>
                    <a:pt x="10399" y="5948"/>
                  </a:cubicBezTo>
                  <a:cubicBezTo>
                    <a:pt x="10964" y="7085"/>
                    <a:pt x="12234" y="8032"/>
                    <a:pt x="14211" y="8032"/>
                  </a:cubicBezTo>
                  <a:cubicBezTo>
                    <a:pt x="16187" y="8032"/>
                    <a:pt x="18870" y="7085"/>
                    <a:pt x="21552" y="6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5034755" y="3994146"/>
              <a:ext cx="136311" cy="38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504" fill="norm" stroke="1" extrusionOk="0">
                  <a:moveTo>
                    <a:pt x="0" y="9413"/>
                  </a:moveTo>
                  <a:cubicBezTo>
                    <a:pt x="982" y="13052"/>
                    <a:pt x="1964" y="16691"/>
                    <a:pt x="2455" y="18804"/>
                  </a:cubicBezTo>
                  <a:cubicBezTo>
                    <a:pt x="2945" y="20917"/>
                    <a:pt x="2945" y="21504"/>
                    <a:pt x="2782" y="21504"/>
                  </a:cubicBezTo>
                  <a:cubicBezTo>
                    <a:pt x="2618" y="21504"/>
                    <a:pt x="2291" y="20917"/>
                    <a:pt x="2291" y="18334"/>
                  </a:cubicBezTo>
                  <a:cubicBezTo>
                    <a:pt x="2291" y="15752"/>
                    <a:pt x="2618" y="11174"/>
                    <a:pt x="3600" y="7887"/>
                  </a:cubicBezTo>
                  <a:cubicBezTo>
                    <a:pt x="4582" y="4600"/>
                    <a:pt x="6218" y="2604"/>
                    <a:pt x="7691" y="1430"/>
                  </a:cubicBezTo>
                  <a:cubicBezTo>
                    <a:pt x="9164" y="256"/>
                    <a:pt x="10473" y="-96"/>
                    <a:pt x="12764" y="21"/>
                  </a:cubicBezTo>
                  <a:cubicBezTo>
                    <a:pt x="15055" y="139"/>
                    <a:pt x="18327" y="726"/>
                    <a:pt x="19964" y="1606"/>
                  </a:cubicBezTo>
                  <a:cubicBezTo>
                    <a:pt x="21600" y="2487"/>
                    <a:pt x="21600" y="3661"/>
                    <a:pt x="18818" y="4893"/>
                  </a:cubicBezTo>
                  <a:cubicBezTo>
                    <a:pt x="16036" y="6126"/>
                    <a:pt x="10473" y="7417"/>
                    <a:pt x="4909" y="8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5339555" y="4011465"/>
              <a:ext cx="3175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782"/>
                    <a:pt x="7200" y="5564"/>
                    <a:pt x="3600" y="9164"/>
                  </a:cubicBezTo>
                  <a:cubicBezTo>
                    <a:pt x="0" y="12764"/>
                    <a:pt x="0" y="17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5345905" y="3941615"/>
              <a:ext cx="1968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1742" y="13680"/>
                  </a:cubicBezTo>
                  <a:cubicBezTo>
                    <a:pt x="3484" y="10560"/>
                    <a:pt x="6968" y="6720"/>
                    <a:pt x="10568" y="4320"/>
                  </a:cubicBezTo>
                  <a:cubicBezTo>
                    <a:pt x="14168" y="1920"/>
                    <a:pt x="17884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5314155" y="4087665"/>
              <a:ext cx="1968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5709"/>
                    <a:pt x="11613" y="9818"/>
                    <a:pt x="15213" y="6218"/>
                  </a:cubicBezTo>
                  <a:cubicBezTo>
                    <a:pt x="18813" y="2618"/>
                    <a:pt x="20206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5561805" y="4246415"/>
              <a:ext cx="635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6028737" y="3898892"/>
              <a:ext cx="314119" cy="26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13" fill="norm" stroke="1" extrusionOk="0">
                  <a:moveTo>
                    <a:pt x="1073" y="4453"/>
                  </a:moveTo>
                  <a:cubicBezTo>
                    <a:pt x="928" y="7515"/>
                    <a:pt x="783" y="10576"/>
                    <a:pt x="783" y="13127"/>
                  </a:cubicBezTo>
                  <a:cubicBezTo>
                    <a:pt x="783" y="15678"/>
                    <a:pt x="928" y="17719"/>
                    <a:pt x="1000" y="19165"/>
                  </a:cubicBezTo>
                  <a:cubicBezTo>
                    <a:pt x="1073" y="20611"/>
                    <a:pt x="1073" y="21461"/>
                    <a:pt x="855" y="21291"/>
                  </a:cubicBezTo>
                  <a:cubicBezTo>
                    <a:pt x="638" y="21121"/>
                    <a:pt x="203" y="19930"/>
                    <a:pt x="58" y="17209"/>
                  </a:cubicBezTo>
                  <a:cubicBezTo>
                    <a:pt x="-87" y="14488"/>
                    <a:pt x="58" y="10236"/>
                    <a:pt x="275" y="7515"/>
                  </a:cubicBezTo>
                  <a:cubicBezTo>
                    <a:pt x="493" y="4793"/>
                    <a:pt x="783" y="3603"/>
                    <a:pt x="928" y="2582"/>
                  </a:cubicBezTo>
                  <a:cubicBezTo>
                    <a:pt x="1073" y="1562"/>
                    <a:pt x="1073" y="711"/>
                    <a:pt x="1363" y="541"/>
                  </a:cubicBezTo>
                  <a:cubicBezTo>
                    <a:pt x="1653" y="371"/>
                    <a:pt x="2232" y="881"/>
                    <a:pt x="3102" y="1817"/>
                  </a:cubicBezTo>
                  <a:cubicBezTo>
                    <a:pt x="3972" y="2752"/>
                    <a:pt x="5132" y="4113"/>
                    <a:pt x="6581" y="4538"/>
                  </a:cubicBezTo>
                  <a:cubicBezTo>
                    <a:pt x="8031" y="4963"/>
                    <a:pt x="9771" y="4453"/>
                    <a:pt x="10930" y="3858"/>
                  </a:cubicBezTo>
                  <a:cubicBezTo>
                    <a:pt x="12090" y="3263"/>
                    <a:pt x="12670" y="2582"/>
                    <a:pt x="13322" y="1817"/>
                  </a:cubicBezTo>
                  <a:cubicBezTo>
                    <a:pt x="13975" y="1052"/>
                    <a:pt x="14700" y="201"/>
                    <a:pt x="15352" y="31"/>
                  </a:cubicBezTo>
                  <a:cubicBezTo>
                    <a:pt x="16004" y="-139"/>
                    <a:pt x="16584" y="371"/>
                    <a:pt x="16947" y="1902"/>
                  </a:cubicBezTo>
                  <a:cubicBezTo>
                    <a:pt x="17309" y="3433"/>
                    <a:pt x="17454" y="5984"/>
                    <a:pt x="17671" y="8280"/>
                  </a:cubicBezTo>
                  <a:cubicBezTo>
                    <a:pt x="17889" y="10576"/>
                    <a:pt x="18179" y="12617"/>
                    <a:pt x="18831" y="14063"/>
                  </a:cubicBezTo>
                  <a:cubicBezTo>
                    <a:pt x="19483" y="15508"/>
                    <a:pt x="20498" y="16359"/>
                    <a:pt x="21513" y="17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6441778" y="3806148"/>
              <a:ext cx="127561" cy="31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73" fill="norm" stroke="1" extrusionOk="0">
                  <a:moveTo>
                    <a:pt x="3635" y="7103"/>
                  </a:moveTo>
                  <a:cubicBezTo>
                    <a:pt x="2219" y="9278"/>
                    <a:pt x="802" y="11452"/>
                    <a:pt x="271" y="13627"/>
                  </a:cubicBezTo>
                  <a:cubicBezTo>
                    <a:pt x="-260" y="15801"/>
                    <a:pt x="94" y="17976"/>
                    <a:pt x="448" y="19426"/>
                  </a:cubicBezTo>
                  <a:cubicBezTo>
                    <a:pt x="802" y="20875"/>
                    <a:pt x="1156" y="21600"/>
                    <a:pt x="1333" y="21455"/>
                  </a:cubicBezTo>
                  <a:cubicBezTo>
                    <a:pt x="1510" y="21310"/>
                    <a:pt x="1510" y="20295"/>
                    <a:pt x="2219" y="17179"/>
                  </a:cubicBezTo>
                  <a:cubicBezTo>
                    <a:pt x="2927" y="14062"/>
                    <a:pt x="4343" y="8843"/>
                    <a:pt x="5406" y="5871"/>
                  </a:cubicBezTo>
                  <a:cubicBezTo>
                    <a:pt x="6468" y="2899"/>
                    <a:pt x="7176" y="2174"/>
                    <a:pt x="8415" y="1450"/>
                  </a:cubicBezTo>
                  <a:cubicBezTo>
                    <a:pt x="9655" y="725"/>
                    <a:pt x="11425" y="0"/>
                    <a:pt x="12842" y="0"/>
                  </a:cubicBezTo>
                  <a:cubicBezTo>
                    <a:pt x="14258" y="0"/>
                    <a:pt x="15320" y="725"/>
                    <a:pt x="17091" y="3044"/>
                  </a:cubicBezTo>
                  <a:cubicBezTo>
                    <a:pt x="18861" y="5364"/>
                    <a:pt x="21340" y="9278"/>
                    <a:pt x="21340" y="12395"/>
                  </a:cubicBezTo>
                  <a:cubicBezTo>
                    <a:pt x="21340" y="15511"/>
                    <a:pt x="18861" y="17831"/>
                    <a:pt x="15497" y="19208"/>
                  </a:cubicBezTo>
                  <a:cubicBezTo>
                    <a:pt x="12133" y="20585"/>
                    <a:pt x="7884" y="21020"/>
                    <a:pt x="3635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6615905" y="4087665"/>
              <a:ext cx="762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200"/>
                    <a:pt x="9600" y="10400"/>
                    <a:pt x="6000" y="14000"/>
                  </a:cubicBezTo>
                  <a:cubicBezTo>
                    <a:pt x="2400" y="17600"/>
                    <a:pt x="120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6894722" y="3757465"/>
              <a:ext cx="241884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1169" y="21600"/>
                  </a:moveTo>
                  <a:cubicBezTo>
                    <a:pt x="424" y="19680"/>
                    <a:pt x="-321" y="17760"/>
                    <a:pt x="145" y="16080"/>
                  </a:cubicBezTo>
                  <a:cubicBezTo>
                    <a:pt x="610" y="14400"/>
                    <a:pt x="2286" y="12960"/>
                    <a:pt x="5638" y="10800"/>
                  </a:cubicBezTo>
                  <a:cubicBezTo>
                    <a:pt x="8989" y="8640"/>
                    <a:pt x="14017" y="5760"/>
                    <a:pt x="16903" y="3840"/>
                  </a:cubicBezTo>
                  <a:cubicBezTo>
                    <a:pt x="19789" y="1920"/>
                    <a:pt x="20534" y="960"/>
                    <a:pt x="212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6980186" y="3782865"/>
              <a:ext cx="73870" cy="328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477" fill="norm" stroke="1" extrusionOk="0">
                  <a:moveTo>
                    <a:pt x="20939" y="0"/>
                  </a:moveTo>
                  <a:cubicBezTo>
                    <a:pt x="17939" y="277"/>
                    <a:pt x="14939" y="554"/>
                    <a:pt x="12239" y="900"/>
                  </a:cubicBezTo>
                  <a:cubicBezTo>
                    <a:pt x="9539" y="1246"/>
                    <a:pt x="7139" y="1662"/>
                    <a:pt x="6539" y="2908"/>
                  </a:cubicBezTo>
                  <a:cubicBezTo>
                    <a:pt x="5939" y="4154"/>
                    <a:pt x="7139" y="6231"/>
                    <a:pt x="9239" y="8515"/>
                  </a:cubicBezTo>
                  <a:cubicBezTo>
                    <a:pt x="11339" y="10800"/>
                    <a:pt x="14339" y="13292"/>
                    <a:pt x="15839" y="15231"/>
                  </a:cubicBezTo>
                  <a:cubicBezTo>
                    <a:pt x="17339" y="17169"/>
                    <a:pt x="17339" y="18554"/>
                    <a:pt x="15839" y="19523"/>
                  </a:cubicBezTo>
                  <a:cubicBezTo>
                    <a:pt x="14339" y="20492"/>
                    <a:pt x="11339" y="21046"/>
                    <a:pt x="8039" y="21323"/>
                  </a:cubicBezTo>
                  <a:cubicBezTo>
                    <a:pt x="4739" y="21600"/>
                    <a:pt x="1139" y="21600"/>
                    <a:pt x="239" y="20492"/>
                  </a:cubicBezTo>
                  <a:cubicBezTo>
                    <a:pt x="-661" y="19385"/>
                    <a:pt x="1139" y="17169"/>
                    <a:pt x="2939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7275179" y="3738415"/>
              <a:ext cx="191627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1533" y="21600"/>
                  </a:moveTo>
                  <a:cubicBezTo>
                    <a:pt x="594" y="19800"/>
                    <a:pt x="-345" y="18000"/>
                    <a:pt x="125" y="16200"/>
                  </a:cubicBezTo>
                  <a:cubicBezTo>
                    <a:pt x="594" y="14400"/>
                    <a:pt x="2472" y="12600"/>
                    <a:pt x="6229" y="9900"/>
                  </a:cubicBezTo>
                  <a:cubicBezTo>
                    <a:pt x="9985" y="7200"/>
                    <a:pt x="15620" y="3600"/>
                    <a:pt x="212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7269955" y="3757465"/>
              <a:ext cx="146051" cy="35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21600" y="0"/>
                  </a:moveTo>
                  <a:cubicBezTo>
                    <a:pt x="18783" y="1035"/>
                    <a:pt x="15965" y="2069"/>
                    <a:pt x="14870" y="3298"/>
                  </a:cubicBezTo>
                  <a:cubicBezTo>
                    <a:pt x="13774" y="4527"/>
                    <a:pt x="14400" y="5950"/>
                    <a:pt x="15339" y="8472"/>
                  </a:cubicBezTo>
                  <a:cubicBezTo>
                    <a:pt x="16278" y="10994"/>
                    <a:pt x="17530" y="14616"/>
                    <a:pt x="17061" y="16944"/>
                  </a:cubicBezTo>
                  <a:cubicBezTo>
                    <a:pt x="16591" y="19272"/>
                    <a:pt x="14400" y="20307"/>
                    <a:pt x="12365" y="20889"/>
                  </a:cubicBezTo>
                  <a:cubicBezTo>
                    <a:pt x="10330" y="21471"/>
                    <a:pt x="8452" y="21600"/>
                    <a:pt x="6417" y="21147"/>
                  </a:cubicBezTo>
                  <a:cubicBezTo>
                    <a:pt x="4383" y="20695"/>
                    <a:pt x="2191" y="19660"/>
                    <a:pt x="0" y="18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1408905" y="5205265"/>
              <a:ext cx="25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4400"/>
                    <a:pt x="0" y="7200"/>
                    <a:pt x="0" y="3600"/>
                  </a:cubicBezTo>
                  <a:cubicBezTo>
                    <a:pt x="0" y="0"/>
                    <a:pt x="10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1394995" y="5200074"/>
              <a:ext cx="217111" cy="280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81" fill="norm" stroke="1" extrusionOk="0">
                  <a:moveTo>
                    <a:pt x="3894" y="1846"/>
                  </a:moveTo>
                  <a:cubicBezTo>
                    <a:pt x="2636" y="1846"/>
                    <a:pt x="1378" y="1846"/>
                    <a:pt x="1063" y="2169"/>
                  </a:cubicBezTo>
                  <a:cubicBezTo>
                    <a:pt x="749" y="2491"/>
                    <a:pt x="1378" y="3136"/>
                    <a:pt x="2741" y="3539"/>
                  </a:cubicBezTo>
                  <a:cubicBezTo>
                    <a:pt x="4104" y="3942"/>
                    <a:pt x="6201" y="4103"/>
                    <a:pt x="9137" y="3700"/>
                  </a:cubicBezTo>
                  <a:cubicBezTo>
                    <a:pt x="12073" y="3297"/>
                    <a:pt x="15848" y="2330"/>
                    <a:pt x="18155" y="1605"/>
                  </a:cubicBezTo>
                  <a:cubicBezTo>
                    <a:pt x="20461" y="879"/>
                    <a:pt x="21300" y="396"/>
                    <a:pt x="21091" y="154"/>
                  </a:cubicBezTo>
                  <a:cubicBezTo>
                    <a:pt x="20881" y="-88"/>
                    <a:pt x="19623" y="-88"/>
                    <a:pt x="17630" y="476"/>
                  </a:cubicBezTo>
                  <a:cubicBezTo>
                    <a:pt x="15638" y="1040"/>
                    <a:pt x="12912" y="2169"/>
                    <a:pt x="11234" y="3136"/>
                  </a:cubicBezTo>
                  <a:cubicBezTo>
                    <a:pt x="9557" y="4103"/>
                    <a:pt x="8927" y="4909"/>
                    <a:pt x="9242" y="5554"/>
                  </a:cubicBezTo>
                  <a:cubicBezTo>
                    <a:pt x="9557" y="6199"/>
                    <a:pt x="10815" y="6682"/>
                    <a:pt x="11759" y="7246"/>
                  </a:cubicBezTo>
                  <a:cubicBezTo>
                    <a:pt x="12702" y="7811"/>
                    <a:pt x="13331" y="8455"/>
                    <a:pt x="13227" y="9181"/>
                  </a:cubicBezTo>
                  <a:cubicBezTo>
                    <a:pt x="13122" y="9906"/>
                    <a:pt x="12283" y="10712"/>
                    <a:pt x="10186" y="12002"/>
                  </a:cubicBezTo>
                  <a:cubicBezTo>
                    <a:pt x="8089" y="13291"/>
                    <a:pt x="4733" y="15064"/>
                    <a:pt x="2741" y="16273"/>
                  </a:cubicBezTo>
                  <a:cubicBezTo>
                    <a:pt x="749" y="17482"/>
                    <a:pt x="120" y="18127"/>
                    <a:pt x="15" y="18852"/>
                  </a:cubicBezTo>
                  <a:cubicBezTo>
                    <a:pt x="-90" y="19578"/>
                    <a:pt x="329" y="20384"/>
                    <a:pt x="2007" y="20867"/>
                  </a:cubicBezTo>
                  <a:cubicBezTo>
                    <a:pt x="3685" y="21351"/>
                    <a:pt x="6621" y="21512"/>
                    <a:pt x="10081" y="21270"/>
                  </a:cubicBezTo>
                  <a:cubicBezTo>
                    <a:pt x="13541" y="21028"/>
                    <a:pt x="17526" y="20384"/>
                    <a:pt x="21510" y="19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1662905" y="5313215"/>
              <a:ext cx="139701" cy="15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01"/>
                  </a:moveTo>
                  <a:cubicBezTo>
                    <a:pt x="327" y="11256"/>
                    <a:pt x="655" y="15211"/>
                    <a:pt x="1473" y="17797"/>
                  </a:cubicBezTo>
                  <a:cubicBezTo>
                    <a:pt x="2291" y="20383"/>
                    <a:pt x="3600" y="21600"/>
                    <a:pt x="4909" y="21600"/>
                  </a:cubicBezTo>
                  <a:cubicBezTo>
                    <a:pt x="6218" y="21600"/>
                    <a:pt x="7527" y="20383"/>
                    <a:pt x="9491" y="17037"/>
                  </a:cubicBezTo>
                  <a:cubicBezTo>
                    <a:pt x="11455" y="13690"/>
                    <a:pt x="14073" y="8214"/>
                    <a:pt x="16200" y="5020"/>
                  </a:cubicBezTo>
                  <a:cubicBezTo>
                    <a:pt x="18327" y="1825"/>
                    <a:pt x="19964" y="9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1826112" y="5317521"/>
              <a:ext cx="122544" cy="12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0927" fill="norm" stroke="1" extrusionOk="0">
                  <a:moveTo>
                    <a:pt x="327" y="9140"/>
                  </a:moveTo>
                  <a:cubicBezTo>
                    <a:pt x="-39" y="10970"/>
                    <a:pt x="-405" y="12801"/>
                    <a:pt x="1059" y="12984"/>
                  </a:cubicBezTo>
                  <a:cubicBezTo>
                    <a:pt x="2524" y="13167"/>
                    <a:pt x="5819" y="11702"/>
                    <a:pt x="8015" y="10055"/>
                  </a:cubicBezTo>
                  <a:cubicBezTo>
                    <a:pt x="10212" y="8407"/>
                    <a:pt x="11310" y="6577"/>
                    <a:pt x="12042" y="4746"/>
                  </a:cubicBezTo>
                  <a:cubicBezTo>
                    <a:pt x="12775" y="2916"/>
                    <a:pt x="13141" y="1085"/>
                    <a:pt x="12409" y="353"/>
                  </a:cubicBezTo>
                  <a:cubicBezTo>
                    <a:pt x="11676" y="-379"/>
                    <a:pt x="9846" y="-13"/>
                    <a:pt x="7832" y="1818"/>
                  </a:cubicBezTo>
                  <a:cubicBezTo>
                    <a:pt x="5819" y="3648"/>
                    <a:pt x="3622" y="6943"/>
                    <a:pt x="2341" y="9689"/>
                  </a:cubicBezTo>
                  <a:cubicBezTo>
                    <a:pt x="1059" y="12435"/>
                    <a:pt x="693" y="14631"/>
                    <a:pt x="2158" y="16645"/>
                  </a:cubicBezTo>
                  <a:cubicBezTo>
                    <a:pt x="3622" y="18658"/>
                    <a:pt x="6917" y="20489"/>
                    <a:pt x="10395" y="20855"/>
                  </a:cubicBezTo>
                  <a:cubicBezTo>
                    <a:pt x="13873" y="21221"/>
                    <a:pt x="17534" y="20123"/>
                    <a:pt x="21195" y="19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1938896" y="5318058"/>
              <a:ext cx="123503" cy="12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144" fill="norm" stroke="1" extrusionOk="0">
                  <a:moveTo>
                    <a:pt x="7180" y="7688"/>
                  </a:moveTo>
                  <a:cubicBezTo>
                    <a:pt x="5716" y="8751"/>
                    <a:pt x="4251" y="9813"/>
                    <a:pt x="3336" y="11229"/>
                  </a:cubicBezTo>
                  <a:cubicBezTo>
                    <a:pt x="2421" y="12646"/>
                    <a:pt x="2055" y="14416"/>
                    <a:pt x="1505" y="16541"/>
                  </a:cubicBezTo>
                  <a:cubicBezTo>
                    <a:pt x="956" y="18665"/>
                    <a:pt x="224" y="21144"/>
                    <a:pt x="41" y="21144"/>
                  </a:cubicBezTo>
                  <a:cubicBezTo>
                    <a:pt x="-142" y="21144"/>
                    <a:pt x="224" y="18665"/>
                    <a:pt x="2604" y="14770"/>
                  </a:cubicBezTo>
                  <a:cubicBezTo>
                    <a:pt x="4983" y="10875"/>
                    <a:pt x="9377" y="5564"/>
                    <a:pt x="12855" y="2731"/>
                  </a:cubicBezTo>
                  <a:cubicBezTo>
                    <a:pt x="16333" y="-102"/>
                    <a:pt x="18895" y="-456"/>
                    <a:pt x="20177" y="429"/>
                  </a:cubicBezTo>
                  <a:cubicBezTo>
                    <a:pt x="21458" y="1314"/>
                    <a:pt x="21458" y="3439"/>
                    <a:pt x="21275" y="6980"/>
                  </a:cubicBezTo>
                  <a:cubicBezTo>
                    <a:pt x="21092" y="10521"/>
                    <a:pt x="20726" y="15478"/>
                    <a:pt x="20360" y="20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2191135" y="5116365"/>
              <a:ext cx="3057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16478" y="0"/>
                  </a:moveTo>
                  <a:cubicBezTo>
                    <a:pt x="10718" y="4480"/>
                    <a:pt x="4958" y="8960"/>
                    <a:pt x="2078" y="12080"/>
                  </a:cubicBezTo>
                  <a:cubicBezTo>
                    <a:pt x="-802" y="15200"/>
                    <a:pt x="-802" y="16960"/>
                    <a:pt x="2798" y="18320"/>
                  </a:cubicBezTo>
                  <a:cubicBezTo>
                    <a:pt x="6398" y="19680"/>
                    <a:pt x="13598" y="20640"/>
                    <a:pt x="207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2158205" y="5287815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1694655" y="5541815"/>
              <a:ext cx="3175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76" y="16800"/>
                    <a:pt x="8352" y="12000"/>
                    <a:pt x="11952" y="8400"/>
                  </a:cubicBezTo>
                  <a:cubicBezTo>
                    <a:pt x="15552" y="4800"/>
                    <a:pt x="1857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1847055" y="5529115"/>
              <a:ext cx="3238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18" y="17169"/>
                    <a:pt x="9035" y="12738"/>
                    <a:pt x="12635" y="9138"/>
                  </a:cubicBezTo>
                  <a:cubicBezTo>
                    <a:pt x="16235" y="5538"/>
                    <a:pt x="18918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2399505" y="5300515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2424905" y="5414815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3194435" y="5078690"/>
              <a:ext cx="233771" cy="38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87" fill="norm" stroke="1" extrusionOk="0">
                  <a:moveTo>
                    <a:pt x="21492" y="1050"/>
                  </a:moveTo>
                  <a:cubicBezTo>
                    <a:pt x="20714" y="692"/>
                    <a:pt x="19935" y="334"/>
                    <a:pt x="17892" y="155"/>
                  </a:cubicBezTo>
                  <a:cubicBezTo>
                    <a:pt x="15849" y="-24"/>
                    <a:pt x="12541" y="-24"/>
                    <a:pt x="10400" y="36"/>
                  </a:cubicBezTo>
                  <a:cubicBezTo>
                    <a:pt x="8260" y="95"/>
                    <a:pt x="7287" y="215"/>
                    <a:pt x="6508" y="573"/>
                  </a:cubicBezTo>
                  <a:cubicBezTo>
                    <a:pt x="5730" y="931"/>
                    <a:pt x="5146" y="1527"/>
                    <a:pt x="4465" y="3675"/>
                  </a:cubicBezTo>
                  <a:cubicBezTo>
                    <a:pt x="3784" y="5824"/>
                    <a:pt x="3006" y="9523"/>
                    <a:pt x="2227" y="12387"/>
                  </a:cubicBezTo>
                  <a:cubicBezTo>
                    <a:pt x="1449" y="15251"/>
                    <a:pt x="670" y="17280"/>
                    <a:pt x="281" y="18593"/>
                  </a:cubicBezTo>
                  <a:cubicBezTo>
                    <a:pt x="-108" y="19905"/>
                    <a:pt x="-108" y="20502"/>
                    <a:pt x="378" y="20920"/>
                  </a:cubicBezTo>
                  <a:cubicBezTo>
                    <a:pt x="865" y="21337"/>
                    <a:pt x="1838" y="21576"/>
                    <a:pt x="4465" y="21457"/>
                  </a:cubicBezTo>
                  <a:cubicBezTo>
                    <a:pt x="7092" y="21337"/>
                    <a:pt x="11373" y="20860"/>
                    <a:pt x="14389" y="20442"/>
                  </a:cubicBezTo>
                  <a:cubicBezTo>
                    <a:pt x="17406" y="20025"/>
                    <a:pt x="19157" y="19667"/>
                    <a:pt x="20908" y="19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3174205" y="5287815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3845074" y="5114424"/>
              <a:ext cx="242536" cy="22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381" fill="norm" stroke="1" extrusionOk="0">
                  <a:moveTo>
                    <a:pt x="19026" y="3213"/>
                  </a:moveTo>
                  <a:cubicBezTo>
                    <a:pt x="20133" y="2203"/>
                    <a:pt x="21241" y="1194"/>
                    <a:pt x="21149" y="588"/>
                  </a:cubicBezTo>
                  <a:cubicBezTo>
                    <a:pt x="21056" y="-17"/>
                    <a:pt x="19764" y="-219"/>
                    <a:pt x="17087" y="286"/>
                  </a:cubicBezTo>
                  <a:cubicBezTo>
                    <a:pt x="14410" y="790"/>
                    <a:pt x="10349" y="2002"/>
                    <a:pt x="7210" y="4121"/>
                  </a:cubicBezTo>
                  <a:cubicBezTo>
                    <a:pt x="4072" y="6241"/>
                    <a:pt x="1856" y="9269"/>
                    <a:pt x="749" y="11288"/>
                  </a:cubicBezTo>
                  <a:cubicBezTo>
                    <a:pt x="-359" y="13306"/>
                    <a:pt x="-359" y="14316"/>
                    <a:pt x="1579" y="15628"/>
                  </a:cubicBezTo>
                  <a:cubicBezTo>
                    <a:pt x="3518" y="16940"/>
                    <a:pt x="7395" y="18555"/>
                    <a:pt x="10810" y="19564"/>
                  </a:cubicBezTo>
                  <a:cubicBezTo>
                    <a:pt x="14226" y="20574"/>
                    <a:pt x="17179" y="20977"/>
                    <a:pt x="20133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3790155" y="5427515"/>
              <a:ext cx="2921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6800"/>
                    <a:pt x="11270" y="12000"/>
                    <a:pt x="14870" y="8400"/>
                  </a:cubicBezTo>
                  <a:cubicBezTo>
                    <a:pt x="18470" y="4800"/>
                    <a:pt x="2003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4355305" y="4984969"/>
              <a:ext cx="704851" cy="43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21400"/>
                  </a:moveTo>
                  <a:cubicBezTo>
                    <a:pt x="1427" y="21296"/>
                    <a:pt x="2854" y="21192"/>
                    <a:pt x="4022" y="20829"/>
                  </a:cubicBezTo>
                  <a:cubicBezTo>
                    <a:pt x="5189" y="20466"/>
                    <a:pt x="6097" y="19842"/>
                    <a:pt x="6649" y="19271"/>
                  </a:cubicBezTo>
                  <a:cubicBezTo>
                    <a:pt x="7200" y="18700"/>
                    <a:pt x="7395" y="18181"/>
                    <a:pt x="7330" y="17194"/>
                  </a:cubicBezTo>
                  <a:cubicBezTo>
                    <a:pt x="7265" y="16208"/>
                    <a:pt x="6941" y="14754"/>
                    <a:pt x="6357" y="13352"/>
                  </a:cubicBezTo>
                  <a:cubicBezTo>
                    <a:pt x="5773" y="11950"/>
                    <a:pt x="4930" y="10600"/>
                    <a:pt x="4314" y="9406"/>
                  </a:cubicBezTo>
                  <a:cubicBezTo>
                    <a:pt x="3697" y="8212"/>
                    <a:pt x="3308" y="7173"/>
                    <a:pt x="3114" y="6394"/>
                  </a:cubicBezTo>
                  <a:cubicBezTo>
                    <a:pt x="2919" y="5616"/>
                    <a:pt x="2919" y="5096"/>
                    <a:pt x="3503" y="4317"/>
                  </a:cubicBezTo>
                  <a:cubicBezTo>
                    <a:pt x="4086" y="3539"/>
                    <a:pt x="5254" y="2500"/>
                    <a:pt x="6681" y="1721"/>
                  </a:cubicBezTo>
                  <a:cubicBezTo>
                    <a:pt x="8108" y="942"/>
                    <a:pt x="9795" y="423"/>
                    <a:pt x="10995" y="164"/>
                  </a:cubicBezTo>
                  <a:cubicBezTo>
                    <a:pt x="12195" y="-96"/>
                    <a:pt x="12908" y="-96"/>
                    <a:pt x="13395" y="527"/>
                  </a:cubicBezTo>
                  <a:cubicBezTo>
                    <a:pt x="13881" y="1150"/>
                    <a:pt x="14141" y="2396"/>
                    <a:pt x="14011" y="4214"/>
                  </a:cubicBezTo>
                  <a:cubicBezTo>
                    <a:pt x="13881" y="6031"/>
                    <a:pt x="13362" y="8419"/>
                    <a:pt x="12876" y="10808"/>
                  </a:cubicBezTo>
                  <a:cubicBezTo>
                    <a:pt x="12389" y="13196"/>
                    <a:pt x="11935" y="15585"/>
                    <a:pt x="11676" y="17039"/>
                  </a:cubicBezTo>
                  <a:cubicBezTo>
                    <a:pt x="11416" y="18492"/>
                    <a:pt x="11351" y="19012"/>
                    <a:pt x="11384" y="19531"/>
                  </a:cubicBezTo>
                  <a:cubicBezTo>
                    <a:pt x="11416" y="20050"/>
                    <a:pt x="11546" y="20569"/>
                    <a:pt x="12032" y="20933"/>
                  </a:cubicBezTo>
                  <a:cubicBezTo>
                    <a:pt x="12519" y="21296"/>
                    <a:pt x="13362" y="21504"/>
                    <a:pt x="15016" y="21348"/>
                  </a:cubicBezTo>
                  <a:cubicBezTo>
                    <a:pt x="16670" y="21192"/>
                    <a:pt x="19135" y="20673"/>
                    <a:pt x="21600" y="20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6227344" y="4944915"/>
              <a:ext cx="140912" cy="4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12" fill="norm" stroke="1" extrusionOk="0">
                  <a:moveTo>
                    <a:pt x="21146" y="2291"/>
                  </a:moveTo>
                  <a:cubicBezTo>
                    <a:pt x="20828" y="1745"/>
                    <a:pt x="20511" y="1200"/>
                    <a:pt x="18446" y="764"/>
                  </a:cubicBezTo>
                  <a:cubicBezTo>
                    <a:pt x="16381" y="327"/>
                    <a:pt x="12570" y="0"/>
                    <a:pt x="9234" y="0"/>
                  </a:cubicBezTo>
                  <a:cubicBezTo>
                    <a:pt x="5899" y="0"/>
                    <a:pt x="3040" y="327"/>
                    <a:pt x="1452" y="764"/>
                  </a:cubicBezTo>
                  <a:cubicBezTo>
                    <a:pt x="-136" y="1200"/>
                    <a:pt x="-454" y="1745"/>
                    <a:pt x="658" y="2727"/>
                  </a:cubicBezTo>
                  <a:cubicBezTo>
                    <a:pt x="1770" y="3709"/>
                    <a:pt x="4311" y="5127"/>
                    <a:pt x="6058" y="6436"/>
                  </a:cubicBezTo>
                  <a:cubicBezTo>
                    <a:pt x="7805" y="7745"/>
                    <a:pt x="8758" y="8945"/>
                    <a:pt x="8917" y="9818"/>
                  </a:cubicBezTo>
                  <a:cubicBezTo>
                    <a:pt x="9075" y="10691"/>
                    <a:pt x="8440" y="11236"/>
                    <a:pt x="7328" y="11673"/>
                  </a:cubicBezTo>
                  <a:cubicBezTo>
                    <a:pt x="6217" y="12109"/>
                    <a:pt x="4628" y="12436"/>
                    <a:pt x="4311" y="12818"/>
                  </a:cubicBezTo>
                  <a:cubicBezTo>
                    <a:pt x="3993" y="13200"/>
                    <a:pt x="4946" y="13636"/>
                    <a:pt x="5264" y="14400"/>
                  </a:cubicBezTo>
                  <a:cubicBezTo>
                    <a:pt x="5581" y="15164"/>
                    <a:pt x="5264" y="16255"/>
                    <a:pt x="4787" y="17073"/>
                  </a:cubicBezTo>
                  <a:cubicBezTo>
                    <a:pt x="4311" y="17891"/>
                    <a:pt x="3675" y="18436"/>
                    <a:pt x="3199" y="19036"/>
                  </a:cubicBezTo>
                  <a:cubicBezTo>
                    <a:pt x="2722" y="19636"/>
                    <a:pt x="2405" y="20291"/>
                    <a:pt x="2881" y="20782"/>
                  </a:cubicBezTo>
                  <a:cubicBezTo>
                    <a:pt x="3358" y="21273"/>
                    <a:pt x="4628" y="21600"/>
                    <a:pt x="7646" y="21491"/>
                  </a:cubicBezTo>
                  <a:cubicBezTo>
                    <a:pt x="10664" y="21382"/>
                    <a:pt x="15428" y="20836"/>
                    <a:pt x="20193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6498142" y="4930495"/>
              <a:ext cx="134697" cy="38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56" fill="norm" stroke="1" extrusionOk="0">
                  <a:moveTo>
                    <a:pt x="552" y="10719"/>
                  </a:moveTo>
                  <a:cubicBezTo>
                    <a:pt x="552" y="13906"/>
                    <a:pt x="552" y="17093"/>
                    <a:pt x="552" y="18981"/>
                  </a:cubicBezTo>
                  <a:cubicBezTo>
                    <a:pt x="552" y="20870"/>
                    <a:pt x="552" y="21460"/>
                    <a:pt x="383" y="21342"/>
                  </a:cubicBezTo>
                  <a:cubicBezTo>
                    <a:pt x="214" y="21224"/>
                    <a:pt x="-123" y="20398"/>
                    <a:pt x="46" y="18096"/>
                  </a:cubicBezTo>
                  <a:cubicBezTo>
                    <a:pt x="214" y="15794"/>
                    <a:pt x="889" y="12017"/>
                    <a:pt x="3252" y="8771"/>
                  </a:cubicBezTo>
                  <a:cubicBezTo>
                    <a:pt x="5615" y="5526"/>
                    <a:pt x="9665" y="2811"/>
                    <a:pt x="12533" y="1394"/>
                  </a:cubicBezTo>
                  <a:cubicBezTo>
                    <a:pt x="15402" y="-22"/>
                    <a:pt x="17090" y="-140"/>
                    <a:pt x="18608" y="96"/>
                  </a:cubicBezTo>
                  <a:cubicBezTo>
                    <a:pt x="20127" y="332"/>
                    <a:pt x="21477" y="922"/>
                    <a:pt x="21477" y="2221"/>
                  </a:cubicBezTo>
                  <a:cubicBezTo>
                    <a:pt x="21477" y="3519"/>
                    <a:pt x="20127" y="5526"/>
                    <a:pt x="16921" y="7119"/>
                  </a:cubicBezTo>
                  <a:cubicBezTo>
                    <a:pt x="13715" y="8712"/>
                    <a:pt x="8652" y="9893"/>
                    <a:pt x="3590" y="1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6742905" y="4989365"/>
              <a:ext cx="508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150"/>
                    <a:pt x="10800" y="6300"/>
                    <a:pt x="7200" y="9900"/>
                  </a:cubicBezTo>
                  <a:cubicBezTo>
                    <a:pt x="3600" y="13500"/>
                    <a:pt x="1800" y="175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6755605" y="4976101"/>
              <a:ext cx="184151" cy="8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0" y="21231"/>
                  </a:moveTo>
                  <a:cubicBezTo>
                    <a:pt x="497" y="15705"/>
                    <a:pt x="993" y="10180"/>
                    <a:pt x="3352" y="6412"/>
                  </a:cubicBezTo>
                  <a:cubicBezTo>
                    <a:pt x="5710" y="2645"/>
                    <a:pt x="9931" y="636"/>
                    <a:pt x="13283" y="133"/>
                  </a:cubicBezTo>
                  <a:cubicBezTo>
                    <a:pt x="16634" y="-369"/>
                    <a:pt x="19117" y="636"/>
                    <a:pt x="21600" y="1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6704805" y="5110015"/>
              <a:ext cx="1968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6800"/>
                    <a:pt x="11613" y="12000"/>
                    <a:pt x="15213" y="8400"/>
                  </a:cubicBezTo>
                  <a:cubicBezTo>
                    <a:pt x="18813" y="4800"/>
                    <a:pt x="2020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7041355" y="4857530"/>
              <a:ext cx="108767" cy="44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527" fill="norm" stroke="1" extrusionOk="0">
                  <a:moveTo>
                    <a:pt x="0" y="2665"/>
                  </a:moveTo>
                  <a:cubicBezTo>
                    <a:pt x="815" y="2057"/>
                    <a:pt x="1630" y="1448"/>
                    <a:pt x="4075" y="992"/>
                  </a:cubicBezTo>
                  <a:cubicBezTo>
                    <a:pt x="6521" y="535"/>
                    <a:pt x="10596" y="231"/>
                    <a:pt x="13653" y="79"/>
                  </a:cubicBezTo>
                  <a:cubicBezTo>
                    <a:pt x="16709" y="-73"/>
                    <a:pt x="18747" y="-73"/>
                    <a:pt x="19970" y="688"/>
                  </a:cubicBezTo>
                  <a:cubicBezTo>
                    <a:pt x="21192" y="1448"/>
                    <a:pt x="21600" y="2969"/>
                    <a:pt x="19155" y="4592"/>
                  </a:cubicBezTo>
                  <a:cubicBezTo>
                    <a:pt x="16709" y="6214"/>
                    <a:pt x="11411" y="7938"/>
                    <a:pt x="8762" y="9054"/>
                  </a:cubicBezTo>
                  <a:cubicBezTo>
                    <a:pt x="6113" y="10169"/>
                    <a:pt x="6113" y="10676"/>
                    <a:pt x="7743" y="11488"/>
                  </a:cubicBezTo>
                  <a:cubicBezTo>
                    <a:pt x="9374" y="12299"/>
                    <a:pt x="12634" y="13414"/>
                    <a:pt x="15079" y="14530"/>
                  </a:cubicBezTo>
                  <a:cubicBezTo>
                    <a:pt x="17525" y="15645"/>
                    <a:pt x="19155" y="16761"/>
                    <a:pt x="19155" y="17826"/>
                  </a:cubicBezTo>
                  <a:cubicBezTo>
                    <a:pt x="19155" y="18890"/>
                    <a:pt x="17525" y="19904"/>
                    <a:pt x="14060" y="20513"/>
                  </a:cubicBezTo>
                  <a:cubicBezTo>
                    <a:pt x="10596" y="21121"/>
                    <a:pt x="5298" y="21324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7174705" y="5395765"/>
              <a:ext cx="1016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7698642" y="4835808"/>
              <a:ext cx="155514" cy="50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436" fill="norm" stroke="1" extrusionOk="0">
                  <a:moveTo>
                    <a:pt x="17704" y="3276"/>
                  </a:moveTo>
                  <a:cubicBezTo>
                    <a:pt x="18280" y="2828"/>
                    <a:pt x="18856" y="2380"/>
                    <a:pt x="19144" y="1842"/>
                  </a:cubicBezTo>
                  <a:cubicBezTo>
                    <a:pt x="19432" y="1304"/>
                    <a:pt x="19432" y="677"/>
                    <a:pt x="17272" y="318"/>
                  </a:cubicBezTo>
                  <a:cubicBezTo>
                    <a:pt x="15112" y="-40"/>
                    <a:pt x="10792" y="-130"/>
                    <a:pt x="7480" y="229"/>
                  </a:cubicBezTo>
                  <a:cubicBezTo>
                    <a:pt x="4168" y="587"/>
                    <a:pt x="1864" y="1394"/>
                    <a:pt x="712" y="2021"/>
                  </a:cubicBezTo>
                  <a:cubicBezTo>
                    <a:pt x="-440" y="2648"/>
                    <a:pt x="-440" y="3097"/>
                    <a:pt x="2584" y="3769"/>
                  </a:cubicBezTo>
                  <a:cubicBezTo>
                    <a:pt x="5608" y="4441"/>
                    <a:pt x="11656" y="5337"/>
                    <a:pt x="15112" y="5965"/>
                  </a:cubicBezTo>
                  <a:cubicBezTo>
                    <a:pt x="18568" y="6592"/>
                    <a:pt x="19432" y="6950"/>
                    <a:pt x="19720" y="7354"/>
                  </a:cubicBezTo>
                  <a:cubicBezTo>
                    <a:pt x="20008" y="7757"/>
                    <a:pt x="19720" y="8205"/>
                    <a:pt x="17560" y="8967"/>
                  </a:cubicBezTo>
                  <a:cubicBezTo>
                    <a:pt x="15400" y="9729"/>
                    <a:pt x="11368" y="10804"/>
                    <a:pt x="8344" y="11521"/>
                  </a:cubicBezTo>
                  <a:cubicBezTo>
                    <a:pt x="5320" y="12238"/>
                    <a:pt x="3304" y="12597"/>
                    <a:pt x="2440" y="13000"/>
                  </a:cubicBezTo>
                  <a:cubicBezTo>
                    <a:pt x="1576" y="13404"/>
                    <a:pt x="1864" y="13852"/>
                    <a:pt x="2584" y="14210"/>
                  </a:cubicBezTo>
                  <a:cubicBezTo>
                    <a:pt x="3304" y="14569"/>
                    <a:pt x="4456" y="14838"/>
                    <a:pt x="5032" y="15196"/>
                  </a:cubicBezTo>
                  <a:cubicBezTo>
                    <a:pt x="5608" y="15555"/>
                    <a:pt x="5608" y="16003"/>
                    <a:pt x="4888" y="16809"/>
                  </a:cubicBezTo>
                  <a:cubicBezTo>
                    <a:pt x="4168" y="17616"/>
                    <a:pt x="2728" y="18781"/>
                    <a:pt x="2008" y="19588"/>
                  </a:cubicBezTo>
                  <a:cubicBezTo>
                    <a:pt x="1288" y="20394"/>
                    <a:pt x="1288" y="20843"/>
                    <a:pt x="2008" y="21111"/>
                  </a:cubicBezTo>
                  <a:cubicBezTo>
                    <a:pt x="2728" y="21380"/>
                    <a:pt x="4168" y="21470"/>
                    <a:pt x="7480" y="21425"/>
                  </a:cubicBezTo>
                  <a:cubicBezTo>
                    <a:pt x="10792" y="21380"/>
                    <a:pt x="15976" y="21201"/>
                    <a:pt x="21160" y="21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8099128" y="4900465"/>
              <a:ext cx="111951" cy="31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fill="norm" stroke="1" extrusionOk="0">
                  <a:moveTo>
                    <a:pt x="1675" y="6568"/>
                  </a:moveTo>
                  <a:cubicBezTo>
                    <a:pt x="1675" y="11092"/>
                    <a:pt x="1675" y="15616"/>
                    <a:pt x="1478" y="18243"/>
                  </a:cubicBezTo>
                  <a:cubicBezTo>
                    <a:pt x="1282" y="20870"/>
                    <a:pt x="889" y="21600"/>
                    <a:pt x="496" y="21600"/>
                  </a:cubicBezTo>
                  <a:cubicBezTo>
                    <a:pt x="104" y="21600"/>
                    <a:pt x="-289" y="20870"/>
                    <a:pt x="300" y="18316"/>
                  </a:cubicBezTo>
                  <a:cubicBezTo>
                    <a:pt x="889" y="15762"/>
                    <a:pt x="2460" y="11384"/>
                    <a:pt x="4424" y="8173"/>
                  </a:cubicBezTo>
                  <a:cubicBezTo>
                    <a:pt x="6387" y="4962"/>
                    <a:pt x="8744" y="2919"/>
                    <a:pt x="10707" y="1678"/>
                  </a:cubicBezTo>
                  <a:cubicBezTo>
                    <a:pt x="12671" y="438"/>
                    <a:pt x="14242" y="0"/>
                    <a:pt x="15813" y="0"/>
                  </a:cubicBezTo>
                  <a:cubicBezTo>
                    <a:pt x="17384" y="0"/>
                    <a:pt x="18955" y="438"/>
                    <a:pt x="19936" y="1168"/>
                  </a:cubicBezTo>
                  <a:cubicBezTo>
                    <a:pt x="20918" y="1897"/>
                    <a:pt x="21311" y="2919"/>
                    <a:pt x="19544" y="4451"/>
                  </a:cubicBezTo>
                  <a:cubicBezTo>
                    <a:pt x="17776" y="5984"/>
                    <a:pt x="13849" y="8027"/>
                    <a:pt x="10904" y="9268"/>
                  </a:cubicBezTo>
                  <a:cubicBezTo>
                    <a:pt x="7958" y="10508"/>
                    <a:pt x="5995" y="10946"/>
                    <a:pt x="4816" y="10946"/>
                  </a:cubicBezTo>
                  <a:cubicBezTo>
                    <a:pt x="3638" y="10946"/>
                    <a:pt x="3246" y="10508"/>
                    <a:pt x="2853" y="10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8279605" y="4963965"/>
              <a:ext cx="25401" cy="21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21600" y="0"/>
                  </a:moveTo>
                  <a:cubicBezTo>
                    <a:pt x="16200" y="6353"/>
                    <a:pt x="10800" y="12706"/>
                    <a:pt x="7200" y="16412"/>
                  </a:cubicBezTo>
                  <a:cubicBezTo>
                    <a:pt x="3600" y="20118"/>
                    <a:pt x="1800" y="21176"/>
                    <a:pt x="900" y="21388"/>
                  </a:cubicBezTo>
                  <a:cubicBezTo>
                    <a:pt x="0" y="21600"/>
                    <a:pt x="0" y="20965"/>
                    <a:pt x="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8273255" y="4913165"/>
              <a:ext cx="158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2592" y="12000"/>
                  </a:cubicBezTo>
                  <a:cubicBezTo>
                    <a:pt x="5184" y="8400"/>
                    <a:pt x="10368" y="4200"/>
                    <a:pt x="13968" y="2100"/>
                  </a:cubicBezTo>
                  <a:cubicBezTo>
                    <a:pt x="17568" y="0"/>
                    <a:pt x="1958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8241505" y="5059215"/>
              <a:ext cx="139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8355805" y="5198915"/>
              <a:ext cx="635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8734070" y="4911048"/>
              <a:ext cx="263087" cy="230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180" fill="norm" stroke="1" extrusionOk="0">
                  <a:moveTo>
                    <a:pt x="224" y="7200"/>
                  </a:moveTo>
                  <a:cubicBezTo>
                    <a:pt x="224" y="10119"/>
                    <a:pt x="224" y="13038"/>
                    <a:pt x="137" y="14497"/>
                  </a:cubicBezTo>
                  <a:cubicBezTo>
                    <a:pt x="51" y="15957"/>
                    <a:pt x="-122" y="15957"/>
                    <a:pt x="137" y="13622"/>
                  </a:cubicBezTo>
                  <a:cubicBezTo>
                    <a:pt x="396" y="11286"/>
                    <a:pt x="1088" y="6616"/>
                    <a:pt x="1606" y="3795"/>
                  </a:cubicBezTo>
                  <a:cubicBezTo>
                    <a:pt x="2124" y="973"/>
                    <a:pt x="2470" y="0"/>
                    <a:pt x="2816" y="0"/>
                  </a:cubicBezTo>
                  <a:cubicBezTo>
                    <a:pt x="3161" y="0"/>
                    <a:pt x="3507" y="973"/>
                    <a:pt x="4025" y="2432"/>
                  </a:cubicBezTo>
                  <a:cubicBezTo>
                    <a:pt x="4544" y="3892"/>
                    <a:pt x="5235" y="5838"/>
                    <a:pt x="6358" y="7200"/>
                  </a:cubicBezTo>
                  <a:cubicBezTo>
                    <a:pt x="7481" y="8562"/>
                    <a:pt x="9036" y="9341"/>
                    <a:pt x="11024" y="8368"/>
                  </a:cubicBezTo>
                  <a:cubicBezTo>
                    <a:pt x="13011" y="7395"/>
                    <a:pt x="15430" y="4670"/>
                    <a:pt x="16899" y="2822"/>
                  </a:cubicBezTo>
                  <a:cubicBezTo>
                    <a:pt x="18368" y="973"/>
                    <a:pt x="18886" y="0"/>
                    <a:pt x="19232" y="195"/>
                  </a:cubicBezTo>
                  <a:cubicBezTo>
                    <a:pt x="19577" y="389"/>
                    <a:pt x="19750" y="1751"/>
                    <a:pt x="19836" y="4573"/>
                  </a:cubicBezTo>
                  <a:cubicBezTo>
                    <a:pt x="19923" y="7395"/>
                    <a:pt x="19923" y="11676"/>
                    <a:pt x="19923" y="14886"/>
                  </a:cubicBezTo>
                  <a:cubicBezTo>
                    <a:pt x="19923" y="18097"/>
                    <a:pt x="19923" y="20238"/>
                    <a:pt x="20182" y="20919"/>
                  </a:cubicBezTo>
                  <a:cubicBezTo>
                    <a:pt x="20441" y="21600"/>
                    <a:pt x="20960" y="20822"/>
                    <a:pt x="21478" y="20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9048952" y="4907759"/>
              <a:ext cx="146406" cy="286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328" fill="norm" stroke="1" extrusionOk="0">
                  <a:moveTo>
                    <a:pt x="8984" y="4187"/>
                  </a:moveTo>
                  <a:cubicBezTo>
                    <a:pt x="8071" y="7498"/>
                    <a:pt x="7158" y="10809"/>
                    <a:pt x="6246" y="13410"/>
                  </a:cubicBezTo>
                  <a:cubicBezTo>
                    <a:pt x="5333" y="16012"/>
                    <a:pt x="4420" y="17904"/>
                    <a:pt x="3964" y="18377"/>
                  </a:cubicBezTo>
                  <a:cubicBezTo>
                    <a:pt x="3508" y="18850"/>
                    <a:pt x="3508" y="17904"/>
                    <a:pt x="4268" y="15539"/>
                  </a:cubicBezTo>
                  <a:cubicBezTo>
                    <a:pt x="5029" y="13174"/>
                    <a:pt x="6550" y="9390"/>
                    <a:pt x="8223" y="6710"/>
                  </a:cubicBezTo>
                  <a:cubicBezTo>
                    <a:pt x="9896" y="4029"/>
                    <a:pt x="11722" y="2453"/>
                    <a:pt x="13395" y="1428"/>
                  </a:cubicBezTo>
                  <a:cubicBezTo>
                    <a:pt x="15068" y="403"/>
                    <a:pt x="16589" y="-70"/>
                    <a:pt x="17806" y="9"/>
                  </a:cubicBezTo>
                  <a:cubicBezTo>
                    <a:pt x="19023" y="88"/>
                    <a:pt x="19936" y="718"/>
                    <a:pt x="20544" y="2610"/>
                  </a:cubicBezTo>
                  <a:cubicBezTo>
                    <a:pt x="21153" y="4502"/>
                    <a:pt x="21457" y="7656"/>
                    <a:pt x="19936" y="10572"/>
                  </a:cubicBezTo>
                  <a:cubicBezTo>
                    <a:pt x="18415" y="13489"/>
                    <a:pt x="15068" y="16169"/>
                    <a:pt x="12178" y="17904"/>
                  </a:cubicBezTo>
                  <a:cubicBezTo>
                    <a:pt x="9288" y="19638"/>
                    <a:pt x="6854" y="20426"/>
                    <a:pt x="4572" y="20899"/>
                  </a:cubicBezTo>
                  <a:cubicBezTo>
                    <a:pt x="2291" y="21372"/>
                    <a:pt x="161" y="21530"/>
                    <a:pt x="9" y="20978"/>
                  </a:cubicBezTo>
                  <a:cubicBezTo>
                    <a:pt x="-143" y="20426"/>
                    <a:pt x="1682" y="19165"/>
                    <a:pt x="3508" y="17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9244805" y="4858131"/>
              <a:ext cx="120049" cy="44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600" fill="norm" stroke="1" extrusionOk="0">
                  <a:moveTo>
                    <a:pt x="6590" y="815"/>
                  </a:moveTo>
                  <a:cubicBezTo>
                    <a:pt x="7688" y="408"/>
                    <a:pt x="8786" y="0"/>
                    <a:pt x="11715" y="0"/>
                  </a:cubicBezTo>
                  <a:cubicBezTo>
                    <a:pt x="14644" y="0"/>
                    <a:pt x="19403" y="408"/>
                    <a:pt x="20502" y="1528"/>
                  </a:cubicBezTo>
                  <a:cubicBezTo>
                    <a:pt x="21600" y="2649"/>
                    <a:pt x="19037" y="4483"/>
                    <a:pt x="16658" y="5808"/>
                  </a:cubicBezTo>
                  <a:cubicBezTo>
                    <a:pt x="14278" y="7132"/>
                    <a:pt x="12081" y="7947"/>
                    <a:pt x="11166" y="8609"/>
                  </a:cubicBezTo>
                  <a:cubicBezTo>
                    <a:pt x="10251" y="9272"/>
                    <a:pt x="10617" y="9781"/>
                    <a:pt x="12264" y="10698"/>
                  </a:cubicBezTo>
                  <a:cubicBezTo>
                    <a:pt x="13912" y="11615"/>
                    <a:pt x="16841" y="12940"/>
                    <a:pt x="18122" y="14213"/>
                  </a:cubicBezTo>
                  <a:cubicBezTo>
                    <a:pt x="19403" y="15487"/>
                    <a:pt x="19037" y="16709"/>
                    <a:pt x="15742" y="17932"/>
                  </a:cubicBezTo>
                  <a:cubicBezTo>
                    <a:pt x="12447" y="19155"/>
                    <a:pt x="6224" y="203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8673305" y="4995715"/>
              <a:ext cx="34014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0" y="0"/>
                  </a:moveTo>
                  <a:cubicBezTo>
                    <a:pt x="7624" y="6109"/>
                    <a:pt x="15247" y="12218"/>
                    <a:pt x="18424" y="15818"/>
                  </a:cubicBezTo>
                  <a:cubicBezTo>
                    <a:pt x="21600" y="19418"/>
                    <a:pt x="20329" y="20509"/>
                    <a:pt x="19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8642041" y="5021115"/>
              <a:ext cx="37615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2" h="21600" fill="norm" stroke="1" extrusionOk="0">
                  <a:moveTo>
                    <a:pt x="20202" y="21600"/>
                  </a:moveTo>
                  <a:cubicBezTo>
                    <a:pt x="11107" y="18720"/>
                    <a:pt x="2013" y="15840"/>
                    <a:pt x="307" y="12240"/>
                  </a:cubicBezTo>
                  <a:cubicBezTo>
                    <a:pt x="-1398" y="8640"/>
                    <a:pt x="4286" y="4320"/>
                    <a:pt x="99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8637322" y="4987248"/>
              <a:ext cx="83021" cy="22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600" fill="norm" stroke="1" extrusionOk="0">
                  <a:moveTo>
                    <a:pt x="2700" y="3230"/>
                  </a:moveTo>
                  <a:cubicBezTo>
                    <a:pt x="3780" y="2221"/>
                    <a:pt x="4860" y="1211"/>
                    <a:pt x="5400" y="1615"/>
                  </a:cubicBezTo>
                  <a:cubicBezTo>
                    <a:pt x="5940" y="2019"/>
                    <a:pt x="5940" y="3836"/>
                    <a:pt x="5130" y="7065"/>
                  </a:cubicBezTo>
                  <a:cubicBezTo>
                    <a:pt x="4320" y="10295"/>
                    <a:pt x="2700" y="14938"/>
                    <a:pt x="1620" y="17764"/>
                  </a:cubicBezTo>
                  <a:cubicBezTo>
                    <a:pt x="540" y="20591"/>
                    <a:pt x="0" y="21600"/>
                    <a:pt x="0" y="21600"/>
                  </a:cubicBezTo>
                  <a:cubicBezTo>
                    <a:pt x="0" y="21600"/>
                    <a:pt x="540" y="20591"/>
                    <a:pt x="3240" y="17159"/>
                  </a:cubicBezTo>
                  <a:cubicBezTo>
                    <a:pt x="5940" y="13727"/>
                    <a:pt x="10800" y="7873"/>
                    <a:pt x="14040" y="4441"/>
                  </a:cubicBezTo>
                  <a:cubicBezTo>
                    <a:pt x="17280" y="1009"/>
                    <a:pt x="18900" y="0"/>
                    <a:pt x="19980" y="0"/>
                  </a:cubicBezTo>
                  <a:cubicBezTo>
                    <a:pt x="21060" y="0"/>
                    <a:pt x="21600" y="1009"/>
                    <a:pt x="20790" y="3533"/>
                  </a:cubicBezTo>
                  <a:cubicBezTo>
                    <a:pt x="19980" y="6056"/>
                    <a:pt x="17820" y="10093"/>
                    <a:pt x="17010" y="13121"/>
                  </a:cubicBezTo>
                  <a:cubicBezTo>
                    <a:pt x="16200" y="16150"/>
                    <a:pt x="16740" y="18168"/>
                    <a:pt x="17280" y="20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9397205" y="5376715"/>
              <a:ext cx="1714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5400"/>
                    <a:pt x="10400" y="10800"/>
                    <a:pt x="6800" y="14400"/>
                  </a:cubicBezTo>
                  <a:cubicBezTo>
                    <a:pt x="3200" y="18000"/>
                    <a:pt x="16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9682955" y="4922469"/>
              <a:ext cx="628651" cy="416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21448"/>
                  </a:moveTo>
                  <a:cubicBezTo>
                    <a:pt x="1527" y="21339"/>
                    <a:pt x="3055" y="21230"/>
                    <a:pt x="4618" y="21066"/>
                  </a:cubicBezTo>
                  <a:cubicBezTo>
                    <a:pt x="6182" y="20903"/>
                    <a:pt x="7782" y="20684"/>
                    <a:pt x="8800" y="20521"/>
                  </a:cubicBezTo>
                  <a:cubicBezTo>
                    <a:pt x="9818" y="20357"/>
                    <a:pt x="10255" y="20248"/>
                    <a:pt x="10473" y="19866"/>
                  </a:cubicBezTo>
                  <a:cubicBezTo>
                    <a:pt x="10691" y="19484"/>
                    <a:pt x="10691" y="18830"/>
                    <a:pt x="10109" y="17630"/>
                  </a:cubicBezTo>
                  <a:cubicBezTo>
                    <a:pt x="9527" y="16430"/>
                    <a:pt x="8364" y="14684"/>
                    <a:pt x="7600" y="12830"/>
                  </a:cubicBezTo>
                  <a:cubicBezTo>
                    <a:pt x="6836" y="10975"/>
                    <a:pt x="6473" y="9012"/>
                    <a:pt x="6618" y="7157"/>
                  </a:cubicBezTo>
                  <a:cubicBezTo>
                    <a:pt x="6764" y="5303"/>
                    <a:pt x="7418" y="3557"/>
                    <a:pt x="8509" y="2303"/>
                  </a:cubicBezTo>
                  <a:cubicBezTo>
                    <a:pt x="9600" y="1048"/>
                    <a:pt x="11127" y="284"/>
                    <a:pt x="12400" y="66"/>
                  </a:cubicBezTo>
                  <a:cubicBezTo>
                    <a:pt x="13673" y="-152"/>
                    <a:pt x="14691" y="175"/>
                    <a:pt x="15309" y="993"/>
                  </a:cubicBezTo>
                  <a:cubicBezTo>
                    <a:pt x="15927" y="1812"/>
                    <a:pt x="16145" y="3121"/>
                    <a:pt x="15855" y="4921"/>
                  </a:cubicBezTo>
                  <a:cubicBezTo>
                    <a:pt x="15564" y="6721"/>
                    <a:pt x="14764" y="9012"/>
                    <a:pt x="14291" y="10539"/>
                  </a:cubicBezTo>
                  <a:cubicBezTo>
                    <a:pt x="13818" y="12066"/>
                    <a:pt x="13673" y="12830"/>
                    <a:pt x="13600" y="13648"/>
                  </a:cubicBezTo>
                  <a:cubicBezTo>
                    <a:pt x="13527" y="14466"/>
                    <a:pt x="13527" y="15339"/>
                    <a:pt x="13709" y="15884"/>
                  </a:cubicBezTo>
                  <a:cubicBezTo>
                    <a:pt x="13891" y="16430"/>
                    <a:pt x="14255" y="16648"/>
                    <a:pt x="15418" y="16757"/>
                  </a:cubicBezTo>
                  <a:cubicBezTo>
                    <a:pt x="16582" y="16866"/>
                    <a:pt x="18545" y="16866"/>
                    <a:pt x="19709" y="16921"/>
                  </a:cubicBezTo>
                  <a:cubicBezTo>
                    <a:pt x="20873" y="16975"/>
                    <a:pt x="21236" y="17084"/>
                    <a:pt x="21600" y="17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0330655" y="5389415"/>
              <a:ext cx="1016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10917260" y="4971637"/>
              <a:ext cx="305271" cy="27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290" fill="norm" stroke="1" extrusionOk="0">
                  <a:moveTo>
                    <a:pt x="10853" y="4735"/>
                  </a:moveTo>
                  <a:cubicBezTo>
                    <a:pt x="10560" y="3606"/>
                    <a:pt x="10266" y="2478"/>
                    <a:pt x="9384" y="1672"/>
                  </a:cubicBezTo>
                  <a:cubicBezTo>
                    <a:pt x="8502" y="866"/>
                    <a:pt x="7033" y="383"/>
                    <a:pt x="5711" y="947"/>
                  </a:cubicBezTo>
                  <a:cubicBezTo>
                    <a:pt x="4388" y="1511"/>
                    <a:pt x="3213" y="3123"/>
                    <a:pt x="2184" y="5541"/>
                  </a:cubicBezTo>
                  <a:cubicBezTo>
                    <a:pt x="1155" y="7959"/>
                    <a:pt x="274" y="11183"/>
                    <a:pt x="53" y="13600"/>
                  </a:cubicBezTo>
                  <a:cubicBezTo>
                    <a:pt x="-167" y="16018"/>
                    <a:pt x="274" y="17630"/>
                    <a:pt x="1743" y="19000"/>
                  </a:cubicBezTo>
                  <a:cubicBezTo>
                    <a:pt x="3213" y="20371"/>
                    <a:pt x="5711" y="21499"/>
                    <a:pt x="8649" y="21257"/>
                  </a:cubicBezTo>
                  <a:cubicBezTo>
                    <a:pt x="11588" y="21015"/>
                    <a:pt x="14968" y="19403"/>
                    <a:pt x="17245" y="17227"/>
                  </a:cubicBezTo>
                  <a:cubicBezTo>
                    <a:pt x="19523" y="15051"/>
                    <a:pt x="20698" y="12311"/>
                    <a:pt x="21066" y="9732"/>
                  </a:cubicBezTo>
                  <a:cubicBezTo>
                    <a:pt x="21433" y="7153"/>
                    <a:pt x="20992" y="4735"/>
                    <a:pt x="19817" y="3123"/>
                  </a:cubicBezTo>
                  <a:cubicBezTo>
                    <a:pt x="18641" y="1511"/>
                    <a:pt x="16731" y="705"/>
                    <a:pt x="15262" y="302"/>
                  </a:cubicBezTo>
                  <a:cubicBezTo>
                    <a:pt x="13792" y="-101"/>
                    <a:pt x="12764" y="-101"/>
                    <a:pt x="12102" y="302"/>
                  </a:cubicBezTo>
                  <a:cubicBezTo>
                    <a:pt x="11441" y="705"/>
                    <a:pt x="11147" y="1511"/>
                    <a:pt x="11221" y="2317"/>
                  </a:cubicBezTo>
                  <a:cubicBezTo>
                    <a:pt x="11294" y="3123"/>
                    <a:pt x="11735" y="3929"/>
                    <a:pt x="12176" y="4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10943149" y="4805215"/>
              <a:ext cx="308257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21546" y="0"/>
                  </a:moveTo>
                  <a:cubicBezTo>
                    <a:pt x="19031" y="1926"/>
                    <a:pt x="16516" y="3851"/>
                    <a:pt x="13853" y="6153"/>
                  </a:cubicBezTo>
                  <a:cubicBezTo>
                    <a:pt x="11190" y="8456"/>
                    <a:pt x="8379" y="11135"/>
                    <a:pt x="6160" y="13312"/>
                  </a:cubicBezTo>
                  <a:cubicBezTo>
                    <a:pt x="3941" y="15488"/>
                    <a:pt x="2313" y="17163"/>
                    <a:pt x="1351" y="18251"/>
                  </a:cubicBezTo>
                  <a:cubicBezTo>
                    <a:pt x="390" y="19340"/>
                    <a:pt x="94" y="19842"/>
                    <a:pt x="20" y="20302"/>
                  </a:cubicBezTo>
                  <a:cubicBezTo>
                    <a:pt x="-54" y="20763"/>
                    <a:pt x="94" y="21181"/>
                    <a:pt x="242" y="21391"/>
                  </a:cubicBezTo>
                  <a:cubicBezTo>
                    <a:pt x="390" y="21600"/>
                    <a:pt x="538" y="21600"/>
                    <a:pt x="6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83494" y="5675165"/>
              <a:ext cx="7650012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67" y="21600"/>
                  </a:moveTo>
                  <a:cubicBezTo>
                    <a:pt x="37" y="21157"/>
                    <a:pt x="7" y="20714"/>
                    <a:pt x="1" y="20271"/>
                  </a:cubicBezTo>
                  <a:cubicBezTo>
                    <a:pt x="-5" y="19828"/>
                    <a:pt x="13" y="19385"/>
                    <a:pt x="85" y="18997"/>
                  </a:cubicBezTo>
                  <a:cubicBezTo>
                    <a:pt x="156" y="18609"/>
                    <a:pt x="282" y="18277"/>
                    <a:pt x="461" y="18000"/>
                  </a:cubicBezTo>
                  <a:cubicBezTo>
                    <a:pt x="640" y="17723"/>
                    <a:pt x="873" y="17502"/>
                    <a:pt x="1091" y="17169"/>
                  </a:cubicBezTo>
                  <a:cubicBezTo>
                    <a:pt x="1310" y="16837"/>
                    <a:pt x="1513" y="16394"/>
                    <a:pt x="1740" y="15951"/>
                  </a:cubicBezTo>
                  <a:cubicBezTo>
                    <a:pt x="1967" y="15508"/>
                    <a:pt x="2218" y="15065"/>
                    <a:pt x="2463" y="14677"/>
                  </a:cubicBezTo>
                  <a:cubicBezTo>
                    <a:pt x="2708" y="14289"/>
                    <a:pt x="2947" y="13957"/>
                    <a:pt x="3195" y="13680"/>
                  </a:cubicBezTo>
                  <a:cubicBezTo>
                    <a:pt x="3443" y="13403"/>
                    <a:pt x="3700" y="13182"/>
                    <a:pt x="3930" y="12960"/>
                  </a:cubicBezTo>
                  <a:cubicBezTo>
                    <a:pt x="4160" y="12738"/>
                    <a:pt x="4363" y="12517"/>
                    <a:pt x="4566" y="12295"/>
                  </a:cubicBezTo>
                  <a:cubicBezTo>
                    <a:pt x="4769" y="12074"/>
                    <a:pt x="4972" y="11852"/>
                    <a:pt x="5187" y="11631"/>
                  </a:cubicBezTo>
                  <a:cubicBezTo>
                    <a:pt x="5402" y="11409"/>
                    <a:pt x="5630" y="11188"/>
                    <a:pt x="5857" y="10966"/>
                  </a:cubicBezTo>
                  <a:cubicBezTo>
                    <a:pt x="6084" y="10745"/>
                    <a:pt x="6311" y="10523"/>
                    <a:pt x="6547" y="10246"/>
                  </a:cubicBezTo>
                  <a:cubicBezTo>
                    <a:pt x="6783" y="9969"/>
                    <a:pt x="7028" y="9637"/>
                    <a:pt x="7276" y="9305"/>
                  </a:cubicBezTo>
                  <a:cubicBezTo>
                    <a:pt x="7524" y="8972"/>
                    <a:pt x="7775" y="8640"/>
                    <a:pt x="8035" y="8308"/>
                  </a:cubicBezTo>
                  <a:cubicBezTo>
                    <a:pt x="8294" y="7975"/>
                    <a:pt x="8563" y="7643"/>
                    <a:pt x="8787" y="7311"/>
                  </a:cubicBezTo>
                  <a:cubicBezTo>
                    <a:pt x="9011" y="6978"/>
                    <a:pt x="9191" y="6646"/>
                    <a:pt x="9370" y="6369"/>
                  </a:cubicBezTo>
                  <a:cubicBezTo>
                    <a:pt x="9549" y="6092"/>
                    <a:pt x="9728" y="5871"/>
                    <a:pt x="9908" y="5649"/>
                  </a:cubicBezTo>
                  <a:cubicBezTo>
                    <a:pt x="10087" y="5428"/>
                    <a:pt x="10266" y="5206"/>
                    <a:pt x="10487" y="4985"/>
                  </a:cubicBezTo>
                  <a:cubicBezTo>
                    <a:pt x="10708" y="4763"/>
                    <a:pt x="10971" y="4542"/>
                    <a:pt x="11192" y="4375"/>
                  </a:cubicBezTo>
                  <a:cubicBezTo>
                    <a:pt x="11413" y="4209"/>
                    <a:pt x="11593" y="4098"/>
                    <a:pt x="11811" y="3988"/>
                  </a:cubicBezTo>
                  <a:cubicBezTo>
                    <a:pt x="12029" y="3877"/>
                    <a:pt x="12286" y="3766"/>
                    <a:pt x="12543" y="3655"/>
                  </a:cubicBezTo>
                  <a:cubicBezTo>
                    <a:pt x="12800" y="3545"/>
                    <a:pt x="13057" y="3434"/>
                    <a:pt x="13314" y="3323"/>
                  </a:cubicBezTo>
                  <a:cubicBezTo>
                    <a:pt x="13570" y="3212"/>
                    <a:pt x="13827" y="3102"/>
                    <a:pt x="14045" y="2991"/>
                  </a:cubicBezTo>
                  <a:cubicBezTo>
                    <a:pt x="14264" y="2880"/>
                    <a:pt x="14443" y="2769"/>
                    <a:pt x="14622" y="2603"/>
                  </a:cubicBezTo>
                  <a:cubicBezTo>
                    <a:pt x="14801" y="2437"/>
                    <a:pt x="14981" y="2215"/>
                    <a:pt x="15166" y="2049"/>
                  </a:cubicBezTo>
                  <a:cubicBezTo>
                    <a:pt x="15351" y="1883"/>
                    <a:pt x="15542" y="1772"/>
                    <a:pt x="15724" y="1662"/>
                  </a:cubicBezTo>
                  <a:cubicBezTo>
                    <a:pt x="15907" y="1551"/>
                    <a:pt x="16080" y="1440"/>
                    <a:pt x="16259" y="1274"/>
                  </a:cubicBezTo>
                  <a:cubicBezTo>
                    <a:pt x="16438" y="1108"/>
                    <a:pt x="16624" y="886"/>
                    <a:pt x="16809" y="720"/>
                  </a:cubicBezTo>
                  <a:cubicBezTo>
                    <a:pt x="16994" y="554"/>
                    <a:pt x="17179" y="443"/>
                    <a:pt x="17365" y="332"/>
                  </a:cubicBezTo>
                  <a:cubicBezTo>
                    <a:pt x="17550" y="222"/>
                    <a:pt x="17735" y="111"/>
                    <a:pt x="17920" y="55"/>
                  </a:cubicBezTo>
                  <a:cubicBezTo>
                    <a:pt x="18106" y="0"/>
                    <a:pt x="18291" y="0"/>
                    <a:pt x="18479" y="0"/>
                  </a:cubicBezTo>
                  <a:cubicBezTo>
                    <a:pt x="18667" y="0"/>
                    <a:pt x="18858" y="0"/>
                    <a:pt x="19088" y="55"/>
                  </a:cubicBezTo>
                  <a:cubicBezTo>
                    <a:pt x="19318" y="111"/>
                    <a:pt x="19587" y="222"/>
                    <a:pt x="19889" y="443"/>
                  </a:cubicBezTo>
                  <a:cubicBezTo>
                    <a:pt x="20191" y="665"/>
                    <a:pt x="20525" y="997"/>
                    <a:pt x="20815" y="1329"/>
                  </a:cubicBezTo>
                  <a:cubicBezTo>
                    <a:pt x="21105" y="1662"/>
                    <a:pt x="21350" y="1994"/>
                    <a:pt x="21595" y="2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7645614" y="5764065"/>
              <a:ext cx="79426" cy="182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16782" y="0"/>
                  </a:moveTo>
                  <a:cubicBezTo>
                    <a:pt x="14508" y="250"/>
                    <a:pt x="12234" y="500"/>
                    <a:pt x="11382" y="1000"/>
                  </a:cubicBezTo>
                  <a:cubicBezTo>
                    <a:pt x="10529" y="1500"/>
                    <a:pt x="11097" y="2250"/>
                    <a:pt x="11666" y="3112"/>
                  </a:cubicBezTo>
                  <a:cubicBezTo>
                    <a:pt x="12234" y="3975"/>
                    <a:pt x="12803" y="4950"/>
                    <a:pt x="14224" y="5850"/>
                  </a:cubicBezTo>
                  <a:cubicBezTo>
                    <a:pt x="15645" y="6750"/>
                    <a:pt x="17918" y="7575"/>
                    <a:pt x="19340" y="8425"/>
                  </a:cubicBezTo>
                  <a:cubicBezTo>
                    <a:pt x="20761" y="9275"/>
                    <a:pt x="21329" y="10150"/>
                    <a:pt x="21329" y="10937"/>
                  </a:cubicBezTo>
                  <a:cubicBezTo>
                    <a:pt x="21329" y="11725"/>
                    <a:pt x="20761" y="12425"/>
                    <a:pt x="19624" y="13250"/>
                  </a:cubicBezTo>
                  <a:cubicBezTo>
                    <a:pt x="18487" y="14075"/>
                    <a:pt x="16782" y="15025"/>
                    <a:pt x="14792" y="15925"/>
                  </a:cubicBezTo>
                  <a:cubicBezTo>
                    <a:pt x="12803" y="16825"/>
                    <a:pt x="10529" y="17675"/>
                    <a:pt x="7971" y="18475"/>
                  </a:cubicBezTo>
                  <a:cubicBezTo>
                    <a:pt x="5413" y="19275"/>
                    <a:pt x="2571" y="20025"/>
                    <a:pt x="1150" y="20512"/>
                  </a:cubicBezTo>
                  <a:cubicBezTo>
                    <a:pt x="-271" y="21000"/>
                    <a:pt x="-271" y="21225"/>
                    <a:pt x="582" y="21363"/>
                  </a:cubicBezTo>
                  <a:cubicBezTo>
                    <a:pt x="1434" y="21500"/>
                    <a:pt x="3140" y="21550"/>
                    <a:pt x="48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132918" y="6206312"/>
              <a:ext cx="143968" cy="39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40" fill="norm" stroke="1" extrusionOk="0">
                  <a:moveTo>
                    <a:pt x="3703" y="3893"/>
                  </a:moveTo>
                  <a:cubicBezTo>
                    <a:pt x="3389" y="3322"/>
                    <a:pt x="3076" y="2750"/>
                    <a:pt x="2920" y="2864"/>
                  </a:cubicBezTo>
                  <a:cubicBezTo>
                    <a:pt x="2763" y="2979"/>
                    <a:pt x="2763" y="3779"/>
                    <a:pt x="2607" y="6407"/>
                  </a:cubicBezTo>
                  <a:cubicBezTo>
                    <a:pt x="2450" y="9036"/>
                    <a:pt x="2137" y="13493"/>
                    <a:pt x="1981" y="16122"/>
                  </a:cubicBezTo>
                  <a:cubicBezTo>
                    <a:pt x="1824" y="18750"/>
                    <a:pt x="1824" y="19550"/>
                    <a:pt x="1511" y="20236"/>
                  </a:cubicBezTo>
                  <a:cubicBezTo>
                    <a:pt x="1198" y="20922"/>
                    <a:pt x="572" y="21493"/>
                    <a:pt x="259" y="21436"/>
                  </a:cubicBezTo>
                  <a:cubicBezTo>
                    <a:pt x="-54" y="21379"/>
                    <a:pt x="-54" y="20693"/>
                    <a:pt x="103" y="18122"/>
                  </a:cubicBezTo>
                  <a:cubicBezTo>
                    <a:pt x="259" y="15550"/>
                    <a:pt x="572" y="11093"/>
                    <a:pt x="1824" y="8007"/>
                  </a:cubicBezTo>
                  <a:cubicBezTo>
                    <a:pt x="3076" y="4922"/>
                    <a:pt x="5268" y="3207"/>
                    <a:pt x="6989" y="2122"/>
                  </a:cubicBezTo>
                  <a:cubicBezTo>
                    <a:pt x="8711" y="1036"/>
                    <a:pt x="9963" y="579"/>
                    <a:pt x="11685" y="293"/>
                  </a:cubicBezTo>
                  <a:cubicBezTo>
                    <a:pt x="13407" y="7"/>
                    <a:pt x="15598" y="-107"/>
                    <a:pt x="17476" y="122"/>
                  </a:cubicBezTo>
                  <a:cubicBezTo>
                    <a:pt x="19355" y="350"/>
                    <a:pt x="20920" y="922"/>
                    <a:pt x="21233" y="1836"/>
                  </a:cubicBezTo>
                  <a:cubicBezTo>
                    <a:pt x="21546" y="2750"/>
                    <a:pt x="20607" y="4007"/>
                    <a:pt x="18416" y="5093"/>
                  </a:cubicBezTo>
                  <a:cubicBezTo>
                    <a:pt x="16224" y="6179"/>
                    <a:pt x="12781" y="7093"/>
                    <a:pt x="9963" y="7607"/>
                  </a:cubicBezTo>
                  <a:cubicBezTo>
                    <a:pt x="7146" y="8122"/>
                    <a:pt x="4955" y="8236"/>
                    <a:pt x="4642" y="8064"/>
                  </a:cubicBezTo>
                  <a:cubicBezTo>
                    <a:pt x="4329" y="7893"/>
                    <a:pt x="5894" y="7436"/>
                    <a:pt x="7459" y="6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215105" y="6380015"/>
              <a:ext cx="190501" cy="18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8288"/>
                  </a:moveTo>
                  <a:cubicBezTo>
                    <a:pt x="720" y="7033"/>
                    <a:pt x="1440" y="5777"/>
                    <a:pt x="2520" y="5274"/>
                  </a:cubicBezTo>
                  <a:cubicBezTo>
                    <a:pt x="3600" y="4772"/>
                    <a:pt x="5040" y="5023"/>
                    <a:pt x="6480" y="6405"/>
                  </a:cubicBezTo>
                  <a:cubicBezTo>
                    <a:pt x="7920" y="7786"/>
                    <a:pt x="9360" y="10298"/>
                    <a:pt x="10200" y="12307"/>
                  </a:cubicBezTo>
                  <a:cubicBezTo>
                    <a:pt x="11040" y="14316"/>
                    <a:pt x="11280" y="15823"/>
                    <a:pt x="11280" y="17205"/>
                  </a:cubicBezTo>
                  <a:cubicBezTo>
                    <a:pt x="11280" y="18586"/>
                    <a:pt x="11040" y="19842"/>
                    <a:pt x="10320" y="20595"/>
                  </a:cubicBezTo>
                  <a:cubicBezTo>
                    <a:pt x="9600" y="21349"/>
                    <a:pt x="8400" y="21600"/>
                    <a:pt x="7560" y="21098"/>
                  </a:cubicBezTo>
                  <a:cubicBezTo>
                    <a:pt x="6720" y="20595"/>
                    <a:pt x="6240" y="19340"/>
                    <a:pt x="6600" y="16828"/>
                  </a:cubicBezTo>
                  <a:cubicBezTo>
                    <a:pt x="6960" y="14316"/>
                    <a:pt x="8160" y="10549"/>
                    <a:pt x="10800" y="7535"/>
                  </a:cubicBezTo>
                  <a:cubicBezTo>
                    <a:pt x="13440" y="4521"/>
                    <a:pt x="17520" y="22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510222" y="6169018"/>
              <a:ext cx="136684" cy="36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36" fill="norm" stroke="1" extrusionOk="0">
                  <a:moveTo>
                    <a:pt x="19170" y="1959"/>
                  </a:moveTo>
                  <a:cubicBezTo>
                    <a:pt x="19498" y="1209"/>
                    <a:pt x="19825" y="460"/>
                    <a:pt x="19170" y="148"/>
                  </a:cubicBezTo>
                  <a:cubicBezTo>
                    <a:pt x="18516" y="-164"/>
                    <a:pt x="16879" y="-39"/>
                    <a:pt x="14425" y="1085"/>
                  </a:cubicBezTo>
                  <a:cubicBezTo>
                    <a:pt x="11970" y="2208"/>
                    <a:pt x="8698" y="4331"/>
                    <a:pt x="5916" y="6953"/>
                  </a:cubicBezTo>
                  <a:cubicBezTo>
                    <a:pt x="3134" y="9575"/>
                    <a:pt x="843" y="12696"/>
                    <a:pt x="189" y="15006"/>
                  </a:cubicBezTo>
                  <a:cubicBezTo>
                    <a:pt x="-466" y="17316"/>
                    <a:pt x="516" y="18814"/>
                    <a:pt x="4279" y="19750"/>
                  </a:cubicBezTo>
                  <a:cubicBezTo>
                    <a:pt x="8043" y="20687"/>
                    <a:pt x="14589" y="21061"/>
                    <a:pt x="21134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776799" y="6173904"/>
              <a:ext cx="125836" cy="34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518" fill="norm" stroke="1" extrusionOk="0">
                  <a:moveTo>
                    <a:pt x="2703" y="5285"/>
                  </a:moveTo>
                  <a:cubicBezTo>
                    <a:pt x="2349" y="10260"/>
                    <a:pt x="1995" y="15234"/>
                    <a:pt x="1640" y="18049"/>
                  </a:cubicBezTo>
                  <a:cubicBezTo>
                    <a:pt x="1286" y="20863"/>
                    <a:pt x="932" y="21518"/>
                    <a:pt x="578" y="21518"/>
                  </a:cubicBezTo>
                  <a:cubicBezTo>
                    <a:pt x="224" y="21518"/>
                    <a:pt x="-130" y="20863"/>
                    <a:pt x="47" y="18573"/>
                  </a:cubicBezTo>
                  <a:cubicBezTo>
                    <a:pt x="224" y="16282"/>
                    <a:pt x="932" y="12354"/>
                    <a:pt x="2526" y="9147"/>
                  </a:cubicBezTo>
                  <a:cubicBezTo>
                    <a:pt x="4119" y="5940"/>
                    <a:pt x="6598" y="3453"/>
                    <a:pt x="8545" y="2013"/>
                  </a:cubicBezTo>
                  <a:cubicBezTo>
                    <a:pt x="10493" y="573"/>
                    <a:pt x="11909" y="180"/>
                    <a:pt x="13503" y="49"/>
                  </a:cubicBezTo>
                  <a:cubicBezTo>
                    <a:pt x="15096" y="-82"/>
                    <a:pt x="16867" y="49"/>
                    <a:pt x="18106" y="442"/>
                  </a:cubicBezTo>
                  <a:cubicBezTo>
                    <a:pt x="19345" y="834"/>
                    <a:pt x="20054" y="1489"/>
                    <a:pt x="20585" y="2471"/>
                  </a:cubicBezTo>
                  <a:cubicBezTo>
                    <a:pt x="21116" y="3453"/>
                    <a:pt x="21470" y="4762"/>
                    <a:pt x="20054" y="5940"/>
                  </a:cubicBezTo>
                  <a:cubicBezTo>
                    <a:pt x="18637" y="7118"/>
                    <a:pt x="15450" y="8165"/>
                    <a:pt x="12972" y="8558"/>
                  </a:cubicBezTo>
                  <a:cubicBezTo>
                    <a:pt x="10493" y="8951"/>
                    <a:pt x="8722" y="8689"/>
                    <a:pt x="6952" y="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983455" y="6227615"/>
              <a:ext cx="12701" cy="25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21600" y="0"/>
                  </a:moveTo>
                  <a:cubicBezTo>
                    <a:pt x="21600" y="5268"/>
                    <a:pt x="21600" y="10537"/>
                    <a:pt x="19800" y="13610"/>
                  </a:cubicBezTo>
                  <a:cubicBezTo>
                    <a:pt x="18000" y="16683"/>
                    <a:pt x="14400" y="17561"/>
                    <a:pt x="10800" y="18702"/>
                  </a:cubicBezTo>
                  <a:cubicBezTo>
                    <a:pt x="7200" y="19844"/>
                    <a:pt x="3600" y="21249"/>
                    <a:pt x="1800" y="21424"/>
                  </a:cubicBezTo>
                  <a:cubicBezTo>
                    <a:pt x="0" y="21600"/>
                    <a:pt x="0" y="20546"/>
                    <a:pt x="0" y="19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984917" y="6176815"/>
              <a:ext cx="182689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567" y="21600"/>
                  </a:moveTo>
                  <a:cubicBezTo>
                    <a:pt x="76" y="18831"/>
                    <a:pt x="-415" y="16062"/>
                    <a:pt x="567" y="13846"/>
                  </a:cubicBezTo>
                  <a:cubicBezTo>
                    <a:pt x="1549" y="11631"/>
                    <a:pt x="4003" y="9969"/>
                    <a:pt x="7685" y="7754"/>
                  </a:cubicBezTo>
                  <a:cubicBezTo>
                    <a:pt x="11367" y="5538"/>
                    <a:pt x="16276" y="2769"/>
                    <a:pt x="211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964405" y="6329215"/>
              <a:ext cx="152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1218405" y="6119665"/>
              <a:ext cx="108798" cy="401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463" fill="norm" stroke="1" extrusionOk="0">
                  <a:moveTo>
                    <a:pt x="1223" y="0"/>
                  </a:moveTo>
                  <a:cubicBezTo>
                    <a:pt x="4483" y="792"/>
                    <a:pt x="7743" y="1583"/>
                    <a:pt x="11208" y="3393"/>
                  </a:cubicBezTo>
                  <a:cubicBezTo>
                    <a:pt x="14672" y="5202"/>
                    <a:pt x="18340" y="8029"/>
                    <a:pt x="19970" y="10574"/>
                  </a:cubicBezTo>
                  <a:cubicBezTo>
                    <a:pt x="21600" y="13118"/>
                    <a:pt x="21192" y="15380"/>
                    <a:pt x="18747" y="17190"/>
                  </a:cubicBezTo>
                  <a:cubicBezTo>
                    <a:pt x="16302" y="18999"/>
                    <a:pt x="11819" y="20356"/>
                    <a:pt x="8355" y="20978"/>
                  </a:cubicBezTo>
                  <a:cubicBezTo>
                    <a:pt x="4891" y="21600"/>
                    <a:pt x="2445" y="21487"/>
                    <a:pt x="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504155" y="6291115"/>
              <a:ext cx="1270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1472405" y="6411765"/>
              <a:ext cx="1714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5867" y="17280"/>
                    <a:pt x="11733" y="21600"/>
                    <a:pt x="15333" y="19440"/>
                  </a:cubicBezTo>
                  <a:cubicBezTo>
                    <a:pt x="18933" y="17280"/>
                    <a:pt x="20267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1884644" y="6164731"/>
              <a:ext cx="156224" cy="23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0970" fill="norm" stroke="1" extrusionOk="0">
                  <a:moveTo>
                    <a:pt x="16268" y="2811"/>
                  </a:moveTo>
                  <a:cubicBezTo>
                    <a:pt x="15984" y="1665"/>
                    <a:pt x="15700" y="518"/>
                    <a:pt x="14847" y="135"/>
                  </a:cubicBezTo>
                  <a:cubicBezTo>
                    <a:pt x="13995" y="-247"/>
                    <a:pt x="12573" y="135"/>
                    <a:pt x="10158" y="1856"/>
                  </a:cubicBezTo>
                  <a:cubicBezTo>
                    <a:pt x="7742" y="3576"/>
                    <a:pt x="4331" y="6634"/>
                    <a:pt x="2342" y="9311"/>
                  </a:cubicBezTo>
                  <a:cubicBezTo>
                    <a:pt x="352" y="11987"/>
                    <a:pt x="-216" y="14280"/>
                    <a:pt x="68" y="16288"/>
                  </a:cubicBezTo>
                  <a:cubicBezTo>
                    <a:pt x="352" y="18295"/>
                    <a:pt x="1489" y="20015"/>
                    <a:pt x="3479" y="20684"/>
                  </a:cubicBezTo>
                  <a:cubicBezTo>
                    <a:pt x="5468" y="21353"/>
                    <a:pt x="8310" y="20971"/>
                    <a:pt x="11437" y="18199"/>
                  </a:cubicBezTo>
                  <a:cubicBezTo>
                    <a:pt x="14563" y="15427"/>
                    <a:pt x="17973" y="10266"/>
                    <a:pt x="19679" y="7112"/>
                  </a:cubicBezTo>
                  <a:cubicBezTo>
                    <a:pt x="21384" y="3958"/>
                    <a:pt x="21384" y="2811"/>
                    <a:pt x="19821" y="1856"/>
                  </a:cubicBezTo>
                  <a:cubicBezTo>
                    <a:pt x="18258" y="900"/>
                    <a:pt x="15131" y="135"/>
                    <a:pt x="13000" y="326"/>
                  </a:cubicBezTo>
                  <a:cubicBezTo>
                    <a:pt x="10868" y="518"/>
                    <a:pt x="9731" y="1665"/>
                    <a:pt x="8595" y="2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2094705" y="6303815"/>
              <a:ext cx="38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2292838" y="6100615"/>
              <a:ext cx="182868" cy="31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45" fill="norm" stroke="1" extrusionOk="0">
                  <a:moveTo>
                    <a:pt x="21450" y="882"/>
                  </a:moveTo>
                  <a:cubicBezTo>
                    <a:pt x="20457" y="441"/>
                    <a:pt x="19464" y="0"/>
                    <a:pt x="18347" y="0"/>
                  </a:cubicBezTo>
                  <a:cubicBezTo>
                    <a:pt x="17229" y="0"/>
                    <a:pt x="15988" y="441"/>
                    <a:pt x="13629" y="2131"/>
                  </a:cubicBezTo>
                  <a:cubicBezTo>
                    <a:pt x="11271" y="3820"/>
                    <a:pt x="7795" y="6759"/>
                    <a:pt x="5312" y="9624"/>
                  </a:cubicBezTo>
                  <a:cubicBezTo>
                    <a:pt x="2829" y="12490"/>
                    <a:pt x="1340" y="15282"/>
                    <a:pt x="595" y="17045"/>
                  </a:cubicBezTo>
                  <a:cubicBezTo>
                    <a:pt x="-150" y="18808"/>
                    <a:pt x="-150" y="19543"/>
                    <a:pt x="347" y="20131"/>
                  </a:cubicBezTo>
                  <a:cubicBezTo>
                    <a:pt x="843" y="20718"/>
                    <a:pt x="1836" y="21159"/>
                    <a:pt x="3078" y="21380"/>
                  </a:cubicBezTo>
                  <a:cubicBezTo>
                    <a:pt x="4319" y="21600"/>
                    <a:pt x="5809" y="21600"/>
                    <a:pt x="7050" y="21380"/>
                  </a:cubicBezTo>
                  <a:cubicBezTo>
                    <a:pt x="8291" y="21159"/>
                    <a:pt x="9284" y="20718"/>
                    <a:pt x="10278" y="20204"/>
                  </a:cubicBezTo>
                  <a:cubicBezTo>
                    <a:pt x="11271" y="19690"/>
                    <a:pt x="12264" y="19102"/>
                    <a:pt x="12636" y="18441"/>
                  </a:cubicBezTo>
                  <a:cubicBezTo>
                    <a:pt x="13009" y="17780"/>
                    <a:pt x="12760" y="17045"/>
                    <a:pt x="12016" y="16604"/>
                  </a:cubicBezTo>
                  <a:cubicBezTo>
                    <a:pt x="11271" y="16163"/>
                    <a:pt x="10029" y="16016"/>
                    <a:pt x="8043" y="16090"/>
                  </a:cubicBezTo>
                  <a:cubicBezTo>
                    <a:pt x="6057" y="16163"/>
                    <a:pt x="3326" y="16457"/>
                    <a:pt x="595" y="16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2983705" y="6418115"/>
              <a:ext cx="444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3358355" y="5986399"/>
              <a:ext cx="117878" cy="41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1486" fill="norm" stroke="1" extrusionOk="0">
                  <a:moveTo>
                    <a:pt x="0" y="9864"/>
                  </a:moveTo>
                  <a:cubicBezTo>
                    <a:pt x="372" y="9315"/>
                    <a:pt x="745" y="8767"/>
                    <a:pt x="931" y="8767"/>
                  </a:cubicBezTo>
                  <a:cubicBezTo>
                    <a:pt x="1117" y="8767"/>
                    <a:pt x="1117" y="9315"/>
                    <a:pt x="1117" y="11344"/>
                  </a:cubicBezTo>
                  <a:cubicBezTo>
                    <a:pt x="1117" y="13372"/>
                    <a:pt x="1117" y="16881"/>
                    <a:pt x="1117" y="18909"/>
                  </a:cubicBezTo>
                  <a:cubicBezTo>
                    <a:pt x="1117" y="20938"/>
                    <a:pt x="1117" y="21486"/>
                    <a:pt x="1117" y="21486"/>
                  </a:cubicBezTo>
                  <a:cubicBezTo>
                    <a:pt x="1117" y="21486"/>
                    <a:pt x="1117" y="20938"/>
                    <a:pt x="1490" y="18526"/>
                  </a:cubicBezTo>
                  <a:cubicBezTo>
                    <a:pt x="1862" y="16113"/>
                    <a:pt x="2607" y="11837"/>
                    <a:pt x="3910" y="8658"/>
                  </a:cubicBezTo>
                  <a:cubicBezTo>
                    <a:pt x="5214" y="5478"/>
                    <a:pt x="7076" y="3395"/>
                    <a:pt x="8938" y="2079"/>
                  </a:cubicBezTo>
                  <a:cubicBezTo>
                    <a:pt x="10800" y="763"/>
                    <a:pt x="12662" y="215"/>
                    <a:pt x="14524" y="50"/>
                  </a:cubicBezTo>
                  <a:cubicBezTo>
                    <a:pt x="16386" y="-114"/>
                    <a:pt x="18248" y="105"/>
                    <a:pt x="19552" y="982"/>
                  </a:cubicBezTo>
                  <a:cubicBezTo>
                    <a:pt x="20855" y="1860"/>
                    <a:pt x="21600" y="3395"/>
                    <a:pt x="18993" y="5204"/>
                  </a:cubicBezTo>
                  <a:cubicBezTo>
                    <a:pt x="16386" y="7013"/>
                    <a:pt x="10428" y="9096"/>
                    <a:pt x="4469" y="1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3451161" y="6240315"/>
              <a:ext cx="154845" cy="1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20" fill="norm" stroke="1" extrusionOk="0">
                  <a:moveTo>
                    <a:pt x="337" y="9023"/>
                  </a:moveTo>
                  <a:cubicBezTo>
                    <a:pt x="45" y="7656"/>
                    <a:pt x="-247" y="6289"/>
                    <a:pt x="337" y="5468"/>
                  </a:cubicBezTo>
                  <a:cubicBezTo>
                    <a:pt x="921" y="4648"/>
                    <a:pt x="2380" y="4375"/>
                    <a:pt x="3839" y="4238"/>
                  </a:cubicBezTo>
                  <a:cubicBezTo>
                    <a:pt x="5299" y="4101"/>
                    <a:pt x="6758" y="4101"/>
                    <a:pt x="8656" y="5468"/>
                  </a:cubicBezTo>
                  <a:cubicBezTo>
                    <a:pt x="10553" y="6835"/>
                    <a:pt x="12888" y="9570"/>
                    <a:pt x="13910" y="12304"/>
                  </a:cubicBezTo>
                  <a:cubicBezTo>
                    <a:pt x="14931" y="15038"/>
                    <a:pt x="14639" y="17772"/>
                    <a:pt x="13764" y="19413"/>
                  </a:cubicBezTo>
                  <a:cubicBezTo>
                    <a:pt x="12888" y="21053"/>
                    <a:pt x="11429" y="21600"/>
                    <a:pt x="10407" y="21190"/>
                  </a:cubicBezTo>
                  <a:cubicBezTo>
                    <a:pt x="9385" y="20780"/>
                    <a:pt x="8802" y="19413"/>
                    <a:pt x="9094" y="16542"/>
                  </a:cubicBezTo>
                  <a:cubicBezTo>
                    <a:pt x="9385" y="13671"/>
                    <a:pt x="10553" y="9296"/>
                    <a:pt x="12742" y="6289"/>
                  </a:cubicBezTo>
                  <a:cubicBezTo>
                    <a:pt x="14931" y="3281"/>
                    <a:pt x="18142" y="1641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3727161" y="6052466"/>
              <a:ext cx="183645" cy="35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42" fill="norm" stroke="1" extrusionOk="0">
                  <a:moveTo>
                    <a:pt x="21296" y="4010"/>
                  </a:moveTo>
                  <a:cubicBezTo>
                    <a:pt x="21296" y="3379"/>
                    <a:pt x="21296" y="2747"/>
                    <a:pt x="21173" y="2053"/>
                  </a:cubicBezTo>
                  <a:cubicBezTo>
                    <a:pt x="21051" y="1358"/>
                    <a:pt x="20805" y="600"/>
                    <a:pt x="19946" y="221"/>
                  </a:cubicBezTo>
                  <a:cubicBezTo>
                    <a:pt x="19087" y="-158"/>
                    <a:pt x="17614" y="-158"/>
                    <a:pt x="14914" y="1105"/>
                  </a:cubicBezTo>
                  <a:cubicBezTo>
                    <a:pt x="12214" y="2368"/>
                    <a:pt x="8287" y="4895"/>
                    <a:pt x="5341" y="7737"/>
                  </a:cubicBezTo>
                  <a:cubicBezTo>
                    <a:pt x="2396" y="10579"/>
                    <a:pt x="432" y="13737"/>
                    <a:pt x="64" y="15884"/>
                  </a:cubicBezTo>
                  <a:cubicBezTo>
                    <a:pt x="-304" y="18031"/>
                    <a:pt x="923" y="19168"/>
                    <a:pt x="3501" y="19926"/>
                  </a:cubicBezTo>
                  <a:cubicBezTo>
                    <a:pt x="6078" y="20684"/>
                    <a:pt x="10005" y="21063"/>
                    <a:pt x="13932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3956345" y="6095980"/>
              <a:ext cx="249078" cy="26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86" fill="norm" stroke="1" extrusionOk="0">
                  <a:moveTo>
                    <a:pt x="3719" y="4926"/>
                  </a:moveTo>
                  <a:cubicBezTo>
                    <a:pt x="3174" y="8976"/>
                    <a:pt x="2630" y="13026"/>
                    <a:pt x="2267" y="15557"/>
                  </a:cubicBezTo>
                  <a:cubicBezTo>
                    <a:pt x="1904" y="18088"/>
                    <a:pt x="1722" y="19100"/>
                    <a:pt x="1359" y="19944"/>
                  </a:cubicBezTo>
                  <a:cubicBezTo>
                    <a:pt x="996" y="20788"/>
                    <a:pt x="452" y="21463"/>
                    <a:pt x="179" y="21379"/>
                  </a:cubicBezTo>
                  <a:cubicBezTo>
                    <a:pt x="-93" y="21294"/>
                    <a:pt x="-93" y="20450"/>
                    <a:pt x="452" y="17751"/>
                  </a:cubicBezTo>
                  <a:cubicBezTo>
                    <a:pt x="996" y="15051"/>
                    <a:pt x="2085" y="10494"/>
                    <a:pt x="2902" y="7541"/>
                  </a:cubicBezTo>
                  <a:cubicBezTo>
                    <a:pt x="3719" y="4588"/>
                    <a:pt x="4263" y="3238"/>
                    <a:pt x="4899" y="2226"/>
                  </a:cubicBezTo>
                  <a:cubicBezTo>
                    <a:pt x="5534" y="1213"/>
                    <a:pt x="6260" y="538"/>
                    <a:pt x="6714" y="622"/>
                  </a:cubicBezTo>
                  <a:cubicBezTo>
                    <a:pt x="7168" y="707"/>
                    <a:pt x="7349" y="1551"/>
                    <a:pt x="7621" y="2394"/>
                  </a:cubicBezTo>
                  <a:cubicBezTo>
                    <a:pt x="7894" y="3238"/>
                    <a:pt x="8257" y="4082"/>
                    <a:pt x="9346" y="4588"/>
                  </a:cubicBezTo>
                  <a:cubicBezTo>
                    <a:pt x="10435" y="5094"/>
                    <a:pt x="12250" y="5263"/>
                    <a:pt x="14065" y="4588"/>
                  </a:cubicBezTo>
                  <a:cubicBezTo>
                    <a:pt x="15880" y="3913"/>
                    <a:pt x="17695" y="2394"/>
                    <a:pt x="18966" y="1382"/>
                  </a:cubicBezTo>
                  <a:cubicBezTo>
                    <a:pt x="20236" y="369"/>
                    <a:pt x="20962" y="-137"/>
                    <a:pt x="21235" y="32"/>
                  </a:cubicBezTo>
                  <a:cubicBezTo>
                    <a:pt x="21507" y="201"/>
                    <a:pt x="21325" y="1044"/>
                    <a:pt x="20781" y="3491"/>
                  </a:cubicBezTo>
                  <a:cubicBezTo>
                    <a:pt x="20236" y="5938"/>
                    <a:pt x="19329" y="9988"/>
                    <a:pt x="18966" y="13110"/>
                  </a:cubicBezTo>
                  <a:cubicBezTo>
                    <a:pt x="18603" y="16232"/>
                    <a:pt x="18784" y="18425"/>
                    <a:pt x="18966" y="20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4277882" y="6079407"/>
              <a:ext cx="142144" cy="29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14" fill="norm" stroke="1" extrusionOk="0">
                  <a:moveTo>
                    <a:pt x="8760" y="1068"/>
                  </a:moveTo>
                  <a:cubicBezTo>
                    <a:pt x="6854" y="6088"/>
                    <a:pt x="4948" y="11107"/>
                    <a:pt x="3837" y="14150"/>
                  </a:cubicBezTo>
                  <a:cubicBezTo>
                    <a:pt x="2725" y="17192"/>
                    <a:pt x="2407" y="18257"/>
                    <a:pt x="2248" y="18333"/>
                  </a:cubicBezTo>
                  <a:cubicBezTo>
                    <a:pt x="2090" y="18409"/>
                    <a:pt x="2090" y="17496"/>
                    <a:pt x="3201" y="15062"/>
                  </a:cubicBezTo>
                  <a:cubicBezTo>
                    <a:pt x="4313" y="12628"/>
                    <a:pt x="6537" y="8674"/>
                    <a:pt x="8125" y="6240"/>
                  </a:cubicBezTo>
                  <a:cubicBezTo>
                    <a:pt x="9713" y="3806"/>
                    <a:pt x="10666" y="2893"/>
                    <a:pt x="11778" y="2057"/>
                  </a:cubicBezTo>
                  <a:cubicBezTo>
                    <a:pt x="12890" y="1220"/>
                    <a:pt x="14160" y="459"/>
                    <a:pt x="15590" y="155"/>
                  </a:cubicBezTo>
                  <a:cubicBezTo>
                    <a:pt x="17019" y="-149"/>
                    <a:pt x="18607" y="3"/>
                    <a:pt x="19719" y="536"/>
                  </a:cubicBezTo>
                  <a:cubicBezTo>
                    <a:pt x="20831" y="1068"/>
                    <a:pt x="21466" y="1981"/>
                    <a:pt x="21307" y="4490"/>
                  </a:cubicBezTo>
                  <a:cubicBezTo>
                    <a:pt x="21148" y="7000"/>
                    <a:pt x="20195" y="11107"/>
                    <a:pt x="17654" y="14150"/>
                  </a:cubicBezTo>
                  <a:cubicBezTo>
                    <a:pt x="15113" y="17192"/>
                    <a:pt x="10984" y="19169"/>
                    <a:pt x="8125" y="20234"/>
                  </a:cubicBezTo>
                  <a:cubicBezTo>
                    <a:pt x="5266" y="21299"/>
                    <a:pt x="3678" y="21451"/>
                    <a:pt x="2407" y="21223"/>
                  </a:cubicBezTo>
                  <a:cubicBezTo>
                    <a:pt x="1137" y="20995"/>
                    <a:pt x="184" y="20386"/>
                    <a:pt x="25" y="19626"/>
                  </a:cubicBezTo>
                  <a:cubicBezTo>
                    <a:pt x="-134" y="18865"/>
                    <a:pt x="501" y="17952"/>
                    <a:pt x="1137" y="17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4387055" y="6041019"/>
              <a:ext cx="157047" cy="37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96" fill="norm" stroke="1" extrusionOk="0">
                  <a:moveTo>
                    <a:pt x="12960" y="878"/>
                  </a:moveTo>
                  <a:cubicBezTo>
                    <a:pt x="14112" y="387"/>
                    <a:pt x="15264" y="-104"/>
                    <a:pt x="16416" y="19"/>
                  </a:cubicBezTo>
                  <a:cubicBezTo>
                    <a:pt x="17568" y="141"/>
                    <a:pt x="18720" y="878"/>
                    <a:pt x="19728" y="2535"/>
                  </a:cubicBezTo>
                  <a:cubicBezTo>
                    <a:pt x="20736" y="4191"/>
                    <a:pt x="21600" y="6769"/>
                    <a:pt x="21312" y="9101"/>
                  </a:cubicBezTo>
                  <a:cubicBezTo>
                    <a:pt x="21024" y="11432"/>
                    <a:pt x="19584" y="13519"/>
                    <a:pt x="16560" y="15544"/>
                  </a:cubicBezTo>
                  <a:cubicBezTo>
                    <a:pt x="13536" y="17569"/>
                    <a:pt x="8928" y="19532"/>
                    <a:pt x="5904" y="20514"/>
                  </a:cubicBezTo>
                  <a:cubicBezTo>
                    <a:pt x="2880" y="21496"/>
                    <a:pt x="1440" y="21496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4641055" y="6224621"/>
              <a:ext cx="14605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757" y="11918"/>
                    <a:pt x="7513" y="3818"/>
                    <a:pt x="11113" y="1118"/>
                  </a:cubicBezTo>
                  <a:cubicBezTo>
                    <a:pt x="14713" y="-1582"/>
                    <a:pt x="1815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4622005" y="6329215"/>
              <a:ext cx="13970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3600" y="8100"/>
                    <a:pt x="7200" y="16200"/>
                    <a:pt x="10800" y="18900"/>
                  </a:cubicBezTo>
                  <a:cubicBezTo>
                    <a:pt x="14400" y="21600"/>
                    <a:pt x="18000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4905268" y="6125451"/>
              <a:ext cx="108640" cy="19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058" fill="norm" stroke="1" extrusionOk="0">
                  <a:moveTo>
                    <a:pt x="17596" y="750"/>
                  </a:moveTo>
                  <a:cubicBezTo>
                    <a:pt x="15558" y="291"/>
                    <a:pt x="13521" y="-169"/>
                    <a:pt x="11890" y="61"/>
                  </a:cubicBezTo>
                  <a:cubicBezTo>
                    <a:pt x="10260" y="291"/>
                    <a:pt x="9038" y="1210"/>
                    <a:pt x="7204" y="3508"/>
                  </a:cubicBezTo>
                  <a:cubicBezTo>
                    <a:pt x="5370" y="5805"/>
                    <a:pt x="2924" y="9482"/>
                    <a:pt x="1498" y="12469"/>
                  </a:cubicBezTo>
                  <a:cubicBezTo>
                    <a:pt x="72" y="15457"/>
                    <a:pt x="-336" y="17754"/>
                    <a:pt x="275" y="19248"/>
                  </a:cubicBezTo>
                  <a:cubicBezTo>
                    <a:pt x="887" y="20742"/>
                    <a:pt x="2517" y="21431"/>
                    <a:pt x="6185" y="20857"/>
                  </a:cubicBezTo>
                  <a:cubicBezTo>
                    <a:pt x="9853" y="20282"/>
                    <a:pt x="15558" y="18444"/>
                    <a:pt x="18411" y="15227"/>
                  </a:cubicBezTo>
                  <a:cubicBezTo>
                    <a:pt x="21264" y="12010"/>
                    <a:pt x="21264" y="7414"/>
                    <a:pt x="20449" y="4771"/>
                  </a:cubicBezTo>
                  <a:cubicBezTo>
                    <a:pt x="19634" y="2129"/>
                    <a:pt x="18004" y="1440"/>
                    <a:pt x="16170" y="1325"/>
                  </a:cubicBezTo>
                  <a:cubicBezTo>
                    <a:pt x="14336" y="1210"/>
                    <a:pt x="12298" y="1669"/>
                    <a:pt x="10260" y="2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5091905" y="6259365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5142705" y="6069398"/>
              <a:ext cx="160469" cy="27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559" fill="norm" stroke="1" extrusionOk="0">
                  <a:moveTo>
                    <a:pt x="5891" y="4377"/>
                  </a:moveTo>
                  <a:cubicBezTo>
                    <a:pt x="8135" y="3068"/>
                    <a:pt x="10379" y="1759"/>
                    <a:pt x="12203" y="1023"/>
                  </a:cubicBezTo>
                  <a:cubicBezTo>
                    <a:pt x="14026" y="286"/>
                    <a:pt x="15429" y="123"/>
                    <a:pt x="16831" y="41"/>
                  </a:cubicBezTo>
                  <a:cubicBezTo>
                    <a:pt x="18234" y="-41"/>
                    <a:pt x="19636" y="-41"/>
                    <a:pt x="20478" y="450"/>
                  </a:cubicBezTo>
                  <a:cubicBezTo>
                    <a:pt x="21319" y="941"/>
                    <a:pt x="21600" y="1923"/>
                    <a:pt x="20758" y="3068"/>
                  </a:cubicBezTo>
                  <a:cubicBezTo>
                    <a:pt x="19917" y="4214"/>
                    <a:pt x="17953" y="5523"/>
                    <a:pt x="16410" y="6423"/>
                  </a:cubicBezTo>
                  <a:cubicBezTo>
                    <a:pt x="14868" y="7323"/>
                    <a:pt x="13745" y="7814"/>
                    <a:pt x="13605" y="8386"/>
                  </a:cubicBezTo>
                  <a:cubicBezTo>
                    <a:pt x="13465" y="8959"/>
                    <a:pt x="14306" y="9614"/>
                    <a:pt x="15429" y="10186"/>
                  </a:cubicBezTo>
                  <a:cubicBezTo>
                    <a:pt x="16551" y="10759"/>
                    <a:pt x="17953" y="11250"/>
                    <a:pt x="18514" y="12314"/>
                  </a:cubicBezTo>
                  <a:cubicBezTo>
                    <a:pt x="19075" y="13377"/>
                    <a:pt x="18795" y="15014"/>
                    <a:pt x="15569" y="16650"/>
                  </a:cubicBezTo>
                  <a:cubicBezTo>
                    <a:pt x="12343" y="18286"/>
                    <a:pt x="6171" y="19923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5276055" y="6360965"/>
              <a:ext cx="1079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5714205" y="5898359"/>
              <a:ext cx="170508" cy="44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54" fill="norm" stroke="1" extrusionOk="0">
                  <a:moveTo>
                    <a:pt x="0" y="10396"/>
                  </a:moveTo>
                  <a:cubicBezTo>
                    <a:pt x="267" y="13774"/>
                    <a:pt x="533" y="17152"/>
                    <a:pt x="667" y="19097"/>
                  </a:cubicBezTo>
                  <a:cubicBezTo>
                    <a:pt x="800" y="21042"/>
                    <a:pt x="800" y="21554"/>
                    <a:pt x="933" y="21554"/>
                  </a:cubicBezTo>
                  <a:cubicBezTo>
                    <a:pt x="1067" y="21554"/>
                    <a:pt x="1333" y="21042"/>
                    <a:pt x="2133" y="18790"/>
                  </a:cubicBezTo>
                  <a:cubicBezTo>
                    <a:pt x="2933" y="16538"/>
                    <a:pt x="4267" y="12545"/>
                    <a:pt x="6267" y="9270"/>
                  </a:cubicBezTo>
                  <a:cubicBezTo>
                    <a:pt x="8267" y="5994"/>
                    <a:pt x="10933" y="3435"/>
                    <a:pt x="12667" y="1950"/>
                  </a:cubicBezTo>
                  <a:cubicBezTo>
                    <a:pt x="14400" y="466"/>
                    <a:pt x="15200" y="56"/>
                    <a:pt x="16267" y="5"/>
                  </a:cubicBezTo>
                  <a:cubicBezTo>
                    <a:pt x="17333" y="-46"/>
                    <a:pt x="18667" y="261"/>
                    <a:pt x="19733" y="927"/>
                  </a:cubicBezTo>
                  <a:cubicBezTo>
                    <a:pt x="20800" y="1592"/>
                    <a:pt x="21600" y="2616"/>
                    <a:pt x="21467" y="3793"/>
                  </a:cubicBezTo>
                  <a:cubicBezTo>
                    <a:pt x="21333" y="4970"/>
                    <a:pt x="20267" y="6301"/>
                    <a:pt x="17600" y="7273"/>
                  </a:cubicBezTo>
                  <a:cubicBezTo>
                    <a:pt x="14933" y="8246"/>
                    <a:pt x="10667" y="8860"/>
                    <a:pt x="6400" y="9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5815805" y="6132365"/>
              <a:ext cx="165101" cy="15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9632"/>
                  </a:moveTo>
                  <a:cubicBezTo>
                    <a:pt x="1108" y="8757"/>
                    <a:pt x="2215" y="7881"/>
                    <a:pt x="4154" y="8027"/>
                  </a:cubicBezTo>
                  <a:cubicBezTo>
                    <a:pt x="6092" y="8173"/>
                    <a:pt x="8862" y="9341"/>
                    <a:pt x="10523" y="10654"/>
                  </a:cubicBezTo>
                  <a:cubicBezTo>
                    <a:pt x="12185" y="11968"/>
                    <a:pt x="12738" y="13427"/>
                    <a:pt x="12877" y="15178"/>
                  </a:cubicBezTo>
                  <a:cubicBezTo>
                    <a:pt x="13015" y="16930"/>
                    <a:pt x="12738" y="18973"/>
                    <a:pt x="11769" y="20141"/>
                  </a:cubicBezTo>
                  <a:cubicBezTo>
                    <a:pt x="10800" y="21308"/>
                    <a:pt x="9138" y="21600"/>
                    <a:pt x="8169" y="20578"/>
                  </a:cubicBezTo>
                  <a:cubicBezTo>
                    <a:pt x="7200" y="19557"/>
                    <a:pt x="6923" y="17222"/>
                    <a:pt x="8308" y="13865"/>
                  </a:cubicBezTo>
                  <a:cubicBezTo>
                    <a:pt x="9692" y="10508"/>
                    <a:pt x="12738" y="6130"/>
                    <a:pt x="15231" y="3649"/>
                  </a:cubicBezTo>
                  <a:cubicBezTo>
                    <a:pt x="17723" y="1168"/>
                    <a:pt x="19662" y="5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6043920" y="6022660"/>
              <a:ext cx="165586" cy="28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87" fill="norm" stroke="1" extrusionOk="0">
                  <a:moveTo>
                    <a:pt x="21389" y="1994"/>
                  </a:moveTo>
                  <a:cubicBezTo>
                    <a:pt x="21116" y="1217"/>
                    <a:pt x="20842" y="440"/>
                    <a:pt x="19885" y="129"/>
                  </a:cubicBezTo>
                  <a:cubicBezTo>
                    <a:pt x="18928" y="-182"/>
                    <a:pt x="17288" y="-27"/>
                    <a:pt x="14280" y="1683"/>
                  </a:cubicBezTo>
                  <a:cubicBezTo>
                    <a:pt x="11273" y="3392"/>
                    <a:pt x="6898" y="6655"/>
                    <a:pt x="4164" y="9841"/>
                  </a:cubicBezTo>
                  <a:cubicBezTo>
                    <a:pt x="1430" y="13027"/>
                    <a:pt x="336" y="16135"/>
                    <a:pt x="62" y="18077"/>
                  </a:cubicBezTo>
                  <a:cubicBezTo>
                    <a:pt x="-211" y="20019"/>
                    <a:pt x="336" y="20796"/>
                    <a:pt x="3207" y="21107"/>
                  </a:cubicBezTo>
                  <a:cubicBezTo>
                    <a:pt x="6078" y="21418"/>
                    <a:pt x="11273" y="21263"/>
                    <a:pt x="16467" y="21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6234905" y="6047137"/>
              <a:ext cx="209551" cy="53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9" fill="norm" stroke="1" extrusionOk="0">
                  <a:moveTo>
                    <a:pt x="0" y="20989"/>
                  </a:moveTo>
                  <a:cubicBezTo>
                    <a:pt x="218" y="16835"/>
                    <a:pt x="436" y="12681"/>
                    <a:pt x="3491" y="8943"/>
                  </a:cubicBezTo>
                  <a:cubicBezTo>
                    <a:pt x="6545" y="5204"/>
                    <a:pt x="12436" y="1881"/>
                    <a:pt x="15927" y="635"/>
                  </a:cubicBezTo>
                  <a:cubicBezTo>
                    <a:pt x="19418" y="-611"/>
                    <a:pt x="20509" y="220"/>
                    <a:pt x="21600" y="1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6276911" y="6075215"/>
              <a:ext cx="89372" cy="24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7" h="21518" fill="norm" stroke="1" extrusionOk="0">
                  <a:moveTo>
                    <a:pt x="10634" y="0"/>
                  </a:moveTo>
                  <a:cubicBezTo>
                    <a:pt x="13514" y="3032"/>
                    <a:pt x="16394" y="6063"/>
                    <a:pt x="18314" y="9284"/>
                  </a:cubicBezTo>
                  <a:cubicBezTo>
                    <a:pt x="20234" y="12505"/>
                    <a:pt x="21194" y="15916"/>
                    <a:pt x="19034" y="18000"/>
                  </a:cubicBezTo>
                  <a:cubicBezTo>
                    <a:pt x="16874" y="20084"/>
                    <a:pt x="11594" y="20842"/>
                    <a:pt x="7514" y="21221"/>
                  </a:cubicBezTo>
                  <a:cubicBezTo>
                    <a:pt x="3434" y="21600"/>
                    <a:pt x="554" y="21600"/>
                    <a:pt x="74" y="21316"/>
                  </a:cubicBezTo>
                  <a:cubicBezTo>
                    <a:pt x="-406" y="21032"/>
                    <a:pt x="1514" y="20463"/>
                    <a:pt x="3674" y="19989"/>
                  </a:cubicBezTo>
                  <a:cubicBezTo>
                    <a:pt x="5834" y="19516"/>
                    <a:pt x="8234" y="19137"/>
                    <a:pt x="10634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6514305" y="6068865"/>
              <a:ext cx="215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4400"/>
                    <a:pt x="1271" y="7200"/>
                    <a:pt x="4871" y="3600"/>
                  </a:cubicBezTo>
                  <a:cubicBezTo>
                    <a:pt x="8471" y="0"/>
                    <a:pt x="1503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6530090" y="6075215"/>
              <a:ext cx="109662" cy="2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561" fill="norm" stroke="1" extrusionOk="0">
                  <a:moveTo>
                    <a:pt x="15301" y="0"/>
                  </a:moveTo>
                  <a:cubicBezTo>
                    <a:pt x="17339" y="4070"/>
                    <a:pt x="19376" y="8139"/>
                    <a:pt x="20395" y="11270"/>
                  </a:cubicBezTo>
                  <a:cubicBezTo>
                    <a:pt x="21414" y="14400"/>
                    <a:pt x="21414" y="16591"/>
                    <a:pt x="19988" y="18157"/>
                  </a:cubicBezTo>
                  <a:cubicBezTo>
                    <a:pt x="18561" y="19722"/>
                    <a:pt x="15708" y="20661"/>
                    <a:pt x="12856" y="21130"/>
                  </a:cubicBezTo>
                  <a:cubicBezTo>
                    <a:pt x="10003" y="21600"/>
                    <a:pt x="7150" y="21600"/>
                    <a:pt x="4705" y="21522"/>
                  </a:cubicBezTo>
                  <a:cubicBezTo>
                    <a:pt x="2259" y="21443"/>
                    <a:pt x="222" y="21287"/>
                    <a:pt x="18" y="20426"/>
                  </a:cubicBezTo>
                  <a:cubicBezTo>
                    <a:pt x="-186" y="19565"/>
                    <a:pt x="1444" y="18000"/>
                    <a:pt x="3074" y="16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6673055" y="6005413"/>
              <a:ext cx="144640" cy="4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87" fill="norm" stroke="1" extrusionOk="0">
                  <a:moveTo>
                    <a:pt x="13148" y="1320"/>
                  </a:moveTo>
                  <a:cubicBezTo>
                    <a:pt x="13461" y="769"/>
                    <a:pt x="13774" y="218"/>
                    <a:pt x="14713" y="52"/>
                  </a:cubicBezTo>
                  <a:cubicBezTo>
                    <a:pt x="15652" y="-113"/>
                    <a:pt x="17217" y="107"/>
                    <a:pt x="18470" y="769"/>
                  </a:cubicBezTo>
                  <a:cubicBezTo>
                    <a:pt x="19722" y="1430"/>
                    <a:pt x="20661" y="2532"/>
                    <a:pt x="21130" y="4791"/>
                  </a:cubicBezTo>
                  <a:cubicBezTo>
                    <a:pt x="21600" y="7050"/>
                    <a:pt x="21600" y="10467"/>
                    <a:pt x="19722" y="13222"/>
                  </a:cubicBezTo>
                  <a:cubicBezTo>
                    <a:pt x="17843" y="15977"/>
                    <a:pt x="14087" y="18071"/>
                    <a:pt x="10487" y="19338"/>
                  </a:cubicBezTo>
                  <a:cubicBezTo>
                    <a:pt x="6887" y="20605"/>
                    <a:pt x="3443" y="21046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6908005" y="6195865"/>
              <a:ext cx="133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6888955" y="6335565"/>
              <a:ext cx="1651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7195078" y="6125993"/>
              <a:ext cx="105685" cy="17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059" fill="norm" stroke="1" extrusionOk="0">
                  <a:moveTo>
                    <a:pt x="14982" y="2982"/>
                  </a:moveTo>
                  <a:cubicBezTo>
                    <a:pt x="13288" y="2237"/>
                    <a:pt x="11594" y="1492"/>
                    <a:pt x="10111" y="1616"/>
                  </a:cubicBezTo>
                  <a:cubicBezTo>
                    <a:pt x="8629" y="1740"/>
                    <a:pt x="7359" y="2733"/>
                    <a:pt x="5664" y="5464"/>
                  </a:cubicBezTo>
                  <a:cubicBezTo>
                    <a:pt x="3970" y="8195"/>
                    <a:pt x="1853" y="12664"/>
                    <a:pt x="794" y="15520"/>
                  </a:cubicBezTo>
                  <a:cubicBezTo>
                    <a:pt x="-265" y="18375"/>
                    <a:pt x="-265" y="19616"/>
                    <a:pt x="794" y="20361"/>
                  </a:cubicBezTo>
                  <a:cubicBezTo>
                    <a:pt x="1853" y="21106"/>
                    <a:pt x="3970" y="21354"/>
                    <a:pt x="6935" y="20609"/>
                  </a:cubicBezTo>
                  <a:cubicBezTo>
                    <a:pt x="9900" y="19864"/>
                    <a:pt x="13711" y="18126"/>
                    <a:pt x="16464" y="15147"/>
                  </a:cubicBezTo>
                  <a:cubicBezTo>
                    <a:pt x="19217" y="12168"/>
                    <a:pt x="20911" y="7947"/>
                    <a:pt x="21123" y="5340"/>
                  </a:cubicBezTo>
                  <a:cubicBezTo>
                    <a:pt x="21335" y="2733"/>
                    <a:pt x="20064" y="1740"/>
                    <a:pt x="18370" y="995"/>
                  </a:cubicBezTo>
                  <a:cubicBezTo>
                    <a:pt x="16676" y="251"/>
                    <a:pt x="14559" y="-246"/>
                    <a:pt x="13288" y="126"/>
                  </a:cubicBezTo>
                  <a:cubicBezTo>
                    <a:pt x="12017" y="499"/>
                    <a:pt x="11594" y="1740"/>
                    <a:pt x="11170" y="2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7352505" y="6259365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7473155" y="6157765"/>
              <a:ext cx="317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800"/>
                    <a:pt x="5760" y="9600"/>
                    <a:pt x="7920" y="13100"/>
                  </a:cubicBezTo>
                  <a:cubicBezTo>
                    <a:pt x="10080" y="16600"/>
                    <a:pt x="11520" y="18800"/>
                    <a:pt x="13680" y="20000"/>
                  </a:cubicBezTo>
                  <a:cubicBezTo>
                    <a:pt x="15840" y="21200"/>
                    <a:pt x="18720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687342" y="6945165"/>
              <a:ext cx="473914" cy="38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55" fill="norm" stroke="1" extrusionOk="0">
                  <a:moveTo>
                    <a:pt x="17750" y="0"/>
                  </a:moveTo>
                  <a:cubicBezTo>
                    <a:pt x="16214" y="712"/>
                    <a:pt x="14678" y="1424"/>
                    <a:pt x="13094" y="2374"/>
                  </a:cubicBezTo>
                  <a:cubicBezTo>
                    <a:pt x="11510" y="3323"/>
                    <a:pt x="9878" y="4510"/>
                    <a:pt x="8534" y="5459"/>
                  </a:cubicBezTo>
                  <a:cubicBezTo>
                    <a:pt x="7190" y="6409"/>
                    <a:pt x="6134" y="7121"/>
                    <a:pt x="5414" y="7714"/>
                  </a:cubicBezTo>
                  <a:cubicBezTo>
                    <a:pt x="4694" y="8308"/>
                    <a:pt x="4310" y="8782"/>
                    <a:pt x="4358" y="9079"/>
                  </a:cubicBezTo>
                  <a:cubicBezTo>
                    <a:pt x="4406" y="9376"/>
                    <a:pt x="4886" y="9495"/>
                    <a:pt x="5894" y="9554"/>
                  </a:cubicBezTo>
                  <a:cubicBezTo>
                    <a:pt x="6902" y="9613"/>
                    <a:pt x="8438" y="9613"/>
                    <a:pt x="9446" y="9613"/>
                  </a:cubicBezTo>
                  <a:cubicBezTo>
                    <a:pt x="10454" y="9613"/>
                    <a:pt x="10934" y="9613"/>
                    <a:pt x="11078" y="9910"/>
                  </a:cubicBezTo>
                  <a:cubicBezTo>
                    <a:pt x="11222" y="10207"/>
                    <a:pt x="11030" y="10800"/>
                    <a:pt x="10022" y="11749"/>
                  </a:cubicBezTo>
                  <a:cubicBezTo>
                    <a:pt x="9014" y="12699"/>
                    <a:pt x="7190" y="14004"/>
                    <a:pt x="5654" y="15191"/>
                  </a:cubicBezTo>
                  <a:cubicBezTo>
                    <a:pt x="4118" y="16378"/>
                    <a:pt x="2870" y="17446"/>
                    <a:pt x="2054" y="18158"/>
                  </a:cubicBezTo>
                  <a:cubicBezTo>
                    <a:pt x="1238" y="18870"/>
                    <a:pt x="854" y="19226"/>
                    <a:pt x="518" y="19701"/>
                  </a:cubicBezTo>
                  <a:cubicBezTo>
                    <a:pt x="182" y="20176"/>
                    <a:pt x="-106" y="20769"/>
                    <a:pt x="38" y="21125"/>
                  </a:cubicBezTo>
                  <a:cubicBezTo>
                    <a:pt x="182" y="21481"/>
                    <a:pt x="758" y="21600"/>
                    <a:pt x="2054" y="21541"/>
                  </a:cubicBezTo>
                  <a:cubicBezTo>
                    <a:pt x="3350" y="21481"/>
                    <a:pt x="5366" y="21244"/>
                    <a:pt x="7910" y="20888"/>
                  </a:cubicBezTo>
                  <a:cubicBezTo>
                    <a:pt x="10454" y="20532"/>
                    <a:pt x="13526" y="20057"/>
                    <a:pt x="15878" y="19701"/>
                  </a:cubicBezTo>
                  <a:cubicBezTo>
                    <a:pt x="18230" y="19345"/>
                    <a:pt x="19862" y="19108"/>
                    <a:pt x="21494" y="18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735805" y="7529365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710405" y="7446815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812539" y="7497615"/>
              <a:ext cx="113767" cy="12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33" fill="norm" stroke="1" extrusionOk="0">
                  <a:moveTo>
                    <a:pt x="13099" y="0"/>
                  </a:moveTo>
                  <a:cubicBezTo>
                    <a:pt x="11099" y="366"/>
                    <a:pt x="9099" y="732"/>
                    <a:pt x="6899" y="2746"/>
                  </a:cubicBezTo>
                  <a:cubicBezTo>
                    <a:pt x="4699" y="4759"/>
                    <a:pt x="2299" y="8420"/>
                    <a:pt x="1099" y="11166"/>
                  </a:cubicBezTo>
                  <a:cubicBezTo>
                    <a:pt x="-101" y="13912"/>
                    <a:pt x="-101" y="15742"/>
                    <a:pt x="99" y="17573"/>
                  </a:cubicBezTo>
                  <a:cubicBezTo>
                    <a:pt x="299" y="19403"/>
                    <a:pt x="699" y="21234"/>
                    <a:pt x="4299" y="21417"/>
                  </a:cubicBezTo>
                  <a:cubicBezTo>
                    <a:pt x="7899" y="21600"/>
                    <a:pt x="14699" y="20136"/>
                    <a:pt x="21499" y="18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786605" y="7573815"/>
              <a:ext cx="1270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034255" y="7401143"/>
              <a:ext cx="374651" cy="23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0732"/>
                  </a:moveTo>
                  <a:cubicBezTo>
                    <a:pt x="1220" y="21124"/>
                    <a:pt x="2441" y="21517"/>
                    <a:pt x="3722" y="21419"/>
                  </a:cubicBezTo>
                  <a:cubicBezTo>
                    <a:pt x="5003" y="21321"/>
                    <a:pt x="6346" y="20732"/>
                    <a:pt x="7017" y="19946"/>
                  </a:cubicBezTo>
                  <a:cubicBezTo>
                    <a:pt x="7688" y="19161"/>
                    <a:pt x="7688" y="18179"/>
                    <a:pt x="7017" y="16019"/>
                  </a:cubicBezTo>
                  <a:cubicBezTo>
                    <a:pt x="6346" y="13859"/>
                    <a:pt x="5003" y="10521"/>
                    <a:pt x="4149" y="8066"/>
                  </a:cubicBezTo>
                  <a:cubicBezTo>
                    <a:pt x="3295" y="5612"/>
                    <a:pt x="2929" y="4041"/>
                    <a:pt x="3173" y="2961"/>
                  </a:cubicBezTo>
                  <a:cubicBezTo>
                    <a:pt x="3417" y="1881"/>
                    <a:pt x="4271" y="1292"/>
                    <a:pt x="5858" y="801"/>
                  </a:cubicBezTo>
                  <a:cubicBezTo>
                    <a:pt x="7444" y="310"/>
                    <a:pt x="9763" y="-83"/>
                    <a:pt x="11227" y="15"/>
                  </a:cubicBezTo>
                  <a:cubicBezTo>
                    <a:pt x="12692" y="113"/>
                    <a:pt x="13302" y="702"/>
                    <a:pt x="13668" y="1979"/>
                  </a:cubicBezTo>
                  <a:cubicBezTo>
                    <a:pt x="14034" y="3255"/>
                    <a:pt x="14156" y="5219"/>
                    <a:pt x="13851" y="7281"/>
                  </a:cubicBezTo>
                  <a:cubicBezTo>
                    <a:pt x="13546" y="9342"/>
                    <a:pt x="12814" y="11502"/>
                    <a:pt x="12325" y="13172"/>
                  </a:cubicBezTo>
                  <a:cubicBezTo>
                    <a:pt x="11837" y="14841"/>
                    <a:pt x="11593" y="16019"/>
                    <a:pt x="11837" y="16706"/>
                  </a:cubicBezTo>
                  <a:cubicBezTo>
                    <a:pt x="12081" y="17393"/>
                    <a:pt x="12814" y="17590"/>
                    <a:pt x="14522" y="17492"/>
                  </a:cubicBezTo>
                  <a:cubicBezTo>
                    <a:pt x="16231" y="17393"/>
                    <a:pt x="18915" y="17001"/>
                    <a:pt x="21600" y="16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586705" y="6861152"/>
              <a:ext cx="134971" cy="46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27" fill="norm" stroke="1" extrusionOk="0">
                  <a:moveTo>
                    <a:pt x="0" y="4446"/>
                  </a:moveTo>
                  <a:cubicBezTo>
                    <a:pt x="332" y="7365"/>
                    <a:pt x="665" y="10284"/>
                    <a:pt x="831" y="12959"/>
                  </a:cubicBezTo>
                  <a:cubicBezTo>
                    <a:pt x="997" y="15635"/>
                    <a:pt x="997" y="18068"/>
                    <a:pt x="997" y="19527"/>
                  </a:cubicBezTo>
                  <a:cubicBezTo>
                    <a:pt x="997" y="20987"/>
                    <a:pt x="997" y="21473"/>
                    <a:pt x="831" y="21424"/>
                  </a:cubicBezTo>
                  <a:cubicBezTo>
                    <a:pt x="665" y="21376"/>
                    <a:pt x="332" y="20792"/>
                    <a:pt x="166" y="18603"/>
                  </a:cubicBezTo>
                  <a:cubicBezTo>
                    <a:pt x="0" y="16414"/>
                    <a:pt x="0" y="12619"/>
                    <a:pt x="0" y="9651"/>
                  </a:cubicBezTo>
                  <a:cubicBezTo>
                    <a:pt x="0" y="6684"/>
                    <a:pt x="0" y="4543"/>
                    <a:pt x="997" y="3035"/>
                  </a:cubicBezTo>
                  <a:cubicBezTo>
                    <a:pt x="1994" y="1527"/>
                    <a:pt x="3988" y="651"/>
                    <a:pt x="6812" y="262"/>
                  </a:cubicBezTo>
                  <a:cubicBezTo>
                    <a:pt x="9637" y="-127"/>
                    <a:pt x="13292" y="-30"/>
                    <a:pt x="15785" y="214"/>
                  </a:cubicBezTo>
                  <a:cubicBezTo>
                    <a:pt x="18277" y="457"/>
                    <a:pt x="19606" y="846"/>
                    <a:pt x="20437" y="1284"/>
                  </a:cubicBezTo>
                  <a:cubicBezTo>
                    <a:pt x="21268" y="1722"/>
                    <a:pt x="21600" y="2208"/>
                    <a:pt x="20437" y="2792"/>
                  </a:cubicBezTo>
                  <a:cubicBezTo>
                    <a:pt x="19274" y="3376"/>
                    <a:pt x="16615" y="4057"/>
                    <a:pt x="13126" y="4689"/>
                  </a:cubicBezTo>
                  <a:cubicBezTo>
                    <a:pt x="9637" y="5322"/>
                    <a:pt x="5317" y="5905"/>
                    <a:pt x="997" y="6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685628" y="7059465"/>
              <a:ext cx="180478" cy="22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78" fill="norm" stroke="1" extrusionOk="0">
                  <a:moveTo>
                    <a:pt x="317" y="10200"/>
                  </a:moveTo>
                  <a:cubicBezTo>
                    <a:pt x="66" y="9200"/>
                    <a:pt x="-185" y="8200"/>
                    <a:pt x="192" y="7400"/>
                  </a:cubicBezTo>
                  <a:cubicBezTo>
                    <a:pt x="568" y="6600"/>
                    <a:pt x="1573" y="6000"/>
                    <a:pt x="3206" y="6100"/>
                  </a:cubicBezTo>
                  <a:cubicBezTo>
                    <a:pt x="4838" y="6200"/>
                    <a:pt x="7099" y="7000"/>
                    <a:pt x="9234" y="8900"/>
                  </a:cubicBezTo>
                  <a:cubicBezTo>
                    <a:pt x="11368" y="10800"/>
                    <a:pt x="13378" y="13800"/>
                    <a:pt x="14382" y="15900"/>
                  </a:cubicBezTo>
                  <a:cubicBezTo>
                    <a:pt x="15387" y="18000"/>
                    <a:pt x="15387" y="19200"/>
                    <a:pt x="14885" y="20100"/>
                  </a:cubicBezTo>
                  <a:cubicBezTo>
                    <a:pt x="14382" y="21000"/>
                    <a:pt x="13378" y="21600"/>
                    <a:pt x="12499" y="21300"/>
                  </a:cubicBezTo>
                  <a:cubicBezTo>
                    <a:pt x="11620" y="21000"/>
                    <a:pt x="10866" y="19800"/>
                    <a:pt x="10615" y="17400"/>
                  </a:cubicBezTo>
                  <a:cubicBezTo>
                    <a:pt x="10364" y="15000"/>
                    <a:pt x="10615" y="11400"/>
                    <a:pt x="12499" y="8300"/>
                  </a:cubicBezTo>
                  <a:cubicBezTo>
                    <a:pt x="14382" y="5200"/>
                    <a:pt x="17899" y="2600"/>
                    <a:pt x="214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2108809" y="6869915"/>
              <a:ext cx="138297" cy="38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447" fill="norm" stroke="1" extrusionOk="0">
                  <a:moveTo>
                    <a:pt x="20097" y="999"/>
                  </a:moveTo>
                  <a:cubicBezTo>
                    <a:pt x="19130" y="532"/>
                    <a:pt x="18163" y="65"/>
                    <a:pt x="17034" y="6"/>
                  </a:cubicBezTo>
                  <a:cubicBezTo>
                    <a:pt x="15906" y="-52"/>
                    <a:pt x="14616" y="298"/>
                    <a:pt x="11876" y="2050"/>
                  </a:cubicBezTo>
                  <a:cubicBezTo>
                    <a:pt x="9136" y="3801"/>
                    <a:pt x="4945" y="6953"/>
                    <a:pt x="2527" y="9872"/>
                  </a:cubicBezTo>
                  <a:cubicBezTo>
                    <a:pt x="109" y="12791"/>
                    <a:pt x="-536" y="15477"/>
                    <a:pt x="431" y="17345"/>
                  </a:cubicBezTo>
                  <a:cubicBezTo>
                    <a:pt x="1398" y="19213"/>
                    <a:pt x="3977" y="20264"/>
                    <a:pt x="7040" y="20847"/>
                  </a:cubicBezTo>
                  <a:cubicBezTo>
                    <a:pt x="10103" y="21431"/>
                    <a:pt x="13649" y="21548"/>
                    <a:pt x="16067" y="21373"/>
                  </a:cubicBezTo>
                  <a:cubicBezTo>
                    <a:pt x="18485" y="21198"/>
                    <a:pt x="19774" y="20731"/>
                    <a:pt x="21064" y="20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2272505" y="7015015"/>
              <a:ext cx="1905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60" y="5143"/>
                    <a:pt x="9120" y="10286"/>
                    <a:pt x="12240" y="13886"/>
                  </a:cubicBezTo>
                  <a:cubicBezTo>
                    <a:pt x="15360" y="17486"/>
                    <a:pt x="17040" y="19543"/>
                    <a:pt x="18360" y="20571"/>
                  </a:cubicBezTo>
                  <a:cubicBezTo>
                    <a:pt x="19680" y="21600"/>
                    <a:pt x="206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2241702" y="6957865"/>
              <a:ext cx="265754" cy="3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60" fill="norm" stroke="1" extrusionOk="0">
                  <a:moveTo>
                    <a:pt x="21354" y="0"/>
                  </a:moveTo>
                  <a:cubicBezTo>
                    <a:pt x="19143" y="1574"/>
                    <a:pt x="16932" y="3147"/>
                    <a:pt x="14296" y="5507"/>
                  </a:cubicBezTo>
                  <a:cubicBezTo>
                    <a:pt x="11660" y="7868"/>
                    <a:pt x="8598" y="11015"/>
                    <a:pt x="6217" y="13518"/>
                  </a:cubicBezTo>
                  <a:cubicBezTo>
                    <a:pt x="3836" y="16021"/>
                    <a:pt x="2135" y="17881"/>
                    <a:pt x="1115" y="19168"/>
                  </a:cubicBezTo>
                  <a:cubicBezTo>
                    <a:pt x="94" y="20456"/>
                    <a:pt x="-246" y="21171"/>
                    <a:pt x="179" y="21385"/>
                  </a:cubicBezTo>
                  <a:cubicBezTo>
                    <a:pt x="604" y="21600"/>
                    <a:pt x="1795" y="21314"/>
                    <a:pt x="2985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2545555" y="7084865"/>
              <a:ext cx="133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2494755" y="7180115"/>
              <a:ext cx="2032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2882105" y="7053115"/>
              <a:ext cx="19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2888455" y="6900715"/>
              <a:ext cx="28841" cy="5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220" fill="norm" stroke="1" extrusionOk="0">
                  <a:moveTo>
                    <a:pt x="0" y="14954"/>
                  </a:moveTo>
                  <a:cubicBezTo>
                    <a:pt x="6171" y="18277"/>
                    <a:pt x="12343" y="21600"/>
                    <a:pt x="16200" y="21185"/>
                  </a:cubicBezTo>
                  <a:cubicBezTo>
                    <a:pt x="20057" y="20769"/>
                    <a:pt x="21600" y="16615"/>
                    <a:pt x="20829" y="12462"/>
                  </a:cubicBezTo>
                  <a:cubicBezTo>
                    <a:pt x="20057" y="8308"/>
                    <a:pt x="16971" y="4154"/>
                    <a:pt x="138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3021805" y="6849915"/>
              <a:ext cx="122367" cy="38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512" fill="norm" stroke="1" extrusionOk="0">
                  <a:moveTo>
                    <a:pt x="7688" y="0"/>
                  </a:moveTo>
                  <a:cubicBezTo>
                    <a:pt x="10251" y="1074"/>
                    <a:pt x="12814" y="2148"/>
                    <a:pt x="15376" y="4177"/>
                  </a:cubicBezTo>
                  <a:cubicBezTo>
                    <a:pt x="17939" y="6206"/>
                    <a:pt x="20502" y="9189"/>
                    <a:pt x="21051" y="12053"/>
                  </a:cubicBezTo>
                  <a:cubicBezTo>
                    <a:pt x="21600" y="14917"/>
                    <a:pt x="20136" y="17662"/>
                    <a:pt x="17207" y="19273"/>
                  </a:cubicBezTo>
                  <a:cubicBezTo>
                    <a:pt x="14278" y="20884"/>
                    <a:pt x="9885" y="21361"/>
                    <a:pt x="6773" y="21481"/>
                  </a:cubicBezTo>
                  <a:cubicBezTo>
                    <a:pt x="3661" y="21600"/>
                    <a:pt x="1831" y="21361"/>
                    <a:pt x="0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3479005" y="7002315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4400"/>
                    <a:pt x="5333" y="7200"/>
                    <a:pt x="8933" y="3600"/>
                  </a:cubicBezTo>
                  <a:cubicBezTo>
                    <a:pt x="12533" y="0"/>
                    <a:pt x="170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3428205" y="7122965"/>
              <a:ext cx="3365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68" y="19200"/>
                    <a:pt x="7336" y="16800"/>
                    <a:pt x="10936" y="13200"/>
                  </a:cubicBezTo>
                  <a:cubicBezTo>
                    <a:pt x="14536" y="9600"/>
                    <a:pt x="18068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3929855" y="6907065"/>
              <a:ext cx="6350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5023"/>
                    <a:pt x="15840" y="10047"/>
                    <a:pt x="12240" y="13647"/>
                  </a:cubicBezTo>
                  <a:cubicBezTo>
                    <a:pt x="8640" y="17247"/>
                    <a:pt x="4320" y="194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8324998" y="1365469"/>
              <a:ext cx="113358" cy="124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07" fill="norm" stroke="1" extrusionOk="0">
                  <a:moveTo>
                    <a:pt x="7022" y="19108"/>
                  </a:moveTo>
                  <a:cubicBezTo>
                    <a:pt x="5422" y="20188"/>
                    <a:pt x="3822" y="21268"/>
                    <a:pt x="2422" y="21088"/>
                  </a:cubicBezTo>
                  <a:cubicBezTo>
                    <a:pt x="1022" y="20908"/>
                    <a:pt x="-178" y="19468"/>
                    <a:pt x="22" y="16588"/>
                  </a:cubicBezTo>
                  <a:cubicBezTo>
                    <a:pt x="222" y="13708"/>
                    <a:pt x="1822" y="9388"/>
                    <a:pt x="3222" y="6328"/>
                  </a:cubicBezTo>
                  <a:cubicBezTo>
                    <a:pt x="4622" y="3268"/>
                    <a:pt x="5822" y="1468"/>
                    <a:pt x="7422" y="568"/>
                  </a:cubicBezTo>
                  <a:cubicBezTo>
                    <a:pt x="9022" y="-332"/>
                    <a:pt x="11022" y="-332"/>
                    <a:pt x="13422" y="1828"/>
                  </a:cubicBezTo>
                  <a:cubicBezTo>
                    <a:pt x="15822" y="3988"/>
                    <a:pt x="18622" y="8308"/>
                    <a:pt x="21422" y="12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8191650" y="1058170"/>
              <a:ext cx="87956" cy="17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65" fill="norm" stroke="1" extrusionOk="0">
                  <a:moveTo>
                    <a:pt x="21370" y="4639"/>
                  </a:moveTo>
                  <a:cubicBezTo>
                    <a:pt x="20341" y="3369"/>
                    <a:pt x="19313" y="2098"/>
                    <a:pt x="16227" y="1209"/>
                  </a:cubicBezTo>
                  <a:cubicBezTo>
                    <a:pt x="13141" y="319"/>
                    <a:pt x="7999" y="-189"/>
                    <a:pt x="4656" y="65"/>
                  </a:cubicBezTo>
                  <a:cubicBezTo>
                    <a:pt x="1313" y="319"/>
                    <a:pt x="-230" y="1336"/>
                    <a:pt x="27" y="2987"/>
                  </a:cubicBezTo>
                  <a:cubicBezTo>
                    <a:pt x="284" y="4639"/>
                    <a:pt x="2341" y="6926"/>
                    <a:pt x="5427" y="8959"/>
                  </a:cubicBezTo>
                  <a:cubicBezTo>
                    <a:pt x="8513" y="10992"/>
                    <a:pt x="12627" y="12771"/>
                    <a:pt x="14941" y="14423"/>
                  </a:cubicBezTo>
                  <a:cubicBezTo>
                    <a:pt x="17256" y="16075"/>
                    <a:pt x="17770" y="17599"/>
                    <a:pt x="16999" y="18743"/>
                  </a:cubicBezTo>
                  <a:cubicBezTo>
                    <a:pt x="16227" y="19886"/>
                    <a:pt x="14170" y="20649"/>
                    <a:pt x="11856" y="21030"/>
                  </a:cubicBezTo>
                  <a:cubicBezTo>
                    <a:pt x="9541" y="21411"/>
                    <a:pt x="6970" y="21411"/>
                    <a:pt x="5427" y="20395"/>
                  </a:cubicBezTo>
                  <a:cubicBezTo>
                    <a:pt x="3884" y="19378"/>
                    <a:pt x="3370" y="17345"/>
                    <a:pt x="2856" y="15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8317705" y="938065"/>
              <a:ext cx="889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" y="4320"/>
                    <a:pt x="1029" y="8640"/>
                    <a:pt x="1029" y="11340"/>
                  </a:cubicBezTo>
                  <a:cubicBezTo>
                    <a:pt x="1029" y="14040"/>
                    <a:pt x="514" y="15120"/>
                    <a:pt x="257" y="16110"/>
                  </a:cubicBezTo>
                  <a:cubicBezTo>
                    <a:pt x="0" y="17100"/>
                    <a:pt x="0" y="18000"/>
                    <a:pt x="771" y="18000"/>
                  </a:cubicBezTo>
                  <a:cubicBezTo>
                    <a:pt x="1543" y="18000"/>
                    <a:pt x="3086" y="17100"/>
                    <a:pt x="5143" y="16290"/>
                  </a:cubicBezTo>
                  <a:cubicBezTo>
                    <a:pt x="7200" y="15480"/>
                    <a:pt x="9771" y="14760"/>
                    <a:pt x="11829" y="14760"/>
                  </a:cubicBezTo>
                  <a:cubicBezTo>
                    <a:pt x="13886" y="14760"/>
                    <a:pt x="15429" y="15480"/>
                    <a:pt x="16200" y="16380"/>
                  </a:cubicBezTo>
                  <a:cubicBezTo>
                    <a:pt x="16971" y="17280"/>
                    <a:pt x="16971" y="18360"/>
                    <a:pt x="17743" y="19260"/>
                  </a:cubicBezTo>
                  <a:cubicBezTo>
                    <a:pt x="18514" y="20160"/>
                    <a:pt x="20057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8452064" y="1084115"/>
              <a:ext cx="63714" cy="7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902" fill="norm" stroke="1" extrusionOk="0">
                  <a:moveTo>
                    <a:pt x="10120" y="3503"/>
                  </a:moveTo>
                  <a:cubicBezTo>
                    <a:pt x="6636" y="3503"/>
                    <a:pt x="3152" y="3503"/>
                    <a:pt x="1410" y="4962"/>
                  </a:cubicBezTo>
                  <a:cubicBezTo>
                    <a:pt x="-332" y="6422"/>
                    <a:pt x="-332" y="9341"/>
                    <a:pt x="713" y="12551"/>
                  </a:cubicBezTo>
                  <a:cubicBezTo>
                    <a:pt x="1758" y="15762"/>
                    <a:pt x="3849" y="19265"/>
                    <a:pt x="6636" y="20432"/>
                  </a:cubicBezTo>
                  <a:cubicBezTo>
                    <a:pt x="9423" y="21600"/>
                    <a:pt x="12907" y="20432"/>
                    <a:pt x="15694" y="18681"/>
                  </a:cubicBezTo>
                  <a:cubicBezTo>
                    <a:pt x="18481" y="16930"/>
                    <a:pt x="20571" y="14595"/>
                    <a:pt x="20920" y="11968"/>
                  </a:cubicBezTo>
                  <a:cubicBezTo>
                    <a:pt x="21268" y="9341"/>
                    <a:pt x="19874" y="6422"/>
                    <a:pt x="18133" y="4378"/>
                  </a:cubicBezTo>
                  <a:cubicBezTo>
                    <a:pt x="16391" y="2335"/>
                    <a:pt x="14300" y="1168"/>
                    <a:pt x="122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8594989" y="880915"/>
              <a:ext cx="46568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600" fill="norm" stroke="1" extrusionOk="0">
                  <a:moveTo>
                    <a:pt x="12209" y="0"/>
                  </a:moveTo>
                  <a:cubicBezTo>
                    <a:pt x="7513" y="4358"/>
                    <a:pt x="2818" y="8716"/>
                    <a:pt x="939" y="12032"/>
                  </a:cubicBezTo>
                  <a:cubicBezTo>
                    <a:pt x="-939" y="15347"/>
                    <a:pt x="0" y="17621"/>
                    <a:pt x="3757" y="19042"/>
                  </a:cubicBezTo>
                  <a:cubicBezTo>
                    <a:pt x="7513" y="20463"/>
                    <a:pt x="14087" y="21032"/>
                    <a:pt x="206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8559005" y="1001565"/>
              <a:ext cx="1460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18000"/>
                    <a:pt x="1252" y="14400"/>
                    <a:pt x="4852" y="10800"/>
                  </a:cubicBezTo>
                  <a:cubicBezTo>
                    <a:pt x="8452" y="7200"/>
                    <a:pt x="1502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" name="Drawing"/>
          <p:cNvGrpSpPr/>
          <p:nvPr/>
        </p:nvGrpSpPr>
        <p:grpSpPr>
          <a:xfrm>
            <a:off x="1523068" y="1638299"/>
            <a:ext cx="10567332" cy="4749801"/>
            <a:chOff x="0" y="0"/>
            <a:chExt cx="10567331" cy="4749800"/>
          </a:xfrm>
        </p:grpSpPr>
        <p:sp>
          <p:nvSpPr>
            <p:cNvPr id="2044" name="Line"/>
            <p:cNvSpPr/>
            <p:nvPr/>
          </p:nvSpPr>
          <p:spPr>
            <a:xfrm>
              <a:off x="0" y="405468"/>
              <a:ext cx="210482" cy="44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40" fill="norm" stroke="1" extrusionOk="0">
                  <a:moveTo>
                    <a:pt x="4585" y="5573"/>
                  </a:moveTo>
                  <a:cubicBezTo>
                    <a:pt x="5226" y="9053"/>
                    <a:pt x="5868" y="12534"/>
                    <a:pt x="6296" y="14530"/>
                  </a:cubicBezTo>
                  <a:cubicBezTo>
                    <a:pt x="6723" y="16526"/>
                    <a:pt x="6937" y="17038"/>
                    <a:pt x="7044" y="17755"/>
                  </a:cubicBezTo>
                  <a:cubicBezTo>
                    <a:pt x="7151" y="18471"/>
                    <a:pt x="7151" y="19393"/>
                    <a:pt x="7044" y="19546"/>
                  </a:cubicBezTo>
                  <a:cubicBezTo>
                    <a:pt x="6937" y="19700"/>
                    <a:pt x="6723" y="19085"/>
                    <a:pt x="6189" y="17243"/>
                  </a:cubicBezTo>
                  <a:cubicBezTo>
                    <a:pt x="5654" y="15400"/>
                    <a:pt x="4799" y="12329"/>
                    <a:pt x="4478" y="9565"/>
                  </a:cubicBezTo>
                  <a:cubicBezTo>
                    <a:pt x="4157" y="6801"/>
                    <a:pt x="4371" y="4344"/>
                    <a:pt x="4906" y="2809"/>
                  </a:cubicBezTo>
                  <a:cubicBezTo>
                    <a:pt x="5440" y="1273"/>
                    <a:pt x="6296" y="659"/>
                    <a:pt x="7365" y="301"/>
                  </a:cubicBezTo>
                  <a:cubicBezTo>
                    <a:pt x="8434" y="-58"/>
                    <a:pt x="9717" y="-160"/>
                    <a:pt x="11642" y="352"/>
                  </a:cubicBezTo>
                  <a:cubicBezTo>
                    <a:pt x="13567" y="864"/>
                    <a:pt x="16133" y="1990"/>
                    <a:pt x="18058" y="3986"/>
                  </a:cubicBezTo>
                  <a:cubicBezTo>
                    <a:pt x="19983" y="5982"/>
                    <a:pt x="21266" y="8849"/>
                    <a:pt x="21266" y="11357"/>
                  </a:cubicBezTo>
                  <a:cubicBezTo>
                    <a:pt x="21266" y="13865"/>
                    <a:pt x="19983" y="16014"/>
                    <a:pt x="17523" y="17601"/>
                  </a:cubicBezTo>
                  <a:cubicBezTo>
                    <a:pt x="15064" y="19188"/>
                    <a:pt x="11428" y="20212"/>
                    <a:pt x="8862" y="20775"/>
                  </a:cubicBezTo>
                  <a:cubicBezTo>
                    <a:pt x="6296" y="21338"/>
                    <a:pt x="4799" y="21440"/>
                    <a:pt x="3516" y="21440"/>
                  </a:cubicBezTo>
                  <a:cubicBezTo>
                    <a:pt x="2232" y="21440"/>
                    <a:pt x="1163" y="21338"/>
                    <a:pt x="521" y="21031"/>
                  </a:cubicBezTo>
                  <a:cubicBezTo>
                    <a:pt x="-120" y="20723"/>
                    <a:pt x="-334" y="20212"/>
                    <a:pt x="842" y="19546"/>
                  </a:cubicBezTo>
                  <a:cubicBezTo>
                    <a:pt x="2018" y="18881"/>
                    <a:pt x="4585" y="18062"/>
                    <a:pt x="7151" y="17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301633" y="559416"/>
              <a:ext cx="156499" cy="17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7" fill="norm" stroke="1" extrusionOk="0">
                  <a:moveTo>
                    <a:pt x="1422" y="10854"/>
                  </a:moveTo>
                  <a:cubicBezTo>
                    <a:pt x="4014" y="8512"/>
                    <a:pt x="6606" y="6170"/>
                    <a:pt x="8046" y="4218"/>
                  </a:cubicBezTo>
                  <a:cubicBezTo>
                    <a:pt x="9486" y="2266"/>
                    <a:pt x="9774" y="705"/>
                    <a:pt x="9054" y="184"/>
                  </a:cubicBezTo>
                  <a:cubicBezTo>
                    <a:pt x="8334" y="-336"/>
                    <a:pt x="6606" y="184"/>
                    <a:pt x="4878" y="2527"/>
                  </a:cubicBezTo>
                  <a:cubicBezTo>
                    <a:pt x="3150" y="4869"/>
                    <a:pt x="1422" y="9033"/>
                    <a:pt x="558" y="12025"/>
                  </a:cubicBezTo>
                  <a:cubicBezTo>
                    <a:pt x="-306" y="15018"/>
                    <a:pt x="-306" y="16840"/>
                    <a:pt x="1566" y="18401"/>
                  </a:cubicBezTo>
                  <a:cubicBezTo>
                    <a:pt x="3438" y="19963"/>
                    <a:pt x="7182" y="21264"/>
                    <a:pt x="10782" y="21004"/>
                  </a:cubicBezTo>
                  <a:cubicBezTo>
                    <a:pt x="14382" y="20744"/>
                    <a:pt x="17838" y="18922"/>
                    <a:pt x="21294" y="17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495768" y="349613"/>
              <a:ext cx="171914" cy="37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64" fill="norm" stroke="1" extrusionOk="0">
                  <a:moveTo>
                    <a:pt x="19814" y="337"/>
                  </a:moveTo>
                  <a:cubicBezTo>
                    <a:pt x="18496" y="99"/>
                    <a:pt x="17179" y="-140"/>
                    <a:pt x="16126" y="99"/>
                  </a:cubicBezTo>
                  <a:cubicBezTo>
                    <a:pt x="15072" y="337"/>
                    <a:pt x="14282" y="1053"/>
                    <a:pt x="13623" y="3261"/>
                  </a:cubicBezTo>
                  <a:cubicBezTo>
                    <a:pt x="12965" y="5469"/>
                    <a:pt x="12438" y="9168"/>
                    <a:pt x="12438" y="12211"/>
                  </a:cubicBezTo>
                  <a:cubicBezTo>
                    <a:pt x="12438" y="15254"/>
                    <a:pt x="12965" y="17641"/>
                    <a:pt x="13492" y="19133"/>
                  </a:cubicBezTo>
                  <a:cubicBezTo>
                    <a:pt x="14018" y="20625"/>
                    <a:pt x="14545" y="21221"/>
                    <a:pt x="14018" y="21341"/>
                  </a:cubicBezTo>
                  <a:cubicBezTo>
                    <a:pt x="13492" y="21460"/>
                    <a:pt x="11911" y="21102"/>
                    <a:pt x="9804" y="20446"/>
                  </a:cubicBezTo>
                  <a:cubicBezTo>
                    <a:pt x="7696" y="19789"/>
                    <a:pt x="5062" y="18835"/>
                    <a:pt x="3218" y="18059"/>
                  </a:cubicBezTo>
                  <a:cubicBezTo>
                    <a:pt x="1374" y="17283"/>
                    <a:pt x="321" y="16687"/>
                    <a:pt x="57" y="16090"/>
                  </a:cubicBezTo>
                  <a:cubicBezTo>
                    <a:pt x="-206" y="15493"/>
                    <a:pt x="321" y="14896"/>
                    <a:pt x="4009" y="13763"/>
                  </a:cubicBezTo>
                  <a:cubicBezTo>
                    <a:pt x="7696" y="12629"/>
                    <a:pt x="14545" y="10958"/>
                    <a:pt x="21394" y="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737531" y="325871"/>
              <a:ext cx="120651" cy="12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14776"/>
                  </a:moveTo>
                  <a:cubicBezTo>
                    <a:pt x="379" y="16576"/>
                    <a:pt x="758" y="18376"/>
                    <a:pt x="1516" y="17476"/>
                  </a:cubicBezTo>
                  <a:cubicBezTo>
                    <a:pt x="2274" y="16576"/>
                    <a:pt x="3411" y="12976"/>
                    <a:pt x="4168" y="10276"/>
                  </a:cubicBezTo>
                  <a:cubicBezTo>
                    <a:pt x="4926" y="7576"/>
                    <a:pt x="5305" y="5776"/>
                    <a:pt x="6253" y="4156"/>
                  </a:cubicBezTo>
                  <a:cubicBezTo>
                    <a:pt x="7200" y="2536"/>
                    <a:pt x="8716" y="1096"/>
                    <a:pt x="10421" y="376"/>
                  </a:cubicBezTo>
                  <a:cubicBezTo>
                    <a:pt x="12126" y="-344"/>
                    <a:pt x="14021" y="-344"/>
                    <a:pt x="15916" y="3256"/>
                  </a:cubicBezTo>
                  <a:cubicBezTo>
                    <a:pt x="17811" y="6856"/>
                    <a:pt x="19705" y="14056"/>
                    <a:pt x="216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96181" y="908050"/>
              <a:ext cx="4254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64" y="17600"/>
                    <a:pt x="4728" y="13600"/>
                    <a:pt x="8060" y="10200"/>
                  </a:cubicBezTo>
                  <a:cubicBezTo>
                    <a:pt x="11391" y="6800"/>
                    <a:pt x="15690" y="4000"/>
                    <a:pt x="18107" y="2400"/>
                  </a:cubicBezTo>
                  <a:cubicBezTo>
                    <a:pt x="20525" y="800"/>
                    <a:pt x="21063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305731" y="927100"/>
              <a:ext cx="2603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8" y="17345"/>
                    <a:pt x="7376" y="13091"/>
                    <a:pt x="10976" y="9491"/>
                  </a:cubicBezTo>
                  <a:cubicBezTo>
                    <a:pt x="14576" y="5891"/>
                    <a:pt x="18088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972481" y="5905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1023281" y="66040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1992154" y="332825"/>
              <a:ext cx="199528" cy="41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12" fill="norm" stroke="1" extrusionOk="0">
                  <a:moveTo>
                    <a:pt x="970" y="6145"/>
                  </a:moveTo>
                  <a:cubicBezTo>
                    <a:pt x="970" y="10773"/>
                    <a:pt x="970" y="15402"/>
                    <a:pt x="970" y="18047"/>
                  </a:cubicBezTo>
                  <a:cubicBezTo>
                    <a:pt x="970" y="20692"/>
                    <a:pt x="970" y="21353"/>
                    <a:pt x="856" y="21408"/>
                  </a:cubicBezTo>
                  <a:cubicBezTo>
                    <a:pt x="742" y="21463"/>
                    <a:pt x="515" y="20912"/>
                    <a:pt x="288" y="18818"/>
                  </a:cubicBezTo>
                  <a:cubicBezTo>
                    <a:pt x="60" y="16724"/>
                    <a:pt x="-167" y="13087"/>
                    <a:pt x="174" y="10167"/>
                  </a:cubicBezTo>
                  <a:cubicBezTo>
                    <a:pt x="515" y="7247"/>
                    <a:pt x="1425" y="5043"/>
                    <a:pt x="2789" y="3445"/>
                  </a:cubicBezTo>
                  <a:cubicBezTo>
                    <a:pt x="4153" y="1847"/>
                    <a:pt x="5972" y="855"/>
                    <a:pt x="7450" y="359"/>
                  </a:cubicBezTo>
                  <a:cubicBezTo>
                    <a:pt x="8928" y="-137"/>
                    <a:pt x="10065" y="-137"/>
                    <a:pt x="11770" y="469"/>
                  </a:cubicBezTo>
                  <a:cubicBezTo>
                    <a:pt x="13475" y="1075"/>
                    <a:pt x="15749" y="2287"/>
                    <a:pt x="16545" y="3830"/>
                  </a:cubicBezTo>
                  <a:cubicBezTo>
                    <a:pt x="17340" y="5373"/>
                    <a:pt x="16658" y="7247"/>
                    <a:pt x="14157" y="8900"/>
                  </a:cubicBezTo>
                  <a:cubicBezTo>
                    <a:pt x="11656" y="10553"/>
                    <a:pt x="7336" y="11985"/>
                    <a:pt x="5972" y="12757"/>
                  </a:cubicBezTo>
                  <a:cubicBezTo>
                    <a:pt x="4608" y="13528"/>
                    <a:pt x="6199" y="13639"/>
                    <a:pt x="8700" y="14190"/>
                  </a:cubicBezTo>
                  <a:cubicBezTo>
                    <a:pt x="11201" y="14741"/>
                    <a:pt x="14612" y="15732"/>
                    <a:pt x="16886" y="16669"/>
                  </a:cubicBezTo>
                  <a:cubicBezTo>
                    <a:pt x="19159" y="17606"/>
                    <a:pt x="20296" y="18487"/>
                    <a:pt x="21433" y="19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2312802" y="381000"/>
              <a:ext cx="253530" cy="29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02" fill="norm" stroke="1" extrusionOk="0">
                  <a:moveTo>
                    <a:pt x="2660" y="4629"/>
                  </a:moveTo>
                  <a:cubicBezTo>
                    <a:pt x="2480" y="8949"/>
                    <a:pt x="2300" y="13269"/>
                    <a:pt x="2120" y="15814"/>
                  </a:cubicBezTo>
                  <a:cubicBezTo>
                    <a:pt x="1940" y="18360"/>
                    <a:pt x="1760" y="19131"/>
                    <a:pt x="1490" y="19131"/>
                  </a:cubicBezTo>
                  <a:cubicBezTo>
                    <a:pt x="1220" y="19131"/>
                    <a:pt x="860" y="18360"/>
                    <a:pt x="590" y="15814"/>
                  </a:cubicBezTo>
                  <a:cubicBezTo>
                    <a:pt x="320" y="13269"/>
                    <a:pt x="140" y="8949"/>
                    <a:pt x="50" y="6403"/>
                  </a:cubicBezTo>
                  <a:cubicBezTo>
                    <a:pt x="-40" y="3857"/>
                    <a:pt x="-40" y="3086"/>
                    <a:pt x="320" y="2469"/>
                  </a:cubicBezTo>
                  <a:cubicBezTo>
                    <a:pt x="680" y="1851"/>
                    <a:pt x="1400" y="1389"/>
                    <a:pt x="2030" y="1543"/>
                  </a:cubicBezTo>
                  <a:cubicBezTo>
                    <a:pt x="2660" y="1697"/>
                    <a:pt x="3200" y="2469"/>
                    <a:pt x="4730" y="5246"/>
                  </a:cubicBezTo>
                  <a:cubicBezTo>
                    <a:pt x="6260" y="8023"/>
                    <a:pt x="8780" y="12806"/>
                    <a:pt x="10670" y="15814"/>
                  </a:cubicBezTo>
                  <a:cubicBezTo>
                    <a:pt x="12560" y="18823"/>
                    <a:pt x="13820" y="20057"/>
                    <a:pt x="14900" y="20751"/>
                  </a:cubicBezTo>
                  <a:cubicBezTo>
                    <a:pt x="15980" y="21446"/>
                    <a:pt x="16880" y="21600"/>
                    <a:pt x="17600" y="21137"/>
                  </a:cubicBezTo>
                  <a:cubicBezTo>
                    <a:pt x="18320" y="20674"/>
                    <a:pt x="18860" y="19594"/>
                    <a:pt x="19310" y="17049"/>
                  </a:cubicBezTo>
                  <a:cubicBezTo>
                    <a:pt x="19760" y="14503"/>
                    <a:pt x="20120" y="10491"/>
                    <a:pt x="20480" y="7406"/>
                  </a:cubicBezTo>
                  <a:cubicBezTo>
                    <a:pt x="20840" y="4320"/>
                    <a:pt x="21200" y="2160"/>
                    <a:pt x="215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2737781" y="333764"/>
              <a:ext cx="145506" cy="32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38" fill="norm" stroke="1" extrusionOk="0">
                  <a:moveTo>
                    <a:pt x="0" y="5200"/>
                  </a:moveTo>
                  <a:cubicBezTo>
                    <a:pt x="309" y="8266"/>
                    <a:pt x="617" y="11332"/>
                    <a:pt x="926" y="13562"/>
                  </a:cubicBezTo>
                  <a:cubicBezTo>
                    <a:pt x="1234" y="15791"/>
                    <a:pt x="1543" y="17185"/>
                    <a:pt x="1851" y="18579"/>
                  </a:cubicBezTo>
                  <a:cubicBezTo>
                    <a:pt x="2160" y="19972"/>
                    <a:pt x="2469" y="21366"/>
                    <a:pt x="2469" y="21435"/>
                  </a:cubicBezTo>
                  <a:cubicBezTo>
                    <a:pt x="2469" y="21505"/>
                    <a:pt x="2160" y="20251"/>
                    <a:pt x="1697" y="17185"/>
                  </a:cubicBezTo>
                  <a:cubicBezTo>
                    <a:pt x="1234" y="14119"/>
                    <a:pt x="617" y="9242"/>
                    <a:pt x="617" y="6246"/>
                  </a:cubicBezTo>
                  <a:cubicBezTo>
                    <a:pt x="617" y="3250"/>
                    <a:pt x="1234" y="2135"/>
                    <a:pt x="2160" y="1368"/>
                  </a:cubicBezTo>
                  <a:cubicBezTo>
                    <a:pt x="3086" y="602"/>
                    <a:pt x="4320" y="184"/>
                    <a:pt x="5709" y="44"/>
                  </a:cubicBezTo>
                  <a:cubicBezTo>
                    <a:pt x="7097" y="-95"/>
                    <a:pt x="8640" y="44"/>
                    <a:pt x="11109" y="1229"/>
                  </a:cubicBezTo>
                  <a:cubicBezTo>
                    <a:pt x="13577" y="2413"/>
                    <a:pt x="16971" y="4643"/>
                    <a:pt x="18977" y="7221"/>
                  </a:cubicBezTo>
                  <a:cubicBezTo>
                    <a:pt x="20983" y="9799"/>
                    <a:pt x="21600" y="12726"/>
                    <a:pt x="20983" y="14816"/>
                  </a:cubicBezTo>
                  <a:cubicBezTo>
                    <a:pt x="20366" y="16906"/>
                    <a:pt x="18514" y="18160"/>
                    <a:pt x="16817" y="18997"/>
                  </a:cubicBezTo>
                  <a:cubicBezTo>
                    <a:pt x="15120" y="19833"/>
                    <a:pt x="13577" y="20251"/>
                    <a:pt x="11571" y="20599"/>
                  </a:cubicBezTo>
                  <a:cubicBezTo>
                    <a:pt x="9566" y="20948"/>
                    <a:pt x="7097" y="21226"/>
                    <a:pt x="6326" y="20878"/>
                  </a:cubicBezTo>
                  <a:cubicBezTo>
                    <a:pt x="5554" y="20530"/>
                    <a:pt x="6480" y="19554"/>
                    <a:pt x="7406" y="18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3130109" y="299398"/>
              <a:ext cx="128373" cy="380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546" fill="norm" stroke="1" extrusionOk="0">
                  <a:moveTo>
                    <a:pt x="20794" y="2826"/>
                  </a:moveTo>
                  <a:cubicBezTo>
                    <a:pt x="20794" y="2226"/>
                    <a:pt x="20794" y="1626"/>
                    <a:pt x="20280" y="1086"/>
                  </a:cubicBezTo>
                  <a:cubicBezTo>
                    <a:pt x="19765" y="546"/>
                    <a:pt x="18737" y="66"/>
                    <a:pt x="17194" y="6"/>
                  </a:cubicBezTo>
                  <a:cubicBezTo>
                    <a:pt x="15651" y="-54"/>
                    <a:pt x="13594" y="306"/>
                    <a:pt x="10851" y="1626"/>
                  </a:cubicBezTo>
                  <a:cubicBezTo>
                    <a:pt x="8108" y="2946"/>
                    <a:pt x="4680" y="5226"/>
                    <a:pt x="2451" y="7926"/>
                  </a:cubicBezTo>
                  <a:cubicBezTo>
                    <a:pt x="223" y="10626"/>
                    <a:pt x="-806" y="13746"/>
                    <a:pt x="737" y="16086"/>
                  </a:cubicBezTo>
                  <a:cubicBezTo>
                    <a:pt x="2280" y="18426"/>
                    <a:pt x="6394" y="19986"/>
                    <a:pt x="9308" y="20766"/>
                  </a:cubicBezTo>
                  <a:cubicBezTo>
                    <a:pt x="12223" y="21546"/>
                    <a:pt x="13937" y="21546"/>
                    <a:pt x="15651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3381600" y="354697"/>
              <a:ext cx="245182" cy="19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0560" fill="norm" stroke="1" extrusionOk="0">
                  <a:moveTo>
                    <a:pt x="13515" y="10329"/>
                  </a:moveTo>
                  <a:cubicBezTo>
                    <a:pt x="12783" y="7146"/>
                    <a:pt x="12050" y="3962"/>
                    <a:pt x="10769" y="2030"/>
                  </a:cubicBezTo>
                  <a:cubicBezTo>
                    <a:pt x="9488" y="97"/>
                    <a:pt x="7657" y="-585"/>
                    <a:pt x="5827" y="552"/>
                  </a:cubicBezTo>
                  <a:cubicBezTo>
                    <a:pt x="3996" y="1689"/>
                    <a:pt x="2166" y="4644"/>
                    <a:pt x="1067" y="8055"/>
                  </a:cubicBezTo>
                  <a:cubicBezTo>
                    <a:pt x="-31" y="11466"/>
                    <a:pt x="-397" y="15331"/>
                    <a:pt x="518" y="17718"/>
                  </a:cubicBezTo>
                  <a:cubicBezTo>
                    <a:pt x="1434" y="20106"/>
                    <a:pt x="3630" y="21015"/>
                    <a:pt x="5735" y="19764"/>
                  </a:cubicBezTo>
                  <a:cubicBezTo>
                    <a:pt x="7840" y="18514"/>
                    <a:pt x="9854" y="15103"/>
                    <a:pt x="11227" y="12489"/>
                  </a:cubicBezTo>
                  <a:cubicBezTo>
                    <a:pt x="12600" y="9874"/>
                    <a:pt x="13332" y="8055"/>
                    <a:pt x="13789" y="7828"/>
                  </a:cubicBezTo>
                  <a:cubicBezTo>
                    <a:pt x="14247" y="7600"/>
                    <a:pt x="14430" y="8964"/>
                    <a:pt x="15162" y="11124"/>
                  </a:cubicBezTo>
                  <a:cubicBezTo>
                    <a:pt x="15895" y="13284"/>
                    <a:pt x="17176" y="16240"/>
                    <a:pt x="18274" y="17946"/>
                  </a:cubicBezTo>
                  <a:cubicBezTo>
                    <a:pt x="19372" y="19651"/>
                    <a:pt x="20288" y="20106"/>
                    <a:pt x="21203" y="20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3741081" y="596900"/>
              <a:ext cx="508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4024154" y="254000"/>
              <a:ext cx="140305" cy="307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226" fill="norm" stroke="1" extrusionOk="0">
                  <a:moveTo>
                    <a:pt x="1355" y="0"/>
                  </a:moveTo>
                  <a:cubicBezTo>
                    <a:pt x="1355" y="5546"/>
                    <a:pt x="1355" y="11092"/>
                    <a:pt x="1196" y="14303"/>
                  </a:cubicBezTo>
                  <a:cubicBezTo>
                    <a:pt x="1038" y="17514"/>
                    <a:pt x="720" y="18389"/>
                    <a:pt x="402" y="19192"/>
                  </a:cubicBezTo>
                  <a:cubicBezTo>
                    <a:pt x="85" y="19995"/>
                    <a:pt x="-233" y="20724"/>
                    <a:pt x="243" y="19849"/>
                  </a:cubicBezTo>
                  <a:cubicBezTo>
                    <a:pt x="720" y="18973"/>
                    <a:pt x="1991" y="16492"/>
                    <a:pt x="3261" y="14959"/>
                  </a:cubicBezTo>
                  <a:cubicBezTo>
                    <a:pt x="4532" y="13427"/>
                    <a:pt x="5802" y="12843"/>
                    <a:pt x="7391" y="12405"/>
                  </a:cubicBezTo>
                  <a:cubicBezTo>
                    <a:pt x="8979" y="11968"/>
                    <a:pt x="10885" y="11676"/>
                    <a:pt x="12473" y="11749"/>
                  </a:cubicBezTo>
                  <a:cubicBezTo>
                    <a:pt x="14061" y="11822"/>
                    <a:pt x="15332" y="12259"/>
                    <a:pt x="16761" y="13208"/>
                  </a:cubicBezTo>
                  <a:cubicBezTo>
                    <a:pt x="18191" y="14157"/>
                    <a:pt x="19779" y="15616"/>
                    <a:pt x="20573" y="16857"/>
                  </a:cubicBezTo>
                  <a:cubicBezTo>
                    <a:pt x="21367" y="18097"/>
                    <a:pt x="21367" y="19119"/>
                    <a:pt x="19143" y="19995"/>
                  </a:cubicBezTo>
                  <a:cubicBezTo>
                    <a:pt x="16920" y="20870"/>
                    <a:pt x="12473" y="21600"/>
                    <a:pt x="9932" y="21016"/>
                  </a:cubicBezTo>
                  <a:cubicBezTo>
                    <a:pt x="7391" y="20432"/>
                    <a:pt x="6755" y="18535"/>
                    <a:pt x="6120" y="16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4230031" y="222250"/>
              <a:ext cx="111749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8400" y="0"/>
                  </a:moveTo>
                  <a:cubicBezTo>
                    <a:pt x="10400" y="106"/>
                    <a:pt x="12400" y="212"/>
                    <a:pt x="14600" y="900"/>
                  </a:cubicBezTo>
                  <a:cubicBezTo>
                    <a:pt x="16800" y="1588"/>
                    <a:pt x="19200" y="2859"/>
                    <a:pt x="20400" y="5082"/>
                  </a:cubicBezTo>
                  <a:cubicBezTo>
                    <a:pt x="21600" y="7306"/>
                    <a:pt x="21600" y="10482"/>
                    <a:pt x="18000" y="13394"/>
                  </a:cubicBezTo>
                  <a:cubicBezTo>
                    <a:pt x="14400" y="16306"/>
                    <a:pt x="7200" y="189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4725331" y="412750"/>
              <a:ext cx="254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4757081" y="520700"/>
              <a:ext cx="254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5194451" y="319528"/>
              <a:ext cx="164702" cy="41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193" fill="norm" stroke="1" extrusionOk="0">
                  <a:moveTo>
                    <a:pt x="17920" y="4477"/>
                  </a:moveTo>
                  <a:cubicBezTo>
                    <a:pt x="16840" y="3168"/>
                    <a:pt x="15760" y="1859"/>
                    <a:pt x="13870" y="986"/>
                  </a:cubicBezTo>
                  <a:cubicBezTo>
                    <a:pt x="11980" y="113"/>
                    <a:pt x="9280" y="-323"/>
                    <a:pt x="6715" y="277"/>
                  </a:cubicBezTo>
                  <a:cubicBezTo>
                    <a:pt x="4150" y="877"/>
                    <a:pt x="1720" y="2513"/>
                    <a:pt x="640" y="3659"/>
                  </a:cubicBezTo>
                  <a:cubicBezTo>
                    <a:pt x="-440" y="4804"/>
                    <a:pt x="-170" y="5459"/>
                    <a:pt x="1585" y="5895"/>
                  </a:cubicBezTo>
                  <a:cubicBezTo>
                    <a:pt x="3340" y="6332"/>
                    <a:pt x="6580" y="6550"/>
                    <a:pt x="9010" y="6386"/>
                  </a:cubicBezTo>
                  <a:cubicBezTo>
                    <a:pt x="11440" y="6222"/>
                    <a:pt x="13060" y="5677"/>
                    <a:pt x="14410" y="5132"/>
                  </a:cubicBezTo>
                  <a:cubicBezTo>
                    <a:pt x="15760" y="4586"/>
                    <a:pt x="16840" y="4041"/>
                    <a:pt x="17380" y="4204"/>
                  </a:cubicBezTo>
                  <a:cubicBezTo>
                    <a:pt x="17920" y="4368"/>
                    <a:pt x="17920" y="5241"/>
                    <a:pt x="18460" y="7368"/>
                  </a:cubicBezTo>
                  <a:cubicBezTo>
                    <a:pt x="19000" y="9495"/>
                    <a:pt x="20080" y="12877"/>
                    <a:pt x="20620" y="15222"/>
                  </a:cubicBezTo>
                  <a:cubicBezTo>
                    <a:pt x="21160" y="17568"/>
                    <a:pt x="21160" y="18877"/>
                    <a:pt x="20485" y="19750"/>
                  </a:cubicBezTo>
                  <a:cubicBezTo>
                    <a:pt x="19810" y="20622"/>
                    <a:pt x="18460" y="21059"/>
                    <a:pt x="17110" y="21168"/>
                  </a:cubicBezTo>
                  <a:cubicBezTo>
                    <a:pt x="15760" y="21277"/>
                    <a:pt x="14410" y="21059"/>
                    <a:pt x="13600" y="19804"/>
                  </a:cubicBezTo>
                  <a:cubicBezTo>
                    <a:pt x="12790" y="18550"/>
                    <a:pt x="12520" y="16259"/>
                    <a:pt x="12250" y="13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5430181" y="353397"/>
              <a:ext cx="114301" cy="18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13071"/>
                  </a:moveTo>
                  <a:cubicBezTo>
                    <a:pt x="4000" y="12568"/>
                    <a:pt x="8000" y="12066"/>
                    <a:pt x="11000" y="10433"/>
                  </a:cubicBezTo>
                  <a:cubicBezTo>
                    <a:pt x="14000" y="8801"/>
                    <a:pt x="16000" y="6038"/>
                    <a:pt x="16800" y="4029"/>
                  </a:cubicBezTo>
                  <a:cubicBezTo>
                    <a:pt x="17600" y="2019"/>
                    <a:pt x="17200" y="764"/>
                    <a:pt x="15800" y="261"/>
                  </a:cubicBezTo>
                  <a:cubicBezTo>
                    <a:pt x="14400" y="-241"/>
                    <a:pt x="12000" y="10"/>
                    <a:pt x="10600" y="764"/>
                  </a:cubicBezTo>
                  <a:cubicBezTo>
                    <a:pt x="9200" y="1517"/>
                    <a:pt x="8800" y="2773"/>
                    <a:pt x="9000" y="5661"/>
                  </a:cubicBezTo>
                  <a:cubicBezTo>
                    <a:pt x="9200" y="8550"/>
                    <a:pt x="10000" y="13071"/>
                    <a:pt x="12200" y="15959"/>
                  </a:cubicBezTo>
                  <a:cubicBezTo>
                    <a:pt x="14400" y="18847"/>
                    <a:pt x="18000" y="20103"/>
                    <a:pt x="2160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5616448" y="334333"/>
              <a:ext cx="124885" cy="14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4027" y="3145"/>
                  </a:moveTo>
                  <a:cubicBezTo>
                    <a:pt x="2929" y="8154"/>
                    <a:pt x="1831" y="13163"/>
                    <a:pt x="1098" y="16450"/>
                  </a:cubicBezTo>
                  <a:cubicBezTo>
                    <a:pt x="366" y="19737"/>
                    <a:pt x="0" y="21302"/>
                    <a:pt x="0" y="21145"/>
                  </a:cubicBezTo>
                  <a:cubicBezTo>
                    <a:pt x="0" y="20989"/>
                    <a:pt x="366" y="19111"/>
                    <a:pt x="1831" y="15824"/>
                  </a:cubicBezTo>
                  <a:cubicBezTo>
                    <a:pt x="3295" y="12537"/>
                    <a:pt x="5858" y="7841"/>
                    <a:pt x="7688" y="4867"/>
                  </a:cubicBezTo>
                  <a:cubicBezTo>
                    <a:pt x="9519" y="1893"/>
                    <a:pt x="10617" y="641"/>
                    <a:pt x="12081" y="172"/>
                  </a:cubicBezTo>
                  <a:cubicBezTo>
                    <a:pt x="13546" y="-298"/>
                    <a:pt x="15376" y="15"/>
                    <a:pt x="17024" y="3459"/>
                  </a:cubicBezTo>
                  <a:cubicBezTo>
                    <a:pt x="18671" y="6902"/>
                    <a:pt x="20136" y="13476"/>
                    <a:pt x="21600" y="20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5785781" y="342900"/>
              <a:ext cx="1333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764"/>
                  </a:moveTo>
                  <a:cubicBezTo>
                    <a:pt x="3429" y="12109"/>
                    <a:pt x="6857" y="11455"/>
                    <a:pt x="9429" y="10473"/>
                  </a:cubicBezTo>
                  <a:cubicBezTo>
                    <a:pt x="12000" y="9491"/>
                    <a:pt x="13714" y="8182"/>
                    <a:pt x="14914" y="6709"/>
                  </a:cubicBezTo>
                  <a:cubicBezTo>
                    <a:pt x="16114" y="5236"/>
                    <a:pt x="16800" y="3600"/>
                    <a:pt x="16457" y="2291"/>
                  </a:cubicBezTo>
                  <a:cubicBezTo>
                    <a:pt x="16114" y="982"/>
                    <a:pt x="14743" y="0"/>
                    <a:pt x="13371" y="0"/>
                  </a:cubicBezTo>
                  <a:cubicBezTo>
                    <a:pt x="12000" y="0"/>
                    <a:pt x="10629" y="982"/>
                    <a:pt x="9429" y="3436"/>
                  </a:cubicBezTo>
                  <a:cubicBezTo>
                    <a:pt x="8229" y="5891"/>
                    <a:pt x="7200" y="9818"/>
                    <a:pt x="6857" y="12600"/>
                  </a:cubicBezTo>
                  <a:cubicBezTo>
                    <a:pt x="6514" y="15382"/>
                    <a:pt x="6857" y="17018"/>
                    <a:pt x="9429" y="18327"/>
                  </a:cubicBezTo>
                  <a:cubicBezTo>
                    <a:pt x="12000" y="19636"/>
                    <a:pt x="16800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6027081" y="323850"/>
              <a:ext cx="133351" cy="15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0"/>
                  </a:moveTo>
                  <a:cubicBezTo>
                    <a:pt x="686" y="3255"/>
                    <a:pt x="1371" y="6510"/>
                    <a:pt x="2571" y="9616"/>
                  </a:cubicBezTo>
                  <a:cubicBezTo>
                    <a:pt x="3771" y="12723"/>
                    <a:pt x="5486" y="15682"/>
                    <a:pt x="6171" y="17901"/>
                  </a:cubicBezTo>
                  <a:cubicBezTo>
                    <a:pt x="6857" y="20121"/>
                    <a:pt x="6514" y="21600"/>
                    <a:pt x="6000" y="21452"/>
                  </a:cubicBezTo>
                  <a:cubicBezTo>
                    <a:pt x="5486" y="21304"/>
                    <a:pt x="4800" y="19529"/>
                    <a:pt x="5143" y="16274"/>
                  </a:cubicBezTo>
                  <a:cubicBezTo>
                    <a:pt x="5486" y="13019"/>
                    <a:pt x="6857" y="8285"/>
                    <a:pt x="9771" y="5326"/>
                  </a:cubicBezTo>
                  <a:cubicBezTo>
                    <a:pt x="12686" y="2367"/>
                    <a:pt x="17143" y="11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6157012" y="144369"/>
              <a:ext cx="333621" cy="30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295" fill="norm" stroke="1" extrusionOk="0">
                  <a:moveTo>
                    <a:pt x="7193" y="12631"/>
                  </a:moveTo>
                  <a:cubicBezTo>
                    <a:pt x="6782" y="12035"/>
                    <a:pt x="6372" y="11439"/>
                    <a:pt x="5825" y="11141"/>
                  </a:cubicBezTo>
                  <a:cubicBezTo>
                    <a:pt x="5279" y="10843"/>
                    <a:pt x="4595" y="10843"/>
                    <a:pt x="3638" y="11663"/>
                  </a:cubicBezTo>
                  <a:cubicBezTo>
                    <a:pt x="2681" y="12482"/>
                    <a:pt x="1451" y="14121"/>
                    <a:pt x="767" y="15312"/>
                  </a:cubicBezTo>
                  <a:cubicBezTo>
                    <a:pt x="84" y="16504"/>
                    <a:pt x="-53" y="17249"/>
                    <a:pt x="15" y="17994"/>
                  </a:cubicBezTo>
                  <a:cubicBezTo>
                    <a:pt x="84" y="18739"/>
                    <a:pt x="357" y="19483"/>
                    <a:pt x="1177" y="19558"/>
                  </a:cubicBezTo>
                  <a:cubicBezTo>
                    <a:pt x="1998" y="19632"/>
                    <a:pt x="3365" y="19037"/>
                    <a:pt x="4322" y="18441"/>
                  </a:cubicBezTo>
                  <a:cubicBezTo>
                    <a:pt x="5279" y="17845"/>
                    <a:pt x="5825" y="17249"/>
                    <a:pt x="6304" y="17472"/>
                  </a:cubicBezTo>
                  <a:cubicBezTo>
                    <a:pt x="6782" y="17696"/>
                    <a:pt x="7193" y="18739"/>
                    <a:pt x="7876" y="19334"/>
                  </a:cubicBezTo>
                  <a:cubicBezTo>
                    <a:pt x="8560" y="19930"/>
                    <a:pt x="9517" y="20079"/>
                    <a:pt x="10610" y="19632"/>
                  </a:cubicBezTo>
                  <a:cubicBezTo>
                    <a:pt x="11704" y="19186"/>
                    <a:pt x="12934" y="18143"/>
                    <a:pt x="14233" y="15610"/>
                  </a:cubicBezTo>
                  <a:cubicBezTo>
                    <a:pt x="15532" y="13078"/>
                    <a:pt x="16899" y="9056"/>
                    <a:pt x="17719" y="6598"/>
                  </a:cubicBezTo>
                  <a:cubicBezTo>
                    <a:pt x="18539" y="4140"/>
                    <a:pt x="18813" y="3246"/>
                    <a:pt x="19018" y="2278"/>
                  </a:cubicBezTo>
                  <a:cubicBezTo>
                    <a:pt x="19223" y="1310"/>
                    <a:pt x="19360" y="267"/>
                    <a:pt x="19223" y="43"/>
                  </a:cubicBezTo>
                  <a:cubicBezTo>
                    <a:pt x="19086" y="-180"/>
                    <a:pt x="18676" y="416"/>
                    <a:pt x="17993" y="2650"/>
                  </a:cubicBezTo>
                  <a:cubicBezTo>
                    <a:pt x="17309" y="4885"/>
                    <a:pt x="16352" y="8758"/>
                    <a:pt x="15942" y="11812"/>
                  </a:cubicBezTo>
                  <a:cubicBezTo>
                    <a:pt x="15532" y="14866"/>
                    <a:pt x="15669" y="17100"/>
                    <a:pt x="16010" y="18664"/>
                  </a:cubicBezTo>
                  <a:cubicBezTo>
                    <a:pt x="16352" y="20228"/>
                    <a:pt x="16899" y="21122"/>
                    <a:pt x="17856" y="21271"/>
                  </a:cubicBezTo>
                  <a:cubicBezTo>
                    <a:pt x="18813" y="21420"/>
                    <a:pt x="20180" y="20824"/>
                    <a:pt x="21547" y="20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6395381" y="317500"/>
              <a:ext cx="158751" cy="1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152" y="14400"/>
                    <a:pt x="2304" y="21600"/>
                    <a:pt x="5904" y="20400"/>
                  </a:cubicBezTo>
                  <a:cubicBezTo>
                    <a:pt x="9504" y="19200"/>
                    <a:pt x="15552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6534566" y="252059"/>
              <a:ext cx="252409" cy="21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75" fill="norm" stroke="1" extrusionOk="0">
                  <a:moveTo>
                    <a:pt x="6948" y="4552"/>
                  </a:moveTo>
                  <a:cubicBezTo>
                    <a:pt x="5177" y="4760"/>
                    <a:pt x="3407" y="4967"/>
                    <a:pt x="2168" y="5694"/>
                  </a:cubicBezTo>
                  <a:cubicBezTo>
                    <a:pt x="928" y="6421"/>
                    <a:pt x="220" y="7667"/>
                    <a:pt x="43" y="9329"/>
                  </a:cubicBezTo>
                  <a:cubicBezTo>
                    <a:pt x="-134" y="10990"/>
                    <a:pt x="220" y="13067"/>
                    <a:pt x="1371" y="14313"/>
                  </a:cubicBezTo>
                  <a:cubicBezTo>
                    <a:pt x="2522" y="15560"/>
                    <a:pt x="4469" y="15975"/>
                    <a:pt x="7214" y="14521"/>
                  </a:cubicBezTo>
                  <a:cubicBezTo>
                    <a:pt x="9958" y="13067"/>
                    <a:pt x="13499" y="9744"/>
                    <a:pt x="15623" y="7563"/>
                  </a:cubicBezTo>
                  <a:cubicBezTo>
                    <a:pt x="17748" y="5383"/>
                    <a:pt x="18456" y="4344"/>
                    <a:pt x="18633" y="3202"/>
                  </a:cubicBezTo>
                  <a:cubicBezTo>
                    <a:pt x="18810" y="2060"/>
                    <a:pt x="18456" y="813"/>
                    <a:pt x="17836" y="294"/>
                  </a:cubicBezTo>
                  <a:cubicBezTo>
                    <a:pt x="17217" y="-225"/>
                    <a:pt x="16332" y="-17"/>
                    <a:pt x="15712" y="606"/>
                  </a:cubicBezTo>
                  <a:cubicBezTo>
                    <a:pt x="15092" y="1229"/>
                    <a:pt x="14738" y="2267"/>
                    <a:pt x="15181" y="4448"/>
                  </a:cubicBezTo>
                  <a:cubicBezTo>
                    <a:pt x="15623" y="6629"/>
                    <a:pt x="16863" y="9952"/>
                    <a:pt x="17925" y="12133"/>
                  </a:cubicBezTo>
                  <a:cubicBezTo>
                    <a:pt x="18987" y="14313"/>
                    <a:pt x="19873" y="15352"/>
                    <a:pt x="20492" y="16494"/>
                  </a:cubicBezTo>
                  <a:cubicBezTo>
                    <a:pt x="21112" y="17637"/>
                    <a:pt x="21466" y="18883"/>
                    <a:pt x="20581" y="19713"/>
                  </a:cubicBezTo>
                  <a:cubicBezTo>
                    <a:pt x="19696" y="20544"/>
                    <a:pt x="17571" y="20960"/>
                    <a:pt x="15446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7473660" y="4233"/>
              <a:ext cx="528272" cy="387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00" fill="norm" stroke="1" extrusionOk="0">
                  <a:moveTo>
                    <a:pt x="6011" y="17374"/>
                  </a:moveTo>
                  <a:cubicBezTo>
                    <a:pt x="6011" y="16552"/>
                    <a:pt x="6011" y="15730"/>
                    <a:pt x="5795" y="15202"/>
                  </a:cubicBezTo>
                  <a:cubicBezTo>
                    <a:pt x="5579" y="14674"/>
                    <a:pt x="5147" y="14439"/>
                    <a:pt x="4326" y="14557"/>
                  </a:cubicBezTo>
                  <a:cubicBezTo>
                    <a:pt x="3505" y="14674"/>
                    <a:pt x="2296" y="15143"/>
                    <a:pt x="1561" y="15730"/>
                  </a:cubicBezTo>
                  <a:cubicBezTo>
                    <a:pt x="827" y="16317"/>
                    <a:pt x="568" y="17022"/>
                    <a:pt x="352" y="17667"/>
                  </a:cubicBezTo>
                  <a:cubicBezTo>
                    <a:pt x="136" y="18313"/>
                    <a:pt x="-37" y="18900"/>
                    <a:pt x="6" y="19428"/>
                  </a:cubicBezTo>
                  <a:cubicBezTo>
                    <a:pt x="49" y="19957"/>
                    <a:pt x="309" y="20426"/>
                    <a:pt x="1129" y="20133"/>
                  </a:cubicBezTo>
                  <a:cubicBezTo>
                    <a:pt x="1950" y="19839"/>
                    <a:pt x="3333" y="18783"/>
                    <a:pt x="4153" y="18020"/>
                  </a:cubicBezTo>
                  <a:cubicBezTo>
                    <a:pt x="4974" y="17257"/>
                    <a:pt x="5233" y="16787"/>
                    <a:pt x="5363" y="16904"/>
                  </a:cubicBezTo>
                  <a:cubicBezTo>
                    <a:pt x="5493" y="17022"/>
                    <a:pt x="5493" y="17726"/>
                    <a:pt x="5579" y="18430"/>
                  </a:cubicBezTo>
                  <a:cubicBezTo>
                    <a:pt x="5665" y="19135"/>
                    <a:pt x="5838" y="19839"/>
                    <a:pt x="6141" y="20191"/>
                  </a:cubicBezTo>
                  <a:cubicBezTo>
                    <a:pt x="6443" y="20543"/>
                    <a:pt x="6875" y="20543"/>
                    <a:pt x="7696" y="19604"/>
                  </a:cubicBezTo>
                  <a:cubicBezTo>
                    <a:pt x="8517" y="18665"/>
                    <a:pt x="9726" y="16787"/>
                    <a:pt x="10806" y="14263"/>
                  </a:cubicBezTo>
                  <a:cubicBezTo>
                    <a:pt x="11886" y="11739"/>
                    <a:pt x="12837" y="8570"/>
                    <a:pt x="13485" y="6280"/>
                  </a:cubicBezTo>
                  <a:cubicBezTo>
                    <a:pt x="14133" y="3991"/>
                    <a:pt x="14478" y="2583"/>
                    <a:pt x="14608" y="1585"/>
                  </a:cubicBezTo>
                  <a:cubicBezTo>
                    <a:pt x="14737" y="587"/>
                    <a:pt x="14651" y="0"/>
                    <a:pt x="14478" y="0"/>
                  </a:cubicBezTo>
                  <a:cubicBezTo>
                    <a:pt x="14305" y="0"/>
                    <a:pt x="14046" y="587"/>
                    <a:pt x="13485" y="2759"/>
                  </a:cubicBezTo>
                  <a:cubicBezTo>
                    <a:pt x="12923" y="4930"/>
                    <a:pt x="12059" y="8687"/>
                    <a:pt x="11670" y="11857"/>
                  </a:cubicBezTo>
                  <a:cubicBezTo>
                    <a:pt x="11281" y="15026"/>
                    <a:pt x="11368" y="17609"/>
                    <a:pt x="11541" y="19135"/>
                  </a:cubicBezTo>
                  <a:cubicBezTo>
                    <a:pt x="11713" y="20661"/>
                    <a:pt x="11973" y="21130"/>
                    <a:pt x="12361" y="21365"/>
                  </a:cubicBezTo>
                  <a:cubicBezTo>
                    <a:pt x="12750" y="21600"/>
                    <a:pt x="13269" y="21600"/>
                    <a:pt x="14133" y="20778"/>
                  </a:cubicBezTo>
                  <a:cubicBezTo>
                    <a:pt x="14997" y="19957"/>
                    <a:pt x="16206" y="18313"/>
                    <a:pt x="17286" y="16317"/>
                  </a:cubicBezTo>
                  <a:cubicBezTo>
                    <a:pt x="18366" y="14322"/>
                    <a:pt x="19317" y="11974"/>
                    <a:pt x="20008" y="9685"/>
                  </a:cubicBezTo>
                  <a:cubicBezTo>
                    <a:pt x="20699" y="7396"/>
                    <a:pt x="21131" y="5165"/>
                    <a:pt x="21347" y="3757"/>
                  </a:cubicBezTo>
                  <a:cubicBezTo>
                    <a:pt x="21563" y="2348"/>
                    <a:pt x="21563" y="1761"/>
                    <a:pt x="21433" y="1761"/>
                  </a:cubicBezTo>
                  <a:cubicBezTo>
                    <a:pt x="21304" y="1761"/>
                    <a:pt x="21045" y="2348"/>
                    <a:pt x="20656" y="4637"/>
                  </a:cubicBezTo>
                  <a:cubicBezTo>
                    <a:pt x="20267" y="6926"/>
                    <a:pt x="19749" y="10917"/>
                    <a:pt x="19662" y="13852"/>
                  </a:cubicBezTo>
                  <a:cubicBezTo>
                    <a:pt x="19576" y="16787"/>
                    <a:pt x="19921" y="18665"/>
                    <a:pt x="20310" y="19722"/>
                  </a:cubicBezTo>
                  <a:cubicBezTo>
                    <a:pt x="20699" y="20778"/>
                    <a:pt x="21131" y="21013"/>
                    <a:pt x="21563" y="21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8509931" y="292100"/>
              <a:ext cx="63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8528981" y="209550"/>
              <a:ext cx="25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8586982" y="238478"/>
              <a:ext cx="100751" cy="14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911" fill="norm" stroke="1" extrusionOk="0">
                  <a:moveTo>
                    <a:pt x="3869" y="395"/>
                  </a:moveTo>
                  <a:cubicBezTo>
                    <a:pt x="3419" y="4833"/>
                    <a:pt x="2969" y="9271"/>
                    <a:pt x="2294" y="13118"/>
                  </a:cubicBezTo>
                  <a:cubicBezTo>
                    <a:pt x="1619" y="16965"/>
                    <a:pt x="719" y="20219"/>
                    <a:pt x="269" y="20811"/>
                  </a:cubicBezTo>
                  <a:cubicBezTo>
                    <a:pt x="-181" y="21403"/>
                    <a:pt x="-181" y="19332"/>
                    <a:pt x="1169" y="15781"/>
                  </a:cubicBezTo>
                  <a:cubicBezTo>
                    <a:pt x="2519" y="12230"/>
                    <a:pt x="5219" y="7200"/>
                    <a:pt x="7469" y="4241"/>
                  </a:cubicBezTo>
                  <a:cubicBezTo>
                    <a:pt x="9719" y="1282"/>
                    <a:pt x="11519" y="395"/>
                    <a:pt x="13544" y="99"/>
                  </a:cubicBezTo>
                  <a:cubicBezTo>
                    <a:pt x="15569" y="-197"/>
                    <a:pt x="17819" y="99"/>
                    <a:pt x="19169" y="2022"/>
                  </a:cubicBezTo>
                  <a:cubicBezTo>
                    <a:pt x="20519" y="3945"/>
                    <a:pt x="20969" y="7496"/>
                    <a:pt x="21194" y="10603"/>
                  </a:cubicBezTo>
                  <a:cubicBezTo>
                    <a:pt x="21419" y="13710"/>
                    <a:pt x="21419" y="16373"/>
                    <a:pt x="21419" y="19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8821876" y="0"/>
              <a:ext cx="75407" cy="38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69" fill="norm" stroke="1" extrusionOk="0">
                  <a:moveTo>
                    <a:pt x="21375" y="0"/>
                  </a:moveTo>
                  <a:cubicBezTo>
                    <a:pt x="15375" y="2597"/>
                    <a:pt x="9375" y="5193"/>
                    <a:pt x="5775" y="8380"/>
                  </a:cubicBezTo>
                  <a:cubicBezTo>
                    <a:pt x="2175" y="11567"/>
                    <a:pt x="975" y="15344"/>
                    <a:pt x="375" y="17528"/>
                  </a:cubicBezTo>
                  <a:cubicBezTo>
                    <a:pt x="-225" y="19711"/>
                    <a:pt x="-225" y="20302"/>
                    <a:pt x="1275" y="20774"/>
                  </a:cubicBezTo>
                  <a:cubicBezTo>
                    <a:pt x="2775" y="21246"/>
                    <a:pt x="5775" y="21600"/>
                    <a:pt x="8475" y="21423"/>
                  </a:cubicBezTo>
                  <a:cubicBezTo>
                    <a:pt x="11175" y="21246"/>
                    <a:pt x="13575" y="20538"/>
                    <a:pt x="15975" y="19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8782981" y="231956"/>
              <a:ext cx="1587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80" y="11918"/>
                    <a:pt x="5760" y="3818"/>
                    <a:pt x="9360" y="1118"/>
                  </a:cubicBezTo>
                  <a:cubicBezTo>
                    <a:pt x="12960" y="-1582"/>
                    <a:pt x="1728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8948081" y="203993"/>
              <a:ext cx="300911" cy="38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64" fill="norm" stroke="1" extrusionOk="0">
                  <a:moveTo>
                    <a:pt x="0" y="4205"/>
                  </a:moveTo>
                  <a:cubicBezTo>
                    <a:pt x="1662" y="3851"/>
                    <a:pt x="3323" y="3497"/>
                    <a:pt x="4531" y="3025"/>
                  </a:cubicBezTo>
                  <a:cubicBezTo>
                    <a:pt x="5740" y="2553"/>
                    <a:pt x="6495" y="1963"/>
                    <a:pt x="6420" y="1667"/>
                  </a:cubicBezTo>
                  <a:cubicBezTo>
                    <a:pt x="6344" y="1372"/>
                    <a:pt x="5438" y="1372"/>
                    <a:pt x="4531" y="1904"/>
                  </a:cubicBezTo>
                  <a:cubicBezTo>
                    <a:pt x="3625" y="2435"/>
                    <a:pt x="2719" y="3497"/>
                    <a:pt x="2190" y="4323"/>
                  </a:cubicBezTo>
                  <a:cubicBezTo>
                    <a:pt x="1662" y="5149"/>
                    <a:pt x="1510" y="5740"/>
                    <a:pt x="1813" y="6271"/>
                  </a:cubicBezTo>
                  <a:cubicBezTo>
                    <a:pt x="2115" y="6802"/>
                    <a:pt x="2870" y="7274"/>
                    <a:pt x="4683" y="7569"/>
                  </a:cubicBezTo>
                  <a:cubicBezTo>
                    <a:pt x="6495" y="7864"/>
                    <a:pt x="9365" y="7982"/>
                    <a:pt x="11782" y="7687"/>
                  </a:cubicBezTo>
                  <a:cubicBezTo>
                    <a:pt x="14199" y="7392"/>
                    <a:pt x="16162" y="6684"/>
                    <a:pt x="17673" y="5799"/>
                  </a:cubicBezTo>
                  <a:cubicBezTo>
                    <a:pt x="19183" y="4913"/>
                    <a:pt x="20241" y="3851"/>
                    <a:pt x="20845" y="3025"/>
                  </a:cubicBezTo>
                  <a:cubicBezTo>
                    <a:pt x="21449" y="2199"/>
                    <a:pt x="21600" y="1608"/>
                    <a:pt x="21373" y="1136"/>
                  </a:cubicBezTo>
                  <a:cubicBezTo>
                    <a:pt x="21147" y="664"/>
                    <a:pt x="20543" y="310"/>
                    <a:pt x="19863" y="133"/>
                  </a:cubicBezTo>
                  <a:cubicBezTo>
                    <a:pt x="19183" y="-44"/>
                    <a:pt x="18428" y="-44"/>
                    <a:pt x="17597" y="133"/>
                  </a:cubicBezTo>
                  <a:cubicBezTo>
                    <a:pt x="16766" y="310"/>
                    <a:pt x="15860" y="664"/>
                    <a:pt x="15256" y="1254"/>
                  </a:cubicBezTo>
                  <a:cubicBezTo>
                    <a:pt x="14652" y="1845"/>
                    <a:pt x="14350" y="2671"/>
                    <a:pt x="14576" y="3143"/>
                  </a:cubicBezTo>
                  <a:cubicBezTo>
                    <a:pt x="14803" y="3615"/>
                    <a:pt x="15558" y="3733"/>
                    <a:pt x="16313" y="3792"/>
                  </a:cubicBezTo>
                  <a:cubicBezTo>
                    <a:pt x="17069" y="3851"/>
                    <a:pt x="17824" y="3851"/>
                    <a:pt x="18352" y="4146"/>
                  </a:cubicBezTo>
                  <a:cubicBezTo>
                    <a:pt x="18881" y="4441"/>
                    <a:pt x="19183" y="5031"/>
                    <a:pt x="19485" y="6920"/>
                  </a:cubicBezTo>
                  <a:cubicBezTo>
                    <a:pt x="19787" y="8808"/>
                    <a:pt x="20090" y="11995"/>
                    <a:pt x="20241" y="14179"/>
                  </a:cubicBezTo>
                  <a:cubicBezTo>
                    <a:pt x="20392" y="16363"/>
                    <a:pt x="20392" y="17543"/>
                    <a:pt x="19863" y="18605"/>
                  </a:cubicBezTo>
                  <a:cubicBezTo>
                    <a:pt x="19334" y="19667"/>
                    <a:pt x="18277" y="20612"/>
                    <a:pt x="17371" y="21084"/>
                  </a:cubicBezTo>
                  <a:cubicBezTo>
                    <a:pt x="16464" y="21556"/>
                    <a:pt x="15709" y="21556"/>
                    <a:pt x="15180" y="21261"/>
                  </a:cubicBezTo>
                  <a:cubicBezTo>
                    <a:pt x="14652" y="20966"/>
                    <a:pt x="14350" y="20376"/>
                    <a:pt x="14501" y="19254"/>
                  </a:cubicBezTo>
                  <a:cubicBezTo>
                    <a:pt x="14652" y="18133"/>
                    <a:pt x="15256" y="16481"/>
                    <a:pt x="15860" y="14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9322731" y="213820"/>
              <a:ext cx="120651" cy="13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fill="norm" stroke="1" extrusionOk="0">
                  <a:moveTo>
                    <a:pt x="0" y="10622"/>
                  </a:moveTo>
                  <a:cubicBezTo>
                    <a:pt x="4168" y="10622"/>
                    <a:pt x="8337" y="10622"/>
                    <a:pt x="11368" y="9594"/>
                  </a:cubicBezTo>
                  <a:cubicBezTo>
                    <a:pt x="14400" y="8565"/>
                    <a:pt x="16295" y="6508"/>
                    <a:pt x="17242" y="4622"/>
                  </a:cubicBezTo>
                  <a:cubicBezTo>
                    <a:pt x="18189" y="2737"/>
                    <a:pt x="18189" y="1022"/>
                    <a:pt x="17242" y="337"/>
                  </a:cubicBezTo>
                  <a:cubicBezTo>
                    <a:pt x="16295" y="-349"/>
                    <a:pt x="14400" y="-6"/>
                    <a:pt x="12126" y="1537"/>
                  </a:cubicBezTo>
                  <a:cubicBezTo>
                    <a:pt x="9853" y="3080"/>
                    <a:pt x="7200" y="5822"/>
                    <a:pt x="5684" y="8908"/>
                  </a:cubicBezTo>
                  <a:cubicBezTo>
                    <a:pt x="4168" y="11994"/>
                    <a:pt x="3789" y="15422"/>
                    <a:pt x="4358" y="17651"/>
                  </a:cubicBezTo>
                  <a:cubicBezTo>
                    <a:pt x="4926" y="19880"/>
                    <a:pt x="6442" y="20908"/>
                    <a:pt x="9474" y="21080"/>
                  </a:cubicBezTo>
                  <a:cubicBezTo>
                    <a:pt x="12505" y="21251"/>
                    <a:pt x="17053" y="20565"/>
                    <a:pt x="21600" y="19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9524734" y="215900"/>
              <a:ext cx="147249" cy="128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223" fill="norm" stroke="1" extrusionOk="0">
                  <a:moveTo>
                    <a:pt x="1085" y="4181"/>
                  </a:moveTo>
                  <a:cubicBezTo>
                    <a:pt x="2302" y="8013"/>
                    <a:pt x="3519" y="11845"/>
                    <a:pt x="4127" y="14632"/>
                  </a:cubicBezTo>
                  <a:cubicBezTo>
                    <a:pt x="4736" y="17419"/>
                    <a:pt x="4736" y="19161"/>
                    <a:pt x="3975" y="20206"/>
                  </a:cubicBezTo>
                  <a:cubicBezTo>
                    <a:pt x="3215" y="21252"/>
                    <a:pt x="1694" y="21600"/>
                    <a:pt x="781" y="20729"/>
                  </a:cubicBezTo>
                  <a:cubicBezTo>
                    <a:pt x="-132" y="19858"/>
                    <a:pt x="-436" y="17768"/>
                    <a:pt x="933" y="14458"/>
                  </a:cubicBezTo>
                  <a:cubicBezTo>
                    <a:pt x="2302" y="11148"/>
                    <a:pt x="5344" y="6619"/>
                    <a:pt x="8995" y="4006"/>
                  </a:cubicBezTo>
                  <a:cubicBezTo>
                    <a:pt x="12646" y="1394"/>
                    <a:pt x="16905" y="697"/>
                    <a:pt x="211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9621181" y="190500"/>
              <a:ext cx="171451" cy="16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5"/>
                  </a:moveTo>
                  <a:cubicBezTo>
                    <a:pt x="18400" y="853"/>
                    <a:pt x="15200" y="0"/>
                    <a:pt x="13067" y="0"/>
                  </a:cubicBezTo>
                  <a:cubicBezTo>
                    <a:pt x="10933" y="0"/>
                    <a:pt x="9867" y="853"/>
                    <a:pt x="9600" y="2700"/>
                  </a:cubicBezTo>
                  <a:cubicBezTo>
                    <a:pt x="9333" y="4547"/>
                    <a:pt x="9867" y="7389"/>
                    <a:pt x="10533" y="9521"/>
                  </a:cubicBezTo>
                  <a:cubicBezTo>
                    <a:pt x="11200" y="11653"/>
                    <a:pt x="12000" y="13074"/>
                    <a:pt x="12667" y="14779"/>
                  </a:cubicBezTo>
                  <a:cubicBezTo>
                    <a:pt x="13333" y="16484"/>
                    <a:pt x="13867" y="18474"/>
                    <a:pt x="13467" y="19753"/>
                  </a:cubicBezTo>
                  <a:cubicBezTo>
                    <a:pt x="13067" y="21032"/>
                    <a:pt x="11733" y="21600"/>
                    <a:pt x="9333" y="21600"/>
                  </a:cubicBezTo>
                  <a:cubicBezTo>
                    <a:pt x="6933" y="21600"/>
                    <a:pt x="3467" y="21032"/>
                    <a:pt x="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5405961" y="901700"/>
              <a:ext cx="132696" cy="37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91" fill="norm" stroke="1" extrusionOk="0">
                  <a:moveTo>
                    <a:pt x="11962" y="0"/>
                  </a:moveTo>
                  <a:cubicBezTo>
                    <a:pt x="9262" y="2640"/>
                    <a:pt x="6562" y="5280"/>
                    <a:pt x="4537" y="8040"/>
                  </a:cubicBezTo>
                  <a:cubicBezTo>
                    <a:pt x="2512" y="10800"/>
                    <a:pt x="1162" y="13680"/>
                    <a:pt x="487" y="15600"/>
                  </a:cubicBezTo>
                  <a:cubicBezTo>
                    <a:pt x="-188" y="17520"/>
                    <a:pt x="-188" y="18480"/>
                    <a:pt x="656" y="19320"/>
                  </a:cubicBezTo>
                  <a:cubicBezTo>
                    <a:pt x="1499" y="20160"/>
                    <a:pt x="3187" y="20880"/>
                    <a:pt x="5043" y="21240"/>
                  </a:cubicBezTo>
                  <a:cubicBezTo>
                    <a:pt x="6899" y="21600"/>
                    <a:pt x="8924" y="21600"/>
                    <a:pt x="11456" y="21060"/>
                  </a:cubicBezTo>
                  <a:cubicBezTo>
                    <a:pt x="13987" y="20520"/>
                    <a:pt x="17024" y="19440"/>
                    <a:pt x="18881" y="18600"/>
                  </a:cubicBezTo>
                  <a:cubicBezTo>
                    <a:pt x="20737" y="17760"/>
                    <a:pt x="21412" y="17160"/>
                    <a:pt x="21074" y="16260"/>
                  </a:cubicBezTo>
                  <a:cubicBezTo>
                    <a:pt x="20737" y="15360"/>
                    <a:pt x="19387" y="14160"/>
                    <a:pt x="17531" y="13560"/>
                  </a:cubicBezTo>
                  <a:cubicBezTo>
                    <a:pt x="15674" y="12960"/>
                    <a:pt x="13312" y="12960"/>
                    <a:pt x="11287" y="13080"/>
                  </a:cubicBezTo>
                  <a:cubicBezTo>
                    <a:pt x="9262" y="13200"/>
                    <a:pt x="7574" y="13440"/>
                    <a:pt x="6562" y="13860"/>
                  </a:cubicBezTo>
                  <a:cubicBezTo>
                    <a:pt x="5549" y="14280"/>
                    <a:pt x="5212" y="14880"/>
                    <a:pt x="4874" y="15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5581425" y="1074887"/>
              <a:ext cx="223407" cy="19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792" fill="norm" stroke="1" extrusionOk="0">
                  <a:moveTo>
                    <a:pt x="111" y="9265"/>
                  </a:moveTo>
                  <a:cubicBezTo>
                    <a:pt x="2129" y="7240"/>
                    <a:pt x="4148" y="5215"/>
                    <a:pt x="5359" y="3640"/>
                  </a:cubicBezTo>
                  <a:cubicBezTo>
                    <a:pt x="6571" y="2065"/>
                    <a:pt x="6974" y="940"/>
                    <a:pt x="6671" y="378"/>
                  </a:cubicBezTo>
                  <a:cubicBezTo>
                    <a:pt x="6369" y="-185"/>
                    <a:pt x="5359" y="-185"/>
                    <a:pt x="4148" y="828"/>
                  </a:cubicBezTo>
                  <a:cubicBezTo>
                    <a:pt x="2937" y="1840"/>
                    <a:pt x="1524" y="3865"/>
                    <a:pt x="716" y="7015"/>
                  </a:cubicBezTo>
                  <a:cubicBezTo>
                    <a:pt x="-91" y="10165"/>
                    <a:pt x="-293" y="14440"/>
                    <a:pt x="514" y="17253"/>
                  </a:cubicBezTo>
                  <a:cubicBezTo>
                    <a:pt x="1322" y="20065"/>
                    <a:pt x="3139" y="21415"/>
                    <a:pt x="6066" y="20515"/>
                  </a:cubicBezTo>
                  <a:cubicBezTo>
                    <a:pt x="8993" y="19615"/>
                    <a:pt x="13030" y="16465"/>
                    <a:pt x="15756" y="13315"/>
                  </a:cubicBezTo>
                  <a:cubicBezTo>
                    <a:pt x="18481" y="10165"/>
                    <a:pt x="19894" y="7015"/>
                    <a:pt x="21307" y="3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5837007" y="831850"/>
              <a:ext cx="75775" cy="39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28" fill="norm" stroke="1" extrusionOk="0">
                  <a:moveTo>
                    <a:pt x="12479" y="0"/>
                  </a:moveTo>
                  <a:cubicBezTo>
                    <a:pt x="8879" y="3906"/>
                    <a:pt x="5279" y="7813"/>
                    <a:pt x="3179" y="10915"/>
                  </a:cubicBezTo>
                  <a:cubicBezTo>
                    <a:pt x="1079" y="14017"/>
                    <a:pt x="479" y="16315"/>
                    <a:pt x="179" y="17809"/>
                  </a:cubicBezTo>
                  <a:cubicBezTo>
                    <a:pt x="-121" y="19302"/>
                    <a:pt x="-121" y="19991"/>
                    <a:pt x="779" y="20566"/>
                  </a:cubicBezTo>
                  <a:cubicBezTo>
                    <a:pt x="1679" y="21140"/>
                    <a:pt x="3479" y="21600"/>
                    <a:pt x="7079" y="21140"/>
                  </a:cubicBezTo>
                  <a:cubicBezTo>
                    <a:pt x="10679" y="20681"/>
                    <a:pt x="16079" y="19302"/>
                    <a:pt x="21479" y="17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5768190" y="1054100"/>
              <a:ext cx="214442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fill="norm" stroke="1" extrusionOk="0">
                  <a:moveTo>
                    <a:pt x="3001" y="21600"/>
                  </a:moveTo>
                  <a:cubicBezTo>
                    <a:pt x="1324" y="21600"/>
                    <a:pt x="-354" y="21600"/>
                    <a:pt x="65" y="21150"/>
                  </a:cubicBezTo>
                  <a:cubicBezTo>
                    <a:pt x="485" y="20700"/>
                    <a:pt x="3001" y="19800"/>
                    <a:pt x="6881" y="16200"/>
                  </a:cubicBezTo>
                  <a:cubicBezTo>
                    <a:pt x="10761" y="12600"/>
                    <a:pt x="16003" y="6300"/>
                    <a:pt x="212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5977290" y="1047750"/>
              <a:ext cx="183143" cy="135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81" fill="norm" stroke="1" extrusionOk="0">
                  <a:moveTo>
                    <a:pt x="2116" y="0"/>
                  </a:moveTo>
                  <a:cubicBezTo>
                    <a:pt x="1372" y="3655"/>
                    <a:pt x="627" y="7311"/>
                    <a:pt x="254" y="10634"/>
                  </a:cubicBezTo>
                  <a:cubicBezTo>
                    <a:pt x="-118" y="13957"/>
                    <a:pt x="-118" y="16948"/>
                    <a:pt x="503" y="18277"/>
                  </a:cubicBezTo>
                  <a:cubicBezTo>
                    <a:pt x="1123" y="19606"/>
                    <a:pt x="2365" y="19274"/>
                    <a:pt x="3482" y="18609"/>
                  </a:cubicBezTo>
                  <a:cubicBezTo>
                    <a:pt x="4599" y="17945"/>
                    <a:pt x="5592" y="16948"/>
                    <a:pt x="6461" y="15618"/>
                  </a:cubicBezTo>
                  <a:cubicBezTo>
                    <a:pt x="7330" y="14289"/>
                    <a:pt x="8075" y="12628"/>
                    <a:pt x="8696" y="12628"/>
                  </a:cubicBezTo>
                  <a:cubicBezTo>
                    <a:pt x="9316" y="12628"/>
                    <a:pt x="9813" y="14289"/>
                    <a:pt x="10061" y="15951"/>
                  </a:cubicBezTo>
                  <a:cubicBezTo>
                    <a:pt x="10310" y="17612"/>
                    <a:pt x="10310" y="19274"/>
                    <a:pt x="10930" y="20271"/>
                  </a:cubicBezTo>
                  <a:cubicBezTo>
                    <a:pt x="11551" y="21268"/>
                    <a:pt x="12792" y="21600"/>
                    <a:pt x="13910" y="20935"/>
                  </a:cubicBezTo>
                  <a:cubicBezTo>
                    <a:pt x="15027" y="20271"/>
                    <a:pt x="16020" y="18609"/>
                    <a:pt x="17261" y="14954"/>
                  </a:cubicBezTo>
                  <a:cubicBezTo>
                    <a:pt x="18503" y="11298"/>
                    <a:pt x="19992" y="5649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6179481" y="1010596"/>
              <a:ext cx="406401" cy="18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11806"/>
                  </a:moveTo>
                  <a:cubicBezTo>
                    <a:pt x="1125" y="11558"/>
                    <a:pt x="2250" y="11310"/>
                    <a:pt x="3206" y="10192"/>
                  </a:cubicBezTo>
                  <a:cubicBezTo>
                    <a:pt x="4162" y="9075"/>
                    <a:pt x="4950" y="7089"/>
                    <a:pt x="5344" y="5475"/>
                  </a:cubicBezTo>
                  <a:cubicBezTo>
                    <a:pt x="5738" y="3861"/>
                    <a:pt x="5738" y="2620"/>
                    <a:pt x="5344" y="2372"/>
                  </a:cubicBezTo>
                  <a:cubicBezTo>
                    <a:pt x="4950" y="2123"/>
                    <a:pt x="4162" y="2868"/>
                    <a:pt x="3431" y="4979"/>
                  </a:cubicBezTo>
                  <a:cubicBezTo>
                    <a:pt x="2700" y="7089"/>
                    <a:pt x="2025" y="10565"/>
                    <a:pt x="1688" y="13172"/>
                  </a:cubicBezTo>
                  <a:cubicBezTo>
                    <a:pt x="1350" y="15779"/>
                    <a:pt x="1350" y="17517"/>
                    <a:pt x="1969" y="18882"/>
                  </a:cubicBezTo>
                  <a:cubicBezTo>
                    <a:pt x="2587" y="20248"/>
                    <a:pt x="3825" y="21241"/>
                    <a:pt x="5513" y="19379"/>
                  </a:cubicBezTo>
                  <a:cubicBezTo>
                    <a:pt x="7200" y="17517"/>
                    <a:pt x="9337" y="12799"/>
                    <a:pt x="10462" y="9448"/>
                  </a:cubicBezTo>
                  <a:cubicBezTo>
                    <a:pt x="11587" y="6096"/>
                    <a:pt x="11700" y="4110"/>
                    <a:pt x="11475" y="3241"/>
                  </a:cubicBezTo>
                  <a:cubicBezTo>
                    <a:pt x="11250" y="2372"/>
                    <a:pt x="10687" y="2620"/>
                    <a:pt x="10181" y="4110"/>
                  </a:cubicBezTo>
                  <a:cubicBezTo>
                    <a:pt x="9675" y="5599"/>
                    <a:pt x="9225" y="8330"/>
                    <a:pt x="9000" y="10317"/>
                  </a:cubicBezTo>
                  <a:cubicBezTo>
                    <a:pt x="8775" y="12303"/>
                    <a:pt x="8775" y="13544"/>
                    <a:pt x="9000" y="14537"/>
                  </a:cubicBezTo>
                  <a:cubicBezTo>
                    <a:pt x="9225" y="15530"/>
                    <a:pt x="9675" y="16275"/>
                    <a:pt x="10406" y="16151"/>
                  </a:cubicBezTo>
                  <a:cubicBezTo>
                    <a:pt x="11138" y="16027"/>
                    <a:pt x="12150" y="15034"/>
                    <a:pt x="12825" y="14041"/>
                  </a:cubicBezTo>
                  <a:cubicBezTo>
                    <a:pt x="13500" y="13048"/>
                    <a:pt x="13838" y="12055"/>
                    <a:pt x="14344" y="11061"/>
                  </a:cubicBezTo>
                  <a:cubicBezTo>
                    <a:pt x="14850" y="10068"/>
                    <a:pt x="15525" y="9075"/>
                    <a:pt x="15750" y="9323"/>
                  </a:cubicBezTo>
                  <a:cubicBezTo>
                    <a:pt x="15975" y="9572"/>
                    <a:pt x="15750" y="11061"/>
                    <a:pt x="15525" y="12551"/>
                  </a:cubicBezTo>
                  <a:cubicBezTo>
                    <a:pt x="15300" y="14041"/>
                    <a:pt x="15075" y="15530"/>
                    <a:pt x="15131" y="15530"/>
                  </a:cubicBezTo>
                  <a:cubicBezTo>
                    <a:pt x="15188" y="15530"/>
                    <a:pt x="15525" y="14041"/>
                    <a:pt x="16200" y="11434"/>
                  </a:cubicBezTo>
                  <a:cubicBezTo>
                    <a:pt x="16875" y="8827"/>
                    <a:pt x="17888" y="5103"/>
                    <a:pt x="18675" y="2868"/>
                  </a:cubicBezTo>
                  <a:cubicBezTo>
                    <a:pt x="19463" y="634"/>
                    <a:pt x="20025" y="-111"/>
                    <a:pt x="20475" y="13"/>
                  </a:cubicBezTo>
                  <a:cubicBezTo>
                    <a:pt x="20925" y="137"/>
                    <a:pt x="21262" y="1130"/>
                    <a:pt x="21431" y="4855"/>
                  </a:cubicBezTo>
                  <a:cubicBezTo>
                    <a:pt x="21600" y="8579"/>
                    <a:pt x="21600" y="15034"/>
                    <a:pt x="2160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7188048" y="987364"/>
              <a:ext cx="223334" cy="14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873" fill="norm" stroke="1" extrusionOk="0">
                  <a:moveTo>
                    <a:pt x="15244" y="6759"/>
                  </a:moveTo>
                  <a:cubicBezTo>
                    <a:pt x="13831" y="4359"/>
                    <a:pt x="12418" y="1959"/>
                    <a:pt x="10803" y="759"/>
                  </a:cubicBezTo>
                  <a:cubicBezTo>
                    <a:pt x="9188" y="-441"/>
                    <a:pt x="7371" y="-441"/>
                    <a:pt x="5453" y="2409"/>
                  </a:cubicBezTo>
                  <a:cubicBezTo>
                    <a:pt x="3536" y="5259"/>
                    <a:pt x="1517" y="10959"/>
                    <a:pt x="608" y="14559"/>
                  </a:cubicBezTo>
                  <a:cubicBezTo>
                    <a:pt x="-300" y="18159"/>
                    <a:pt x="-98" y="19659"/>
                    <a:pt x="608" y="20409"/>
                  </a:cubicBezTo>
                  <a:cubicBezTo>
                    <a:pt x="1315" y="21159"/>
                    <a:pt x="2526" y="21159"/>
                    <a:pt x="4646" y="19209"/>
                  </a:cubicBezTo>
                  <a:cubicBezTo>
                    <a:pt x="6765" y="17259"/>
                    <a:pt x="9793" y="13359"/>
                    <a:pt x="11610" y="10509"/>
                  </a:cubicBezTo>
                  <a:cubicBezTo>
                    <a:pt x="13427" y="7659"/>
                    <a:pt x="14033" y="5859"/>
                    <a:pt x="14537" y="5709"/>
                  </a:cubicBezTo>
                  <a:cubicBezTo>
                    <a:pt x="15042" y="5559"/>
                    <a:pt x="15446" y="7059"/>
                    <a:pt x="15648" y="8559"/>
                  </a:cubicBezTo>
                  <a:cubicBezTo>
                    <a:pt x="15850" y="10059"/>
                    <a:pt x="15850" y="11559"/>
                    <a:pt x="16758" y="13209"/>
                  </a:cubicBezTo>
                  <a:cubicBezTo>
                    <a:pt x="17666" y="14859"/>
                    <a:pt x="19483" y="16659"/>
                    <a:pt x="21300" y="18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7893981" y="877746"/>
              <a:ext cx="146051" cy="23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18783" y="16355"/>
                  </a:moveTo>
                  <a:cubicBezTo>
                    <a:pt x="15965" y="13134"/>
                    <a:pt x="13148" y="9913"/>
                    <a:pt x="11739" y="7734"/>
                  </a:cubicBezTo>
                  <a:cubicBezTo>
                    <a:pt x="10330" y="5555"/>
                    <a:pt x="10330" y="4418"/>
                    <a:pt x="10330" y="3282"/>
                  </a:cubicBezTo>
                  <a:cubicBezTo>
                    <a:pt x="10330" y="2145"/>
                    <a:pt x="10330" y="1008"/>
                    <a:pt x="11113" y="439"/>
                  </a:cubicBezTo>
                  <a:cubicBezTo>
                    <a:pt x="11896" y="-129"/>
                    <a:pt x="13461" y="-129"/>
                    <a:pt x="14557" y="345"/>
                  </a:cubicBezTo>
                  <a:cubicBezTo>
                    <a:pt x="15652" y="818"/>
                    <a:pt x="16278" y="1766"/>
                    <a:pt x="15809" y="3755"/>
                  </a:cubicBezTo>
                  <a:cubicBezTo>
                    <a:pt x="15339" y="5745"/>
                    <a:pt x="13774" y="8776"/>
                    <a:pt x="11270" y="10955"/>
                  </a:cubicBezTo>
                  <a:cubicBezTo>
                    <a:pt x="8765" y="13134"/>
                    <a:pt x="5322" y="14460"/>
                    <a:pt x="3130" y="15503"/>
                  </a:cubicBezTo>
                  <a:cubicBezTo>
                    <a:pt x="939" y="16545"/>
                    <a:pt x="0" y="17303"/>
                    <a:pt x="0" y="18155"/>
                  </a:cubicBezTo>
                  <a:cubicBezTo>
                    <a:pt x="0" y="19008"/>
                    <a:pt x="939" y="19955"/>
                    <a:pt x="4696" y="20524"/>
                  </a:cubicBezTo>
                  <a:cubicBezTo>
                    <a:pt x="8452" y="21092"/>
                    <a:pt x="15026" y="21282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8332131" y="806450"/>
              <a:ext cx="119674" cy="29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93" fill="norm" stroke="1" extrusionOk="0">
                  <a:moveTo>
                    <a:pt x="12505" y="0"/>
                  </a:moveTo>
                  <a:cubicBezTo>
                    <a:pt x="11368" y="1722"/>
                    <a:pt x="10232" y="3443"/>
                    <a:pt x="8905" y="6339"/>
                  </a:cubicBezTo>
                  <a:cubicBezTo>
                    <a:pt x="7579" y="9235"/>
                    <a:pt x="6063" y="13304"/>
                    <a:pt x="4926" y="15809"/>
                  </a:cubicBezTo>
                  <a:cubicBezTo>
                    <a:pt x="3789" y="18313"/>
                    <a:pt x="3032" y="19252"/>
                    <a:pt x="3032" y="19330"/>
                  </a:cubicBezTo>
                  <a:cubicBezTo>
                    <a:pt x="3032" y="19409"/>
                    <a:pt x="3789" y="18626"/>
                    <a:pt x="5684" y="17217"/>
                  </a:cubicBezTo>
                  <a:cubicBezTo>
                    <a:pt x="7579" y="15809"/>
                    <a:pt x="10611" y="13774"/>
                    <a:pt x="13074" y="12678"/>
                  </a:cubicBezTo>
                  <a:cubicBezTo>
                    <a:pt x="15537" y="11583"/>
                    <a:pt x="17432" y="11426"/>
                    <a:pt x="18758" y="11817"/>
                  </a:cubicBezTo>
                  <a:cubicBezTo>
                    <a:pt x="20084" y="12209"/>
                    <a:pt x="20842" y="13148"/>
                    <a:pt x="21221" y="14400"/>
                  </a:cubicBezTo>
                  <a:cubicBezTo>
                    <a:pt x="21600" y="15652"/>
                    <a:pt x="21600" y="17217"/>
                    <a:pt x="19895" y="18470"/>
                  </a:cubicBezTo>
                  <a:cubicBezTo>
                    <a:pt x="18189" y="19722"/>
                    <a:pt x="14779" y="20661"/>
                    <a:pt x="11558" y="21130"/>
                  </a:cubicBezTo>
                  <a:cubicBezTo>
                    <a:pt x="8337" y="21600"/>
                    <a:pt x="5305" y="21600"/>
                    <a:pt x="3411" y="21209"/>
                  </a:cubicBezTo>
                  <a:cubicBezTo>
                    <a:pt x="1516" y="20817"/>
                    <a:pt x="758" y="20035"/>
                    <a:pt x="0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8516281" y="1111250"/>
              <a:ext cx="508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500"/>
                    <a:pt x="18000" y="9000"/>
                    <a:pt x="14400" y="12600"/>
                  </a:cubicBezTo>
                  <a:cubicBezTo>
                    <a:pt x="10800" y="16200"/>
                    <a:pt x="54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8986181" y="939800"/>
              <a:ext cx="1270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8992531" y="856124"/>
              <a:ext cx="38101" cy="3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9053862" y="902647"/>
              <a:ext cx="116471" cy="18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89" fill="norm" stroke="1" extrusionOk="0">
                  <a:moveTo>
                    <a:pt x="3867" y="6592"/>
                  </a:moveTo>
                  <a:cubicBezTo>
                    <a:pt x="2710" y="9323"/>
                    <a:pt x="1553" y="12055"/>
                    <a:pt x="974" y="14041"/>
                  </a:cubicBezTo>
                  <a:cubicBezTo>
                    <a:pt x="395" y="16027"/>
                    <a:pt x="395" y="17268"/>
                    <a:pt x="203" y="17268"/>
                  </a:cubicBezTo>
                  <a:cubicBezTo>
                    <a:pt x="10" y="17268"/>
                    <a:pt x="-376" y="16027"/>
                    <a:pt x="974" y="13172"/>
                  </a:cubicBezTo>
                  <a:cubicBezTo>
                    <a:pt x="2324" y="10317"/>
                    <a:pt x="5410" y="5848"/>
                    <a:pt x="7724" y="3241"/>
                  </a:cubicBezTo>
                  <a:cubicBezTo>
                    <a:pt x="10038" y="634"/>
                    <a:pt x="11581" y="-111"/>
                    <a:pt x="13124" y="13"/>
                  </a:cubicBezTo>
                  <a:cubicBezTo>
                    <a:pt x="14667" y="137"/>
                    <a:pt x="16210" y="1130"/>
                    <a:pt x="17560" y="4855"/>
                  </a:cubicBezTo>
                  <a:cubicBezTo>
                    <a:pt x="18910" y="8579"/>
                    <a:pt x="20067" y="15034"/>
                    <a:pt x="21224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9259761" y="924469"/>
              <a:ext cx="113772" cy="15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0679" fill="norm" stroke="1" extrusionOk="0">
                  <a:moveTo>
                    <a:pt x="18753" y="1175"/>
                  </a:moveTo>
                  <a:cubicBezTo>
                    <a:pt x="16789" y="344"/>
                    <a:pt x="14825" y="-487"/>
                    <a:pt x="11880" y="344"/>
                  </a:cubicBezTo>
                  <a:cubicBezTo>
                    <a:pt x="8934" y="1175"/>
                    <a:pt x="5007" y="3667"/>
                    <a:pt x="2651" y="6436"/>
                  </a:cubicBezTo>
                  <a:cubicBezTo>
                    <a:pt x="294" y="9205"/>
                    <a:pt x="-491" y="12251"/>
                    <a:pt x="294" y="14882"/>
                  </a:cubicBezTo>
                  <a:cubicBezTo>
                    <a:pt x="1080" y="17513"/>
                    <a:pt x="3436" y="19728"/>
                    <a:pt x="7167" y="20421"/>
                  </a:cubicBezTo>
                  <a:cubicBezTo>
                    <a:pt x="10898" y="21113"/>
                    <a:pt x="16004" y="20282"/>
                    <a:pt x="21109" y="19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9465788" y="774700"/>
              <a:ext cx="60144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1164" y="0"/>
                  </a:moveTo>
                  <a:cubicBezTo>
                    <a:pt x="15950" y="3600"/>
                    <a:pt x="10736" y="7200"/>
                    <a:pt x="7012" y="10425"/>
                  </a:cubicBezTo>
                  <a:cubicBezTo>
                    <a:pt x="3288" y="13650"/>
                    <a:pt x="1054" y="16500"/>
                    <a:pt x="309" y="18300"/>
                  </a:cubicBezTo>
                  <a:cubicBezTo>
                    <a:pt x="-436" y="20100"/>
                    <a:pt x="309" y="20850"/>
                    <a:pt x="1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9538068" y="895350"/>
              <a:ext cx="51365" cy="15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34" fill="norm" stroke="1" extrusionOk="0">
                  <a:moveTo>
                    <a:pt x="2822" y="15090"/>
                  </a:moveTo>
                  <a:cubicBezTo>
                    <a:pt x="1094" y="17753"/>
                    <a:pt x="-634" y="20416"/>
                    <a:pt x="230" y="21008"/>
                  </a:cubicBezTo>
                  <a:cubicBezTo>
                    <a:pt x="1094" y="21600"/>
                    <a:pt x="4550" y="20121"/>
                    <a:pt x="8438" y="16274"/>
                  </a:cubicBezTo>
                  <a:cubicBezTo>
                    <a:pt x="12326" y="12427"/>
                    <a:pt x="16646" y="6214"/>
                    <a:pt x="209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9614831" y="895350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9559128" y="921940"/>
              <a:ext cx="214454" cy="14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647" fill="norm" stroke="1" extrusionOk="0">
                  <a:moveTo>
                    <a:pt x="3667" y="1631"/>
                  </a:moveTo>
                  <a:cubicBezTo>
                    <a:pt x="2396" y="6431"/>
                    <a:pt x="1126" y="11231"/>
                    <a:pt x="490" y="14381"/>
                  </a:cubicBezTo>
                  <a:cubicBezTo>
                    <a:pt x="-145" y="17531"/>
                    <a:pt x="-145" y="19031"/>
                    <a:pt x="384" y="19931"/>
                  </a:cubicBezTo>
                  <a:cubicBezTo>
                    <a:pt x="914" y="20831"/>
                    <a:pt x="1973" y="21131"/>
                    <a:pt x="4196" y="19331"/>
                  </a:cubicBezTo>
                  <a:cubicBezTo>
                    <a:pt x="6420" y="17531"/>
                    <a:pt x="9808" y="13631"/>
                    <a:pt x="11820" y="11081"/>
                  </a:cubicBezTo>
                  <a:cubicBezTo>
                    <a:pt x="13831" y="8531"/>
                    <a:pt x="14467" y="7331"/>
                    <a:pt x="15208" y="5381"/>
                  </a:cubicBezTo>
                  <a:cubicBezTo>
                    <a:pt x="15949" y="3431"/>
                    <a:pt x="16796" y="731"/>
                    <a:pt x="16902" y="131"/>
                  </a:cubicBezTo>
                  <a:cubicBezTo>
                    <a:pt x="17008" y="-469"/>
                    <a:pt x="16373" y="1031"/>
                    <a:pt x="15949" y="3731"/>
                  </a:cubicBezTo>
                  <a:cubicBezTo>
                    <a:pt x="15526" y="6431"/>
                    <a:pt x="15314" y="10331"/>
                    <a:pt x="15526" y="13031"/>
                  </a:cubicBezTo>
                  <a:cubicBezTo>
                    <a:pt x="15737" y="15731"/>
                    <a:pt x="16373" y="17231"/>
                    <a:pt x="17431" y="17831"/>
                  </a:cubicBezTo>
                  <a:cubicBezTo>
                    <a:pt x="18490" y="18431"/>
                    <a:pt x="19973" y="18131"/>
                    <a:pt x="21455" y="17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9832444" y="899583"/>
              <a:ext cx="68138" cy="16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21071" y="5400"/>
                  </a:moveTo>
                  <a:cubicBezTo>
                    <a:pt x="21071" y="3979"/>
                    <a:pt x="21071" y="2558"/>
                    <a:pt x="19435" y="1563"/>
                  </a:cubicBezTo>
                  <a:cubicBezTo>
                    <a:pt x="17798" y="568"/>
                    <a:pt x="14526" y="0"/>
                    <a:pt x="10926" y="0"/>
                  </a:cubicBezTo>
                  <a:cubicBezTo>
                    <a:pt x="7326" y="0"/>
                    <a:pt x="3398" y="568"/>
                    <a:pt x="1435" y="1563"/>
                  </a:cubicBezTo>
                  <a:cubicBezTo>
                    <a:pt x="-529" y="2558"/>
                    <a:pt x="-529" y="3979"/>
                    <a:pt x="1762" y="6111"/>
                  </a:cubicBezTo>
                  <a:cubicBezTo>
                    <a:pt x="4053" y="8242"/>
                    <a:pt x="8635" y="11084"/>
                    <a:pt x="11580" y="13500"/>
                  </a:cubicBezTo>
                  <a:cubicBezTo>
                    <a:pt x="14526" y="15916"/>
                    <a:pt x="15835" y="17905"/>
                    <a:pt x="15180" y="19326"/>
                  </a:cubicBezTo>
                  <a:cubicBezTo>
                    <a:pt x="14526" y="20747"/>
                    <a:pt x="11907" y="21600"/>
                    <a:pt x="9289" y="21600"/>
                  </a:cubicBezTo>
                  <a:cubicBezTo>
                    <a:pt x="6671" y="21600"/>
                    <a:pt x="4053" y="20747"/>
                    <a:pt x="1435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9957731" y="952500"/>
              <a:ext cx="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9983131" y="847870"/>
              <a:ext cx="50801" cy="4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9986"/>
                  </a:moveTo>
                  <a:cubicBezTo>
                    <a:pt x="1800" y="11757"/>
                    <a:pt x="3600" y="3529"/>
                    <a:pt x="7200" y="957"/>
                  </a:cubicBezTo>
                  <a:cubicBezTo>
                    <a:pt x="10800" y="-1614"/>
                    <a:pt x="16200" y="1472"/>
                    <a:pt x="21600" y="4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10047189" y="869950"/>
              <a:ext cx="132793" cy="174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81" fill="norm" stroke="1" extrusionOk="0">
                  <a:moveTo>
                    <a:pt x="939" y="0"/>
                  </a:moveTo>
                  <a:cubicBezTo>
                    <a:pt x="596" y="6246"/>
                    <a:pt x="253" y="12492"/>
                    <a:pt x="81" y="16265"/>
                  </a:cubicBezTo>
                  <a:cubicBezTo>
                    <a:pt x="-90" y="20039"/>
                    <a:pt x="-90" y="21340"/>
                    <a:pt x="1110" y="21470"/>
                  </a:cubicBezTo>
                  <a:cubicBezTo>
                    <a:pt x="2310" y="21600"/>
                    <a:pt x="4710" y="20559"/>
                    <a:pt x="8310" y="17046"/>
                  </a:cubicBezTo>
                  <a:cubicBezTo>
                    <a:pt x="11910" y="13533"/>
                    <a:pt x="16710" y="7547"/>
                    <a:pt x="21510" y="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10181528" y="881983"/>
              <a:ext cx="182605" cy="15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017" fill="norm" stroke="1" extrusionOk="0">
                  <a:moveTo>
                    <a:pt x="4288" y="7763"/>
                  </a:moveTo>
                  <a:cubicBezTo>
                    <a:pt x="5529" y="7763"/>
                    <a:pt x="6771" y="7763"/>
                    <a:pt x="7888" y="7337"/>
                  </a:cubicBezTo>
                  <a:cubicBezTo>
                    <a:pt x="9005" y="6910"/>
                    <a:pt x="9998" y="6058"/>
                    <a:pt x="11116" y="4779"/>
                  </a:cubicBezTo>
                  <a:cubicBezTo>
                    <a:pt x="12233" y="3500"/>
                    <a:pt x="13474" y="1795"/>
                    <a:pt x="13474" y="800"/>
                  </a:cubicBezTo>
                  <a:cubicBezTo>
                    <a:pt x="13474" y="-195"/>
                    <a:pt x="12233" y="-479"/>
                    <a:pt x="10122" y="1226"/>
                  </a:cubicBezTo>
                  <a:cubicBezTo>
                    <a:pt x="8012" y="2932"/>
                    <a:pt x="5033" y="6626"/>
                    <a:pt x="3171" y="9326"/>
                  </a:cubicBezTo>
                  <a:cubicBezTo>
                    <a:pt x="1309" y="12026"/>
                    <a:pt x="564" y="13732"/>
                    <a:pt x="191" y="15295"/>
                  </a:cubicBezTo>
                  <a:cubicBezTo>
                    <a:pt x="-181" y="16858"/>
                    <a:pt x="-181" y="18279"/>
                    <a:pt x="1805" y="19274"/>
                  </a:cubicBezTo>
                  <a:cubicBezTo>
                    <a:pt x="3791" y="20268"/>
                    <a:pt x="7764" y="20837"/>
                    <a:pt x="11364" y="20979"/>
                  </a:cubicBezTo>
                  <a:cubicBezTo>
                    <a:pt x="14964" y="21121"/>
                    <a:pt x="18191" y="20837"/>
                    <a:pt x="21419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10497481" y="1060450"/>
              <a:ext cx="6985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5530562" y="1797050"/>
              <a:ext cx="248871" cy="14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70" fill="norm" stroke="1" extrusionOk="0">
                  <a:moveTo>
                    <a:pt x="1203" y="0"/>
                  </a:moveTo>
                  <a:cubicBezTo>
                    <a:pt x="654" y="5635"/>
                    <a:pt x="105" y="11270"/>
                    <a:pt x="14" y="14870"/>
                  </a:cubicBezTo>
                  <a:cubicBezTo>
                    <a:pt x="-78" y="18470"/>
                    <a:pt x="288" y="20035"/>
                    <a:pt x="929" y="20817"/>
                  </a:cubicBezTo>
                  <a:cubicBezTo>
                    <a:pt x="1569" y="21600"/>
                    <a:pt x="2485" y="21600"/>
                    <a:pt x="3766" y="20504"/>
                  </a:cubicBezTo>
                  <a:cubicBezTo>
                    <a:pt x="5047" y="19409"/>
                    <a:pt x="6695" y="17217"/>
                    <a:pt x="7976" y="15809"/>
                  </a:cubicBezTo>
                  <a:cubicBezTo>
                    <a:pt x="9258" y="14400"/>
                    <a:pt x="10173" y="13774"/>
                    <a:pt x="10905" y="14087"/>
                  </a:cubicBezTo>
                  <a:cubicBezTo>
                    <a:pt x="11637" y="14400"/>
                    <a:pt x="12186" y="15652"/>
                    <a:pt x="13193" y="16278"/>
                  </a:cubicBezTo>
                  <a:cubicBezTo>
                    <a:pt x="14200" y="16904"/>
                    <a:pt x="15664" y="16904"/>
                    <a:pt x="17037" y="15339"/>
                  </a:cubicBezTo>
                  <a:cubicBezTo>
                    <a:pt x="18410" y="13774"/>
                    <a:pt x="19691" y="10643"/>
                    <a:pt x="20424" y="7983"/>
                  </a:cubicBezTo>
                  <a:cubicBezTo>
                    <a:pt x="21156" y="5322"/>
                    <a:pt x="21339" y="3130"/>
                    <a:pt x="21522" y="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5874681" y="1809750"/>
              <a:ext cx="190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5900081" y="1701800"/>
              <a:ext cx="63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5994202" y="1534583"/>
              <a:ext cx="401180" cy="39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4835" y="1155"/>
                  </a:moveTo>
                  <a:cubicBezTo>
                    <a:pt x="4722" y="578"/>
                    <a:pt x="4608" y="0"/>
                    <a:pt x="4494" y="0"/>
                  </a:cubicBezTo>
                  <a:cubicBezTo>
                    <a:pt x="4381" y="0"/>
                    <a:pt x="4267" y="578"/>
                    <a:pt x="4153" y="3061"/>
                  </a:cubicBezTo>
                  <a:cubicBezTo>
                    <a:pt x="4040" y="5544"/>
                    <a:pt x="3926" y="9934"/>
                    <a:pt x="3926" y="12706"/>
                  </a:cubicBezTo>
                  <a:cubicBezTo>
                    <a:pt x="3926" y="15478"/>
                    <a:pt x="4040" y="16633"/>
                    <a:pt x="4267" y="17615"/>
                  </a:cubicBezTo>
                  <a:cubicBezTo>
                    <a:pt x="4494" y="18597"/>
                    <a:pt x="4835" y="19405"/>
                    <a:pt x="5290" y="19810"/>
                  </a:cubicBezTo>
                  <a:cubicBezTo>
                    <a:pt x="5745" y="20214"/>
                    <a:pt x="6313" y="20214"/>
                    <a:pt x="6654" y="19636"/>
                  </a:cubicBezTo>
                  <a:cubicBezTo>
                    <a:pt x="6995" y="19059"/>
                    <a:pt x="7109" y="17904"/>
                    <a:pt x="6484" y="16575"/>
                  </a:cubicBezTo>
                  <a:cubicBezTo>
                    <a:pt x="5859" y="15247"/>
                    <a:pt x="4494" y="13745"/>
                    <a:pt x="3528" y="12879"/>
                  </a:cubicBezTo>
                  <a:cubicBezTo>
                    <a:pt x="2562" y="12013"/>
                    <a:pt x="1993" y="11782"/>
                    <a:pt x="1368" y="11782"/>
                  </a:cubicBezTo>
                  <a:cubicBezTo>
                    <a:pt x="743" y="11782"/>
                    <a:pt x="61" y="12013"/>
                    <a:pt x="4" y="12071"/>
                  </a:cubicBezTo>
                  <a:cubicBezTo>
                    <a:pt x="-53" y="12128"/>
                    <a:pt x="515" y="12013"/>
                    <a:pt x="2278" y="10858"/>
                  </a:cubicBezTo>
                  <a:cubicBezTo>
                    <a:pt x="4040" y="9703"/>
                    <a:pt x="6995" y="7508"/>
                    <a:pt x="8985" y="5949"/>
                  </a:cubicBezTo>
                  <a:cubicBezTo>
                    <a:pt x="10974" y="4389"/>
                    <a:pt x="11998" y="3465"/>
                    <a:pt x="12509" y="3407"/>
                  </a:cubicBezTo>
                  <a:cubicBezTo>
                    <a:pt x="13021" y="3350"/>
                    <a:pt x="13021" y="4158"/>
                    <a:pt x="12793" y="6237"/>
                  </a:cubicBezTo>
                  <a:cubicBezTo>
                    <a:pt x="12566" y="8317"/>
                    <a:pt x="12111" y="11666"/>
                    <a:pt x="11884" y="13803"/>
                  </a:cubicBezTo>
                  <a:cubicBezTo>
                    <a:pt x="11656" y="15940"/>
                    <a:pt x="11656" y="16864"/>
                    <a:pt x="11884" y="17095"/>
                  </a:cubicBezTo>
                  <a:cubicBezTo>
                    <a:pt x="12111" y="17326"/>
                    <a:pt x="12566" y="16864"/>
                    <a:pt x="13248" y="16056"/>
                  </a:cubicBezTo>
                  <a:cubicBezTo>
                    <a:pt x="13930" y="15247"/>
                    <a:pt x="14840" y="14092"/>
                    <a:pt x="15692" y="13399"/>
                  </a:cubicBezTo>
                  <a:cubicBezTo>
                    <a:pt x="16545" y="12706"/>
                    <a:pt x="17341" y="12475"/>
                    <a:pt x="17909" y="12590"/>
                  </a:cubicBezTo>
                  <a:cubicBezTo>
                    <a:pt x="18478" y="12706"/>
                    <a:pt x="18819" y="13168"/>
                    <a:pt x="19387" y="14727"/>
                  </a:cubicBezTo>
                  <a:cubicBezTo>
                    <a:pt x="19955" y="16287"/>
                    <a:pt x="20751" y="18943"/>
                    <a:pt x="21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6799979" y="1688947"/>
              <a:ext cx="230404" cy="16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0687" fill="norm" stroke="1" extrusionOk="0">
                  <a:moveTo>
                    <a:pt x="2501" y="14784"/>
                  </a:moveTo>
                  <a:cubicBezTo>
                    <a:pt x="4252" y="12597"/>
                    <a:pt x="6004" y="10410"/>
                    <a:pt x="7268" y="8769"/>
                  </a:cubicBezTo>
                  <a:cubicBezTo>
                    <a:pt x="8533" y="7129"/>
                    <a:pt x="9312" y="6035"/>
                    <a:pt x="9798" y="4668"/>
                  </a:cubicBezTo>
                  <a:cubicBezTo>
                    <a:pt x="10285" y="3301"/>
                    <a:pt x="10479" y="1660"/>
                    <a:pt x="9604" y="703"/>
                  </a:cubicBezTo>
                  <a:cubicBezTo>
                    <a:pt x="8728" y="-254"/>
                    <a:pt x="6782" y="-527"/>
                    <a:pt x="4836" y="1797"/>
                  </a:cubicBezTo>
                  <a:cubicBezTo>
                    <a:pt x="2890" y="4121"/>
                    <a:pt x="944" y="9043"/>
                    <a:pt x="263" y="12734"/>
                  </a:cubicBezTo>
                  <a:cubicBezTo>
                    <a:pt x="-418" y="16425"/>
                    <a:pt x="166" y="18886"/>
                    <a:pt x="2696" y="19979"/>
                  </a:cubicBezTo>
                  <a:cubicBezTo>
                    <a:pt x="5225" y="21073"/>
                    <a:pt x="9701" y="20800"/>
                    <a:pt x="13106" y="19843"/>
                  </a:cubicBezTo>
                  <a:cubicBezTo>
                    <a:pt x="16512" y="18886"/>
                    <a:pt x="18847" y="17245"/>
                    <a:pt x="21182" y="15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6974938" y="1473334"/>
              <a:ext cx="629913" cy="54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81" fill="norm" stroke="1" extrusionOk="0">
                  <a:moveTo>
                    <a:pt x="5577" y="9888"/>
                  </a:moveTo>
                  <a:cubicBezTo>
                    <a:pt x="4927" y="9641"/>
                    <a:pt x="4276" y="9393"/>
                    <a:pt x="3590" y="9393"/>
                  </a:cubicBezTo>
                  <a:cubicBezTo>
                    <a:pt x="2904" y="9393"/>
                    <a:pt x="2181" y="9641"/>
                    <a:pt x="1640" y="9929"/>
                  </a:cubicBezTo>
                  <a:cubicBezTo>
                    <a:pt x="1098" y="10218"/>
                    <a:pt x="737" y="10548"/>
                    <a:pt x="448" y="10919"/>
                  </a:cubicBezTo>
                  <a:cubicBezTo>
                    <a:pt x="159" y="11290"/>
                    <a:pt x="-58" y="11702"/>
                    <a:pt x="14" y="11949"/>
                  </a:cubicBezTo>
                  <a:cubicBezTo>
                    <a:pt x="86" y="12196"/>
                    <a:pt x="448" y="12279"/>
                    <a:pt x="809" y="12196"/>
                  </a:cubicBezTo>
                  <a:cubicBezTo>
                    <a:pt x="1170" y="12114"/>
                    <a:pt x="1531" y="11867"/>
                    <a:pt x="2037" y="11619"/>
                  </a:cubicBezTo>
                  <a:cubicBezTo>
                    <a:pt x="2543" y="11372"/>
                    <a:pt x="3193" y="11125"/>
                    <a:pt x="3518" y="11207"/>
                  </a:cubicBezTo>
                  <a:cubicBezTo>
                    <a:pt x="3843" y="11290"/>
                    <a:pt x="3843" y="11702"/>
                    <a:pt x="3626" y="12732"/>
                  </a:cubicBezTo>
                  <a:cubicBezTo>
                    <a:pt x="3410" y="13763"/>
                    <a:pt x="2976" y="15412"/>
                    <a:pt x="2723" y="16442"/>
                  </a:cubicBezTo>
                  <a:cubicBezTo>
                    <a:pt x="2470" y="17473"/>
                    <a:pt x="2398" y="17885"/>
                    <a:pt x="2326" y="18668"/>
                  </a:cubicBezTo>
                  <a:cubicBezTo>
                    <a:pt x="2254" y="19451"/>
                    <a:pt x="2181" y="20606"/>
                    <a:pt x="2290" y="21018"/>
                  </a:cubicBezTo>
                  <a:cubicBezTo>
                    <a:pt x="2398" y="21430"/>
                    <a:pt x="2687" y="21100"/>
                    <a:pt x="3337" y="19616"/>
                  </a:cubicBezTo>
                  <a:cubicBezTo>
                    <a:pt x="3987" y="18132"/>
                    <a:pt x="4999" y="15494"/>
                    <a:pt x="5649" y="13722"/>
                  </a:cubicBezTo>
                  <a:cubicBezTo>
                    <a:pt x="6299" y="11949"/>
                    <a:pt x="6588" y="11042"/>
                    <a:pt x="6841" y="10259"/>
                  </a:cubicBezTo>
                  <a:cubicBezTo>
                    <a:pt x="7094" y="9476"/>
                    <a:pt x="7311" y="8816"/>
                    <a:pt x="7274" y="8981"/>
                  </a:cubicBezTo>
                  <a:cubicBezTo>
                    <a:pt x="7238" y="9146"/>
                    <a:pt x="6949" y="10135"/>
                    <a:pt x="6805" y="11083"/>
                  </a:cubicBezTo>
                  <a:cubicBezTo>
                    <a:pt x="6660" y="12032"/>
                    <a:pt x="6660" y="12938"/>
                    <a:pt x="6733" y="13598"/>
                  </a:cubicBezTo>
                  <a:cubicBezTo>
                    <a:pt x="6805" y="14257"/>
                    <a:pt x="6949" y="14670"/>
                    <a:pt x="7202" y="14876"/>
                  </a:cubicBezTo>
                  <a:cubicBezTo>
                    <a:pt x="7455" y="15082"/>
                    <a:pt x="7816" y="15082"/>
                    <a:pt x="8466" y="14628"/>
                  </a:cubicBezTo>
                  <a:cubicBezTo>
                    <a:pt x="9117" y="14175"/>
                    <a:pt x="10056" y="13268"/>
                    <a:pt x="10742" y="12485"/>
                  </a:cubicBezTo>
                  <a:cubicBezTo>
                    <a:pt x="11428" y="11702"/>
                    <a:pt x="11862" y="11042"/>
                    <a:pt x="12223" y="10836"/>
                  </a:cubicBezTo>
                  <a:cubicBezTo>
                    <a:pt x="12584" y="10630"/>
                    <a:pt x="12873" y="10877"/>
                    <a:pt x="13198" y="10960"/>
                  </a:cubicBezTo>
                  <a:cubicBezTo>
                    <a:pt x="13523" y="11042"/>
                    <a:pt x="13884" y="10960"/>
                    <a:pt x="14210" y="10795"/>
                  </a:cubicBezTo>
                  <a:cubicBezTo>
                    <a:pt x="14535" y="10630"/>
                    <a:pt x="14824" y="10383"/>
                    <a:pt x="15076" y="10094"/>
                  </a:cubicBezTo>
                  <a:cubicBezTo>
                    <a:pt x="15329" y="9806"/>
                    <a:pt x="15546" y="9476"/>
                    <a:pt x="15474" y="9393"/>
                  </a:cubicBezTo>
                  <a:cubicBezTo>
                    <a:pt x="15402" y="9311"/>
                    <a:pt x="15040" y="9476"/>
                    <a:pt x="14751" y="9723"/>
                  </a:cubicBezTo>
                  <a:cubicBezTo>
                    <a:pt x="14462" y="9970"/>
                    <a:pt x="14246" y="10300"/>
                    <a:pt x="14065" y="10671"/>
                  </a:cubicBezTo>
                  <a:cubicBezTo>
                    <a:pt x="13884" y="11042"/>
                    <a:pt x="13740" y="11454"/>
                    <a:pt x="13812" y="11784"/>
                  </a:cubicBezTo>
                  <a:cubicBezTo>
                    <a:pt x="13884" y="12114"/>
                    <a:pt x="14173" y="12361"/>
                    <a:pt x="14499" y="12444"/>
                  </a:cubicBezTo>
                  <a:cubicBezTo>
                    <a:pt x="14824" y="12526"/>
                    <a:pt x="15185" y="12444"/>
                    <a:pt x="15799" y="12032"/>
                  </a:cubicBezTo>
                  <a:cubicBezTo>
                    <a:pt x="16413" y="11619"/>
                    <a:pt x="17280" y="10877"/>
                    <a:pt x="18183" y="9393"/>
                  </a:cubicBezTo>
                  <a:cubicBezTo>
                    <a:pt x="19086" y="7909"/>
                    <a:pt x="20025" y="5683"/>
                    <a:pt x="20567" y="4323"/>
                  </a:cubicBezTo>
                  <a:cubicBezTo>
                    <a:pt x="21109" y="2963"/>
                    <a:pt x="21253" y="2468"/>
                    <a:pt x="21361" y="1809"/>
                  </a:cubicBezTo>
                  <a:cubicBezTo>
                    <a:pt x="21470" y="1149"/>
                    <a:pt x="21542" y="325"/>
                    <a:pt x="21470" y="77"/>
                  </a:cubicBezTo>
                  <a:cubicBezTo>
                    <a:pt x="21398" y="-170"/>
                    <a:pt x="21181" y="160"/>
                    <a:pt x="20856" y="1314"/>
                  </a:cubicBezTo>
                  <a:cubicBezTo>
                    <a:pt x="20531" y="2468"/>
                    <a:pt x="20097" y="4447"/>
                    <a:pt x="19772" y="6508"/>
                  </a:cubicBezTo>
                  <a:cubicBezTo>
                    <a:pt x="19447" y="8569"/>
                    <a:pt x="19230" y="10712"/>
                    <a:pt x="19194" y="12032"/>
                  </a:cubicBezTo>
                  <a:cubicBezTo>
                    <a:pt x="19158" y="13351"/>
                    <a:pt x="19303" y="13845"/>
                    <a:pt x="19447" y="14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8002461" y="1597997"/>
              <a:ext cx="128200" cy="394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436" fill="norm" stroke="1" extrusionOk="0">
                  <a:moveTo>
                    <a:pt x="3048" y="8047"/>
                  </a:moveTo>
                  <a:cubicBezTo>
                    <a:pt x="3048" y="11264"/>
                    <a:pt x="3048" y="14481"/>
                    <a:pt x="2874" y="16435"/>
                  </a:cubicBezTo>
                  <a:cubicBezTo>
                    <a:pt x="2700" y="18388"/>
                    <a:pt x="2352" y="19077"/>
                    <a:pt x="1829" y="19824"/>
                  </a:cubicBezTo>
                  <a:cubicBezTo>
                    <a:pt x="1307" y="20571"/>
                    <a:pt x="610" y="21375"/>
                    <a:pt x="261" y="21433"/>
                  </a:cubicBezTo>
                  <a:cubicBezTo>
                    <a:pt x="-87" y="21490"/>
                    <a:pt x="-87" y="20801"/>
                    <a:pt x="261" y="18618"/>
                  </a:cubicBezTo>
                  <a:cubicBezTo>
                    <a:pt x="610" y="16435"/>
                    <a:pt x="1307" y="12758"/>
                    <a:pt x="2700" y="9713"/>
                  </a:cubicBezTo>
                  <a:cubicBezTo>
                    <a:pt x="4094" y="6669"/>
                    <a:pt x="6184" y="4256"/>
                    <a:pt x="7926" y="2762"/>
                  </a:cubicBezTo>
                  <a:cubicBezTo>
                    <a:pt x="9668" y="1269"/>
                    <a:pt x="11061" y="694"/>
                    <a:pt x="12629" y="350"/>
                  </a:cubicBezTo>
                  <a:cubicBezTo>
                    <a:pt x="14197" y="5"/>
                    <a:pt x="15939" y="-110"/>
                    <a:pt x="17332" y="120"/>
                  </a:cubicBezTo>
                  <a:cubicBezTo>
                    <a:pt x="18726" y="350"/>
                    <a:pt x="19771" y="924"/>
                    <a:pt x="20468" y="1958"/>
                  </a:cubicBezTo>
                  <a:cubicBezTo>
                    <a:pt x="21165" y="2992"/>
                    <a:pt x="21513" y="4486"/>
                    <a:pt x="20294" y="5807"/>
                  </a:cubicBezTo>
                  <a:cubicBezTo>
                    <a:pt x="19074" y="7128"/>
                    <a:pt x="16287" y="8277"/>
                    <a:pt x="14197" y="9024"/>
                  </a:cubicBezTo>
                  <a:cubicBezTo>
                    <a:pt x="12107" y="9771"/>
                    <a:pt x="10713" y="10116"/>
                    <a:pt x="9145" y="10116"/>
                  </a:cubicBezTo>
                  <a:cubicBezTo>
                    <a:pt x="7578" y="10116"/>
                    <a:pt x="5836" y="9771"/>
                    <a:pt x="4094" y="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8128931" y="1631950"/>
              <a:ext cx="171451" cy="15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fill="norm" stroke="1" extrusionOk="0">
                  <a:moveTo>
                    <a:pt x="0" y="4378"/>
                  </a:moveTo>
                  <a:cubicBezTo>
                    <a:pt x="1067" y="3211"/>
                    <a:pt x="2133" y="2043"/>
                    <a:pt x="4133" y="1751"/>
                  </a:cubicBezTo>
                  <a:cubicBezTo>
                    <a:pt x="6133" y="1459"/>
                    <a:pt x="9067" y="2043"/>
                    <a:pt x="10933" y="4378"/>
                  </a:cubicBezTo>
                  <a:cubicBezTo>
                    <a:pt x="12800" y="6714"/>
                    <a:pt x="13600" y="10800"/>
                    <a:pt x="14000" y="13573"/>
                  </a:cubicBezTo>
                  <a:cubicBezTo>
                    <a:pt x="14400" y="16346"/>
                    <a:pt x="14400" y="17805"/>
                    <a:pt x="13600" y="19119"/>
                  </a:cubicBezTo>
                  <a:cubicBezTo>
                    <a:pt x="12800" y="20432"/>
                    <a:pt x="11200" y="21600"/>
                    <a:pt x="10400" y="20724"/>
                  </a:cubicBezTo>
                  <a:cubicBezTo>
                    <a:pt x="9600" y="19849"/>
                    <a:pt x="9600" y="16930"/>
                    <a:pt x="10667" y="13427"/>
                  </a:cubicBezTo>
                  <a:cubicBezTo>
                    <a:pt x="11733" y="9924"/>
                    <a:pt x="13867" y="5838"/>
                    <a:pt x="15867" y="3503"/>
                  </a:cubicBezTo>
                  <a:cubicBezTo>
                    <a:pt x="17867" y="1168"/>
                    <a:pt x="19733" y="5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8289418" y="1638300"/>
              <a:ext cx="97183" cy="15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037" fill="norm" stroke="1" extrusionOk="0">
                  <a:moveTo>
                    <a:pt x="19881" y="864"/>
                  </a:moveTo>
                  <a:cubicBezTo>
                    <a:pt x="15381" y="2592"/>
                    <a:pt x="10881" y="4320"/>
                    <a:pt x="7506" y="6768"/>
                  </a:cubicBezTo>
                  <a:cubicBezTo>
                    <a:pt x="4131" y="9216"/>
                    <a:pt x="1881" y="12384"/>
                    <a:pt x="756" y="14688"/>
                  </a:cubicBezTo>
                  <a:cubicBezTo>
                    <a:pt x="-369" y="16992"/>
                    <a:pt x="-369" y="18432"/>
                    <a:pt x="1656" y="19584"/>
                  </a:cubicBezTo>
                  <a:cubicBezTo>
                    <a:pt x="3681" y="20736"/>
                    <a:pt x="7731" y="21600"/>
                    <a:pt x="11781" y="20592"/>
                  </a:cubicBezTo>
                  <a:cubicBezTo>
                    <a:pt x="15831" y="19584"/>
                    <a:pt x="19881" y="16704"/>
                    <a:pt x="20556" y="12960"/>
                  </a:cubicBezTo>
                  <a:cubicBezTo>
                    <a:pt x="21231" y="9216"/>
                    <a:pt x="18531" y="4608"/>
                    <a:pt x="158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8462488" y="1492250"/>
              <a:ext cx="114360" cy="28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96" fill="norm" stroke="1" extrusionOk="0">
                  <a:moveTo>
                    <a:pt x="6446" y="0"/>
                  </a:moveTo>
                  <a:cubicBezTo>
                    <a:pt x="6446" y="4000"/>
                    <a:pt x="6446" y="8000"/>
                    <a:pt x="5857" y="11120"/>
                  </a:cubicBezTo>
                  <a:cubicBezTo>
                    <a:pt x="5268" y="14240"/>
                    <a:pt x="4090" y="16480"/>
                    <a:pt x="3108" y="18080"/>
                  </a:cubicBezTo>
                  <a:cubicBezTo>
                    <a:pt x="2126" y="19680"/>
                    <a:pt x="1341" y="20640"/>
                    <a:pt x="1341" y="20640"/>
                  </a:cubicBezTo>
                  <a:cubicBezTo>
                    <a:pt x="1341" y="20640"/>
                    <a:pt x="2126" y="19680"/>
                    <a:pt x="4286" y="18080"/>
                  </a:cubicBezTo>
                  <a:cubicBezTo>
                    <a:pt x="6446" y="16480"/>
                    <a:pt x="9981" y="14240"/>
                    <a:pt x="12730" y="12880"/>
                  </a:cubicBezTo>
                  <a:cubicBezTo>
                    <a:pt x="15479" y="11520"/>
                    <a:pt x="17443" y="11040"/>
                    <a:pt x="18817" y="11200"/>
                  </a:cubicBezTo>
                  <a:cubicBezTo>
                    <a:pt x="20192" y="11360"/>
                    <a:pt x="20977" y="12160"/>
                    <a:pt x="21174" y="13440"/>
                  </a:cubicBezTo>
                  <a:cubicBezTo>
                    <a:pt x="21370" y="14720"/>
                    <a:pt x="20977" y="16480"/>
                    <a:pt x="18817" y="17920"/>
                  </a:cubicBezTo>
                  <a:cubicBezTo>
                    <a:pt x="16657" y="19360"/>
                    <a:pt x="12730" y="20480"/>
                    <a:pt x="9785" y="21040"/>
                  </a:cubicBezTo>
                  <a:cubicBezTo>
                    <a:pt x="6839" y="21600"/>
                    <a:pt x="4875" y="21600"/>
                    <a:pt x="3305" y="21280"/>
                  </a:cubicBezTo>
                  <a:cubicBezTo>
                    <a:pt x="1734" y="20960"/>
                    <a:pt x="555" y="20320"/>
                    <a:pt x="163" y="19920"/>
                  </a:cubicBezTo>
                  <a:cubicBezTo>
                    <a:pt x="-230" y="19520"/>
                    <a:pt x="163" y="19360"/>
                    <a:pt x="555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8593490" y="1645084"/>
              <a:ext cx="183143" cy="10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99" fill="norm" stroke="1" extrusionOk="0">
                  <a:moveTo>
                    <a:pt x="14779" y="7391"/>
                  </a:moveTo>
                  <a:cubicBezTo>
                    <a:pt x="14530" y="5314"/>
                    <a:pt x="14282" y="3237"/>
                    <a:pt x="13413" y="1784"/>
                  </a:cubicBezTo>
                  <a:cubicBezTo>
                    <a:pt x="12544" y="330"/>
                    <a:pt x="11054" y="-501"/>
                    <a:pt x="9068" y="330"/>
                  </a:cubicBezTo>
                  <a:cubicBezTo>
                    <a:pt x="7082" y="1161"/>
                    <a:pt x="4599" y="3653"/>
                    <a:pt x="2985" y="5730"/>
                  </a:cubicBezTo>
                  <a:cubicBezTo>
                    <a:pt x="1372" y="7807"/>
                    <a:pt x="627" y="9468"/>
                    <a:pt x="254" y="11337"/>
                  </a:cubicBezTo>
                  <a:cubicBezTo>
                    <a:pt x="-118" y="13207"/>
                    <a:pt x="-118" y="15284"/>
                    <a:pt x="503" y="16322"/>
                  </a:cubicBezTo>
                  <a:cubicBezTo>
                    <a:pt x="1123" y="17361"/>
                    <a:pt x="2365" y="17361"/>
                    <a:pt x="3606" y="16945"/>
                  </a:cubicBezTo>
                  <a:cubicBezTo>
                    <a:pt x="4848" y="16530"/>
                    <a:pt x="6089" y="15699"/>
                    <a:pt x="7579" y="14037"/>
                  </a:cubicBezTo>
                  <a:cubicBezTo>
                    <a:pt x="9068" y="12376"/>
                    <a:pt x="10806" y="9884"/>
                    <a:pt x="12048" y="9676"/>
                  </a:cubicBezTo>
                  <a:cubicBezTo>
                    <a:pt x="13289" y="9468"/>
                    <a:pt x="14034" y="11545"/>
                    <a:pt x="14779" y="13622"/>
                  </a:cubicBezTo>
                  <a:cubicBezTo>
                    <a:pt x="15523" y="15699"/>
                    <a:pt x="16268" y="17776"/>
                    <a:pt x="17385" y="19022"/>
                  </a:cubicBezTo>
                  <a:cubicBezTo>
                    <a:pt x="18503" y="20268"/>
                    <a:pt x="19992" y="20684"/>
                    <a:pt x="21482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8852831" y="1508350"/>
              <a:ext cx="99897" cy="277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167" fill="norm" stroke="1" extrusionOk="0">
                  <a:moveTo>
                    <a:pt x="0" y="4093"/>
                  </a:moveTo>
                  <a:cubicBezTo>
                    <a:pt x="0" y="3287"/>
                    <a:pt x="0" y="2481"/>
                    <a:pt x="675" y="1595"/>
                  </a:cubicBezTo>
                  <a:cubicBezTo>
                    <a:pt x="1350" y="708"/>
                    <a:pt x="2700" y="-259"/>
                    <a:pt x="3375" y="63"/>
                  </a:cubicBezTo>
                  <a:cubicBezTo>
                    <a:pt x="4050" y="386"/>
                    <a:pt x="4050" y="1998"/>
                    <a:pt x="3375" y="5302"/>
                  </a:cubicBezTo>
                  <a:cubicBezTo>
                    <a:pt x="2700" y="8607"/>
                    <a:pt x="1350" y="13604"/>
                    <a:pt x="675" y="16505"/>
                  </a:cubicBezTo>
                  <a:cubicBezTo>
                    <a:pt x="0" y="19407"/>
                    <a:pt x="0" y="20213"/>
                    <a:pt x="0" y="20213"/>
                  </a:cubicBezTo>
                  <a:cubicBezTo>
                    <a:pt x="0" y="20213"/>
                    <a:pt x="0" y="19407"/>
                    <a:pt x="1575" y="17634"/>
                  </a:cubicBezTo>
                  <a:cubicBezTo>
                    <a:pt x="3150" y="15860"/>
                    <a:pt x="6300" y="13120"/>
                    <a:pt x="8550" y="11428"/>
                  </a:cubicBezTo>
                  <a:cubicBezTo>
                    <a:pt x="10800" y="9735"/>
                    <a:pt x="12150" y="9090"/>
                    <a:pt x="13725" y="9010"/>
                  </a:cubicBezTo>
                  <a:cubicBezTo>
                    <a:pt x="15300" y="8929"/>
                    <a:pt x="17100" y="9413"/>
                    <a:pt x="18675" y="10541"/>
                  </a:cubicBezTo>
                  <a:cubicBezTo>
                    <a:pt x="20250" y="11669"/>
                    <a:pt x="21600" y="13442"/>
                    <a:pt x="21150" y="15296"/>
                  </a:cubicBezTo>
                  <a:cubicBezTo>
                    <a:pt x="20700" y="17150"/>
                    <a:pt x="18450" y="19084"/>
                    <a:pt x="15525" y="20132"/>
                  </a:cubicBezTo>
                  <a:cubicBezTo>
                    <a:pt x="12600" y="21180"/>
                    <a:pt x="9000" y="21341"/>
                    <a:pt x="6750" y="21019"/>
                  </a:cubicBezTo>
                  <a:cubicBezTo>
                    <a:pt x="4500" y="20696"/>
                    <a:pt x="3600" y="19890"/>
                    <a:pt x="2700" y="19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9005231" y="1651000"/>
              <a:ext cx="635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9043331" y="1536700"/>
              <a:ext cx="127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9119531" y="1454150"/>
              <a:ext cx="57151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659"/>
                    <a:pt x="12000" y="9318"/>
                    <a:pt x="8400" y="12918"/>
                  </a:cubicBezTo>
                  <a:cubicBezTo>
                    <a:pt x="4800" y="16518"/>
                    <a:pt x="24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9195731" y="1651000"/>
              <a:ext cx="381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9246531" y="1511300"/>
              <a:ext cx="254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9329677" y="1460500"/>
              <a:ext cx="69255" cy="27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421" fill="norm" stroke="1" extrusionOk="0">
                  <a:moveTo>
                    <a:pt x="17489" y="0"/>
                  </a:moveTo>
                  <a:cubicBezTo>
                    <a:pt x="11598" y="5111"/>
                    <a:pt x="5707" y="10223"/>
                    <a:pt x="2761" y="13356"/>
                  </a:cubicBezTo>
                  <a:cubicBezTo>
                    <a:pt x="-184" y="16489"/>
                    <a:pt x="-184" y="17643"/>
                    <a:pt x="143" y="18632"/>
                  </a:cubicBezTo>
                  <a:cubicBezTo>
                    <a:pt x="471" y="19621"/>
                    <a:pt x="1125" y="20446"/>
                    <a:pt x="3416" y="20940"/>
                  </a:cubicBezTo>
                  <a:cubicBezTo>
                    <a:pt x="5707" y="21435"/>
                    <a:pt x="9634" y="21600"/>
                    <a:pt x="12907" y="21188"/>
                  </a:cubicBezTo>
                  <a:cubicBezTo>
                    <a:pt x="16180" y="20776"/>
                    <a:pt x="18798" y="19786"/>
                    <a:pt x="21416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9341781" y="1600777"/>
              <a:ext cx="180245" cy="308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40" fill="norm" stroke="1" extrusionOk="0">
                  <a:moveTo>
                    <a:pt x="0" y="401"/>
                  </a:moveTo>
                  <a:cubicBezTo>
                    <a:pt x="2512" y="254"/>
                    <a:pt x="5023" y="107"/>
                    <a:pt x="6907" y="33"/>
                  </a:cubicBezTo>
                  <a:cubicBezTo>
                    <a:pt x="8791" y="-40"/>
                    <a:pt x="10047" y="-40"/>
                    <a:pt x="11051" y="548"/>
                  </a:cubicBezTo>
                  <a:cubicBezTo>
                    <a:pt x="12056" y="1136"/>
                    <a:pt x="12809" y="2311"/>
                    <a:pt x="13940" y="2899"/>
                  </a:cubicBezTo>
                  <a:cubicBezTo>
                    <a:pt x="15070" y="3487"/>
                    <a:pt x="16577" y="3487"/>
                    <a:pt x="17958" y="3340"/>
                  </a:cubicBezTo>
                  <a:cubicBezTo>
                    <a:pt x="19340" y="3193"/>
                    <a:pt x="20595" y="2899"/>
                    <a:pt x="21098" y="3119"/>
                  </a:cubicBezTo>
                  <a:cubicBezTo>
                    <a:pt x="21600" y="3340"/>
                    <a:pt x="21349" y="4074"/>
                    <a:pt x="21098" y="6205"/>
                  </a:cubicBezTo>
                  <a:cubicBezTo>
                    <a:pt x="20847" y="8336"/>
                    <a:pt x="20595" y="11862"/>
                    <a:pt x="20219" y="14507"/>
                  </a:cubicBezTo>
                  <a:cubicBezTo>
                    <a:pt x="19842" y="17152"/>
                    <a:pt x="19340" y="18915"/>
                    <a:pt x="17581" y="20017"/>
                  </a:cubicBezTo>
                  <a:cubicBezTo>
                    <a:pt x="15823" y="21119"/>
                    <a:pt x="12809" y="21560"/>
                    <a:pt x="10423" y="21413"/>
                  </a:cubicBezTo>
                  <a:cubicBezTo>
                    <a:pt x="8037" y="21266"/>
                    <a:pt x="6279" y="20531"/>
                    <a:pt x="4521" y="19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3417231" y="791633"/>
              <a:ext cx="184151" cy="28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1577"/>
                  </a:moveTo>
                  <a:cubicBezTo>
                    <a:pt x="248" y="788"/>
                    <a:pt x="497" y="0"/>
                    <a:pt x="1117" y="0"/>
                  </a:cubicBezTo>
                  <a:cubicBezTo>
                    <a:pt x="1738" y="0"/>
                    <a:pt x="2731" y="788"/>
                    <a:pt x="4097" y="3232"/>
                  </a:cubicBezTo>
                  <a:cubicBezTo>
                    <a:pt x="5462" y="5676"/>
                    <a:pt x="7200" y="9775"/>
                    <a:pt x="8938" y="13007"/>
                  </a:cubicBezTo>
                  <a:cubicBezTo>
                    <a:pt x="10676" y="16239"/>
                    <a:pt x="12414" y="18604"/>
                    <a:pt x="13903" y="19945"/>
                  </a:cubicBezTo>
                  <a:cubicBezTo>
                    <a:pt x="15393" y="21285"/>
                    <a:pt x="16634" y="21600"/>
                    <a:pt x="17876" y="21521"/>
                  </a:cubicBezTo>
                  <a:cubicBezTo>
                    <a:pt x="19117" y="21442"/>
                    <a:pt x="20359" y="20969"/>
                    <a:pt x="21600" y="20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3552232" y="768350"/>
              <a:ext cx="427820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20882" y="0"/>
                  </a:moveTo>
                  <a:cubicBezTo>
                    <a:pt x="21199" y="1650"/>
                    <a:pt x="21517" y="3300"/>
                    <a:pt x="21358" y="4838"/>
                  </a:cubicBezTo>
                  <a:cubicBezTo>
                    <a:pt x="21199" y="6375"/>
                    <a:pt x="20564" y="7800"/>
                    <a:pt x="19082" y="9038"/>
                  </a:cubicBezTo>
                  <a:cubicBezTo>
                    <a:pt x="17599" y="10275"/>
                    <a:pt x="15270" y="11325"/>
                    <a:pt x="12623" y="11963"/>
                  </a:cubicBezTo>
                  <a:cubicBezTo>
                    <a:pt x="9976" y="12600"/>
                    <a:pt x="7011" y="12825"/>
                    <a:pt x="5264" y="12900"/>
                  </a:cubicBezTo>
                  <a:cubicBezTo>
                    <a:pt x="3517" y="12975"/>
                    <a:pt x="2988" y="12900"/>
                    <a:pt x="2299" y="12675"/>
                  </a:cubicBezTo>
                  <a:cubicBezTo>
                    <a:pt x="1611" y="12450"/>
                    <a:pt x="764" y="12075"/>
                    <a:pt x="341" y="12112"/>
                  </a:cubicBezTo>
                  <a:cubicBezTo>
                    <a:pt x="-83" y="12150"/>
                    <a:pt x="-83" y="12600"/>
                    <a:pt x="182" y="13500"/>
                  </a:cubicBezTo>
                  <a:cubicBezTo>
                    <a:pt x="446" y="14400"/>
                    <a:pt x="976" y="15750"/>
                    <a:pt x="1293" y="17175"/>
                  </a:cubicBezTo>
                  <a:cubicBezTo>
                    <a:pt x="1611" y="18600"/>
                    <a:pt x="1717" y="20100"/>
                    <a:pt x="18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3468031" y="1339850"/>
              <a:ext cx="1270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086"/>
                    <a:pt x="3600" y="6171"/>
                    <a:pt x="6300" y="9600"/>
                  </a:cubicBezTo>
                  <a:cubicBezTo>
                    <a:pt x="9000" y="13029"/>
                    <a:pt x="12600" y="16800"/>
                    <a:pt x="15300" y="18857"/>
                  </a:cubicBezTo>
                  <a:cubicBezTo>
                    <a:pt x="18000" y="20914"/>
                    <a:pt x="19800" y="212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3556931" y="1365250"/>
              <a:ext cx="1143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1714"/>
                    <a:pt x="12800" y="3429"/>
                    <a:pt x="9200" y="7029"/>
                  </a:cubicBezTo>
                  <a:cubicBezTo>
                    <a:pt x="5600" y="10629"/>
                    <a:pt x="2800" y="161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3436281" y="1720850"/>
              <a:ext cx="127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3423581" y="1600200"/>
              <a:ext cx="127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3487081" y="1637829"/>
              <a:ext cx="101601" cy="15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0" y="940"/>
                  </a:moveTo>
                  <a:cubicBezTo>
                    <a:pt x="450" y="3859"/>
                    <a:pt x="900" y="6778"/>
                    <a:pt x="1125" y="9551"/>
                  </a:cubicBezTo>
                  <a:cubicBezTo>
                    <a:pt x="1350" y="12324"/>
                    <a:pt x="1350" y="14951"/>
                    <a:pt x="1125" y="15389"/>
                  </a:cubicBezTo>
                  <a:cubicBezTo>
                    <a:pt x="900" y="15827"/>
                    <a:pt x="450" y="14076"/>
                    <a:pt x="1125" y="11595"/>
                  </a:cubicBezTo>
                  <a:cubicBezTo>
                    <a:pt x="1800" y="9113"/>
                    <a:pt x="3600" y="5903"/>
                    <a:pt x="5400" y="3859"/>
                  </a:cubicBezTo>
                  <a:cubicBezTo>
                    <a:pt x="7200" y="1816"/>
                    <a:pt x="9000" y="940"/>
                    <a:pt x="11025" y="357"/>
                  </a:cubicBezTo>
                  <a:cubicBezTo>
                    <a:pt x="13050" y="-227"/>
                    <a:pt x="15300" y="-519"/>
                    <a:pt x="17100" y="2984"/>
                  </a:cubicBezTo>
                  <a:cubicBezTo>
                    <a:pt x="18900" y="6486"/>
                    <a:pt x="20250" y="13784"/>
                    <a:pt x="21600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3684658" y="1498600"/>
              <a:ext cx="62774" cy="24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16" fill="norm" stroke="1" extrusionOk="0">
                  <a:moveTo>
                    <a:pt x="4073" y="0"/>
                  </a:moveTo>
                  <a:cubicBezTo>
                    <a:pt x="2633" y="5874"/>
                    <a:pt x="1193" y="11747"/>
                    <a:pt x="473" y="15158"/>
                  </a:cubicBezTo>
                  <a:cubicBezTo>
                    <a:pt x="-247" y="18568"/>
                    <a:pt x="-247" y="19516"/>
                    <a:pt x="1193" y="20274"/>
                  </a:cubicBezTo>
                  <a:cubicBezTo>
                    <a:pt x="2633" y="21032"/>
                    <a:pt x="5513" y="21600"/>
                    <a:pt x="9113" y="21505"/>
                  </a:cubicBezTo>
                  <a:cubicBezTo>
                    <a:pt x="12713" y="21411"/>
                    <a:pt x="17033" y="20653"/>
                    <a:pt x="21353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3664881" y="1617047"/>
              <a:ext cx="271605" cy="27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98" fill="norm" stroke="1" extrusionOk="0">
                  <a:moveTo>
                    <a:pt x="0" y="3663"/>
                  </a:moveTo>
                  <a:cubicBezTo>
                    <a:pt x="2512" y="3496"/>
                    <a:pt x="5023" y="3330"/>
                    <a:pt x="6949" y="3081"/>
                  </a:cubicBezTo>
                  <a:cubicBezTo>
                    <a:pt x="8874" y="2832"/>
                    <a:pt x="10214" y="2499"/>
                    <a:pt x="11135" y="2001"/>
                  </a:cubicBezTo>
                  <a:cubicBezTo>
                    <a:pt x="12056" y="1503"/>
                    <a:pt x="12558" y="838"/>
                    <a:pt x="12391" y="506"/>
                  </a:cubicBezTo>
                  <a:cubicBezTo>
                    <a:pt x="12223" y="173"/>
                    <a:pt x="11386" y="173"/>
                    <a:pt x="10549" y="423"/>
                  </a:cubicBezTo>
                  <a:cubicBezTo>
                    <a:pt x="9712" y="672"/>
                    <a:pt x="8874" y="1170"/>
                    <a:pt x="8456" y="2250"/>
                  </a:cubicBezTo>
                  <a:cubicBezTo>
                    <a:pt x="8037" y="3330"/>
                    <a:pt x="8037" y="4992"/>
                    <a:pt x="8540" y="5989"/>
                  </a:cubicBezTo>
                  <a:cubicBezTo>
                    <a:pt x="9042" y="6986"/>
                    <a:pt x="10047" y="7318"/>
                    <a:pt x="11721" y="6986"/>
                  </a:cubicBezTo>
                  <a:cubicBezTo>
                    <a:pt x="13395" y="6653"/>
                    <a:pt x="15740" y="5656"/>
                    <a:pt x="17247" y="4826"/>
                  </a:cubicBezTo>
                  <a:cubicBezTo>
                    <a:pt x="18753" y="3995"/>
                    <a:pt x="19423" y="3330"/>
                    <a:pt x="19926" y="2583"/>
                  </a:cubicBezTo>
                  <a:cubicBezTo>
                    <a:pt x="20428" y="1835"/>
                    <a:pt x="20763" y="1004"/>
                    <a:pt x="20512" y="506"/>
                  </a:cubicBezTo>
                  <a:cubicBezTo>
                    <a:pt x="20260" y="7"/>
                    <a:pt x="19423" y="-159"/>
                    <a:pt x="19005" y="173"/>
                  </a:cubicBezTo>
                  <a:cubicBezTo>
                    <a:pt x="18586" y="506"/>
                    <a:pt x="18586" y="1336"/>
                    <a:pt x="19088" y="3496"/>
                  </a:cubicBezTo>
                  <a:cubicBezTo>
                    <a:pt x="19591" y="5656"/>
                    <a:pt x="20595" y="9146"/>
                    <a:pt x="21098" y="12053"/>
                  </a:cubicBezTo>
                  <a:cubicBezTo>
                    <a:pt x="21600" y="14961"/>
                    <a:pt x="21600" y="17287"/>
                    <a:pt x="21181" y="18783"/>
                  </a:cubicBezTo>
                  <a:cubicBezTo>
                    <a:pt x="20763" y="20278"/>
                    <a:pt x="19926" y="20943"/>
                    <a:pt x="19005" y="21192"/>
                  </a:cubicBezTo>
                  <a:cubicBezTo>
                    <a:pt x="18084" y="21441"/>
                    <a:pt x="17079" y="21275"/>
                    <a:pt x="16577" y="20444"/>
                  </a:cubicBezTo>
                  <a:cubicBezTo>
                    <a:pt x="16074" y="19613"/>
                    <a:pt x="16074" y="18118"/>
                    <a:pt x="16074" y="16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3976031" y="1549400"/>
              <a:ext cx="266701" cy="12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19769"/>
                  </a:moveTo>
                  <a:cubicBezTo>
                    <a:pt x="1714" y="18305"/>
                    <a:pt x="3429" y="16841"/>
                    <a:pt x="4629" y="15559"/>
                  </a:cubicBezTo>
                  <a:cubicBezTo>
                    <a:pt x="5829" y="14278"/>
                    <a:pt x="6514" y="13180"/>
                    <a:pt x="6857" y="11715"/>
                  </a:cubicBezTo>
                  <a:cubicBezTo>
                    <a:pt x="7200" y="10251"/>
                    <a:pt x="7200" y="8420"/>
                    <a:pt x="6771" y="7139"/>
                  </a:cubicBezTo>
                  <a:cubicBezTo>
                    <a:pt x="6343" y="5858"/>
                    <a:pt x="5486" y="5125"/>
                    <a:pt x="4714" y="5308"/>
                  </a:cubicBezTo>
                  <a:cubicBezTo>
                    <a:pt x="3943" y="5492"/>
                    <a:pt x="3257" y="6590"/>
                    <a:pt x="2743" y="8969"/>
                  </a:cubicBezTo>
                  <a:cubicBezTo>
                    <a:pt x="2229" y="11349"/>
                    <a:pt x="1886" y="15010"/>
                    <a:pt x="1971" y="17573"/>
                  </a:cubicBezTo>
                  <a:cubicBezTo>
                    <a:pt x="2057" y="20136"/>
                    <a:pt x="2571" y="21600"/>
                    <a:pt x="3943" y="21051"/>
                  </a:cubicBezTo>
                  <a:cubicBezTo>
                    <a:pt x="5314" y="20502"/>
                    <a:pt x="7543" y="17939"/>
                    <a:pt x="8914" y="15559"/>
                  </a:cubicBezTo>
                  <a:cubicBezTo>
                    <a:pt x="10286" y="13180"/>
                    <a:pt x="10800" y="10983"/>
                    <a:pt x="11486" y="9885"/>
                  </a:cubicBezTo>
                  <a:cubicBezTo>
                    <a:pt x="12171" y="8786"/>
                    <a:pt x="13029" y="8786"/>
                    <a:pt x="13629" y="9702"/>
                  </a:cubicBezTo>
                  <a:cubicBezTo>
                    <a:pt x="14229" y="10617"/>
                    <a:pt x="14571" y="12447"/>
                    <a:pt x="14657" y="14461"/>
                  </a:cubicBezTo>
                  <a:cubicBezTo>
                    <a:pt x="14743" y="16475"/>
                    <a:pt x="14571" y="18671"/>
                    <a:pt x="14057" y="19586"/>
                  </a:cubicBezTo>
                  <a:cubicBezTo>
                    <a:pt x="13543" y="20502"/>
                    <a:pt x="12686" y="20136"/>
                    <a:pt x="12171" y="19037"/>
                  </a:cubicBezTo>
                  <a:cubicBezTo>
                    <a:pt x="11657" y="17939"/>
                    <a:pt x="11486" y="16108"/>
                    <a:pt x="11657" y="14461"/>
                  </a:cubicBezTo>
                  <a:cubicBezTo>
                    <a:pt x="11829" y="12814"/>
                    <a:pt x="12343" y="11349"/>
                    <a:pt x="14057" y="8969"/>
                  </a:cubicBezTo>
                  <a:cubicBezTo>
                    <a:pt x="15771" y="6590"/>
                    <a:pt x="18686" y="32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4209182" y="1530350"/>
              <a:ext cx="716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1600" fill="norm" stroke="1" extrusionOk="0">
                  <a:moveTo>
                    <a:pt x="20890" y="0"/>
                  </a:moveTo>
                  <a:cubicBezTo>
                    <a:pt x="17804" y="0"/>
                    <a:pt x="14719" y="0"/>
                    <a:pt x="11016" y="1050"/>
                  </a:cubicBezTo>
                  <a:cubicBezTo>
                    <a:pt x="7313" y="2100"/>
                    <a:pt x="2993" y="4200"/>
                    <a:pt x="1141" y="6000"/>
                  </a:cubicBezTo>
                  <a:cubicBezTo>
                    <a:pt x="-710" y="7800"/>
                    <a:pt x="-93" y="9300"/>
                    <a:pt x="1450" y="10650"/>
                  </a:cubicBezTo>
                  <a:cubicBezTo>
                    <a:pt x="2993" y="12000"/>
                    <a:pt x="5461" y="13200"/>
                    <a:pt x="5770" y="15000"/>
                  </a:cubicBezTo>
                  <a:cubicBezTo>
                    <a:pt x="6079" y="16800"/>
                    <a:pt x="4227" y="19200"/>
                    <a:pt x="23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4318931" y="1625600"/>
              <a:ext cx="63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1080431" y="2838450"/>
              <a:ext cx="146051" cy="40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0"/>
                  </a:moveTo>
                  <a:cubicBezTo>
                    <a:pt x="18783" y="450"/>
                    <a:pt x="15965" y="900"/>
                    <a:pt x="12835" y="2306"/>
                  </a:cubicBezTo>
                  <a:cubicBezTo>
                    <a:pt x="9704" y="3712"/>
                    <a:pt x="6261" y="6075"/>
                    <a:pt x="4226" y="9000"/>
                  </a:cubicBezTo>
                  <a:cubicBezTo>
                    <a:pt x="2191" y="11925"/>
                    <a:pt x="1565" y="15413"/>
                    <a:pt x="2191" y="17606"/>
                  </a:cubicBezTo>
                  <a:cubicBezTo>
                    <a:pt x="2817" y="19800"/>
                    <a:pt x="4696" y="20700"/>
                    <a:pt x="6417" y="21150"/>
                  </a:cubicBezTo>
                  <a:cubicBezTo>
                    <a:pt x="8139" y="21600"/>
                    <a:pt x="9704" y="21600"/>
                    <a:pt x="11739" y="21094"/>
                  </a:cubicBezTo>
                  <a:cubicBezTo>
                    <a:pt x="13774" y="20588"/>
                    <a:pt x="16278" y="19575"/>
                    <a:pt x="17687" y="18394"/>
                  </a:cubicBezTo>
                  <a:cubicBezTo>
                    <a:pt x="19096" y="17212"/>
                    <a:pt x="19409" y="15862"/>
                    <a:pt x="19096" y="14962"/>
                  </a:cubicBezTo>
                  <a:cubicBezTo>
                    <a:pt x="18783" y="14063"/>
                    <a:pt x="17843" y="13612"/>
                    <a:pt x="15496" y="13275"/>
                  </a:cubicBezTo>
                  <a:cubicBezTo>
                    <a:pt x="13148" y="12937"/>
                    <a:pt x="9391" y="12713"/>
                    <a:pt x="6574" y="13106"/>
                  </a:cubicBezTo>
                  <a:cubicBezTo>
                    <a:pt x="3757" y="13500"/>
                    <a:pt x="1878" y="14512"/>
                    <a:pt x="0" y="15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1347131" y="3060700"/>
              <a:ext cx="1397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1613831" y="2960095"/>
              <a:ext cx="139701" cy="22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21600" y="502"/>
                  </a:moveTo>
                  <a:cubicBezTo>
                    <a:pt x="17345" y="105"/>
                    <a:pt x="13091" y="-291"/>
                    <a:pt x="9655" y="303"/>
                  </a:cubicBezTo>
                  <a:cubicBezTo>
                    <a:pt x="6218" y="898"/>
                    <a:pt x="3600" y="2483"/>
                    <a:pt x="3109" y="4168"/>
                  </a:cubicBezTo>
                  <a:cubicBezTo>
                    <a:pt x="2618" y="5852"/>
                    <a:pt x="4255" y="7636"/>
                    <a:pt x="6709" y="9518"/>
                  </a:cubicBezTo>
                  <a:cubicBezTo>
                    <a:pt x="9164" y="11401"/>
                    <a:pt x="12436" y="13382"/>
                    <a:pt x="14236" y="14968"/>
                  </a:cubicBezTo>
                  <a:cubicBezTo>
                    <a:pt x="16036" y="16553"/>
                    <a:pt x="16364" y="17742"/>
                    <a:pt x="14400" y="18832"/>
                  </a:cubicBezTo>
                  <a:cubicBezTo>
                    <a:pt x="12436" y="19922"/>
                    <a:pt x="8182" y="20913"/>
                    <a:pt x="5400" y="21111"/>
                  </a:cubicBezTo>
                  <a:cubicBezTo>
                    <a:pt x="2618" y="21309"/>
                    <a:pt x="1309" y="20715"/>
                    <a:pt x="0" y="20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1785281" y="3022600"/>
              <a:ext cx="127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1817031" y="2926223"/>
              <a:ext cx="38101" cy="3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1869647" y="2747236"/>
              <a:ext cx="499835" cy="412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74" fill="norm" stroke="1" extrusionOk="0">
                  <a:moveTo>
                    <a:pt x="5664" y="12228"/>
                  </a:moveTo>
                  <a:cubicBezTo>
                    <a:pt x="4661" y="12446"/>
                    <a:pt x="3659" y="12665"/>
                    <a:pt x="2702" y="13865"/>
                  </a:cubicBezTo>
                  <a:cubicBezTo>
                    <a:pt x="1745" y="15065"/>
                    <a:pt x="833" y="17246"/>
                    <a:pt x="378" y="18610"/>
                  </a:cubicBezTo>
                  <a:cubicBezTo>
                    <a:pt x="-78" y="19974"/>
                    <a:pt x="-78" y="20519"/>
                    <a:pt x="150" y="20901"/>
                  </a:cubicBezTo>
                  <a:cubicBezTo>
                    <a:pt x="378" y="21283"/>
                    <a:pt x="833" y="21501"/>
                    <a:pt x="1745" y="20901"/>
                  </a:cubicBezTo>
                  <a:cubicBezTo>
                    <a:pt x="2656" y="20301"/>
                    <a:pt x="4023" y="18883"/>
                    <a:pt x="5208" y="16374"/>
                  </a:cubicBezTo>
                  <a:cubicBezTo>
                    <a:pt x="6393" y="13865"/>
                    <a:pt x="7395" y="10265"/>
                    <a:pt x="7897" y="8137"/>
                  </a:cubicBezTo>
                  <a:cubicBezTo>
                    <a:pt x="8398" y="6010"/>
                    <a:pt x="8398" y="5356"/>
                    <a:pt x="8398" y="4646"/>
                  </a:cubicBezTo>
                  <a:cubicBezTo>
                    <a:pt x="8398" y="3937"/>
                    <a:pt x="8398" y="3174"/>
                    <a:pt x="8216" y="2956"/>
                  </a:cubicBezTo>
                  <a:cubicBezTo>
                    <a:pt x="8033" y="2737"/>
                    <a:pt x="7669" y="3065"/>
                    <a:pt x="7259" y="4865"/>
                  </a:cubicBezTo>
                  <a:cubicBezTo>
                    <a:pt x="6849" y="6665"/>
                    <a:pt x="6393" y="9937"/>
                    <a:pt x="6347" y="12283"/>
                  </a:cubicBezTo>
                  <a:cubicBezTo>
                    <a:pt x="6302" y="14628"/>
                    <a:pt x="6666" y="16046"/>
                    <a:pt x="7304" y="16810"/>
                  </a:cubicBezTo>
                  <a:cubicBezTo>
                    <a:pt x="7942" y="17574"/>
                    <a:pt x="8854" y="17683"/>
                    <a:pt x="9856" y="17137"/>
                  </a:cubicBezTo>
                  <a:cubicBezTo>
                    <a:pt x="10859" y="16592"/>
                    <a:pt x="11952" y="15392"/>
                    <a:pt x="12636" y="14574"/>
                  </a:cubicBezTo>
                  <a:cubicBezTo>
                    <a:pt x="13319" y="13756"/>
                    <a:pt x="13593" y="13319"/>
                    <a:pt x="13547" y="12937"/>
                  </a:cubicBezTo>
                  <a:cubicBezTo>
                    <a:pt x="13502" y="12556"/>
                    <a:pt x="13137" y="12228"/>
                    <a:pt x="12727" y="12119"/>
                  </a:cubicBezTo>
                  <a:cubicBezTo>
                    <a:pt x="12317" y="12010"/>
                    <a:pt x="11861" y="12119"/>
                    <a:pt x="11406" y="12719"/>
                  </a:cubicBezTo>
                  <a:cubicBezTo>
                    <a:pt x="10950" y="13319"/>
                    <a:pt x="10494" y="14410"/>
                    <a:pt x="10266" y="15283"/>
                  </a:cubicBezTo>
                  <a:cubicBezTo>
                    <a:pt x="10038" y="16156"/>
                    <a:pt x="10038" y="16810"/>
                    <a:pt x="10175" y="17356"/>
                  </a:cubicBezTo>
                  <a:cubicBezTo>
                    <a:pt x="10312" y="17901"/>
                    <a:pt x="10585" y="18337"/>
                    <a:pt x="11178" y="18610"/>
                  </a:cubicBezTo>
                  <a:cubicBezTo>
                    <a:pt x="11770" y="18883"/>
                    <a:pt x="12681" y="18992"/>
                    <a:pt x="13866" y="18446"/>
                  </a:cubicBezTo>
                  <a:cubicBezTo>
                    <a:pt x="15051" y="17901"/>
                    <a:pt x="16509" y="16701"/>
                    <a:pt x="17421" y="15883"/>
                  </a:cubicBezTo>
                  <a:cubicBezTo>
                    <a:pt x="18332" y="15065"/>
                    <a:pt x="18697" y="14628"/>
                    <a:pt x="18970" y="14137"/>
                  </a:cubicBezTo>
                  <a:cubicBezTo>
                    <a:pt x="19244" y="13646"/>
                    <a:pt x="19426" y="13101"/>
                    <a:pt x="19289" y="12828"/>
                  </a:cubicBezTo>
                  <a:cubicBezTo>
                    <a:pt x="19152" y="12556"/>
                    <a:pt x="18697" y="12556"/>
                    <a:pt x="18104" y="13046"/>
                  </a:cubicBezTo>
                  <a:cubicBezTo>
                    <a:pt x="17512" y="13537"/>
                    <a:pt x="16783" y="14519"/>
                    <a:pt x="16418" y="15392"/>
                  </a:cubicBezTo>
                  <a:cubicBezTo>
                    <a:pt x="16054" y="16265"/>
                    <a:pt x="16054" y="17028"/>
                    <a:pt x="16054" y="17683"/>
                  </a:cubicBezTo>
                  <a:cubicBezTo>
                    <a:pt x="16054" y="18337"/>
                    <a:pt x="16054" y="18883"/>
                    <a:pt x="16281" y="19319"/>
                  </a:cubicBezTo>
                  <a:cubicBezTo>
                    <a:pt x="16509" y="19756"/>
                    <a:pt x="16965" y="20083"/>
                    <a:pt x="17421" y="20192"/>
                  </a:cubicBezTo>
                  <a:cubicBezTo>
                    <a:pt x="17876" y="20301"/>
                    <a:pt x="18332" y="20192"/>
                    <a:pt x="18833" y="19592"/>
                  </a:cubicBezTo>
                  <a:cubicBezTo>
                    <a:pt x="19335" y="18992"/>
                    <a:pt x="19881" y="17901"/>
                    <a:pt x="20292" y="15665"/>
                  </a:cubicBezTo>
                  <a:cubicBezTo>
                    <a:pt x="20702" y="13428"/>
                    <a:pt x="20975" y="10046"/>
                    <a:pt x="21066" y="7592"/>
                  </a:cubicBezTo>
                  <a:cubicBezTo>
                    <a:pt x="21157" y="5137"/>
                    <a:pt x="21066" y="3610"/>
                    <a:pt x="20884" y="2356"/>
                  </a:cubicBezTo>
                  <a:cubicBezTo>
                    <a:pt x="20702" y="1101"/>
                    <a:pt x="20428" y="119"/>
                    <a:pt x="20155" y="10"/>
                  </a:cubicBezTo>
                  <a:cubicBezTo>
                    <a:pt x="19881" y="-99"/>
                    <a:pt x="19608" y="665"/>
                    <a:pt x="19335" y="2628"/>
                  </a:cubicBezTo>
                  <a:cubicBezTo>
                    <a:pt x="19061" y="4592"/>
                    <a:pt x="18788" y="7756"/>
                    <a:pt x="19152" y="10537"/>
                  </a:cubicBezTo>
                  <a:cubicBezTo>
                    <a:pt x="19517" y="13319"/>
                    <a:pt x="20519" y="15719"/>
                    <a:pt x="21522" y="18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3088855" y="2701069"/>
              <a:ext cx="258527" cy="41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13" fill="norm" stroke="1" extrusionOk="0">
                  <a:moveTo>
                    <a:pt x="9332" y="14138"/>
                  </a:moveTo>
                  <a:cubicBezTo>
                    <a:pt x="8278" y="13814"/>
                    <a:pt x="7225" y="13490"/>
                    <a:pt x="6347" y="13490"/>
                  </a:cubicBezTo>
                  <a:cubicBezTo>
                    <a:pt x="5469" y="13490"/>
                    <a:pt x="4766" y="13814"/>
                    <a:pt x="3712" y="14840"/>
                  </a:cubicBezTo>
                  <a:cubicBezTo>
                    <a:pt x="2659" y="15866"/>
                    <a:pt x="1254" y="17594"/>
                    <a:pt x="551" y="18782"/>
                  </a:cubicBezTo>
                  <a:cubicBezTo>
                    <a:pt x="-151" y="19970"/>
                    <a:pt x="-151" y="20618"/>
                    <a:pt x="376" y="20996"/>
                  </a:cubicBezTo>
                  <a:cubicBezTo>
                    <a:pt x="903" y="21374"/>
                    <a:pt x="1956" y="21482"/>
                    <a:pt x="3449" y="20942"/>
                  </a:cubicBezTo>
                  <a:cubicBezTo>
                    <a:pt x="4942" y="20402"/>
                    <a:pt x="6873" y="19214"/>
                    <a:pt x="8805" y="16892"/>
                  </a:cubicBezTo>
                  <a:cubicBezTo>
                    <a:pt x="10737" y="14570"/>
                    <a:pt x="12669" y="11114"/>
                    <a:pt x="13634" y="8414"/>
                  </a:cubicBezTo>
                  <a:cubicBezTo>
                    <a:pt x="14600" y="5714"/>
                    <a:pt x="14600" y="3770"/>
                    <a:pt x="14512" y="2474"/>
                  </a:cubicBezTo>
                  <a:cubicBezTo>
                    <a:pt x="14425" y="1178"/>
                    <a:pt x="14249" y="530"/>
                    <a:pt x="13722" y="206"/>
                  </a:cubicBezTo>
                  <a:cubicBezTo>
                    <a:pt x="13195" y="-118"/>
                    <a:pt x="12317" y="-118"/>
                    <a:pt x="11439" y="638"/>
                  </a:cubicBezTo>
                  <a:cubicBezTo>
                    <a:pt x="10561" y="1394"/>
                    <a:pt x="9683" y="2906"/>
                    <a:pt x="9332" y="5066"/>
                  </a:cubicBezTo>
                  <a:cubicBezTo>
                    <a:pt x="8981" y="7226"/>
                    <a:pt x="9156" y="10034"/>
                    <a:pt x="10122" y="12248"/>
                  </a:cubicBezTo>
                  <a:cubicBezTo>
                    <a:pt x="11088" y="14462"/>
                    <a:pt x="12844" y="16082"/>
                    <a:pt x="14161" y="16892"/>
                  </a:cubicBezTo>
                  <a:cubicBezTo>
                    <a:pt x="15478" y="17702"/>
                    <a:pt x="16356" y="17702"/>
                    <a:pt x="17059" y="17486"/>
                  </a:cubicBezTo>
                  <a:cubicBezTo>
                    <a:pt x="17761" y="17270"/>
                    <a:pt x="18288" y="16838"/>
                    <a:pt x="18990" y="16244"/>
                  </a:cubicBezTo>
                  <a:cubicBezTo>
                    <a:pt x="19693" y="15650"/>
                    <a:pt x="20571" y="14894"/>
                    <a:pt x="21010" y="14840"/>
                  </a:cubicBezTo>
                  <a:cubicBezTo>
                    <a:pt x="21449" y="14786"/>
                    <a:pt x="21449" y="15434"/>
                    <a:pt x="21449" y="16028"/>
                  </a:cubicBezTo>
                  <a:cubicBezTo>
                    <a:pt x="21449" y="16622"/>
                    <a:pt x="21449" y="17162"/>
                    <a:pt x="21449" y="17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3391831" y="2895600"/>
              <a:ext cx="127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3446304" y="2879092"/>
              <a:ext cx="161428" cy="17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114" fill="norm" stroke="1" extrusionOk="0">
                  <a:moveTo>
                    <a:pt x="355" y="5726"/>
                  </a:moveTo>
                  <a:cubicBezTo>
                    <a:pt x="75" y="6982"/>
                    <a:pt x="-206" y="8238"/>
                    <a:pt x="215" y="9242"/>
                  </a:cubicBezTo>
                  <a:cubicBezTo>
                    <a:pt x="636" y="10247"/>
                    <a:pt x="1758" y="11000"/>
                    <a:pt x="3020" y="11377"/>
                  </a:cubicBezTo>
                  <a:cubicBezTo>
                    <a:pt x="4282" y="11754"/>
                    <a:pt x="5685" y="11754"/>
                    <a:pt x="7368" y="10624"/>
                  </a:cubicBezTo>
                  <a:cubicBezTo>
                    <a:pt x="9051" y="9493"/>
                    <a:pt x="11015" y="7233"/>
                    <a:pt x="11997" y="5224"/>
                  </a:cubicBezTo>
                  <a:cubicBezTo>
                    <a:pt x="12978" y="3214"/>
                    <a:pt x="12978" y="1456"/>
                    <a:pt x="12277" y="577"/>
                  </a:cubicBezTo>
                  <a:cubicBezTo>
                    <a:pt x="11576" y="-302"/>
                    <a:pt x="10173" y="-302"/>
                    <a:pt x="8210" y="1456"/>
                  </a:cubicBezTo>
                  <a:cubicBezTo>
                    <a:pt x="6246" y="3214"/>
                    <a:pt x="3721" y="6731"/>
                    <a:pt x="2599" y="9870"/>
                  </a:cubicBezTo>
                  <a:cubicBezTo>
                    <a:pt x="1477" y="13010"/>
                    <a:pt x="1758" y="15772"/>
                    <a:pt x="4282" y="17656"/>
                  </a:cubicBezTo>
                  <a:cubicBezTo>
                    <a:pt x="6807" y="19540"/>
                    <a:pt x="11576" y="20545"/>
                    <a:pt x="14802" y="20921"/>
                  </a:cubicBezTo>
                  <a:cubicBezTo>
                    <a:pt x="18028" y="21298"/>
                    <a:pt x="19711" y="21047"/>
                    <a:pt x="21394" y="20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3791881" y="292100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3829981" y="30543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4659154" y="2708043"/>
              <a:ext cx="193178" cy="41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57" fill="norm" stroke="1" extrusionOk="0">
                  <a:moveTo>
                    <a:pt x="4523" y="8729"/>
                  </a:moveTo>
                  <a:cubicBezTo>
                    <a:pt x="3349" y="12018"/>
                    <a:pt x="2175" y="15307"/>
                    <a:pt x="1588" y="17226"/>
                  </a:cubicBezTo>
                  <a:cubicBezTo>
                    <a:pt x="1001" y="19145"/>
                    <a:pt x="1001" y="19693"/>
                    <a:pt x="884" y="20296"/>
                  </a:cubicBezTo>
                  <a:cubicBezTo>
                    <a:pt x="766" y="20899"/>
                    <a:pt x="531" y="21557"/>
                    <a:pt x="297" y="21557"/>
                  </a:cubicBezTo>
                  <a:cubicBezTo>
                    <a:pt x="62" y="21557"/>
                    <a:pt x="-173" y="20899"/>
                    <a:pt x="179" y="18816"/>
                  </a:cubicBezTo>
                  <a:cubicBezTo>
                    <a:pt x="531" y="16733"/>
                    <a:pt x="1470" y="13224"/>
                    <a:pt x="2644" y="10264"/>
                  </a:cubicBezTo>
                  <a:cubicBezTo>
                    <a:pt x="3818" y="7303"/>
                    <a:pt x="5227" y="4891"/>
                    <a:pt x="6284" y="3356"/>
                  </a:cubicBezTo>
                  <a:cubicBezTo>
                    <a:pt x="7340" y="1821"/>
                    <a:pt x="8044" y="1163"/>
                    <a:pt x="8984" y="725"/>
                  </a:cubicBezTo>
                  <a:cubicBezTo>
                    <a:pt x="9923" y="286"/>
                    <a:pt x="11097" y="67"/>
                    <a:pt x="12270" y="12"/>
                  </a:cubicBezTo>
                  <a:cubicBezTo>
                    <a:pt x="13444" y="-43"/>
                    <a:pt x="14618" y="67"/>
                    <a:pt x="15910" y="834"/>
                  </a:cubicBezTo>
                  <a:cubicBezTo>
                    <a:pt x="17201" y="1602"/>
                    <a:pt x="18610" y="3027"/>
                    <a:pt x="18727" y="4617"/>
                  </a:cubicBezTo>
                  <a:cubicBezTo>
                    <a:pt x="18844" y="6207"/>
                    <a:pt x="17670" y="7961"/>
                    <a:pt x="15910" y="9222"/>
                  </a:cubicBezTo>
                  <a:cubicBezTo>
                    <a:pt x="14149" y="10483"/>
                    <a:pt x="11801" y="11250"/>
                    <a:pt x="9688" y="11634"/>
                  </a:cubicBezTo>
                  <a:cubicBezTo>
                    <a:pt x="7575" y="12018"/>
                    <a:pt x="5697" y="12018"/>
                    <a:pt x="5344" y="12128"/>
                  </a:cubicBezTo>
                  <a:cubicBezTo>
                    <a:pt x="4992" y="12237"/>
                    <a:pt x="6166" y="12456"/>
                    <a:pt x="8044" y="13279"/>
                  </a:cubicBezTo>
                  <a:cubicBezTo>
                    <a:pt x="9923" y="14101"/>
                    <a:pt x="12505" y="15527"/>
                    <a:pt x="14853" y="16623"/>
                  </a:cubicBezTo>
                  <a:cubicBezTo>
                    <a:pt x="17201" y="17719"/>
                    <a:pt x="19314" y="18487"/>
                    <a:pt x="21427" y="19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4967426" y="2736850"/>
              <a:ext cx="278606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3866" y="7813"/>
                  </a:moveTo>
                  <a:cubicBezTo>
                    <a:pt x="2884" y="11489"/>
                    <a:pt x="1903" y="15166"/>
                    <a:pt x="1248" y="17694"/>
                  </a:cubicBezTo>
                  <a:cubicBezTo>
                    <a:pt x="594" y="20221"/>
                    <a:pt x="266" y="21600"/>
                    <a:pt x="103" y="21600"/>
                  </a:cubicBezTo>
                  <a:cubicBezTo>
                    <a:pt x="-61" y="21600"/>
                    <a:pt x="-61" y="20221"/>
                    <a:pt x="348" y="17617"/>
                  </a:cubicBezTo>
                  <a:cubicBezTo>
                    <a:pt x="757" y="15013"/>
                    <a:pt x="1575" y="11183"/>
                    <a:pt x="2230" y="8809"/>
                  </a:cubicBezTo>
                  <a:cubicBezTo>
                    <a:pt x="2884" y="6434"/>
                    <a:pt x="3375" y="5515"/>
                    <a:pt x="3948" y="4826"/>
                  </a:cubicBezTo>
                  <a:cubicBezTo>
                    <a:pt x="4521" y="4136"/>
                    <a:pt x="5175" y="3677"/>
                    <a:pt x="5748" y="3906"/>
                  </a:cubicBezTo>
                  <a:cubicBezTo>
                    <a:pt x="6321" y="4136"/>
                    <a:pt x="6812" y="5055"/>
                    <a:pt x="7630" y="7430"/>
                  </a:cubicBezTo>
                  <a:cubicBezTo>
                    <a:pt x="8448" y="9804"/>
                    <a:pt x="9594" y="13634"/>
                    <a:pt x="10412" y="15932"/>
                  </a:cubicBezTo>
                  <a:cubicBezTo>
                    <a:pt x="11230" y="18230"/>
                    <a:pt x="11721" y="18996"/>
                    <a:pt x="12294" y="19609"/>
                  </a:cubicBezTo>
                  <a:cubicBezTo>
                    <a:pt x="12866" y="20221"/>
                    <a:pt x="13521" y="20681"/>
                    <a:pt x="14503" y="20145"/>
                  </a:cubicBezTo>
                  <a:cubicBezTo>
                    <a:pt x="15484" y="19609"/>
                    <a:pt x="16794" y="18077"/>
                    <a:pt x="17857" y="15243"/>
                  </a:cubicBezTo>
                  <a:cubicBezTo>
                    <a:pt x="18921" y="12409"/>
                    <a:pt x="19739" y="8272"/>
                    <a:pt x="20312" y="5515"/>
                  </a:cubicBezTo>
                  <a:cubicBezTo>
                    <a:pt x="20884" y="2757"/>
                    <a:pt x="21212" y="1379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5309531" y="2747098"/>
              <a:ext cx="207449" cy="332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50" fill="norm" stroke="1" extrusionOk="0">
                  <a:moveTo>
                    <a:pt x="11016" y="1380"/>
                  </a:moveTo>
                  <a:cubicBezTo>
                    <a:pt x="10152" y="4776"/>
                    <a:pt x="9288" y="8173"/>
                    <a:pt x="8640" y="10686"/>
                  </a:cubicBezTo>
                  <a:cubicBezTo>
                    <a:pt x="7992" y="13199"/>
                    <a:pt x="7560" y="14829"/>
                    <a:pt x="7236" y="15984"/>
                  </a:cubicBezTo>
                  <a:cubicBezTo>
                    <a:pt x="6912" y="17139"/>
                    <a:pt x="6696" y="17818"/>
                    <a:pt x="6588" y="17614"/>
                  </a:cubicBezTo>
                  <a:cubicBezTo>
                    <a:pt x="6480" y="17410"/>
                    <a:pt x="6480" y="16324"/>
                    <a:pt x="7020" y="14082"/>
                  </a:cubicBezTo>
                  <a:cubicBezTo>
                    <a:pt x="7560" y="11841"/>
                    <a:pt x="8640" y="8444"/>
                    <a:pt x="9720" y="5999"/>
                  </a:cubicBezTo>
                  <a:cubicBezTo>
                    <a:pt x="10800" y="3554"/>
                    <a:pt x="11880" y="2059"/>
                    <a:pt x="12852" y="1108"/>
                  </a:cubicBezTo>
                  <a:cubicBezTo>
                    <a:pt x="13824" y="158"/>
                    <a:pt x="14688" y="-250"/>
                    <a:pt x="15984" y="158"/>
                  </a:cubicBezTo>
                  <a:cubicBezTo>
                    <a:pt x="17280" y="565"/>
                    <a:pt x="19008" y="1788"/>
                    <a:pt x="20088" y="3825"/>
                  </a:cubicBezTo>
                  <a:cubicBezTo>
                    <a:pt x="21168" y="5863"/>
                    <a:pt x="21600" y="8716"/>
                    <a:pt x="20628" y="11297"/>
                  </a:cubicBezTo>
                  <a:cubicBezTo>
                    <a:pt x="19656" y="13878"/>
                    <a:pt x="17280" y="16188"/>
                    <a:pt x="13608" y="17818"/>
                  </a:cubicBezTo>
                  <a:cubicBezTo>
                    <a:pt x="9936" y="19448"/>
                    <a:pt x="4968" y="20399"/>
                    <a:pt x="0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5794747" y="2740289"/>
              <a:ext cx="162486" cy="322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47" fill="norm" stroke="1" extrusionOk="0">
                  <a:moveTo>
                    <a:pt x="20427" y="2296"/>
                  </a:moveTo>
                  <a:cubicBezTo>
                    <a:pt x="20427" y="1595"/>
                    <a:pt x="20427" y="894"/>
                    <a:pt x="19596" y="473"/>
                  </a:cubicBezTo>
                  <a:cubicBezTo>
                    <a:pt x="18766" y="52"/>
                    <a:pt x="17104" y="-88"/>
                    <a:pt x="15720" y="52"/>
                  </a:cubicBezTo>
                  <a:cubicBezTo>
                    <a:pt x="14335" y="193"/>
                    <a:pt x="13227" y="613"/>
                    <a:pt x="10596" y="2857"/>
                  </a:cubicBezTo>
                  <a:cubicBezTo>
                    <a:pt x="7966" y="5102"/>
                    <a:pt x="3812" y="9169"/>
                    <a:pt x="1735" y="12185"/>
                  </a:cubicBezTo>
                  <a:cubicBezTo>
                    <a:pt x="-342" y="15200"/>
                    <a:pt x="-342" y="17164"/>
                    <a:pt x="627" y="18637"/>
                  </a:cubicBezTo>
                  <a:cubicBezTo>
                    <a:pt x="1596" y="20109"/>
                    <a:pt x="3535" y="21091"/>
                    <a:pt x="7135" y="21302"/>
                  </a:cubicBezTo>
                  <a:cubicBezTo>
                    <a:pt x="10735" y="21512"/>
                    <a:pt x="15996" y="20951"/>
                    <a:pt x="21258" y="20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6173131" y="2806700"/>
              <a:ext cx="127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3600" y="14400"/>
                  </a:cubicBezTo>
                  <a:cubicBezTo>
                    <a:pt x="7200" y="18000"/>
                    <a:pt x="144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6281081" y="3016250"/>
              <a:ext cx="825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6600698" y="2739939"/>
              <a:ext cx="112185" cy="307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1559"/>
                  </a:moveTo>
                  <a:cubicBezTo>
                    <a:pt x="21192" y="820"/>
                    <a:pt x="20785" y="80"/>
                    <a:pt x="19562" y="6"/>
                  </a:cubicBezTo>
                  <a:cubicBezTo>
                    <a:pt x="18340" y="-68"/>
                    <a:pt x="16302" y="524"/>
                    <a:pt x="13042" y="2965"/>
                  </a:cubicBezTo>
                  <a:cubicBezTo>
                    <a:pt x="9781" y="5406"/>
                    <a:pt x="5298" y="9696"/>
                    <a:pt x="2853" y="12655"/>
                  </a:cubicBezTo>
                  <a:cubicBezTo>
                    <a:pt x="408" y="15614"/>
                    <a:pt x="0" y="17242"/>
                    <a:pt x="0" y="18425"/>
                  </a:cubicBezTo>
                  <a:cubicBezTo>
                    <a:pt x="0" y="19609"/>
                    <a:pt x="408" y="20348"/>
                    <a:pt x="1630" y="20792"/>
                  </a:cubicBezTo>
                  <a:cubicBezTo>
                    <a:pt x="2853" y="21236"/>
                    <a:pt x="4891" y="21384"/>
                    <a:pt x="6928" y="21458"/>
                  </a:cubicBezTo>
                  <a:cubicBezTo>
                    <a:pt x="8966" y="21532"/>
                    <a:pt x="11004" y="21532"/>
                    <a:pt x="13042" y="21236"/>
                  </a:cubicBezTo>
                  <a:cubicBezTo>
                    <a:pt x="15079" y="20940"/>
                    <a:pt x="17117" y="20348"/>
                    <a:pt x="18340" y="19683"/>
                  </a:cubicBezTo>
                  <a:cubicBezTo>
                    <a:pt x="19562" y="19017"/>
                    <a:pt x="19970" y="18277"/>
                    <a:pt x="19562" y="17611"/>
                  </a:cubicBezTo>
                  <a:cubicBezTo>
                    <a:pt x="19155" y="16946"/>
                    <a:pt x="17932" y="16354"/>
                    <a:pt x="14672" y="16132"/>
                  </a:cubicBezTo>
                  <a:cubicBezTo>
                    <a:pt x="11411" y="15910"/>
                    <a:pt x="6113" y="16058"/>
                    <a:pt x="815" y="16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6770031" y="2743200"/>
              <a:ext cx="145365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fill="norm" stroke="1" extrusionOk="0">
                  <a:moveTo>
                    <a:pt x="16663" y="0"/>
                  </a:moveTo>
                  <a:cubicBezTo>
                    <a:pt x="18514" y="1029"/>
                    <a:pt x="20366" y="2057"/>
                    <a:pt x="20983" y="4400"/>
                  </a:cubicBezTo>
                  <a:cubicBezTo>
                    <a:pt x="21600" y="6743"/>
                    <a:pt x="20983" y="10400"/>
                    <a:pt x="17280" y="13486"/>
                  </a:cubicBezTo>
                  <a:cubicBezTo>
                    <a:pt x="13577" y="16571"/>
                    <a:pt x="6789" y="19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2181960" y="3621477"/>
              <a:ext cx="143072" cy="27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45" fill="norm" stroke="1" extrusionOk="0">
                  <a:moveTo>
                    <a:pt x="21159" y="3334"/>
                  </a:moveTo>
                  <a:cubicBezTo>
                    <a:pt x="20846" y="2171"/>
                    <a:pt x="20533" y="1008"/>
                    <a:pt x="19594" y="427"/>
                  </a:cubicBezTo>
                  <a:cubicBezTo>
                    <a:pt x="18655" y="-155"/>
                    <a:pt x="17089" y="-155"/>
                    <a:pt x="14898" y="510"/>
                  </a:cubicBezTo>
                  <a:cubicBezTo>
                    <a:pt x="12707" y="1174"/>
                    <a:pt x="9889" y="2503"/>
                    <a:pt x="7229" y="4580"/>
                  </a:cubicBezTo>
                  <a:cubicBezTo>
                    <a:pt x="4568" y="6657"/>
                    <a:pt x="2063" y="9482"/>
                    <a:pt x="811" y="12140"/>
                  </a:cubicBezTo>
                  <a:cubicBezTo>
                    <a:pt x="-441" y="14799"/>
                    <a:pt x="-441" y="17291"/>
                    <a:pt x="2220" y="18953"/>
                  </a:cubicBezTo>
                  <a:cubicBezTo>
                    <a:pt x="4881" y="20614"/>
                    <a:pt x="10202" y="21445"/>
                    <a:pt x="13802" y="21445"/>
                  </a:cubicBezTo>
                  <a:cubicBezTo>
                    <a:pt x="17402" y="21445"/>
                    <a:pt x="19281" y="20614"/>
                    <a:pt x="21159" y="19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2406495" y="3689350"/>
              <a:ext cx="145436" cy="16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329" fill="norm" stroke="1" extrusionOk="0">
                  <a:moveTo>
                    <a:pt x="17497" y="0"/>
                  </a:moveTo>
                  <a:cubicBezTo>
                    <a:pt x="13847" y="831"/>
                    <a:pt x="10196" y="1662"/>
                    <a:pt x="7154" y="4569"/>
                  </a:cubicBezTo>
                  <a:cubicBezTo>
                    <a:pt x="4111" y="7477"/>
                    <a:pt x="1678" y="12462"/>
                    <a:pt x="613" y="15646"/>
                  </a:cubicBezTo>
                  <a:cubicBezTo>
                    <a:pt x="-452" y="18831"/>
                    <a:pt x="-148" y="20215"/>
                    <a:pt x="1678" y="20908"/>
                  </a:cubicBezTo>
                  <a:cubicBezTo>
                    <a:pt x="3503" y="21600"/>
                    <a:pt x="6849" y="21600"/>
                    <a:pt x="10348" y="19662"/>
                  </a:cubicBezTo>
                  <a:cubicBezTo>
                    <a:pt x="13847" y="17723"/>
                    <a:pt x="17497" y="13846"/>
                    <a:pt x="19323" y="10938"/>
                  </a:cubicBezTo>
                  <a:cubicBezTo>
                    <a:pt x="21148" y="8031"/>
                    <a:pt x="21148" y="6092"/>
                    <a:pt x="20540" y="4569"/>
                  </a:cubicBezTo>
                  <a:cubicBezTo>
                    <a:pt x="19931" y="3046"/>
                    <a:pt x="18714" y="1938"/>
                    <a:pt x="16737" y="1246"/>
                  </a:cubicBezTo>
                  <a:cubicBezTo>
                    <a:pt x="14759" y="554"/>
                    <a:pt x="12021" y="277"/>
                    <a:pt x="10500" y="831"/>
                  </a:cubicBezTo>
                  <a:cubicBezTo>
                    <a:pt x="8979" y="1385"/>
                    <a:pt x="8675" y="2769"/>
                    <a:pt x="9131" y="4015"/>
                  </a:cubicBezTo>
                  <a:cubicBezTo>
                    <a:pt x="9587" y="5262"/>
                    <a:pt x="10804" y="6369"/>
                    <a:pt x="12021" y="7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2648881" y="3733800"/>
              <a:ext cx="63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2655231" y="3676650"/>
              <a:ext cx="127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2729169" y="3689350"/>
              <a:ext cx="146197" cy="153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72" fill="norm" stroke="1" extrusionOk="0">
                  <a:moveTo>
                    <a:pt x="4033" y="0"/>
                  </a:moveTo>
                  <a:cubicBezTo>
                    <a:pt x="3107" y="5838"/>
                    <a:pt x="2182" y="11676"/>
                    <a:pt x="1564" y="15470"/>
                  </a:cubicBezTo>
                  <a:cubicBezTo>
                    <a:pt x="947" y="19265"/>
                    <a:pt x="639" y="21016"/>
                    <a:pt x="330" y="21162"/>
                  </a:cubicBezTo>
                  <a:cubicBezTo>
                    <a:pt x="22" y="21308"/>
                    <a:pt x="-287" y="19849"/>
                    <a:pt x="484" y="16492"/>
                  </a:cubicBezTo>
                  <a:cubicBezTo>
                    <a:pt x="1256" y="13135"/>
                    <a:pt x="3107" y="7881"/>
                    <a:pt x="6347" y="4524"/>
                  </a:cubicBezTo>
                  <a:cubicBezTo>
                    <a:pt x="9587" y="1167"/>
                    <a:pt x="14216" y="-292"/>
                    <a:pt x="17147" y="292"/>
                  </a:cubicBezTo>
                  <a:cubicBezTo>
                    <a:pt x="20079" y="876"/>
                    <a:pt x="21313" y="3503"/>
                    <a:pt x="21313" y="6859"/>
                  </a:cubicBezTo>
                  <a:cubicBezTo>
                    <a:pt x="21313" y="10216"/>
                    <a:pt x="20079" y="14303"/>
                    <a:pt x="18844" y="18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3480731" y="3663950"/>
              <a:ext cx="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3474381" y="3810000"/>
              <a:ext cx="571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4133161" y="3497128"/>
              <a:ext cx="261971" cy="39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64" fill="norm" stroke="1" extrusionOk="0">
                  <a:moveTo>
                    <a:pt x="6872" y="7293"/>
                  </a:moveTo>
                  <a:cubicBezTo>
                    <a:pt x="6181" y="9235"/>
                    <a:pt x="5489" y="11178"/>
                    <a:pt x="4798" y="13350"/>
                  </a:cubicBezTo>
                  <a:cubicBezTo>
                    <a:pt x="4107" y="15521"/>
                    <a:pt x="3416" y="17921"/>
                    <a:pt x="2984" y="19407"/>
                  </a:cubicBezTo>
                  <a:cubicBezTo>
                    <a:pt x="2552" y="20893"/>
                    <a:pt x="2379" y="21464"/>
                    <a:pt x="1947" y="21464"/>
                  </a:cubicBezTo>
                  <a:cubicBezTo>
                    <a:pt x="1515" y="21464"/>
                    <a:pt x="824" y="20893"/>
                    <a:pt x="392" y="18893"/>
                  </a:cubicBezTo>
                  <a:cubicBezTo>
                    <a:pt x="-40" y="16893"/>
                    <a:pt x="-213" y="13464"/>
                    <a:pt x="392" y="10378"/>
                  </a:cubicBezTo>
                  <a:cubicBezTo>
                    <a:pt x="997" y="7293"/>
                    <a:pt x="2379" y="4550"/>
                    <a:pt x="3934" y="2778"/>
                  </a:cubicBezTo>
                  <a:cubicBezTo>
                    <a:pt x="5489" y="1007"/>
                    <a:pt x="7217" y="207"/>
                    <a:pt x="8945" y="35"/>
                  </a:cubicBezTo>
                  <a:cubicBezTo>
                    <a:pt x="10673" y="-136"/>
                    <a:pt x="12401" y="321"/>
                    <a:pt x="13870" y="1121"/>
                  </a:cubicBezTo>
                  <a:cubicBezTo>
                    <a:pt x="15339" y="1921"/>
                    <a:pt x="16549" y="3064"/>
                    <a:pt x="16721" y="4493"/>
                  </a:cubicBezTo>
                  <a:cubicBezTo>
                    <a:pt x="16894" y="5921"/>
                    <a:pt x="16030" y="7635"/>
                    <a:pt x="14389" y="9007"/>
                  </a:cubicBezTo>
                  <a:cubicBezTo>
                    <a:pt x="12747" y="10378"/>
                    <a:pt x="10328" y="11407"/>
                    <a:pt x="8427" y="12035"/>
                  </a:cubicBezTo>
                  <a:cubicBezTo>
                    <a:pt x="6526" y="12664"/>
                    <a:pt x="5144" y="12893"/>
                    <a:pt x="4107" y="13235"/>
                  </a:cubicBezTo>
                  <a:cubicBezTo>
                    <a:pt x="3070" y="13578"/>
                    <a:pt x="2379" y="14035"/>
                    <a:pt x="2552" y="14493"/>
                  </a:cubicBezTo>
                  <a:cubicBezTo>
                    <a:pt x="2725" y="14950"/>
                    <a:pt x="3761" y="15407"/>
                    <a:pt x="6613" y="16378"/>
                  </a:cubicBezTo>
                  <a:cubicBezTo>
                    <a:pt x="9464" y="17350"/>
                    <a:pt x="14129" y="18835"/>
                    <a:pt x="16894" y="19578"/>
                  </a:cubicBezTo>
                  <a:cubicBezTo>
                    <a:pt x="19659" y="20321"/>
                    <a:pt x="20523" y="20321"/>
                    <a:pt x="21387" y="20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4496731" y="3543300"/>
              <a:ext cx="279401" cy="27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5400" y="8345"/>
                  </a:moveTo>
                  <a:cubicBezTo>
                    <a:pt x="5073" y="11782"/>
                    <a:pt x="4745" y="15218"/>
                    <a:pt x="4336" y="17509"/>
                  </a:cubicBezTo>
                  <a:cubicBezTo>
                    <a:pt x="3927" y="19800"/>
                    <a:pt x="3436" y="20945"/>
                    <a:pt x="2864" y="21273"/>
                  </a:cubicBezTo>
                  <a:cubicBezTo>
                    <a:pt x="2291" y="21600"/>
                    <a:pt x="1636" y="21109"/>
                    <a:pt x="1064" y="19145"/>
                  </a:cubicBezTo>
                  <a:cubicBezTo>
                    <a:pt x="491" y="17182"/>
                    <a:pt x="0" y="13745"/>
                    <a:pt x="0" y="10800"/>
                  </a:cubicBezTo>
                  <a:cubicBezTo>
                    <a:pt x="0" y="7855"/>
                    <a:pt x="491" y="5400"/>
                    <a:pt x="1473" y="3764"/>
                  </a:cubicBezTo>
                  <a:cubicBezTo>
                    <a:pt x="2455" y="2127"/>
                    <a:pt x="3927" y="1309"/>
                    <a:pt x="5155" y="1636"/>
                  </a:cubicBezTo>
                  <a:cubicBezTo>
                    <a:pt x="6382" y="1964"/>
                    <a:pt x="7364" y="3436"/>
                    <a:pt x="8427" y="6136"/>
                  </a:cubicBezTo>
                  <a:cubicBezTo>
                    <a:pt x="9491" y="8836"/>
                    <a:pt x="10636" y="12764"/>
                    <a:pt x="11455" y="15300"/>
                  </a:cubicBezTo>
                  <a:cubicBezTo>
                    <a:pt x="12273" y="17836"/>
                    <a:pt x="12764" y="18982"/>
                    <a:pt x="13336" y="19309"/>
                  </a:cubicBezTo>
                  <a:cubicBezTo>
                    <a:pt x="13909" y="19636"/>
                    <a:pt x="14564" y="19145"/>
                    <a:pt x="15218" y="17264"/>
                  </a:cubicBezTo>
                  <a:cubicBezTo>
                    <a:pt x="15873" y="15382"/>
                    <a:pt x="16527" y="12109"/>
                    <a:pt x="17182" y="9164"/>
                  </a:cubicBezTo>
                  <a:cubicBezTo>
                    <a:pt x="17836" y="6218"/>
                    <a:pt x="18491" y="3600"/>
                    <a:pt x="19227" y="2127"/>
                  </a:cubicBezTo>
                  <a:cubicBezTo>
                    <a:pt x="19964" y="655"/>
                    <a:pt x="20782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4884081" y="3487965"/>
              <a:ext cx="178617" cy="34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86" fill="norm" stroke="1" extrusionOk="0">
                  <a:moveTo>
                    <a:pt x="8288" y="2686"/>
                  </a:moveTo>
                  <a:cubicBezTo>
                    <a:pt x="8037" y="6553"/>
                    <a:pt x="7786" y="10419"/>
                    <a:pt x="7660" y="12686"/>
                  </a:cubicBezTo>
                  <a:cubicBezTo>
                    <a:pt x="7535" y="14953"/>
                    <a:pt x="7535" y="15619"/>
                    <a:pt x="7158" y="16419"/>
                  </a:cubicBezTo>
                  <a:cubicBezTo>
                    <a:pt x="6781" y="17219"/>
                    <a:pt x="6028" y="18153"/>
                    <a:pt x="5274" y="18219"/>
                  </a:cubicBezTo>
                  <a:cubicBezTo>
                    <a:pt x="4521" y="18286"/>
                    <a:pt x="3767" y="17486"/>
                    <a:pt x="3391" y="15819"/>
                  </a:cubicBezTo>
                  <a:cubicBezTo>
                    <a:pt x="3014" y="14153"/>
                    <a:pt x="3014" y="11619"/>
                    <a:pt x="3767" y="9153"/>
                  </a:cubicBezTo>
                  <a:cubicBezTo>
                    <a:pt x="4521" y="6686"/>
                    <a:pt x="6028" y="4286"/>
                    <a:pt x="7535" y="2753"/>
                  </a:cubicBezTo>
                  <a:cubicBezTo>
                    <a:pt x="9042" y="1219"/>
                    <a:pt x="10549" y="553"/>
                    <a:pt x="11930" y="219"/>
                  </a:cubicBezTo>
                  <a:cubicBezTo>
                    <a:pt x="13312" y="-114"/>
                    <a:pt x="14567" y="-114"/>
                    <a:pt x="16074" y="553"/>
                  </a:cubicBezTo>
                  <a:cubicBezTo>
                    <a:pt x="17581" y="1219"/>
                    <a:pt x="19340" y="2553"/>
                    <a:pt x="20344" y="5019"/>
                  </a:cubicBezTo>
                  <a:cubicBezTo>
                    <a:pt x="21349" y="7486"/>
                    <a:pt x="21600" y="11086"/>
                    <a:pt x="20344" y="13819"/>
                  </a:cubicBezTo>
                  <a:cubicBezTo>
                    <a:pt x="19088" y="16553"/>
                    <a:pt x="16326" y="18419"/>
                    <a:pt x="12684" y="19553"/>
                  </a:cubicBezTo>
                  <a:cubicBezTo>
                    <a:pt x="9042" y="20686"/>
                    <a:pt x="4521" y="21086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5223588" y="3473618"/>
              <a:ext cx="155794" cy="34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457" fill="norm" stroke="1" extrusionOk="0">
                  <a:moveTo>
                    <a:pt x="20066" y="1580"/>
                  </a:moveTo>
                  <a:cubicBezTo>
                    <a:pt x="18930" y="917"/>
                    <a:pt x="17793" y="255"/>
                    <a:pt x="16514" y="56"/>
                  </a:cubicBezTo>
                  <a:cubicBezTo>
                    <a:pt x="15235" y="-143"/>
                    <a:pt x="13814" y="122"/>
                    <a:pt x="11114" y="1977"/>
                  </a:cubicBezTo>
                  <a:cubicBezTo>
                    <a:pt x="8414" y="3832"/>
                    <a:pt x="4435" y="7278"/>
                    <a:pt x="2161" y="10127"/>
                  </a:cubicBezTo>
                  <a:cubicBezTo>
                    <a:pt x="-113" y="12976"/>
                    <a:pt x="-681" y="15229"/>
                    <a:pt x="882" y="17018"/>
                  </a:cubicBezTo>
                  <a:cubicBezTo>
                    <a:pt x="2445" y="18807"/>
                    <a:pt x="6140" y="20132"/>
                    <a:pt x="9835" y="20794"/>
                  </a:cubicBezTo>
                  <a:cubicBezTo>
                    <a:pt x="13530" y="21457"/>
                    <a:pt x="17224" y="21457"/>
                    <a:pt x="20919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5963581" y="3460750"/>
              <a:ext cx="178902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600" fill="norm" stroke="1" extrusionOk="0">
                  <a:moveTo>
                    <a:pt x="11172" y="0"/>
                  </a:moveTo>
                  <a:cubicBezTo>
                    <a:pt x="13655" y="610"/>
                    <a:pt x="16138" y="1220"/>
                    <a:pt x="18124" y="3112"/>
                  </a:cubicBezTo>
                  <a:cubicBezTo>
                    <a:pt x="20110" y="5003"/>
                    <a:pt x="21600" y="8176"/>
                    <a:pt x="20731" y="11044"/>
                  </a:cubicBezTo>
                  <a:cubicBezTo>
                    <a:pt x="19862" y="13912"/>
                    <a:pt x="16634" y="16475"/>
                    <a:pt x="12786" y="18183"/>
                  </a:cubicBezTo>
                  <a:cubicBezTo>
                    <a:pt x="8938" y="19892"/>
                    <a:pt x="4469" y="207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5465764" y="3606800"/>
              <a:ext cx="103308" cy="16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1333" fill="norm" stroke="1" extrusionOk="0">
                  <a:moveTo>
                    <a:pt x="10669" y="0"/>
                  </a:moveTo>
                  <a:cubicBezTo>
                    <a:pt x="8551" y="533"/>
                    <a:pt x="6433" y="1066"/>
                    <a:pt x="4528" y="3866"/>
                  </a:cubicBezTo>
                  <a:cubicBezTo>
                    <a:pt x="2622" y="6666"/>
                    <a:pt x="928" y="11733"/>
                    <a:pt x="292" y="14933"/>
                  </a:cubicBezTo>
                  <a:cubicBezTo>
                    <a:pt x="-343" y="18133"/>
                    <a:pt x="81" y="19466"/>
                    <a:pt x="1351" y="20266"/>
                  </a:cubicBezTo>
                  <a:cubicBezTo>
                    <a:pt x="2622" y="21066"/>
                    <a:pt x="4739" y="21333"/>
                    <a:pt x="6857" y="21333"/>
                  </a:cubicBezTo>
                  <a:cubicBezTo>
                    <a:pt x="8975" y="21333"/>
                    <a:pt x="11092" y="21066"/>
                    <a:pt x="13633" y="19200"/>
                  </a:cubicBezTo>
                  <a:cubicBezTo>
                    <a:pt x="16175" y="17333"/>
                    <a:pt x="19139" y="13866"/>
                    <a:pt x="20198" y="10533"/>
                  </a:cubicBezTo>
                  <a:cubicBezTo>
                    <a:pt x="21257" y="7200"/>
                    <a:pt x="20410" y="4000"/>
                    <a:pt x="18928" y="2133"/>
                  </a:cubicBezTo>
                  <a:cubicBezTo>
                    <a:pt x="17445" y="266"/>
                    <a:pt x="15328" y="-267"/>
                    <a:pt x="13422" y="533"/>
                  </a:cubicBezTo>
                  <a:cubicBezTo>
                    <a:pt x="11516" y="1333"/>
                    <a:pt x="9822" y="3466"/>
                    <a:pt x="8128" y="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5633381" y="3752850"/>
              <a:ext cx="508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5830231" y="3581400"/>
              <a:ext cx="1270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09"/>
                    <a:pt x="7200" y="12218"/>
                    <a:pt x="10800" y="15818"/>
                  </a:cubicBezTo>
                  <a:cubicBezTo>
                    <a:pt x="14400" y="19418"/>
                    <a:pt x="1800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1445322" y="4334604"/>
              <a:ext cx="193910" cy="30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66" fill="norm" stroke="1" extrusionOk="0">
                  <a:moveTo>
                    <a:pt x="13057" y="1059"/>
                  </a:moveTo>
                  <a:cubicBezTo>
                    <a:pt x="12352" y="467"/>
                    <a:pt x="11648" y="-125"/>
                    <a:pt x="10944" y="23"/>
                  </a:cubicBezTo>
                  <a:cubicBezTo>
                    <a:pt x="10239" y="171"/>
                    <a:pt x="9535" y="1059"/>
                    <a:pt x="7774" y="3648"/>
                  </a:cubicBezTo>
                  <a:cubicBezTo>
                    <a:pt x="6013" y="6237"/>
                    <a:pt x="3196" y="10527"/>
                    <a:pt x="1670" y="13412"/>
                  </a:cubicBezTo>
                  <a:cubicBezTo>
                    <a:pt x="144" y="16297"/>
                    <a:pt x="-91" y="17776"/>
                    <a:pt x="26" y="18886"/>
                  </a:cubicBezTo>
                  <a:cubicBezTo>
                    <a:pt x="144" y="19996"/>
                    <a:pt x="613" y="20735"/>
                    <a:pt x="1552" y="21105"/>
                  </a:cubicBezTo>
                  <a:cubicBezTo>
                    <a:pt x="2492" y="21475"/>
                    <a:pt x="3900" y="21475"/>
                    <a:pt x="6952" y="20957"/>
                  </a:cubicBezTo>
                  <a:cubicBezTo>
                    <a:pt x="10005" y="20439"/>
                    <a:pt x="14700" y="19404"/>
                    <a:pt x="17400" y="18738"/>
                  </a:cubicBezTo>
                  <a:cubicBezTo>
                    <a:pt x="20100" y="18072"/>
                    <a:pt x="20805" y="17776"/>
                    <a:pt x="21509" y="17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1572467" y="4533900"/>
              <a:ext cx="22315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14811" y="0"/>
                  </a:moveTo>
                  <a:cubicBezTo>
                    <a:pt x="6957" y="4024"/>
                    <a:pt x="-898" y="8047"/>
                    <a:pt x="84" y="11647"/>
                  </a:cubicBezTo>
                  <a:cubicBezTo>
                    <a:pt x="1066" y="15247"/>
                    <a:pt x="10884" y="18424"/>
                    <a:pt x="207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1810681" y="4559300"/>
              <a:ext cx="1524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2053697" y="4420545"/>
              <a:ext cx="131635" cy="21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47" fill="norm" stroke="1" extrusionOk="0">
                  <a:moveTo>
                    <a:pt x="21322" y="1829"/>
                  </a:moveTo>
                  <a:cubicBezTo>
                    <a:pt x="17893" y="973"/>
                    <a:pt x="14465" y="118"/>
                    <a:pt x="11208" y="11"/>
                  </a:cubicBezTo>
                  <a:cubicBezTo>
                    <a:pt x="7951" y="-96"/>
                    <a:pt x="4865" y="546"/>
                    <a:pt x="2808" y="2150"/>
                  </a:cubicBezTo>
                  <a:cubicBezTo>
                    <a:pt x="751" y="3754"/>
                    <a:pt x="-278" y="6320"/>
                    <a:pt x="65" y="7817"/>
                  </a:cubicBezTo>
                  <a:cubicBezTo>
                    <a:pt x="408" y="9314"/>
                    <a:pt x="2122" y="9742"/>
                    <a:pt x="4865" y="11453"/>
                  </a:cubicBezTo>
                  <a:cubicBezTo>
                    <a:pt x="7608" y="13163"/>
                    <a:pt x="11379" y="16157"/>
                    <a:pt x="12408" y="18082"/>
                  </a:cubicBezTo>
                  <a:cubicBezTo>
                    <a:pt x="13436" y="20007"/>
                    <a:pt x="11722" y="20862"/>
                    <a:pt x="10008" y="21183"/>
                  </a:cubicBezTo>
                  <a:cubicBezTo>
                    <a:pt x="8293" y="21504"/>
                    <a:pt x="6579" y="21290"/>
                    <a:pt x="4865" y="21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2229781" y="4495800"/>
              <a:ext cx="63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2252737" y="4394200"/>
              <a:ext cx="27845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21600"/>
                  </a:moveTo>
                  <a:cubicBezTo>
                    <a:pt x="239" y="14400"/>
                    <a:pt x="-1304" y="7200"/>
                    <a:pt x="1782" y="3600"/>
                  </a:cubicBezTo>
                  <a:cubicBezTo>
                    <a:pt x="4867" y="0"/>
                    <a:pt x="12582" y="0"/>
                    <a:pt x="20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2360887" y="4263556"/>
              <a:ext cx="180045" cy="33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65" fill="norm" stroke="1" extrusionOk="0">
                  <a:moveTo>
                    <a:pt x="14415" y="11237"/>
                  </a:moveTo>
                  <a:cubicBezTo>
                    <a:pt x="11684" y="11373"/>
                    <a:pt x="8952" y="11509"/>
                    <a:pt x="6346" y="13003"/>
                  </a:cubicBezTo>
                  <a:cubicBezTo>
                    <a:pt x="3739" y="14498"/>
                    <a:pt x="1256" y="17351"/>
                    <a:pt x="387" y="19049"/>
                  </a:cubicBezTo>
                  <a:cubicBezTo>
                    <a:pt x="-482" y="20747"/>
                    <a:pt x="263" y="21290"/>
                    <a:pt x="1132" y="21358"/>
                  </a:cubicBezTo>
                  <a:cubicBezTo>
                    <a:pt x="2001" y="21426"/>
                    <a:pt x="2994" y="21018"/>
                    <a:pt x="4732" y="19524"/>
                  </a:cubicBezTo>
                  <a:cubicBezTo>
                    <a:pt x="6470" y="18030"/>
                    <a:pt x="8952" y="15449"/>
                    <a:pt x="10566" y="12460"/>
                  </a:cubicBezTo>
                  <a:cubicBezTo>
                    <a:pt x="12180" y="9471"/>
                    <a:pt x="12925" y="6075"/>
                    <a:pt x="13546" y="3766"/>
                  </a:cubicBezTo>
                  <a:cubicBezTo>
                    <a:pt x="14166" y="1456"/>
                    <a:pt x="14663" y="234"/>
                    <a:pt x="14787" y="30"/>
                  </a:cubicBezTo>
                  <a:cubicBezTo>
                    <a:pt x="14911" y="-174"/>
                    <a:pt x="14663" y="641"/>
                    <a:pt x="14415" y="2951"/>
                  </a:cubicBezTo>
                  <a:cubicBezTo>
                    <a:pt x="14166" y="5260"/>
                    <a:pt x="13918" y="9064"/>
                    <a:pt x="14415" y="12052"/>
                  </a:cubicBezTo>
                  <a:cubicBezTo>
                    <a:pt x="14911" y="15041"/>
                    <a:pt x="16152" y="17215"/>
                    <a:pt x="17394" y="18505"/>
                  </a:cubicBezTo>
                  <a:cubicBezTo>
                    <a:pt x="18635" y="19796"/>
                    <a:pt x="19877" y="20203"/>
                    <a:pt x="21118" y="20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2572681" y="4221621"/>
              <a:ext cx="273051" cy="35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0" y="16840"/>
                  </a:moveTo>
                  <a:cubicBezTo>
                    <a:pt x="1842" y="16205"/>
                    <a:pt x="3684" y="15569"/>
                    <a:pt x="5023" y="14997"/>
                  </a:cubicBezTo>
                  <a:cubicBezTo>
                    <a:pt x="6363" y="14426"/>
                    <a:pt x="7200" y="13917"/>
                    <a:pt x="7786" y="13346"/>
                  </a:cubicBezTo>
                  <a:cubicBezTo>
                    <a:pt x="8372" y="12774"/>
                    <a:pt x="8707" y="12139"/>
                    <a:pt x="8456" y="11821"/>
                  </a:cubicBezTo>
                  <a:cubicBezTo>
                    <a:pt x="8205" y="11503"/>
                    <a:pt x="7367" y="11503"/>
                    <a:pt x="6195" y="11885"/>
                  </a:cubicBezTo>
                  <a:cubicBezTo>
                    <a:pt x="5023" y="12266"/>
                    <a:pt x="3516" y="13028"/>
                    <a:pt x="2595" y="14299"/>
                  </a:cubicBezTo>
                  <a:cubicBezTo>
                    <a:pt x="1674" y="15569"/>
                    <a:pt x="1340" y="17348"/>
                    <a:pt x="2009" y="18492"/>
                  </a:cubicBezTo>
                  <a:cubicBezTo>
                    <a:pt x="2679" y="19635"/>
                    <a:pt x="4353" y="20143"/>
                    <a:pt x="6698" y="19826"/>
                  </a:cubicBezTo>
                  <a:cubicBezTo>
                    <a:pt x="9042" y="19508"/>
                    <a:pt x="12056" y="18365"/>
                    <a:pt x="13730" y="17412"/>
                  </a:cubicBezTo>
                  <a:cubicBezTo>
                    <a:pt x="15405" y="16459"/>
                    <a:pt x="15740" y="15696"/>
                    <a:pt x="15488" y="15442"/>
                  </a:cubicBezTo>
                  <a:cubicBezTo>
                    <a:pt x="15237" y="15188"/>
                    <a:pt x="14400" y="15442"/>
                    <a:pt x="13479" y="16141"/>
                  </a:cubicBezTo>
                  <a:cubicBezTo>
                    <a:pt x="12558" y="16840"/>
                    <a:pt x="11553" y="17983"/>
                    <a:pt x="11135" y="18873"/>
                  </a:cubicBezTo>
                  <a:cubicBezTo>
                    <a:pt x="10716" y="19762"/>
                    <a:pt x="10884" y="20397"/>
                    <a:pt x="11386" y="20842"/>
                  </a:cubicBezTo>
                  <a:cubicBezTo>
                    <a:pt x="11888" y="21287"/>
                    <a:pt x="12726" y="21541"/>
                    <a:pt x="13563" y="21541"/>
                  </a:cubicBezTo>
                  <a:cubicBezTo>
                    <a:pt x="14400" y="21541"/>
                    <a:pt x="15237" y="21287"/>
                    <a:pt x="16326" y="19635"/>
                  </a:cubicBezTo>
                  <a:cubicBezTo>
                    <a:pt x="17414" y="17983"/>
                    <a:pt x="18753" y="14934"/>
                    <a:pt x="19591" y="11694"/>
                  </a:cubicBezTo>
                  <a:cubicBezTo>
                    <a:pt x="20428" y="8454"/>
                    <a:pt x="20763" y="5023"/>
                    <a:pt x="20930" y="2927"/>
                  </a:cubicBezTo>
                  <a:cubicBezTo>
                    <a:pt x="21098" y="830"/>
                    <a:pt x="21098" y="68"/>
                    <a:pt x="20930" y="5"/>
                  </a:cubicBezTo>
                  <a:cubicBezTo>
                    <a:pt x="20763" y="-59"/>
                    <a:pt x="20428" y="576"/>
                    <a:pt x="20260" y="3181"/>
                  </a:cubicBezTo>
                  <a:cubicBezTo>
                    <a:pt x="20093" y="5786"/>
                    <a:pt x="20093" y="10360"/>
                    <a:pt x="20344" y="13409"/>
                  </a:cubicBezTo>
                  <a:cubicBezTo>
                    <a:pt x="20595" y="16459"/>
                    <a:pt x="21098" y="17983"/>
                    <a:pt x="21600" y="19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3382994" y="4187738"/>
              <a:ext cx="173938" cy="413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09" fill="norm" stroke="1" extrusionOk="0">
                  <a:moveTo>
                    <a:pt x="17481" y="13586"/>
                  </a:moveTo>
                  <a:cubicBezTo>
                    <a:pt x="16440" y="13041"/>
                    <a:pt x="15399" y="12495"/>
                    <a:pt x="12927" y="12659"/>
                  </a:cubicBezTo>
                  <a:cubicBezTo>
                    <a:pt x="10455" y="12823"/>
                    <a:pt x="6551" y="13695"/>
                    <a:pt x="4079" y="14786"/>
                  </a:cubicBezTo>
                  <a:cubicBezTo>
                    <a:pt x="1607" y="15877"/>
                    <a:pt x="566" y="17186"/>
                    <a:pt x="175" y="18277"/>
                  </a:cubicBezTo>
                  <a:cubicBezTo>
                    <a:pt x="-215" y="19368"/>
                    <a:pt x="45" y="20241"/>
                    <a:pt x="956" y="20786"/>
                  </a:cubicBezTo>
                  <a:cubicBezTo>
                    <a:pt x="1867" y="21332"/>
                    <a:pt x="3428" y="21550"/>
                    <a:pt x="5640" y="20950"/>
                  </a:cubicBezTo>
                  <a:cubicBezTo>
                    <a:pt x="7852" y="20350"/>
                    <a:pt x="10715" y="18932"/>
                    <a:pt x="12797" y="16641"/>
                  </a:cubicBezTo>
                  <a:cubicBezTo>
                    <a:pt x="14879" y="14350"/>
                    <a:pt x="16180" y="11186"/>
                    <a:pt x="16831" y="8459"/>
                  </a:cubicBezTo>
                  <a:cubicBezTo>
                    <a:pt x="17481" y="5732"/>
                    <a:pt x="17481" y="3441"/>
                    <a:pt x="17351" y="2023"/>
                  </a:cubicBezTo>
                  <a:cubicBezTo>
                    <a:pt x="17221" y="605"/>
                    <a:pt x="16961" y="59"/>
                    <a:pt x="16440" y="5"/>
                  </a:cubicBezTo>
                  <a:cubicBezTo>
                    <a:pt x="15920" y="-50"/>
                    <a:pt x="15139" y="386"/>
                    <a:pt x="14489" y="2023"/>
                  </a:cubicBezTo>
                  <a:cubicBezTo>
                    <a:pt x="13838" y="3659"/>
                    <a:pt x="13318" y="6495"/>
                    <a:pt x="13838" y="9005"/>
                  </a:cubicBezTo>
                  <a:cubicBezTo>
                    <a:pt x="14358" y="11514"/>
                    <a:pt x="15920" y="13695"/>
                    <a:pt x="17351" y="14895"/>
                  </a:cubicBezTo>
                  <a:cubicBezTo>
                    <a:pt x="18783" y="16095"/>
                    <a:pt x="20084" y="16314"/>
                    <a:pt x="21385" y="16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3607731" y="4457700"/>
              <a:ext cx="127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3639481" y="433705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3702981" y="4357045"/>
              <a:ext cx="127001" cy="15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7857"/>
                  </a:moveTo>
                  <a:cubicBezTo>
                    <a:pt x="0" y="9336"/>
                    <a:pt x="0" y="10816"/>
                    <a:pt x="900" y="11704"/>
                  </a:cubicBezTo>
                  <a:cubicBezTo>
                    <a:pt x="1800" y="12591"/>
                    <a:pt x="3600" y="12887"/>
                    <a:pt x="5400" y="12739"/>
                  </a:cubicBezTo>
                  <a:cubicBezTo>
                    <a:pt x="7200" y="12591"/>
                    <a:pt x="9000" y="12000"/>
                    <a:pt x="10620" y="10224"/>
                  </a:cubicBezTo>
                  <a:cubicBezTo>
                    <a:pt x="12240" y="8449"/>
                    <a:pt x="13680" y="5490"/>
                    <a:pt x="13860" y="3419"/>
                  </a:cubicBezTo>
                  <a:cubicBezTo>
                    <a:pt x="14040" y="1347"/>
                    <a:pt x="12960" y="164"/>
                    <a:pt x="11520" y="16"/>
                  </a:cubicBezTo>
                  <a:cubicBezTo>
                    <a:pt x="10080" y="-132"/>
                    <a:pt x="8280" y="756"/>
                    <a:pt x="6300" y="2827"/>
                  </a:cubicBezTo>
                  <a:cubicBezTo>
                    <a:pt x="4320" y="4898"/>
                    <a:pt x="2160" y="8153"/>
                    <a:pt x="1260" y="11260"/>
                  </a:cubicBezTo>
                  <a:cubicBezTo>
                    <a:pt x="360" y="14367"/>
                    <a:pt x="720" y="17326"/>
                    <a:pt x="1800" y="19101"/>
                  </a:cubicBezTo>
                  <a:cubicBezTo>
                    <a:pt x="2880" y="20876"/>
                    <a:pt x="4680" y="21468"/>
                    <a:pt x="8100" y="21320"/>
                  </a:cubicBezTo>
                  <a:cubicBezTo>
                    <a:pt x="11520" y="21172"/>
                    <a:pt x="16560" y="20284"/>
                    <a:pt x="21600" y="19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3963331" y="437515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4001431" y="4464050"/>
              <a:ext cx="127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4716013" y="4119946"/>
              <a:ext cx="187120" cy="38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7" fill="norm" stroke="1" extrusionOk="0">
                  <a:moveTo>
                    <a:pt x="1797" y="19682"/>
                  </a:moveTo>
                  <a:cubicBezTo>
                    <a:pt x="1311" y="20499"/>
                    <a:pt x="826" y="21316"/>
                    <a:pt x="462" y="21433"/>
                  </a:cubicBezTo>
                  <a:cubicBezTo>
                    <a:pt x="98" y="21550"/>
                    <a:pt x="-145" y="20966"/>
                    <a:pt x="98" y="18631"/>
                  </a:cubicBezTo>
                  <a:cubicBezTo>
                    <a:pt x="340" y="16296"/>
                    <a:pt x="1068" y="12209"/>
                    <a:pt x="2403" y="8882"/>
                  </a:cubicBezTo>
                  <a:cubicBezTo>
                    <a:pt x="3738" y="5554"/>
                    <a:pt x="5680" y="2986"/>
                    <a:pt x="7257" y="1585"/>
                  </a:cubicBezTo>
                  <a:cubicBezTo>
                    <a:pt x="8835" y="184"/>
                    <a:pt x="10048" y="-50"/>
                    <a:pt x="11140" y="8"/>
                  </a:cubicBezTo>
                  <a:cubicBezTo>
                    <a:pt x="12233" y="67"/>
                    <a:pt x="13203" y="417"/>
                    <a:pt x="13931" y="1585"/>
                  </a:cubicBezTo>
                  <a:cubicBezTo>
                    <a:pt x="14659" y="2752"/>
                    <a:pt x="15145" y="4737"/>
                    <a:pt x="14659" y="6313"/>
                  </a:cubicBezTo>
                  <a:cubicBezTo>
                    <a:pt x="14174" y="7889"/>
                    <a:pt x="12718" y="9057"/>
                    <a:pt x="11504" y="9874"/>
                  </a:cubicBezTo>
                  <a:cubicBezTo>
                    <a:pt x="10291" y="10692"/>
                    <a:pt x="9320" y="11159"/>
                    <a:pt x="8107" y="11626"/>
                  </a:cubicBezTo>
                  <a:cubicBezTo>
                    <a:pt x="6893" y="12093"/>
                    <a:pt x="5437" y="12560"/>
                    <a:pt x="5437" y="12910"/>
                  </a:cubicBezTo>
                  <a:cubicBezTo>
                    <a:pt x="5437" y="13260"/>
                    <a:pt x="6893" y="13494"/>
                    <a:pt x="9199" y="14078"/>
                  </a:cubicBezTo>
                  <a:cubicBezTo>
                    <a:pt x="11504" y="14661"/>
                    <a:pt x="14659" y="15595"/>
                    <a:pt x="16844" y="16121"/>
                  </a:cubicBezTo>
                  <a:cubicBezTo>
                    <a:pt x="19028" y="16646"/>
                    <a:pt x="20242" y="16763"/>
                    <a:pt x="21455" y="16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5023760" y="4165600"/>
              <a:ext cx="243693" cy="21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0906" fill="norm" stroke="1" extrusionOk="0">
                  <a:moveTo>
                    <a:pt x="2217" y="8479"/>
                  </a:moveTo>
                  <a:cubicBezTo>
                    <a:pt x="1294" y="14535"/>
                    <a:pt x="371" y="20591"/>
                    <a:pt x="94" y="20288"/>
                  </a:cubicBezTo>
                  <a:cubicBezTo>
                    <a:pt x="-183" y="19985"/>
                    <a:pt x="186" y="13323"/>
                    <a:pt x="740" y="9286"/>
                  </a:cubicBezTo>
                  <a:cubicBezTo>
                    <a:pt x="1294" y="5249"/>
                    <a:pt x="2032" y="3836"/>
                    <a:pt x="2586" y="3836"/>
                  </a:cubicBezTo>
                  <a:cubicBezTo>
                    <a:pt x="3140" y="3836"/>
                    <a:pt x="3509" y="5249"/>
                    <a:pt x="4617" y="8176"/>
                  </a:cubicBezTo>
                  <a:cubicBezTo>
                    <a:pt x="5725" y="11103"/>
                    <a:pt x="7571" y="15544"/>
                    <a:pt x="9417" y="18168"/>
                  </a:cubicBezTo>
                  <a:cubicBezTo>
                    <a:pt x="11263" y="20793"/>
                    <a:pt x="13109" y="21600"/>
                    <a:pt x="14863" y="20288"/>
                  </a:cubicBezTo>
                  <a:cubicBezTo>
                    <a:pt x="16617" y="18976"/>
                    <a:pt x="18279" y="15544"/>
                    <a:pt x="19294" y="13121"/>
                  </a:cubicBezTo>
                  <a:cubicBezTo>
                    <a:pt x="20309" y="10699"/>
                    <a:pt x="20679" y="9286"/>
                    <a:pt x="20955" y="7267"/>
                  </a:cubicBezTo>
                  <a:cubicBezTo>
                    <a:pt x="21232" y="5249"/>
                    <a:pt x="21417" y="2624"/>
                    <a:pt x="21048" y="1312"/>
                  </a:cubicBezTo>
                  <a:cubicBezTo>
                    <a:pt x="20679" y="0"/>
                    <a:pt x="19755" y="0"/>
                    <a:pt x="188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5418077" y="4122800"/>
              <a:ext cx="136171" cy="2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68" fill="norm" stroke="1" extrusionOk="0">
                  <a:moveTo>
                    <a:pt x="5889" y="7462"/>
                  </a:moveTo>
                  <a:cubicBezTo>
                    <a:pt x="4227" y="11512"/>
                    <a:pt x="2565" y="15562"/>
                    <a:pt x="1569" y="18009"/>
                  </a:cubicBezTo>
                  <a:cubicBezTo>
                    <a:pt x="572" y="20456"/>
                    <a:pt x="239" y="21299"/>
                    <a:pt x="73" y="21299"/>
                  </a:cubicBezTo>
                  <a:cubicBezTo>
                    <a:pt x="-93" y="21299"/>
                    <a:pt x="-93" y="20456"/>
                    <a:pt x="1402" y="17418"/>
                  </a:cubicBezTo>
                  <a:cubicBezTo>
                    <a:pt x="2898" y="14380"/>
                    <a:pt x="5889" y="9149"/>
                    <a:pt x="8381" y="5859"/>
                  </a:cubicBezTo>
                  <a:cubicBezTo>
                    <a:pt x="10873" y="2568"/>
                    <a:pt x="12867" y="1218"/>
                    <a:pt x="14695" y="543"/>
                  </a:cubicBezTo>
                  <a:cubicBezTo>
                    <a:pt x="16522" y="-132"/>
                    <a:pt x="18184" y="-132"/>
                    <a:pt x="19347" y="290"/>
                  </a:cubicBezTo>
                  <a:cubicBezTo>
                    <a:pt x="20510" y="712"/>
                    <a:pt x="21175" y="1555"/>
                    <a:pt x="21341" y="4593"/>
                  </a:cubicBezTo>
                  <a:cubicBezTo>
                    <a:pt x="21507" y="7630"/>
                    <a:pt x="21175" y="12862"/>
                    <a:pt x="19347" y="15984"/>
                  </a:cubicBezTo>
                  <a:cubicBezTo>
                    <a:pt x="17519" y="19105"/>
                    <a:pt x="14196" y="20118"/>
                    <a:pt x="11372" y="20709"/>
                  </a:cubicBezTo>
                  <a:cubicBezTo>
                    <a:pt x="8547" y="21299"/>
                    <a:pt x="6221" y="21468"/>
                    <a:pt x="4227" y="21468"/>
                  </a:cubicBezTo>
                  <a:cubicBezTo>
                    <a:pt x="2233" y="21468"/>
                    <a:pt x="572" y="21299"/>
                    <a:pt x="738" y="20877"/>
                  </a:cubicBezTo>
                  <a:cubicBezTo>
                    <a:pt x="904" y="20456"/>
                    <a:pt x="2898" y="19780"/>
                    <a:pt x="4892" y="19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5671490" y="4145491"/>
              <a:ext cx="120137" cy="26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33" fill="norm" stroke="1" extrusionOk="0">
                  <a:moveTo>
                    <a:pt x="19768" y="5188"/>
                  </a:moveTo>
                  <a:cubicBezTo>
                    <a:pt x="20134" y="4337"/>
                    <a:pt x="20500" y="3487"/>
                    <a:pt x="20683" y="2636"/>
                  </a:cubicBezTo>
                  <a:cubicBezTo>
                    <a:pt x="20866" y="1786"/>
                    <a:pt x="20866" y="936"/>
                    <a:pt x="19951" y="425"/>
                  </a:cubicBezTo>
                  <a:cubicBezTo>
                    <a:pt x="19035" y="-85"/>
                    <a:pt x="17205" y="-255"/>
                    <a:pt x="14093" y="595"/>
                  </a:cubicBezTo>
                  <a:cubicBezTo>
                    <a:pt x="10981" y="1446"/>
                    <a:pt x="6588" y="3317"/>
                    <a:pt x="3659" y="5868"/>
                  </a:cubicBezTo>
                  <a:cubicBezTo>
                    <a:pt x="730" y="8419"/>
                    <a:pt x="-734" y="11651"/>
                    <a:pt x="364" y="14372"/>
                  </a:cubicBezTo>
                  <a:cubicBezTo>
                    <a:pt x="1463" y="17093"/>
                    <a:pt x="5124" y="19304"/>
                    <a:pt x="8785" y="20325"/>
                  </a:cubicBezTo>
                  <a:cubicBezTo>
                    <a:pt x="12446" y="21345"/>
                    <a:pt x="16107" y="21175"/>
                    <a:pt x="19768" y="21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5925481" y="4178300"/>
              <a:ext cx="2540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5969931" y="4368800"/>
              <a:ext cx="508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171179" y="4183198"/>
              <a:ext cx="141654" cy="280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88" fill="norm" stroke="1" extrusionOk="0">
                  <a:moveTo>
                    <a:pt x="16493" y="110"/>
                  </a:moveTo>
                  <a:cubicBezTo>
                    <a:pt x="14905" y="-51"/>
                    <a:pt x="13317" y="-212"/>
                    <a:pt x="10617" y="997"/>
                  </a:cubicBezTo>
                  <a:cubicBezTo>
                    <a:pt x="7917" y="2206"/>
                    <a:pt x="4105" y="4785"/>
                    <a:pt x="2040" y="6881"/>
                  </a:cubicBezTo>
                  <a:cubicBezTo>
                    <a:pt x="-24" y="8976"/>
                    <a:pt x="-342" y="10588"/>
                    <a:pt x="293" y="11555"/>
                  </a:cubicBezTo>
                  <a:cubicBezTo>
                    <a:pt x="929" y="12522"/>
                    <a:pt x="2517" y="12845"/>
                    <a:pt x="4899" y="12603"/>
                  </a:cubicBezTo>
                  <a:cubicBezTo>
                    <a:pt x="7282" y="12361"/>
                    <a:pt x="10458" y="11555"/>
                    <a:pt x="12840" y="11072"/>
                  </a:cubicBezTo>
                  <a:cubicBezTo>
                    <a:pt x="15223" y="10588"/>
                    <a:pt x="16811" y="10427"/>
                    <a:pt x="17764" y="10749"/>
                  </a:cubicBezTo>
                  <a:cubicBezTo>
                    <a:pt x="18717" y="11072"/>
                    <a:pt x="19034" y="11878"/>
                    <a:pt x="19034" y="13328"/>
                  </a:cubicBezTo>
                  <a:cubicBezTo>
                    <a:pt x="19034" y="14779"/>
                    <a:pt x="18717" y="16875"/>
                    <a:pt x="19034" y="18325"/>
                  </a:cubicBezTo>
                  <a:cubicBezTo>
                    <a:pt x="19352" y="19776"/>
                    <a:pt x="20305" y="20582"/>
                    <a:pt x="21258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6357281" y="4203700"/>
              <a:ext cx="105238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2" h="21600" fill="norm" stroke="1" extrusionOk="0">
                  <a:moveTo>
                    <a:pt x="18340" y="0"/>
                  </a:moveTo>
                  <a:cubicBezTo>
                    <a:pt x="19970" y="2571"/>
                    <a:pt x="21600" y="5143"/>
                    <a:pt x="18543" y="8743"/>
                  </a:cubicBezTo>
                  <a:cubicBezTo>
                    <a:pt x="15487" y="12343"/>
                    <a:pt x="7743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" name="Drawing"/>
          <p:cNvGrpSpPr/>
          <p:nvPr/>
        </p:nvGrpSpPr>
        <p:grpSpPr>
          <a:xfrm>
            <a:off x="311149" y="1593850"/>
            <a:ext cx="12649201" cy="8083551"/>
            <a:chOff x="0" y="0"/>
            <a:chExt cx="12649199" cy="8083550"/>
          </a:xfrm>
        </p:grpSpPr>
        <p:sp>
          <p:nvSpPr>
            <p:cNvPr id="2193" name="Line"/>
            <p:cNvSpPr/>
            <p:nvPr/>
          </p:nvSpPr>
          <p:spPr>
            <a:xfrm>
              <a:off x="1606549" y="209550"/>
              <a:ext cx="31751" cy="4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1600" y="0"/>
                  </a:moveTo>
                  <a:cubicBezTo>
                    <a:pt x="21600" y="3250"/>
                    <a:pt x="21600" y="6501"/>
                    <a:pt x="21600" y="9489"/>
                  </a:cubicBezTo>
                  <a:cubicBezTo>
                    <a:pt x="21600" y="12478"/>
                    <a:pt x="21600" y="15204"/>
                    <a:pt x="20160" y="17301"/>
                  </a:cubicBezTo>
                  <a:cubicBezTo>
                    <a:pt x="18720" y="19398"/>
                    <a:pt x="15840" y="20866"/>
                    <a:pt x="12240" y="21233"/>
                  </a:cubicBezTo>
                  <a:cubicBezTo>
                    <a:pt x="8640" y="21600"/>
                    <a:pt x="4320" y="20866"/>
                    <a:pt x="0" y="20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1357677" y="158750"/>
              <a:ext cx="509223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321" y="21600"/>
                  </a:moveTo>
                  <a:cubicBezTo>
                    <a:pt x="141" y="20463"/>
                    <a:pt x="-38" y="19326"/>
                    <a:pt x="7" y="18379"/>
                  </a:cubicBezTo>
                  <a:cubicBezTo>
                    <a:pt x="52" y="17432"/>
                    <a:pt x="321" y="16674"/>
                    <a:pt x="1620" y="15158"/>
                  </a:cubicBezTo>
                  <a:cubicBezTo>
                    <a:pt x="2920" y="13642"/>
                    <a:pt x="5250" y="11368"/>
                    <a:pt x="7849" y="9189"/>
                  </a:cubicBezTo>
                  <a:cubicBezTo>
                    <a:pt x="10448" y="7011"/>
                    <a:pt x="13316" y="4926"/>
                    <a:pt x="15647" y="3411"/>
                  </a:cubicBezTo>
                  <a:cubicBezTo>
                    <a:pt x="17977" y="1895"/>
                    <a:pt x="19769" y="947"/>
                    <a:pt x="215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1822449" y="372858"/>
              <a:ext cx="203201" cy="19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14517"/>
                  </a:moveTo>
                  <a:cubicBezTo>
                    <a:pt x="5175" y="10652"/>
                    <a:pt x="10350" y="6786"/>
                    <a:pt x="13162" y="4285"/>
                  </a:cubicBezTo>
                  <a:cubicBezTo>
                    <a:pt x="15975" y="1784"/>
                    <a:pt x="16425" y="647"/>
                    <a:pt x="15862" y="193"/>
                  </a:cubicBezTo>
                  <a:cubicBezTo>
                    <a:pt x="15300" y="-262"/>
                    <a:pt x="13725" y="-35"/>
                    <a:pt x="11587" y="2239"/>
                  </a:cubicBezTo>
                  <a:cubicBezTo>
                    <a:pt x="9450" y="4513"/>
                    <a:pt x="6750" y="8833"/>
                    <a:pt x="5400" y="11902"/>
                  </a:cubicBezTo>
                  <a:cubicBezTo>
                    <a:pt x="4050" y="14972"/>
                    <a:pt x="4050" y="16791"/>
                    <a:pt x="6188" y="18269"/>
                  </a:cubicBezTo>
                  <a:cubicBezTo>
                    <a:pt x="8325" y="19746"/>
                    <a:pt x="12600" y="20883"/>
                    <a:pt x="15525" y="21111"/>
                  </a:cubicBezTo>
                  <a:cubicBezTo>
                    <a:pt x="18450" y="21338"/>
                    <a:pt x="20025" y="20656"/>
                    <a:pt x="21600" y="19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2126982" y="361949"/>
              <a:ext cx="146318" cy="186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65" fill="norm" stroke="1" extrusionOk="0">
                  <a:moveTo>
                    <a:pt x="18553" y="0"/>
                  </a:moveTo>
                  <a:cubicBezTo>
                    <a:pt x="13924" y="720"/>
                    <a:pt x="9296" y="1440"/>
                    <a:pt x="5901" y="4080"/>
                  </a:cubicBezTo>
                  <a:cubicBezTo>
                    <a:pt x="2507" y="6720"/>
                    <a:pt x="347" y="11280"/>
                    <a:pt x="39" y="14640"/>
                  </a:cubicBezTo>
                  <a:cubicBezTo>
                    <a:pt x="-270" y="18000"/>
                    <a:pt x="1273" y="20160"/>
                    <a:pt x="3896" y="20880"/>
                  </a:cubicBezTo>
                  <a:cubicBezTo>
                    <a:pt x="6519" y="21600"/>
                    <a:pt x="10221" y="20880"/>
                    <a:pt x="13307" y="19560"/>
                  </a:cubicBezTo>
                  <a:cubicBezTo>
                    <a:pt x="16393" y="18240"/>
                    <a:pt x="18861" y="16320"/>
                    <a:pt x="2133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2325077" y="139700"/>
              <a:ext cx="157773" cy="37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91" fill="norm" stroke="1" extrusionOk="0">
                  <a:moveTo>
                    <a:pt x="8507" y="0"/>
                  </a:moveTo>
                  <a:cubicBezTo>
                    <a:pt x="6779" y="1448"/>
                    <a:pt x="5051" y="2896"/>
                    <a:pt x="4043" y="5430"/>
                  </a:cubicBezTo>
                  <a:cubicBezTo>
                    <a:pt x="3035" y="7964"/>
                    <a:pt x="2747" y="11584"/>
                    <a:pt x="2459" y="14058"/>
                  </a:cubicBezTo>
                  <a:cubicBezTo>
                    <a:pt x="2171" y="16532"/>
                    <a:pt x="1883" y="17859"/>
                    <a:pt x="1451" y="19066"/>
                  </a:cubicBezTo>
                  <a:cubicBezTo>
                    <a:pt x="1019" y="20273"/>
                    <a:pt x="443" y="21359"/>
                    <a:pt x="155" y="21479"/>
                  </a:cubicBezTo>
                  <a:cubicBezTo>
                    <a:pt x="-133" y="21600"/>
                    <a:pt x="-133" y="20755"/>
                    <a:pt x="1163" y="19187"/>
                  </a:cubicBezTo>
                  <a:cubicBezTo>
                    <a:pt x="2459" y="17618"/>
                    <a:pt x="5051" y="15325"/>
                    <a:pt x="7067" y="14058"/>
                  </a:cubicBezTo>
                  <a:cubicBezTo>
                    <a:pt x="9083" y="12791"/>
                    <a:pt x="10523" y="12550"/>
                    <a:pt x="11963" y="12489"/>
                  </a:cubicBezTo>
                  <a:cubicBezTo>
                    <a:pt x="13403" y="12429"/>
                    <a:pt x="14843" y="12550"/>
                    <a:pt x="16427" y="13937"/>
                  </a:cubicBezTo>
                  <a:cubicBezTo>
                    <a:pt x="18011" y="15325"/>
                    <a:pt x="19739" y="17980"/>
                    <a:pt x="21467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2578100" y="327443"/>
              <a:ext cx="120650" cy="167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0" y="2747"/>
                  </a:moveTo>
                  <a:cubicBezTo>
                    <a:pt x="379" y="8081"/>
                    <a:pt x="758" y="13414"/>
                    <a:pt x="947" y="16747"/>
                  </a:cubicBezTo>
                  <a:cubicBezTo>
                    <a:pt x="1137" y="20081"/>
                    <a:pt x="1137" y="21414"/>
                    <a:pt x="1137" y="21014"/>
                  </a:cubicBezTo>
                  <a:cubicBezTo>
                    <a:pt x="1137" y="20614"/>
                    <a:pt x="1137" y="18481"/>
                    <a:pt x="2653" y="14747"/>
                  </a:cubicBezTo>
                  <a:cubicBezTo>
                    <a:pt x="4168" y="11014"/>
                    <a:pt x="7200" y="5681"/>
                    <a:pt x="9663" y="2881"/>
                  </a:cubicBezTo>
                  <a:cubicBezTo>
                    <a:pt x="12126" y="81"/>
                    <a:pt x="14021" y="-186"/>
                    <a:pt x="15726" y="81"/>
                  </a:cubicBezTo>
                  <a:cubicBezTo>
                    <a:pt x="17432" y="347"/>
                    <a:pt x="18947" y="1147"/>
                    <a:pt x="19895" y="4481"/>
                  </a:cubicBezTo>
                  <a:cubicBezTo>
                    <a:pt x="20842" y="7814"/>
                    <a:pt x="21221" y="13681"/>
                    <a:pt x="21600" y="19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2787650" y="355600"/>
              <a:ext cx="1905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2830206" y="275380"/>
              <a:ext cx="52695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015" fill="norm" stroke="1" extrusionOk="0">
                  <a:moveTo>
                    <a:pt x="744" y="20015"/>
                  </a:moveTo>
                  <a:cubicBezTo>
                    <a:pt x="-87" y="11375"/>
                    <a:pt x="-918" y="2735"/>
                    <a:pt x="2405" y="575"/>
                  </a:cubicBezTo>
                  <a:cubicBezTo>
                    <a:pt x="5728" y="-1585"/>
                    <a:pt x="13205" y="2735"/>
                    <a:pt x="20682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2899432" y="318005"/>
              <a:ext cx="662918" cy="32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58" fill="norm" stroke="1" extrusionOk="0">
                  <a:moveTo>
                    <a:pt x="4828" y="1660"/>
                  </a:moveTo>
                  <a:cubicBezTo>
                    <a:pt x="4622" y="1096"/>
                    <a:pt x="4415" y="531"/>
                    <a:pt x="3727" y="813"/>
                  </a:cubicBezTo>
                  <a:cubicBezTo>
                    <a:pt x="3040" y="1096"/>
                    <a:pt x="1870" y="2225"/>
                    <a:pt x="1148" y="3213"/>
                  </a:cubicBezTo>
                  <a:cubicBezTo>
                    <a:pt x="426" y="4201"/>
                    <a:pt x="150" y="5049"/>
                    <a:pt x="47" y="5825"/>
                  </a:cubicBezTo>
                  <a:cubicBezTo>
                    <a:pt x="-56" y="6601"/>
                    <a:pt x="13" y="7307"/>
                    <a:pt x="219" y="7731"/>
                  </a:cubicBezTo>
                  <a:cubicBezTo>
                    <a:pt x="426" y="8154"/>
                    <a:pt x="769" y="8296"/>
                    <a:pt x="1389" y="7660"/>
                  </a:cubicBezTo>
                  <a:cubicBezTo>
                    <a:pt x="2008" y="7025"/>
                    <a:pt x="2902" y="5613"/>
                    <a:pt x="3487" y="4696"/>
                  </a:cubicBezTo>
                  <a:cubicBezTo>
                    <a:pt x="4071" y="3778"/>
                    <a:pt x="4347" y="3354"/>
                    <a:pt x="4450" y="3778"/>
                  </a:cubicBezTo>
                  <a:cubicBezTo>
                    <a:pt x="4553" y="4201"/>
                    <a:pt x="4484" y="5472"/>
                    <a:pt x="4243" y="8154"/>
                  </a:cubicBezTo>
                  <a:cubicBezTo>
                    <a:pt x="4003" y="10837"/>
                    <a:pt x="3590" y="14931"/>
                    <a:pt x="3315" y="17543"/>
                  </a:cubicBezTo>
                  <a:cubicBezTo>
                    <a:pt x="3040" y="20154"/>
                    <a:pt x="2902" y="21284"/>
                    <a:pt x="3040" y="21354"/>
                  </a:cubicBezTo>
                  <a:cubicBezTo>
                    <a:pt x="3177" y="21425"/>
                    <a:pt x="3590" y="20437"/>
                    <a:pt x="4312" y="17754"/>
                  </a:cubicBezTo>
                  <a:cubicBezTo>
                    <a:pt x="5034" y="15072"/>
                    <a:pt x="6066" y="10696"/>
                    <a:pt x="6685" y="7872"/>
                  </a:cubicBezTo>
                  <a:cubicBezTo>
                    <a:pt x="7305" y="5049"/>
                    <a:pt x="7511" y="3778"/>
                    <a:pt x="7717" y="2578"/>
                  </a:cubicBezTo>
                  <a:cubicBezTo>
                    <a:pt x="7924" y="1378"/>
                    <a:pt x="8130" y="249"/>
                    <a:pt x="8199" y="37"/>
                  </a:cubicBezTo>
                  <a:cubicBezTo>
                    <a:pt x="8268" y="-175"/>
                    <a:pt x="8199" y="531"/>
                    <a:pt x="8130" y="2013"/>
                  </a:cubicBezTo>
                  <a:cubicBezTo>
                    <a:pt x="8061" y="3496"/>
                    <a:pt x="7992" y="5754"/>
                    <a:pt x="8027" y="7237"/>
                  </a:cubicBezTo>
                  <a:cubicBezTo>
                    <a:pt x="8061" y="8719"/>
                    <a:pt x="8199" y="9425"/>
                    <a:pt x="8474" y="9707"/>
                  </a:cubicBezTo>
                  <a:cubicBezTo>
                    <a:pt x="8749" y="9990"/>
                    <a:pt x="9162" y="9849"/>
                    <a:pt x="9643" y="8931"/>
                  </a:cubicBezTo>
                  <a:cubicBezTo>
                    <a:pt x="10125" y="8013"/>
                    <a:pt x="10675" y="6319"/>
                    <a:pt x="11088" y="5119"/>
                  </a:cubicBezTo>
                  <a:cubicBezTo>
                    <a:pt x="11501" y="3919"/>
                    <a:pt x="11776" y="3213"/>
                    <a:pt x="11948" y="3213"/>
                  </a:cubicBezTo>
                  <a:cubicBezTo>
                    <a:pt x="12120" y="3213"/>
                    <a:pt x="12189" y="3919"/>
                    <a:pt x="12361" y="4554"/>
                  </a:cubicBezTo>
                  <a:cubicBezTo>
                    <a:pt x="12533" y="5190"/>
                    <a:pt x="12808" y="5754"/>
                    <a:pt x="13324" y="6037"/>
                  </a:cubicBezTo>
                  <a:cubicBezTo>
                    <a:pt x="13840" y="6319"/>
                    <a:pt x="14596" y="6319"/>
                    <a:pt x="15215" y="5825"/>
                  </a:cubicBezTo>
                  <a:cubicBezTo>
                    <a:pt x="15834" y="5331"/>
                    <a:pt x="16316" y="4343"/>
                    <a:pt x="16694" y="3354"/>
                  </a:cubicBezTo>
                  <a:cubicBezTo>
                    <a:pt x="17073" y="2366"/>
                    <a:pt x="17348" y="1378"/>
                    <a:pt x="17313" y="813"/>
                  </a:cubicBezTo>
                  <a:cubicBezTo>
                    <a:pt x="17279" y="249"/>
                    <a:pt x="16935" y="107"/>
                    <a:pt x="16454" y="601"/>
                  </a:cubicBezTo>
                  <a:cubicBezTo>
                    <a:pt x="15972" y="1096"/>
                    <a:pt x="15353" y="2225"/>
                    <a:pt x="15009" y="3143"/>
                  </a:cubicBezTo>
                  <a:cubicBezTo>
                    <a:pt x="14665" y="4060"/>
                    <a:pt x="14596" y="4766"/>
                    <a:pt x="14562" y="5472"/>
                  </a:cubicBezTo>
                  <a:cubicBezTo>
                    <a:pt x="14527" y="6178"/>
                    <a:pt x="14527" y="6884"/>
                    <a:pt x="14699" y="7519"/>
                  </a:cubicBezTo>
                  <a:cubicBezTo>
                    <a:pt x="14871" y="8154"/>
                    <a:pt x="15215" y="8719"/>
                    <a:pt x="16385" y="8931"/>
                  </a:cubicBezTo>
                  <a:cubicBezTo>
                    <a:pt x="17554" y="9143"/>
                    <a:pt x="19549" y="9001"/>
                    <a:pt x="21544" y="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3879850" y="59223"/>
              <a:ext cx="213204" cy="34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72" fill="norm" stroke="1" extrusionOk="0">
                  <a:moveTo>
                    <a:pt x="2541" y="4192"/>
                  </a:moveTo>
                  <a:cubicBezTo>
                    <a:pt x="2541" y="3407"/>
                    <a:pt x="2541" y="2621"/>
                    <a:pt x="3706" y="1901"/>
                  </a:cubicBezTo>
                  <a:cubicBezTo>
                    <a:pt x="4871" y="1181"/>
                    <a:pt x="7200" y="527"/>
                    <a:pt x="9000" y="199"/>
                  </a:cubicBezTo>
                  <a:cubicBezTo>
                    <a:pt x="10800" y="-128"/>
                    <a:pt x="12071" y="-128"/>
                    <a:pt x="12918" y="788"/>
                  </a:cubicBezTo>
                  <a:cubicBezTo>
                    <a:pt x="13765" y="1705"/>
                    <a:pt x="14188" y="3537"/>
                    <a:pt x="13659" y="4977"/>
                  </a:cubicBezTo>
                  <a:cubicBezTo>
                    <a:pt x="13129" y="6417"/>
                    <a:pt x="11647" y="7465"/>
                    <a:pt x="10376" y="8381"/>
                  </a:cubicBezTo>
                  <a:cubicBezTo>
                    <a:pt x="9106" y="9297"/>
                    <a:pt x="8047" y="10083"/>
                    <a:pt x="8047" y="10476"/>
                  </a:cubicBezTo>
                  <a:cubicBezTo>
                    <a:pt x="8047" y="10868"/>
                    <a:pt x="9106" y="10868"/>
                    <a:pt x="10906" y="11065"/>
                  </a:cubicBezTo>
                  <a:cubicBezTo>
                    <a:pt x="12706" y="11261"/>
                    <a:pt x="15247" y="11654"/>
                    <a:pt x="17153" y="12308"/>
                  </a:cubicBezTo>
                  <a:cubicBezTo>
                    <a:pt x="19059" y="12963"/>
                    <a:pt x="20329" y="13879"/>
                    <a:pt x="20965" y="14665"/>
                  </a:cubicBezTo>
                  <a:cubicBezTo>
                    <a:pt x="21600" y="15450"/>
                    <a:pt x="21600" y="16105"/>
                    <a:pt x="19376" y="17217"/>
                  </a:cubicBezTo>
                  <a:cubicBezTo>
                    <a:pt x="17153" y="18330"/>
                    <a:pt x="12706" y="19901"/>
                    <a:pt x="9106" y="20687"/>
                  </a:cubicBezTo>
                  <a:cubicBezTo>
                    <a:pt x="5506" y="21472"/>
                    <a:pt x="2753" y="21472"/>
                    <a:pt x="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1549399" y="577850"/>
              <a:ext cx="2349501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2" y="20945"/>
                    <a:pt x="1284" y="20291"/>
                    <a:pt x="1975" y="19718"/>
                  </a:cubicBezTo>
                  <a:cubicBezTo>
                    <a:pt x="2666" y="19145"/>
                    <a:pt x="3405" y="18655"/>
                    <a:pt x="4203" y="18164"/>
                  </a:cubicBezTo>
                  <a:cubicBezTo>
                    <a:pt x="5001" y="17673"/>
                    <a:pt x="5857" y="17182"/>
                    <a:pt x="6626" y="16609"/>
                  </a:cubicBezTo>
                  <a:cubicBezTo>
                    <a:pt x="7395" y="16036"/>
                    <a:pt x="8076" y="15382"/>
                    <a:pt x="8796" y="14645"/>
                  </a:cubicBezTo>
                  <a:cubicBezTo>
                    <a:pt x="9516" y="13909"/>
                    <a:pt x="10275" y="13091"/>
                    <a:pt x="11024" y="12273"/>
                  </a:cubicBezTo>
                  <a:cubicBezTo>
                    <a:pt x="11773" y="11455"/>
                    <a:pt x="12512" y="10636"/>
                    <a:pt x="13252" y="9818"/>
                  </a:cubicBezTo>
                  <a:cubicBezTo>
                    <a:pt x="13991" y="9000"/>
                    <a:pt x="14731" y="8182"/>
                    <a:pt x="15519" y="7364"/>
                  </a:cubicBezTo>
                  <a:cubicBezTo>
                    <a:pt x="16307" y="6545"/>
                    <a:pt x="17144" y="5727"/>
                    <a:pt x="17942" y="4991"/>
                  </a:cubicBezTo>
                  <a:cubicBezTo>
                    <a:pt x="18739" y="4255"/>
                    <a:pt x="19498" y="3600"/>
                    <a:pt x="20082" y="2945"/>
                  </a:cubicBezTo>
                  <a:cubicBezTo>
                    <a:pt x="20666" y="2291"/>
                    <a:pt x="21075" y="1636"/>
                    <a:pt x="21298" y="1145"/>
                  </a:cubicBezTo>
                  <a:cubicBezTo>
                    <a:pt x="21522" y="655"/>
                    <a:pt x="21561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2222499" y="685800"/>
              <a:ext cx="166370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2" y="20753"/>
                    <a:pt x="1924" y="19906"/>
                    <a:pt x="2982" y="19059"/>
                  </a:cubicBezTo>
                  <a:cubicBezTo>
                    <a:pt x="4040" y="18212"/>
                    <a:pt x="5194" y="17365"/>
                    <a:pt x="6334" y="16624"/>
                  </a:cubicBezTo>
                  <a:cubicBezTo>
                    <a:pt x="7475" y="15882"/>
                    <a:pt x="8602" y="15247"/>
                    <a:pt x="9728" y="14400"/>
                  </a:cubicBezTo>
                  <a:cubicBezTo>
                    <a:pt x="10855" y="13553"/>
                    <a:pt x="11982" y="12494"/>
                    <a:pt x="13067" y="11435"/>
                  </a:cubicBezTo>
                  <a:cubicBezTo>
                    <a:pt x="14153" y="10376"/>
                    <a:pt x="15197" y="9318"/>
                    <a:pt x="16337" y="8047"/>
                  </a:cubicBezTo>
                  <a:cubicBezTo>
                    <a:pt x="17478" y="6776"/>
                    <a:pt x="18715" y="5294"/>
                    <a:pt x="19608" y="3918"/>
                  </a:cubicBezTo>
                  <a:cubicBezTo>
                    <a:pt x="20501" y="2541"/>
                    <a:pt x="21050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4451350" y="247650"/>
              <a:ext cx="1" cy="4445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4470400" y="412750"/>
              <a:ext cx="254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5447077" y="57150"/>
              <a:ext cx="13923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075"/>
                    <a:pt x="-1303" y="8151"/>
                    <a:pt x="240" y="11751"/>
                  </a:cubicBezTo>
                  <a:cubicBezTo>
                    <a:pt x="1783" y="15351"/>
                    <a:pt x="11040" y="18475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5239457" y="0"/>
              <a:ext cx="424744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1568" y="21600"/>
                  </a:moveTo>
                  <a:cubicBezTo>
                    <a:pt x="926" y="21120"/>
                    <a:pt x="285" y="20640"/>
                    <a:pt x="71" y="19800"/>
                  </a:cubicBezTo>
                  <a:cubicBezTo>
                    <a:pt x="-143" y="18960"/>
                    <a:pt x="71" y="17760"/>
                    <a:pt x="1461" y="15720"/>
                  </a:cubicBezTo>
                  <a:cubicBezTo>
                    <a:pt x="2851" y="13680"/>
                    <a:pt x="5417" y="10800"/>
                    <a:pt x="8465" y="8280"/>
                  </a:cubicBezTo>
                  <a:cubicBezTo>
                    <a:pt x="11512" y="5760"/>
                    <a:pt x="15041" y="3600"/>
                    <a:pt x="17287" y="2280"/>
                  </a:cubicBezTo>
                  <a:cubicBezTo>
                    <a:pt x="19532" y="960"/>
                    <a:pt x="20495" y="480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5657849" y="177800"/>
              <a:ext cx="215901" cy="154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7005"/>
                  </a:moveTo>
                  <a:cubicBezTo>
                    <a:pt x="424" y="5546"/>
                    <a:pt x="847" y="4086"/>
                    <a:pt x="1694" y="3357"/>
                  </a:cubicBezTo>
                  <a:cubicBezTo>
                    <a:pt x="2541" y="2627"/>
                    <a:pt x="3812" y="2627"/>
                    <a:pt x="5294" y="4378"/>
                  </a:cubicBezTo>
                  <a:cubicBezTo>
                    <a:pt x="6776" y="6130"/>
                    <a:pt x="8471" y="9632"/>
                    <a:pt x="9318" y="12114"/>
                  </a:cubicBezTo>
                  <a:cubicBezTo>
                    <a:pt x="10165" y="14595"/>
                    <a:pt x="10165" y="16054"/>
                    <a:pt x="9847" y="17368"/>
                  </a:cubicBezTo>
                  <a:cubicBezTo>
                    <a:pt x="9529" y="18681"/>
                    <a:pt x="8894" y="19849"/>
                    <a:pt x="8047" y="20578"/>
                  </a:cubicBezTo>
                  <a:cubicBezTo>
                    <a:pt x="7200" y="21308"/>
                    <a:pt x="6141" y="21600"/>
                    <a:pt x="5506" y="21016"/>
                  </a:cubicBezTo>
                  <a:cubicBezTo>
                    <a:pt x="4871" y="20432"/>
                    <a:pt x="4659" y="18973"/>
                    <a:pt x="5294" y="16346"/>
                  </a:cubicBezTo>
                  <a:cubicBezTo>
                    <a:pt x="5929" y="13719"/>
                    <a:pt x="7412" y="9924"/>
                    <a:pt x="10271" y="7005"/>
                  </a:cubicBezTo>
                  <a:cubicBezTo>
                    <a:pt x="13129" y="4086"/>
                    <a:pt x="17365" y="20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5880099" y="163020"/>
              <a:ext cx="234951" cy="15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584" y="7392"/>
                  </a:moveTo>
                  <a:cubicBezTo>
                    <a:pt x="2335" y="6209"/>
                    <a:pt x="4086" y="5025"/>
                    <a:pt x="5351" y="3694"/>
                  </a:cubicBezTo>
                  <a:cubicBezTo>
                    <a:pt x="6616" y="2362"/>
                    <a:pt x="7395" y="883"/>
                    <a:pt x="7200" y="291"/>
                  </a:cubicBezTo>
                  <a:cubicBezTo>
                    <a:pt x="7005" y="-301"/>
                    <a:pt x="5838" y="-5"/>
                    <a:pt x="4670" y="1326"/>
                  </a:cubicBezTo>
                  <a:cubicBezTo>
                    <a:pt x="3503" y="2658"/>
                    <a:pt x="2335" y="5025"/>
                    <a:pt x="1459" y="8132"/>
                  </a:cubicBezTo>
                  <a:cubicBezTo>
                    <a:pt x="584" y="11239"/>
                    <a:pt x="0" y="15085"/>
                    <a:pt x="0" y="17600"/>
                  </a:cubicBezTo>
                  <a:cubicBezTo>
                    <a:pt x="0" y="20115"/>
                    <a:pt x="584" y="21299"/>
                    <a:pt x="3503" y="21003"/>
                  </a:cubicBezTo>
                  <a:cubicBezTo>
                    <a:pt x="6422" y="20707"/>
                    <a:pt x="11676" y="18932"/>
                    <a:pt x="15081" y="17452"/>
                  </a:cubicBezTo>
                  <a:cubicBezTo>
                    <a:pt x="18486" y="15973"/>
                    <a:pt x="20043" y="14789"/>
                    <a:pt x="21600" y="13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6134591" y="122204"/>
              <a:ext cx="221759" cy="157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0910" fill="norm" stroke="1" extrusionOk="0">
                  <a:moveTo>
                    <a:pt x="1175" y="10734"/>
                  </a:moveTo>
                  <a:cubicBezTo>
                    <a:pt x="3213" y="9893"/>
                    <a:pt x="5251" y="9051"/>
                    <a:pt x="6779" y="7929"/>
                  </a:cubicBezTo>
                  <a:cubicBezTo>
                    <a:pt x="8307" y="6807"/>
                    <a:pt x="9326" y="5404"/>
                    <a:pt x="9938" y="4002"/>
                  </a:cubicBezTo>
                  <a:cubicBezTo>
                    <a:pt x="10549" y="2599"/>
                    <a:pt x="10753" y="1197"/>
                    <a:pt x="10141" y="495"/>
                  </a:cubicBezTo>
                  <a:cubicBezTo>
                    <a:pt x="9530" y="-206"/>
                    <a:pt x="8104" y="-206"/>
                    <a:pt x="6575" y="776"/>
                  </a:cubicBezTo>
                  <a:cubicBezTo>
                    <a:pt x="5047" y="1758"/>
                    <a:pt x="3417" y="3721"/>
                    <a:pt x="2092" y="6246"/>
                  </a:cubicBezTo>
                  <a:cubicBezTo>
                    <a:pt x="768" y="8771"/>
                    <a:pt x="-251" y="11856"/>
                    <a:pt x="55" y="14662"/>
                  </a:cubicBezTo>
                  <a:cubicBezTo>
                    <a:pt x="360" y="17467"/>
                    <a:pt x="1991" y="19991"/>
                    <a:pt x="5760" y="20693"/>
                  </a:cubicBezTo>
                  <a:cubicBezTo>
                    <a:pt x="9530" y="21394"/>
                    <a:pt x="15440" y="20272"/>
                    <a:pt x="21349" y="19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831849" y="1250438"/>
              <a:ext cx="172582" cy="34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20" fill="norm" stroke="1" extrusionOk="0">
                  <a:moveTo>
                    <a:pt x="0" y="2764"/>
                  </a:moveTo>
                  <a:cubicBezTo>
                    <a:pt x="2634" y="3154"/>
                    <a:pt x="5268" y="3544"/>
                    <a:pt x="8429" y="3284"/>
                  </a:cubicBezTo>
                  <a:cubicBezTo>
                    <a:pt x="11590" y="3024"/>
                    <a:pt x="15278" y="2113"/>
                    <a:pt x="17780" y="1397"/>
                  </a:cubicBezTo>
                  <a:cubicBezTo>
                    <a:pt x="20283" y="682"/>
                    <a:pt x="21600" y="161"/>
                    <a:pt x="21468" y="31"/>
                  </a:cubicBezTo>
                  <a:cubicBezTo>
                    <a:pt x="21337" y="-99"/>
                    <a:pt x="19756" y="161"/>
                    <a:pt x="16859" y="1072"/>
                  </a:cubicBezTo>
                  <a:cubicBezTo>
                    <a:pt x="13961" y="1983"/>
                    <a:pt x="9746" y="3544"/>
                    <a:pt x="6980" y="4650"/>
                  </a:cubicBezTo>
                  <a:cubicBezTo>
                    <a:pt x="4215" y="5756"/>
                    <a:pt x="2898" y="6407"/>
                    <a:pt x="2239" y="7058"/>
                  </a:cubicBezTo>
                  <a:cubicBezTo>
                    <a:pt x="1580" y="7708"/>
                    <a:pt x="1580" y="8359"/>
                    <a:pt x="3029" y="8814"/>
                  </a:cubicBezTo>
                  <a:cubicBezTo>
                    <a:pt x="4478" y="9270"/>
                    <a:pt x="7376" y="9530"/>
                    <a:pt x="8693" y="9985"/>
                  </a:cubicBezTo>
                  <a:cubicBezTo>
                    <a:pt x="10010" y="10441"/>
                    <a:pt x="9746" y="11091"/>
                    <a:pt x="8298" y="12393"/>
                  </a:cubicBezTo>
                  <a:cubicBezTo>
                    <a:pt x="6849" y="13694"/>
                    <a:pt x="4215" y="15646"/>
                    <a:pt x="2634" y="16947"/>
                  </a:cubicBezTo>
                  <a:cubicBezTo>
                    <a:pt x="1054" y="18248"/>
                    <a:pt x="527" y="18899"/>
                    <a:pt x="395" y="19549"/>
                  </a:cubicBezTo>
                  <a:cubicBezTo>
                    <a:pt x="263" y="20200"/>
                    <a:pt x="527" y="20850"/>
                    <a:pt x="1449" y="21176"/>
                  </a:cubicBezTo>
                  <a:cubicBezTo>
                    <a:pt x="2371" y="21501"/>
                    <a:pt x="3951" y="21501"/>
                    <a:pt x="6980" y="21176"/>
                  </a:cubicBezTo>
                  <a:cubicBezTo>
                    <a:pt x="10010" y="20850"/>
                    <a:pt x="14488" y="20200"/>
                    <a:pt x="18966" y="19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1073149" y="1403805"/>
              <a:ext cx="247651" cy="18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4" fill="norm" stroke="1" extrusionOk="0">
                  <a:moveTo>
                    <a:pt x="0" y="2108"/>
                  </a:moveTo>
                  <a:cubicBezTo>
                    <a:pt x="923" y="2108"/>
                    <a:pt x="1846" y="2108"/>
                    <a:pt x="2862" y="3428"/>
                  </a:cubicBezTo>
                  <a:cubicBezTo>
                    <a:pt x="3877" y="4748"/>
                    <a:pt x="4985" y="7388"/>
                    <a:pt x="5446" y="10148"/>
                  </a:cubicBezTo>
                  <a:cubicBezTo>
                    <a:pt x="5908" y="12908"/>
                    <a:pt x="5723" y="15788"/>
                    <a:pt x="5169" y="17708"/>
                  </a:cubicBezTo>
                  <a:cubicBezTo>
                    <a:pt x="4615" y="19628"/>
                    <a:pt x="3692" y="20588"/>
                    <a:pt x="2769" y="20948"/>
                  </a:cubicBezTo>
                  <a:cubicBezTo>
                    <a:pt x="1846" y="21308"/>
                    <a:pt x="923" y="21068"/>
                    <a:pt x="462" y="20348"/>
                  </a:cubicBezTo>
                  <a:cubicBezTo>
                    <a:pt x="0" y="19628"/>
                    <a:pt x="0" y="18428"/>
                    <a:pt x="1108" y="15788"/>
                  </a:cubicBezTo>
                  <a:cubicBezTo>
                    <a:pt x="2215" y="13148"/>
                    <a:pt x="4431" y="9068"/>
                    <a:pt x="6277" y="6308"/>
                  </a:cubicBezTo>
                  <a:cubicBezTo>
                    <a:pt x="8123" y="3548"/>
                    <a:pt x="9600" y="2108"/>
                    <a:pt x="10892" y="1148"/>
                  </a:cubicBezTo>
                  <a:cubicBezTo>
                    <a:pt x="12185" y="188"/>
                    <a:pt x="13292" y="-292"/>
                    <a:pt x="13477" y="188"/>
                  </a:cubicBezTo>
                  <a:cubicBezTo>
                    <a:pt x="13662" y="668"/>
                    <a:pt x="12923" y="2108"/>
                    <a:pt x="12000" y="4028"/>
                  </a:cubicBezTo>
                  <a:cubicBezTo>
                    <a:pt x="11077" y="5948"/>
                    <a:pt x="9969" y="8348"/>
                    <a:pt x="9415" y="10388"/>
                  </a:cubicBezTo>
                  <a:cubicBezTo>
                    <a:pt x="8862" y="12428"/>
                    <a:pt x="8862" y="14108"/>
                    <a:pt x="9231" y="15308"/>
                  </a:cubicBezTo>
                  <a:cubicBezTo>
                    <a:pt x="9600" y="16508"/>
                    <a:pt x="10338" y="17228"/>
                    <a:pt x="12462" y="17228"/>
                  </a:cubicBezTo>
                  <a:cubicBezTo>
                    <a:pt x="14585" y="17228"/>
                    <a:pt x="18092" y="16508"/>
                    <a:pt x="21600" y="15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965199" y="1663700"/>
              <a:ext cx="2476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9" y="16200"/>
                    <a:pt x="10338" y="10800"/>
                    <a:pt x="13938" y="7200"/>
                  </a:cubicBezTo>
                  <a:cubicBezTo>
                    <a:pt x="17538" y="3600"/>
                    <a:pt x="1956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1102783" y="1657350"/>
              <a:ext cx="186267" cy="6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fill="norm" stroke="1" extrusionOk="0">
                  <a:moveTo>
                    <a:pt x="2455" y="15709"/>
                  </a:moveTo>
                  <a:cubicBezTo>
                    <a:pt x="1227" y="17673"/>
                    <a:pt x="0" y="19636"/>
                    <a:pt x="0" y="20618"/>
                  </a:cubicBezTo>
                  <a:cubicBezTo>
                    <a:pt x="0" y="21600"/>
                    <a:pt x="1227" y="21600"/>
                    <a:pt x="5032" y="18000"/>
                  </a:cubicBezTo>
                  <a:cubicBezTo>
                    <a:pt x="8836" y="14400"/>
                    <a:pt x="1521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1504949" y="1390650"/>
              <a:ext cx="25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1549399" y="1549400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2359522" y="1244600"/>
              <a:ext cx="21728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478"/>
                    <a:pt x="-1443" y="10957"/>
                    <a:pt x="1502" y="14557"/>
                  </a:cubicBezTo>
                  <a:cubicBezTo>
                    <a:pt x="4448" y="18157"/>
                    <a:pt x="12302" y="19878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2454420" y="1441450"/>
              <a:ext cx="68537" cy="5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3" h="21029" fill="norm" stroke="1" extrusionOk="0">
                  <a:moveTo>
                    <a:pt x="2735" y="9257"/>
                  </a:moveTo>
                  <a:cubicBezTo>
                    <a:pt x="883" y="12343"/>
                    <a:pt x="-968" y="15429"/>
                    <a:pt x="575" y="17743"/>
                  </a:cubicBezTo>
                  <a:cubicBezTo>
                    <a:pt x="2118" y="20057"/>
                    <a:pt x="7055" y="21600"/>
                    <a:pt x="10758" y="20829"/>
                  </a:cubicBezTo>
                  <a:cubicBezTo>
                    <a:pt x="14461" y="20057"/>
                    <a:pt x="16929" y="16971"/>
                    <a:pt x="18472" y="13114"/>
                  </a:cubicBezTo>
                  <a:cubicBezTo>
                    <a:pt x="20015" y="9257"/>
                    <a:pt x="20632" y="4629"/>
                    <a:pt x="19089" y="2314"/>
                  </a:cubicBezTo>
                  <a:cubicBezTo>
                    <a:pt x="17546" y="0"/>
                    <a:pt x="13843" y="0"/>
                    <a:pt x="101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2968889" y="1109133"/>
              <a:ext cx="79111" cy="401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455" fill="norm" stroke="1" extrusionOk="0">
                  <a:moveTo>
                    <a:pt x="7603" y="1131"/>
                  </a:moveTo>
                  <a:cubicBezTo>
                    <a:pt x="8740" y="565"/>
                    <a:pt x="9877" y="0"/>
                    <a:pt x="10445" y="0"/>
                  </a:cubicBezTo>
                  <a:cubicBezTo>
                    <a:pt x="11013" y="0"/>
                    <a:pt x="11013" y="565"/>
                    <a:pt x="9877" y="2601"/>
                  </a:cubicBezTo>
                  <a:cubicBezTo>
                    <a:pt x="8740" y="4637"/>
                    <a:pt x="6466" y="8142"/>
                    <a:pt x="4477" y="11252"/>
                  </a:cubicBezTo>
                  <a:cubicBezTo>
                    <a:pt x="2487" y="14362"/>
                    <a:pt x="782" y="17076"/>
                    <a:pt x="213" y="18773"/>
                  </a:cubicBezTo>
                  <a:cubicBezTo>
                    <a:pt x="-355" y="20469"/>
                    <a:pt x="213" y="21148"/>
                    <a:pt x="1919" y="21374"/>
                  </a:cubicBezTo>
                  <a:cubicBezTo>
                    <a:pt x="3624" y="21600"/>
                    <a:pt x="6466" y="21374"/>
                    <a:pt x="9877" y="20469"/>
                  </a:cubicBezTo>
                  <a:cubicBezTo>
                    <a:pt x="13287" y="19564"/>
                    <a:pt x="17266" y="17981"/>
                    <a:pt x="21245" y="16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2899505" y="1295400"/>
              <a:ext cx="231045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4350" y="21600"/>
                  </a:moveTo>
                  <a:cubicBezTo>
                    <a:pt x="3369" y="21600"/>
                    <a:pt x="2387" y="21600"/>
                    <a:pt x="1503" y="20618"/>
                  </a:cubicBezTo>
                  <a:cubicBezTo>
                    <a:pt x="619" y="19636"/>
                    <a:pt x="-166" y="17673"/>
                    <a:pt x="30" y="16036"/>
                  </a:cubicBezTo>
                  <a:cubicBezTo>
                    <a:pt x="227" y="14400"/>
                    <a:pt x="1405" y="13091"/>
                    <a:pt x="5136" y="10473"/>
                  </a:cubicBezTo>
                  <a:cubicBezTo>
                    <a:pt x="8867" y="7855"/>
                    <a:pt x="15150" y="3927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3098800" y="1308100"/>
              <a:ext cx="138177" cy="12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075" fill="norm" stroke="1" extrusionOk="0">
                  <a:moveTo>
                    <a:pt x="10800" y="0"/>
                  </a:moveTo>
                  <a:cubicBezTo>
                    <a:pt x="7855" y="1831"/>
                    <a:pt x="4909" y="3661"/>
                    <a:pt x="2945" y="5308"/>
                  </a:cubicBezTo>
                  <a:cubicBezTo>
                    <a:pt x="982" y="6956"/>
                    <a:pt x="0" y="8420"/>
                    <a:pt x="0" y="11166"/>
                  </a:cubicBezTo>
                  <a:cubicBezTo>
                    <a:pt x="0" y="13912"/>
                    <a:pt x="982" y="17939"/>
                    <a:pt x="4091" y="19769"/>
                  </a:cubicBezTo>
                  <a:cubicBezTo>
                    <a:pt x="7200" y="21600"/>
                    <a:pt x="12436" y="21234"/>
                    <a:pt x="15709" y="20319"/>
                  </a:cubicBezTo>
                  <a:cubicBezTo>
                    <a:pt x="18982" y="19403"/>
                    <a:pt x="20291" y="17939"/>
                    <a:pt x="20945" y="16292"/>
                  </a:cubicBezTo>
                  <a:cubicBezTo>
                    <a:pt x="21600" y="14644"/>
                    <a:pt x="21600" y="12814"/>
                    <a:pt x="20127" y="11349"/>
                  </a:cubicBezTo>
                  <a:cubicBezTo>
                    <a:pt x="18655" y="9885"/>
                    <a:pt x="15709" y="8786"/>
                    <a:pt x="12764" y="7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3282033" y="1295400"/>
              <a:ext cx="89817" cy="157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472" fill="norm" stroke="1" extrusionOk="0">
                  <a:moveTo>
                    <a:pt x="20831" y="1728"/>
                  </a:moveTo>
                  <a:cubicBezTo>
                    <a:pt x="18867" y="864"/>
                    <a:pt x="16904" y="0"/>
                    <a:pt x="13467" y="0"/>
                  </a:cubicBezTo>
                  <a:cubicBezTo>
                    <a:pt x="10031" y="0"/>
                    <a:pt x="5122" y="864"/>
                    <a:pt x="2422" y="2304"/>
                  </a:cubicBezTo>
                  <a:cubicBezTo>
                    <a:pt x="-278" y="3744"/>
                    <a:pt x="-769" y="5760"/>
                    <a:pt x="1195" y="7632"/>
                  </a:cubicBezTo>
                  <a:cubicBezTo>
                    <a:pt x="3158" y="9504"/>
                    <a:pt x="7576" y="11232"/>
                    <a:pt x="10767" y="12528"/>
                  </a:cubicBezTo>
                  <a:cubicBezTo>
                    <a:pt x="13958" y="13824"/>
                    <a:pt x="15922" y="14688"/>
                    <a:pt x="17395" y="15840"/>
                  </a:cubicBezTo>
                  <a:cubicBezTo>
                    <a:pt x="18867" y="16992"/>
                    <a:pt x="19849" y="18432"/>
                    <a:pt x="19358" y="19584"/>
                  </a:cubicBezTo>
                  <a:cubicBezTo>
                    <a:pt x="18867" y="20736"/>
                    <a:pt x="16904" y="21600"/>
                    <a:pt x="15186" y="21456"/>
                  </a:cubicBezTo>
                  <a:cubicBezTo>
                    <a:pt x="13467" y="21312"/>
                    <a:pt x="11995" y="20160"/>
                    <a:pt x="10522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3416300" y="1274233"/>
              <a:ext cx="107950" cy="179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21600" y="251"/>
                  </a:moveTo>
                  <a:cubicBezTo>
                    <a:pt x="19059" y="0"/>
                    <a:pt x="16518" y="-251"/>
                    <a:pt x="13765" y="502"/>
                  </a:cubicBezTo>
                  <a:cubicBezTo>
                    <a:pt x="11012" y="1256"/>
                    <a:pt x="8047" y="3014"/>
                    <a:pt x="7200" y="5400"/>
                  </a:cubicBezTo>
                  <a:cubicBezTo>
                    <a:pt x="6353" y="7786"/>
                    <a:pt x="7624" y="10800"/>
                    <a:pt x="9106" y="12809"/>
                  </a:cubicBezTo>
                  <a:cubicBezTo>
                    <a:pt x="10588" y="14819"/>
                    <a:pt x="12282" y="15823"/>
                    <a:pt x="13129" y="16954"/>
                  </a:cubicBezTo>
                  <a:cubicBezTo>
                    <a:pt x="13976" y="18084"/>
                    <a:pt x="13976" y="19340"/>
                    <a:pt x="11647" y="20093"/>
                  </a:cubicBezTo>
                  <a:cubicBezTo>
                    <a:pt x="9318" y="20847"/>
                    <a:pt x="4659" y="21098"/>
                    <a:pt x="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4145618" y="1255022"/>
              <a:ext cx="229532" cy="12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0907" fill="norm" stroke="1" extrusionOk="0">
                  <a:moveTo>
                    <a:pt x="13636" y="1467"/>
                  </a:moveTo>
                  <a:cubicBezTo>
                    <a:pt x="12850" y="387"/>
                    <a:pt x="12065" y="-693"/>
                    <a:pt x="10101" y="567"/>
                  </a:cubicBezTo>
                  <a:cubicBezTo>
                    <a:pt x="8138" y="1827"/>
                    <a:pt x="4996" y="5427"/>
                    <a:pt x="3130" y="7947"/>
                  </a:cubicBezTo>
                  <a:cubicBezTo>
                    <a:pt x="1265" y="10467"/>
                    <a:pt x="676" y="11907"/>
                    <a:pt x="283" y="13527"/>
                  </a:cubicBezTo>
                  <a:cubicBezTo>
                    <a:pt x="-110" y="15147"/>
                    <a:pt x="-306" y="16947"/>
                    <a:pt x="1167" y="17487"/>
                  </a:cubicBezTo>
                  <a:cubicBezTo>
                    <a:pt x="2639" y="18027"/>
                    <a:pt x="5781" y="17307"/>
                    <a:pt x="8039" y="15687"/>
                  </a:cubicBezTo>
                  <a:cubicBezTo>
                    <a:pt x="10298" y="14067"/>
                    <a:pt x="11672" y="11547"/>
                    <a:pt x="12752" y="9387"/>
                  </a:cubicBezTo>
                  <a:cubicBezTo>
                    <a:pt x="13832" y="7227"/>
                    <a:pt x="14618" y="5427"/>
                    <a:pt x="14912" y="5427"/>
                  </a:cubicBezTo>
                  <a:cubicBezTo>
                    <a:pt x="15207" y="5427"/>
                    <a:pt x="15010" y="7227"/>
                    <a:pt x="14912" y="9027"/>
                  </a:cubicBezTo>
                  <a:cubicBezTo>
                    <a:pt x="14814" y="10827"/>
                    <a:pt x="14814" y="12627"/>
                    <a:pt x="15894" y="14607"/>
                  </a:cubicBezTo>
                  <a:cubicBezTo>
                    <a:pt x="16974" y="16587"/>
                    <a:pt x="19134" y="18747"/>
                    <a:pt x="21294" y="20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5118099" y="921694"/>
              <a:ext cx="165101" cy="42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3802"/>
                  </a:moveTo>
                  <a:cubicBezTo>
                    <a:pt x="21046" y="2732"/>
                    <a:pt x="20492" y="1663"/>
                    <a:pt x="19662" y="968"/>
                  </a:cubicBezTo>
                  <a:cubicBezTo>
                    <a:pt x="18831" y="273"/>
                    <a:pt x="17723" y="-48"/>
                    <a:pt x="15923" y="5"/>
                  </a:cubicBezTo>
                  <a:cubicBezTo>
                    <a:pt x="14123" y="59"/>
                    <a:pt x="11631" y="487"/>
                    <a:pt x="9969" y="1663"/>
                  </a:cubicBezTo>
                  <a:cubicBezTo>
                    <a:pt x="8308" y="2839"/>
                    <a:pt x="7477" y="4764"/>
                    <a:pt x="7200" y="7704"/>
                  </a:cubicBezTo>
                  <a:cubicBezTo>
                    <a:pt x="6923" y="10645"/>
                    <a:pt x="7200" y="14602"/>
                    <a:pt x="7338" y="16847"/>
                  </a:cubicBezTo>
                  <a:cubicBezTo>
                    <a:pt x="7477" y="19093"/>
                    <a:pt x="7477" y="19627"/>
                    <a:pt x="7338" y="20162"/>
                  </a:cubicBezTo>
                  <a:cubicBezTo>
                    <a:pt x="7200" y="20697"/>
                    <a:pt x="6923" y="21231"/>
                    <a:pt x="6092" y="21392"/>
                  </a:cubicBezTo>
                  <a:cubicBezTo>
                    <a:pt x="5262" y="21552"/>
                    <a:pt x="3877" y="21338"/>
                    <a:pt x="2769" y="21017"/>
                  </a:cubicBezTo>
                  <a:cubicBezTo>
                    <a:pt x="1662" y="20697"/>
                    <a:pt x="831" y="20269"/>
                    <a:pt x="0" y="19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5067299" y="1206500"/>
              <a:ext cx="1968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16457"/>
                    <a:pt x="929" y="11314"/>
                    <a:pt x="4529" y="7714"/>
                  </a:cubicBezTo>
                  <a:cubicBezTo>
                    <a:pt x="8129" y="4114"/>
                    <a:pt x="1486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5236262" y="1166812"/>
              <a:ext cx="142188" cy="12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165" fill="norm" stroke="1" extrusionOk="0">
                  <a:moveTo>
                    <a:pt x="14667" y="3397"/>
                  </a:moveTo>
                  <a:cubicBezTo>
                    <a:pt x="13397" y="2352"/>
                    <a:pt x="12126" y="1307"/>
                    <a:pt x="10697" y="610"/>
                  </a:cubicBezTo>
                  <a:cubicBezTo>
                    <a:pt x="9267" y="-87"/>
                    <a:pt x="7679" y="-435"/>
                    <a:pt x="5932" y="959"/>
                  </a:cubicBezTo>
                  <a:cubicBezTo>
                    <a:pt x="4185" y="2352"/>
                    <a:pt x="2279" y="5488"/>
                    <a:pt x="1167" y="8797"/>
                  </a:cubicBezTo>
                  <a:cubicBezTo>
                    <a:pt x="56" y="12107"/>
                    <a:pt x="-262" y="15591"/>
                    <a:pt x="214" y="17855"/>
                  </a:cubicBezTo>
                  <a:cubicBezTo>
                    <a:pt x="691" y="20120"/>
                    <a:pt x="1962" y="21165"/>
                    <a:pt x="4026" y="20468"/>
                  </a:cubicBezTo>
                  <a:cubicBezTo>
                    <a:pt x="6091" y="19771"/>
                    <a:pt x="8950" y="17333"/>
                    <a:pt x="11014" y="15068"/>
                  </a:cubicBezTo>
                  <a:cubicBezTo>
                    <a:pt x="13079" y="12804"/>
                    <a:pt x="14350" y="10713"/>
                    <a:pt x="14985" y="10539"/>
                  </a:cubicBezTo>
                  <a:cubicBezTo>
                    <a:pt x="15620" y="10365"/>
                    <a:pt x="15620" y="12107"/>
                    <a:pt x="15779" y="13849"/>
                  </a:cubicBezTo>
                  <a:cubicBezTo>
                    <a:pt x="15938" y="15591"/>
                    <a:pt x="16256" y="17333"/>
                    <a:pt x="17209" y="18552"/>
                  </a:cubicBezTo>
                  <a:cubicBezTo>
                    <a:pt x="18162" y="19771"/>
                    <a:pt x="19750" y="20468"/>
                    <a:pt x="21338" y="21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5416549" y="1238250"/>
              <a:ext cx="254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5441949" y="1111250"/>
              <a:ext cx="1" cy="254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5511799" y="1111250"/>
              <a:ext cx="146051" cy="18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473"/>
                  </a:moveTo>
                  <a:cubicBezTo>
                    <a:pt x="2817" y="5891"/>
                    <a:pt x="5635" y="10309"/>
                    <a:pt x="7043" y="13255"/>
                  </a:cubicBezTo>
                  <a:cubicBezTo>
                    <a:pt x="8452" y="16200"/>
                    <a:pt x="8452" y="17673"/>
                    <a:pt x="7983" y="18900"/>
                  </a:cubicBezTo>
                  <a:cubicBezTo>
                    <a:pt x="7513" y="20127"/>
                    <a:pt x="6574" y="21109"/>
                    <a:pt x="5322" y="21355"/>
                  </a:cubicBezTo>
                  <a:cubicBezTo>
                    <a:pt x="4070" y="21600"/>
                    <a:pt x="2504" y="21109"/>
                    <a:pt x="1565" y="19391"/>
                  </a:cubicBezTo>
                  <a:cubicBezTo>
                    <a:pt x="626" y="17673"/>
                    <a:pt x="313" y="14727"/>
                    <a:pt x="3757" y="11291"/>
                  </a:cubicBezTo>
                  <a:cubicBezTo>
                    <a:pt x="7200" y="7855"/>
                    <a:pt x="144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6207157" y="1084573"/>
              <a:ext cx="142843" cy="17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245" fill="norm" stroke="1" extrusionOk="0">
                  <a:moveTo>
                    <a:pt x="21126" y="153"/>
                  </a:moveTo>
                  <a:cubicBezTo>
                    <a:pt x="18622" y="-101"/>
                    <a:pt x="16117" y="-355"/>
                    <a:pt x="12517" y="2186"/>
                  </a:cubicBezTo>
                  <a:cubicBezTo>
                    <a:pt x="8917" y="4727"/>
                    <a:pt x="4222" y="10064"/>
                    <a:pt x="1874" y="13367"/>
                  </a:cubicBezTo>
                  <a:cubicBezTo>
                    <a:pt x="-474" y="16671"/>
                    <a:pt x="-474" y="17941"/>
                    <a:pt x="1091" y="19085"/>
                  </a:cubicBezTo>
                  <a:cubicBezTo>
                    <a:pt x="2656" y="20229"/>
                    <a:pt x="5787" y="21245"/>
                    <a:pt x="8448" y="21245"/>
                  </a:cubicBezTo>
                  <a:cubicBezTo>
                    <a:pt x="11109" y="21245"/>
                    <a:pt x="13300" y="20229"/>
                    <a:pt x="15491" y="19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6345367" y="1117600"/>
              <a:ext cx="147596" cy="11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45" fill="norm" stroke="1" extrusionOk="0">
                  <a:moveTo>
                    <a:pt x="10705" y="0"/>
                  </a:moveTo>
                  <a:cubicBezTo>
                    <a:pt x="7663" y="1223"/>
                    <a:pt x="4621" y="2445"/>
                    <a:pt x="2643" y="5298"/>
                  </a:cubicBezTo>
                  <a:cubicBezTo>
                    <a:pt x="666" y="8151"/>
                    <a:pt x="-247" y="12634"/>
                    <a:pt x="57" y="15691"/>
                  </a:cubicBezTo>
                  <a:cubicBezTo>
                    <a:pt x="361" y="18747"/>
                    <a:pt x="1883" y="20377"/>
                    <a:pt x="5229" y="20989"/>
                  </a:cubicBezTo>
                  <a:cubicBezTo>
                    <a:pt x="8576" y="21600"/>
                    <a:pt x="13747" y="21192"/>
                    <a:pt x="16942" y="18951"/>
                  </a:cubicBezTo>
                  <a:cubicBezTo>
                    <a:pt x="20136" y="16709"/>
                    <a:pt x="21353" y="12634"/>
                    <a:pt x="21201" y="9985"/>
                  </a:cubicBezTo>
                  <a:cubicBezTo>
                    <a:pt x="21049" y="7336"/>
                    <a:pt x="19528" y="6113"/>
                    <a:pt x="17398" y="5502"/>
                  </a:cubicBezTo>
                  <a:cubicBezTo>
                    <a:pt x="15268" y="4891"/>
                    <a:pt x="12530" y="4891"/>
                    <a:pt x="9792" y="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6578599" y="1123950"/>
              <a:ext cx="127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6594656" y="1054100"/>
              <a:ext cx="15694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7600"/>
                    <a:pt x="-1582" y="13600"/>
                    <a:pt x="1118" y="10000"/>
                  </a:cubicBezTo>
                  <a:cubicBezTo>
                    <a:pt x="3818" y="6400"/>
                    <a:pt x="11918" y="3200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6674212" y="1073150"/>
              <a:ext cx="139338" cy="14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926" y="0"/>
                  </a:moveTo>
                  <a:cubicBezTo>
                    <a:pt x="926" y="6125"/>
                    <a:pt x="926" y="12251"/>
                    <a:pt x="762" y="16119"/>
                  </a:cubicBezTo>
                  <a:cubicBezTo>
                    <a:pt x="599" y="19988"/>
                    <a:pt x="271" y="21600"/>
                    <a:pt x="108" y="21600"/>
                  </a:cubicBezTo>
                  <a:cubicBezTo>
                    <a:pt x="-56" y="21600"/>
                    <a:pt x="-56" y="19988"/>
                    <a:pt x="271" y="17570"/>
                  </a:cubicBezTo>
                  <a:cubicBezTo>
                    <a:pt x="599" y="15152"/>
                    <a:pt x="1253" y="11928"/>
                    <a:pt x="2889" y="9188"/>
                  </a:cubicBezTo>
                  <a:cubicBezTo>
                    <a:pt x="4526" y="6448"/>
                    <a:pt x="7144" y="4191"/>
                    <a:pt x="10089" y="3869"/>
                  </a:cubicBezTo>
                  <a:cubicBezTo>
                    <a:pt x="13035" y="3546"/>
                    <a:pt x="16308" y="5158"/>
                    <a:pt x="18435" y="7415"/>
                  </a:cubicBezTo>
                  <a:cubicBezTo>
                    <a:pt x="20562" y="9672"/>
                    <a:pt x="21544" y="12573"/>
                    <a:pt x="21544" y="14991"/>
                  </a:cubicBezTo>
                  <a:cubicBezTo>
                    <a:pt x="21544" y="17409"/>
                    <a:pt x="20562" y="19343"/>
                    <a:pt x="1958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7370858" y="883592"/>
              <a:ext cx="179293" cy="41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51" fill="norm" stroke="1" extrusionOk="0">
                  <a:moveTo>
                    <a:pt x="21030" y="2277"/>
                  </a:moveTo>
                  <a:cubicBezTo>
                    <a:pt x="21030" y="1723"/>
                    <a:pt x="21030" y="1169"/>
                    <a:pt x="20533" y="726"/>
                  </a:cubicBezTo>
                  <a:cubicBezTo>
                    <a:pt x="20037" y="283"/>
                    <a:pt x="19044" y="-49"/>
                    <a:pt x="17306" y="6"/>
                  </a:cubicBezTo>
                  <a:cubicBezTo>
                    <a:pt x="15568" y="62"/>
                    <a:pt x="13085" y="505"/>
                    <a:pt x="9982" y="2166"/>
                  </a:cubicBezTo>
                  <a:cubicBezTo>
                    <a:pt x="6878" y="3828"/>
                    <a:pt x="3154" y="6708"/>
                    <a:pt x="1292" y="9200"/>
                  </a:cubicBezTo>
                  <a:cubicBezTo>
                    <a:pt x="-570" y="11693"/>
                    <a:pt x="-570" y="13797"/>
                    <a:pt x="2285" y="15791"/>
                  </a:cubicBezTo>
                  <a:cubicBezTo>
                    <a:pt x="5140" y="17785"/>
                    <a:pt x="10851" y="19668"/>
                    <a:pt x="16561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7677149" y="968032"/>
              <a:ext cx="209601" cy="27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00" fill="norm" stroke="1" extrusionOk="0">
                  <a:moveTo>
                    <a:pt x="2592" y="276"/>
                  </a:moveTo>
                  <a:cubicBezTo>
                    <a:pt x="2376" y="5261"/>
                    <a:pt x="2160" y="10246"/>
                    <a:pt x="1836" y="13486"/>
                  </a:cubicBezTo>
                  <a:cubicBezTo>
                    <a:pt x="1512" y="16726"/>
                    <a:pt x="1080" y="18221"/>
                    <a:pt x="864" y="19384"/>
                  </a:cubicBezTo>
                  <a:cubicBezTo>
                    <a:pt x="648" y="20547"/>
                    <a:pt x="648" y="21378"/>
                    <a:pt x="540" y="21295"/>
                  </a:cubicBezTo>
                  <a:cubicBezTo>
                    <a:pt x="432" y="21212"/>
                    <a:pt x="216" y="20215"/>
                    <a:pt x="108" y="19218"/>
                  </a:cubicBezTo>
                  <a:cubicBezTo>
                    <a:pt x="0" y="18221"/>
                    <a:pt x="0" y="17224"/>
                    <a:pt x="0" y="16061"/>
                  </a:cubicBezTo>
                  <a:cubicBezTo>
                    <a:pt x="0" y="14898"/>
                    <a:pt x="0" y="13569"/>
                    <a:pt x="540" y="12904"/>
                  </a:cubicBezTo>
                  <a:cubicBezTo>
                    <a:pt x="1080" y="12240"/>
                    <a:pt x="2160" y="12240"/>
                    <a:pt x="3996" y="12073"/>
                  </a:cubicBezTo>
                  <a:cubicBezTo>
                    <a:pt x="5832" y="11907"/>
                    <a:pt x="8424" y="11575"/>
                    <a:pt x="11016" y="10246"/>
                  </a:cubicBezTo>
                  <a:cubicBezTo>
                    <a:pt x="13608" y="8916"/>
                    <a:pt x="16200" y="6590"/>
                    <a:pt x="18036" y="4430"/>
                  </a:cubicBezTo>
                  <a:cubicBezTo>
                    <a:pt x="19872" y="2270"/>
                    <a:pt x="20952" y="276"/>
                    <a:pt x="21276" y="27"/>
                  </a:cubicBezTo>
                  <a:cubicBezTo>
                    <a:pt x="21600" y="-222"/>
                    <a:pt x="21168" y="1273"/>
                    <a:pt x="20736" y="4098"/>
                  </a:cubicBezTo>
                  <a:cubicBezTo>
                    <a:pt x="20304" y="6923"/>
                    <a:pt x="19872" y="11076"/>
                    <a:pt x="19872" y="14150"/>
                  </a:cubicBezTo>
                  <a:cubicBezTo>
                    <a:pt x="19872" y="17224"/>
                    <a:pt x="20304" y="19218"/>
                    <a:pt x="20736" y="21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8121649" y="1111250"/>
              <a:ext cx="4699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05" y="17280"/>
                    <a:pt x="6811" y="12960"/>
                    <a:pt x="10070" y="9360"/>
                  </a:cubicBezTo>
                  <a:cubicBezTo>
                    <a:pt x="13330" y="5760"/>
                    <a:pt x="16443" y="2880"/>
                    <a:pt x="18341" y="1440"/>
                  </a:cubicBezTo>
                  <a:cubicBezTo>
                    <a:pt x="20238" y="0"/>
                    <a:pt x="2091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8472601" y="1023128"/>
              <a:ext cx="128959" cy="22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1321" fill="norm" stroke="1" extrusionOk="0">
                  <a:moveTo>
                    <a:pt x="1781" y="2981"/>
                  </a:moveTo>
                  <a:cubicBezTo>
                    <a:pt x="753" y="2166"/>
                    <a:pt x="-276" y="1351"/>
                    <a:pt x="67" y="740"/>
                  </a:cubicBezTo>
                  <a:cubicBezTo>
                    <a:pt x="410" y="129"/>
                    <a:pt x="2124" y="-279"/>
                    <a:pt x="5210" y="230"/>
                  </a:cubicBezTo>
                  <a:cubicBezTo>
                    <a:pt x="8295" y="740"/>
                    <a:pt x="12753" y="2166"/>
                    <a:pt x="16010" y="3898"/>
                  </a:cubicBezTo>
                  <a:cubicBezTo>
                    <a:pt x="19267" y="5630"/>
                    <a:pt x="21324" y="7668"/>
                    <a:pt x="20810" y="9910"/>
                  </a:cubicBezTo>
                  <a:cubicBezTo>
                    <a:pt x="20295" y="12151"/>
                    <a:pt x="17210" y="14596"/>
                    <a:pt x="14467" y="16532"/>
                  </a:cubicBezTo>
                  <a:cubicBezTo>
                    <a:pt x="11724" y="18468"/>
                    <a:pt x="9324" y="19895"/>
                    <a:pt x="6924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8971831" y="1015991"/>
              <a:ext cx="95969" cy="24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221" fill="norm" stroke="1" extrusionOk="0">
                  <a:moveTo>
                    <a:pt x="20837" y="3241"/>
                  </a:moveTo>
                  <a:cubicBezTo>
                    <a:pt x="20377" y="2341"/>
                    <a:pt x="19918" y="1441"/>
                    <a:pt x="18309" y="811"/>
                  </a:cubicBezTo>
                  <a:cubicBezTo>
                    <a:pt x="16701" y="181"/>
                    <a:pt x="13943" y="-179"/>
                    <a:pt x="10497" y="91"/>
                  </a:cubicBezTo>
                  <a:cubicBezTo>
                    <a:pt x="7050" y="361"/>
                    <a:pt x="2914" y="1261"/>
                    <a:pt x="1075" y="2611"/>
                  </a:cubicBezTo>
                  <a:cubicBezTo>
                    <a:pt x="-763" y="3961"/>
                    <a:pt x="-303" y="5761"/>
                    <a:pt x="2914" y="8011"/>
                  </a:cubicBezTo>
                  <a:cubicBezTo>
                    <a:pt x="6131" y="10261"/>
                    <a:pt x="12105" y="12961"/>
                    <a:pt x="15322" y="14761"/>
                  </a:cubicBezTo>
                  <a:cubicBezTo>
                    <a:pt x="18539" y="16561"/>
                    <a:pt x="18999" y="17461"/>
                    <a:pt x="17390" y="18451"/>
                  </a:cubicBezTo>
                  <a:cubicBezTo>
                    <a:pt x="15782" y="19441"/>
                    <a:pt x="12105" y="20521"/>
                    <a:pt x="9118" y="20971"/>
                  </a:cubicBezTo>
                  <a:cubicBezTo>
                    <a:pt x="6131" y="21421"/>
                    <a:pt x="3833" y="21241"/>
                    <a:pt x="2454" y="20611"/>
                  </a:cubicBezTo>
                  <a:cubicBezTo>
                    <a:pt x="1075" y="19981"/>
                    <a:pt x="616" y="18901"/>
                    <a:pt x="156" y="17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9128389" y="1085850"/>
              <a:ext cx="148962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2244" y="0"/>
                  </a:moveTo>
                  <a:cubicBezTo>
                    <a:pt x="1331" y="2571"/>
                    <a:pt x="418" y="5143"/>
                    <a:pt x="114" y="7714"/>
                  </a:cubicBezTo>
                  <a:cubicBezTo>
                    <a:pt x="-190" y="10286"/>
                    <a:pt x="114" y="12857"/>
                    <a:pt x="1027" y="14143"/>
                  </a:cubicBezTo>
                  <a:cubicBezTo>
                    <a:pt x="1940" y="15429"/>
                    <a:pt x="3461" y="15429"/>
                    <a:pt x="5134" y="14914"/>
                  </a:cubicBezTo>
                  <a:cubicBezTo>
                    <a:pt x="6807" y="14400"/>
                    <a:pt x="8633" y="13371"/>
                    <a:pt x="10154" y="12086"/>
                  </a:cubicBezTo>
                  <a:cubicBezTo>
                    <a:pt x="11675" y="10800"/>
                    <a:pt x="12892" y="9257"/>
                    <a:pt x="13804" y="10029"/>
                  </a:cubicBezTo>
                  <a:cubicBezTo>
                    <a:pt x="14717" y="10800"/>
                    <a:pt x="15325" y="13886"/>
                    <a:pt x="16542" y="16200"/>
                  </a:cubicBezTo>
                  <a:cubicBezTo>
                    <a:pt x="17759" y="18514"/>
                    <a:pt x="19585" y="20057"/>
                    <a:pt x="214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9330393" y="1074974"/>
              <a:ext cx="86657" cy="12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941" fill="norm" stroke="1" extrusionOk="0">
                  <a:moveTo>
                    <a:pt x="21055" y="757"/>
                  </a:moveTo>
                  <a:cubicBezTo>
                    <a:pt x="18484" y="49"/>
                    <a:pt x="15912" y="-659"/>
                    <a:pt x="12312" y="1111"/>
                  </a:cubicBezTo>
                  <a:cubicBezTo>
                    <a:pt x="8712" y="2882"/>
                    <a:pt x="4084" y="7131"/>
                    <a:pt x="1769" y="10318"/>
                  </a:cubicBezTo>
                  <a:cubicBezTo>
                    <a:pt x="-545" y="13505"/>
                    <a:pt x="-545" y="15630"/>
                    <a:pt x="1512" y="17223"/>
                  </a:cubicBezTo>
                  <a:cubicBezTo>
                    <a:pt x="3569" y="18816"/>
                    <a:pt x="7684" y="19879"/>
                    <a:pt x="11798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9481771" y="1083733"/>
              <a:ext cx="49580" cy="11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192" fill="norm" stroke="1" extrusionOk="0">
                  <a:moveTo>
                    <a:pt x="21081" y="407"/>
                  </a:moveTo>
                  <a:cubicBezTo>
                    <a:pt x="16581" y="0"/>
                    <a:pt x="12081" y="-408"/>
                    <a:pt x="8481" y="815"/>
                  </a:cubicBezTo>
                  <a:cubicBezTo>
                    <a:pt x="4881" y="2037"/>
                    <a:pt x="2181" y="4890"/>
                    <a:pt x="831" y="7947"/>
                  </a:cubicBezTo>
                  <a:cubicBezTo>
                    <a:pt x="-519" y="11003"/>
                    <a:pt x="-519" y="14264"/>
                    <a:pt x="3081" y="16505"/>
                  </a:cubicBezTo>
                  <a:cubicBezTo>
                    <a:pt x="6681" y="18747"/>
                    <a:pt x="13881" y="19969"/>
                    <a:pt x="21081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9579690" y="1045633"/>
              <a:ext cx="318226" cy="198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373" fill="norm" stroke="1" extrusionOk="0">
                  <a:moveTo>
                    <a:pt x="1435" y="9095"/>
                  </a:moveTo>
                  <a:cubicBezTo>
                    <a:pt x="2141" y="8868"/>
                    <a:pt x="2847" y="8640"/>
                    <a:pt x="3482" y="7731"/>
                  </a:cubicBezTo>
                  <a:cubicBezTo>
                    <a:pt x="4117" y="6821"/>
                    <a:pt x="4682" y="5230"/>
                    <a:pt x="4611" y="4434"/>
                  </a:cubicBezTo>
                  <a:cubicBezTo>
                    <a:pt x="4541" y="3638"/>
                    <a:pt x="3835" y="3638"/>
                    <a:pt x="2988" y="4548"/>
                  </a:cubicBezTo>
                  <a:cubicBezTo>
                    <a:pt x="2141" y="5457"/>
                    <a:pt x="1153" y="7276"/>
                    <a:pt x="588" y="8754"/>
                  </a:cubicBezTo>
                  <a:cubicBezTo>
                    <a:pt x="23" y="10232"/>
                    <a:pt x="-118" y="11369"/>
                    <a:pt x="94" y="12278"/>
                  </a:cubicBezTo>
                  <a:cubicBezTo>
                    <a:pt x="306" y="13188"/>
                    <a:pt x="870" y="13870"/>
                    <a:pt x="2070" y="13870"/>
                  </a:cubicBezTo>
                  <a:cubicBezTo>
                    <a:pt x="3270" y="13870"/>
                    <a:pt x="5106" y="13188"/>
                    <a:pt x="6870" y="11596"/>
                  </a:cubicBezTo>
                  <a:cubicBezTo>
                    <a:pt x="8635" y="10005"/>
                    <a:pt x="10329" y="7504"/>
                    <a:pt x="11317" y="5685"/>
                  </a:cubicBezTo>
                  <a:cubicBezTo>
                    <a:pt x="12306" y="3866"/>
                    <a:pt x="12588" y="2729"/>
                    <a:pt x="12800" y="2729"/>
                  </a:cubicBezTo>
                  <a:cubicBezTo>
                    <a:pt x="13011" y="2729"/>
                    <a:pt x="13153" y="3866"/>
                    <a:pt x="13364" y="5571"/>
                  </a:cubicBezTo>
                  <a:cubicBezTo>
                    <a:pt x="13576" y="7276"/>
                    <a:pt x="13858" y="9550"/>
                    <a:pt x="13929" y="11369"/>
                  </a:cubicBezTo>
                  <a:cubicBezTo>
                    <a:pt x="14000" y="13188"/>
                    <a:pt x="13858" y="14552"/>
                    <a:pt x="13435" y="15461"/>
                  </a:cubicBezTo>
                  <a:cubicBezTo>
                    <a:pt x="13011" y="16371"/>
                    <a:pt x="12306" y="16826"/>
                    <a:pt x="12023" y="16485"/>
                  </a:cubicBezTo>
                  <a:cubicBezTo>
                    <a:pt x="11741" y="16144"/>
                    <a:pt x="11882" y="15007"/>
                    <a:pt x="12800" y="13301"/>
                  </a:cubicBezTo>
                  <a:cubicBezTo>
                    <a:pt x="13717" y="11596"/>
                    <a:pt x="15411" y="9322"/>
                    <a:pt x="16541" y="7845"/>
                  </a:cubicBezTo>
                  <a:cubicBezTo>
                    <a:pt x="17670" y="6367"/>
                    <a:pt x="18235" y="5685"/>
                    <a:pt x="18941" y="4548"/>
                  </a:cubicBezTo>
                  <a:cubicBezTo>
                    <a:pt x="19647" y="3411"/>
                    <a:pt x="20494" y="1819"/>
                    <a:pt x="20564" y="910"/>
                  </a:cubicBezTo>
                  <a:cubicBezTo>
                    <a:pt x="20635" y="0"/>
                    <a:pt x="19929" y="-227"/>
                    <a:pt x="19435" y="228"/>
                  </a:cubicBezTo>
                  <a:cubicBezTo>
                    <a:pt x="18941" y="682"/>
                    <a:pt x="18658" y="1819"/>
                    <a:pt x="18941" y="3638"/>
                  </a:cubicBezTo>
                  <a:cubicBezTo>
                    <a:pt x="19223" y="5457"/>
                    <a:pt x="20070" y="7958"/>
                    <a:pt x="20635" y="10346"/>
                  </a:cubicBezTo>
                  <a:cubicBezTo>
                    <a:pt x="21200" y="12733"/>
                    <a:pt x="21482" y="15007"/>
                    <a:pt x="20917" y="16826"/>
                  </a:cubicBezTo>
                  <a:cubicBezTo>
                    <a:pt x="20353" y="18645"/>
                    <a:pt x="18941" y="20009"/>
                    <a:pt x="17529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10185399" y="1219200"/>
              <a:ext cx="825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5400"/>
                    <a:pt x="13846" y="10800"/>
                    <a:pt x="10246" y="14400"/>
                  </a:cubicBezTo>
                  <a:cubicBezTo>
                    <a:pt x="6646" y="18000"/>
                    <a:pt x="3323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10871199" y="996950"/>
              <a:ext cx="1270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725"/>
                    <a:pt x="7200" y="9450"/>
                    <a:pt x="3600" y="13050"/>
                  </a:cubicBezTo>
                  <a:cubicBezTo>
                    <a:pt x="0" y="16650"/>
                    <a:pt x="0" y="191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10718799" y="946150"/>
              <a:ext cx="31115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" y="19482"/>
                    <a:pt x="294" y="17365"/>
                    <a:pt x="1176" y="15247"/>
                  </a:cubicBezTo>
                  <a:cubicBezTo>
                    <a:pt x="2057" y="13129"/>
                    <a:pt x="3673" y="11012"/>
                    <a:pt x="7200" y="8471"/>
                  </a:cubicBezTo>
                  <a:cubicBezTo>
                    <a:pt x="10727" y="5929"/>
                    <a:pt x="16163" y="29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11123083" y="1027478"/>
              <a:ext cx="369328" cy="140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64" fill="norm" stroke="1" extrusionOk="0">
                  <a:moveTo>
                    <a:pt x="1234" y="12760"/>
                  </a:moveTo>
                  <a:cubicBezTo>
                    <a:pt x="617" y="13082"/>
                    <a:pt x="0" y="13404"/>
                    <a:pt x="0" y="13565"/>
                  </a:cubicBezTo>
                  <a:cubicBezTo>
                    <a:pt x="0" y="13727"/>
                    <a:pt x="617" y="13727"/>
                    <a:pt x="2777" y="13404"/>
                  </a:cubicBezTo>
                  <a:cubicBezTo>
                    <a:pt x="4937" y="13082"/>
                    <a:pt x="8640" y="12437"/>
                    <a:pt x="11602" y="11954"/>
                  </a:cubicBezTo>
                  <a:cubicBezTo>
                    <a:pt x="14565" y="11470"/>
                    <a:pt x="16786" y="11148"/>
                    <a:pt x="18267" y="10986"/>
                  </a:cubicBezTo>
                  <a:cubicBezTo>
                    <a:pt x="19749" y="10825"/>
                    <a:pt x="20489" y="10825"/>
                    <a:pt x="20613" y="10180"/>
                  </a:cubicBezTo>
                  <a:cubicBezTo>
                    <a:pt x="20736" y="9536"/>
                    <a:pt x="20242" y="8246"/>
                    <a:pt x="19687" y="7118"/>
                  </a:cubicBezTo>
                  <a:cubicBezTo>
                    <a:pt x="19131" y="5989"/>
                    <a:pt x="18514" y="5022"/>
                    <a:pt x="17959" y="4055"/>
                  </a:cubicBezTo>
                  <a:cubicBezTo>
                    <a:pt x="17403" y="3088"/>
                    <a:pt x="16910" y="2121"/>
                    <a:pt x="16971" y="1315"/>
                  </a:cubicBezTo>
                  <a:cubicBezTo>
                    <a:pt x="17033" y="509"/>
                    <a:pt x="17650" y="-136"/>
                    <a:pt x="18329" y="25"/>
                  </a:cubicBezTo>
                  <a:cubicBezTo>
                    <a:pt x="19008" y="186"/>
                    <a:pt x="19749" y="1154"/>
                    <a:pt x="20304" y="2282"/>
                  </a:cubicBezTo>
                  <a:cubicBezTo>
                    <a:pt x="20859" y="3410"/>
                    <a:pt x="21230" y="4700"/>
                    <a:pt x="21415" y="6151"/>
                  </a:cubicBezTo>
                  <a:cubicBezTo>
                    <a:pt x="21600" y="7601"/>
                    <a:pt x="21600" y="9213"/>
                    <a:pt x="21230" y="11309"/>
                  </a:cubicBezTo>
                  <a:cubicBezTo>
                    <a:pt x="20859" y="13404"/>
                    <a:pt x="20119" y="15983"/>
                    <a:pt x="19687" y="17757"/>
                  </a:cubicBezTo>
                  <a:cubicBezTo>
                    <a:pt x="19255" y="19530"/>
                    <a:pt x="19131" y="20497"/>
                    <a:pt x="19008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11677649" y="872685"/>
              <a:ext cx="133351" cy="31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21600" y="5710"/>
                  </a:moveTo>
                  <a:cubicBezTo>
                    <a:pt x="21600" y="5009"/>
                    <a:pt x="21600" y="4307"/>
                    <a:pt x="21257" y="3325"/>
                  </a:cubicBezTo>
                  <a:cubicBezTo>
                    <a:pt x="20914" y="2344"/>
                    <a:pt x="20229" y="1081"/>
                    <a:pt x="19029" y="450"/>
                  </a:cubicBezTo>
                  <a:cubicBezTo>
                    <a:pt x="17829" y="-181"/>
                    <a:pt x="16114" y="-181"/>
                    <a:pt x="13886" y="661"/>
                  </a:cubicBezTo>
                  <a:cubicBezTo>
                    <a:pt x="11657" y="1502"/>
                    <a:pt x="8914" y="3185"/>
                    <a:pt x="7200" y="5780"/>
                  </a:cubicBezTo>
                  <a:cubicBezTo>
                    <a:pt x="5486" y="8375"/>
                    <a:pt x="4800" y="11881"/>
                    <a:pt x="4629" y="14055"/>
                  </a:cubicBezTo>
                  <a:cubicBezTo>
                    <a:pt x="4457" y="16229"/>
                    <a:pt x="4800" y="17071"/>
                    <a:pt x="4971" y="18123"/>
                  </a:cubicBezTo>
                  <a:cubicBezTo>
                    <a:pt x="5143" y="19175"/>
                    <a:pt x="5143" y="20437"/>
                    <a:pt x="4286" y="20928"/>
                  </a:cubicBezTo>
                  <a:cubicBezTo>
                    <a:pt x="3429" y="21419"/>
                    <a:pt x="1714" y="21138"/>
                    <a:pt x="0" y="20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11614149" y="1085280"/>
              <a:ext cx="215901" cy="1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1" fill="norm" stroke="1" extrusionOk="0">
                  <a:moveTo>
                    <a:pt x="0" y="20021"/>
                  </a:moveTo>
                  <a:cubicBezTo>
                    <a:pt x="635" y="11381"/>
                    <a:pt x="1271" y="2741"/>
                    <a:pt x="4235" y="581"/>
                  </a:cubicBezTo>
                  <a:cubicBezTo>
                    <a:pt x="7200" y="-1579"/>
                    <a:pt x="12494" y="2741"/>
                    <a:pt x="15776" y="5981"/>
                  </a:cubicBezTo>
                  <a:cubicBezTo>
                    <a:pt x="19059" y="9221"/>
                    <a:pt x="20329" y="11381"/>
                    <a:pt x="21600" y="13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11813923" y="1085799"/>
              <a:ext cx="124078" cy="8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10" fill="norm" stroke="1" extrusionOk="0">
                  <a:moveTo>
                    <a:pt x="15968" y="1519"/>
                  </a:moveTo>
                  <a:cubicBezTo>
                    <a:pt x="14138" y="515"/>
                    <a:pt x="12307" y="-490"/>
                    <a:pt x="9928" y="263"/>
                  </a:cubicBezTo>
                  <a:cubicBezTo>
                    <a:pt x="7548" y="1017"/>
                    <a:pt x="4619" y="3529"/>
                    <a:pt x="2789" y="6040"/>
                  </a:cubicBezTo>
                  <a:cubicBezTo>
                    <a:pt x="958" y="8552"/>
                    <a:pt x="226" y="11063"/>
                    <a:pt x="43" y="13575"/>
                  </a:cubicBezTo>
                  <a:cubicBezTo>
                    <a:pt x="-140" y="16087"/>
                    <a:pt x="226" y="18598"/>
                    <a:pt x="1691" y="19603"/>
                  </a:cubicBezTo>
                  <a:cubicBezTo>
                    <a:pt x="3155" y="20608"/>
                    <a:pt x="5718" y="20105"/>
                    <a:pt x="7914" y="19101"/>
                  </a:cubicBezTo>
                  <a:cubicBezTo>
                    <a:pt x="10111" y="18096"/>
                    <a:pt x="11941" y="16589"/>
                    <a:pt x="13772" y="14329"/>
                  </a:cubicBezTo>
                  <a:cubicBezTo>
                    <a:pt x="15602" y="12068"/>
                    <a:pt x="17433" y="9054"/>
                    <a:pt x="17982" y="9305"/>
                  </a:cubicBezTo>
                  <a:cubicBezTo>
                    <a:pt x="18531" y="9557"/>
                    <a:pt x="17799" y="13073"/>
                    <a:pt x="18165" y="15584"/>
                  </a:cubicBezTo>
                  <a:cubicBezTo>
                    <a:pt x="18531" y="18096"/>
                    <a:pt x="19996" y="19603"/>
                    <a:pt x="21460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12001499" y="1155700"/>
              <a:ext cx="63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12128499" y="946150"/>
              <a:ext cx="31751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383"/>
                    <a:pt x="10080" y="8765"/>
                    <a:pt x="6480" y="12365"/>
                  </a:cubicBezTo>
                  <a:cubicBezTo>
                    <a:pt x="2880" y="15965"/>
                    <a:pt x="1440" y="187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12037337" y="1051848"/>
              <a:ext cx="65763" cy="2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0156" fill="norm" stroke="1" extrusionOk="0">
                  <a:moveTo>
                    <a:pt x="722" y="20156"/>
                  </a:moveTo>
                  <a:cubicBezTo>
                    <a:pt x="47" y="12442"/>
                    <a:pt x="-628" y="4727"/>
                    <a:pt x="1059" y="1642"/>
                  </a:cubicBezTo>
                  <a:cubicBezTo>
                    <a:pt x="2747" y="-1444"/>
                    <a:pt x="6797" y="99"/>
                    <a:pt x="10510" y="3956"/>
                  </a:cubicBezTo>
                  <a:cubicBezTo>
                    <a:pt x="14222" y="7813"/>
                    <a:pt x="17597" y="13985"/>
                    <a:pt x="20972" y="20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12199358" y="1092200"/>
              <a:ext cx="132343" cy="11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45" fill="norm" stroke="1" extrusionOk="0">
                  <a:moveTo>
                    <a:pt x="2923" y="0"/>
                  </a:moveTo>
                  <a:cubicBezTo>
                    <a:pt x="1894" y="4483"/>
                    <a:pt x="866" y="8966"/>
                    <a:pt x="351" y="12226"/>
                  </a:cubicBezTo>
                  <a:cubicBezTo>
                    <a:pt x="-163" y="15487"/>
                    <a:pt x="-163" y="17525"/>
                    <a:pt x="694" y="18951"/>
                  </a:cubicBezTo>
                  <a:cubicBezTo>
                    <a:pt x="1551" y="20377"/>
                    <a:pt x="3266" y="21192"/>
                    <a:pt x="4980" y="21396"/>
                  </a:cubicBezTo>
                  <a:cubicBezTo>
                    <a:pt x="6694" y="21600"/>
                    <a:pt x="8408" y="21192"/>
                    <a:pt x="9951" y="19766"/>
                  </a:cubicBezTo>
                  <a:cubicBezTo>
                    <a:pt x="11494" y="18340"/>
                    <a:pt x="12866" y="15894"/>
                    <a:pt x="14751" y="15283"/>
                  </a:cubicBezTo>
                  <a:cubicBezTo>
                    <a:pt x="16637" y="14672"/>
                    <a:pt x="19037" y="15894"/>
                    <a:pt x="21437" y="17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12376149" y="1112953"/>
              <a:ext cx="165101" cy="10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930"/>
                  </a:moveTo>
                  <a:cubicBezTo>
                    <a:pt x="277" y="5165"/>
                    <a:pt x="554" y="9400"/>
                    <a:pt x="554" y="12577"/>
                  </a:cubicBezTo>
                  <a:cubicBezTo>
                    <a:pt x="554" y="15753"/>
                    <a:pt x="277" y="17871"/>
                    <a:pt x="415" y="17659"/>
                  </a:cubicBezTo>
                  <a:cubicBezTo>
                    <a:pt x="554" y="17447"/>
                    <a:pt x="1108" y="14906"/>
                    <a:pt x="1938" y="12788"/>
                  </a:cubicBezTo>
                  <a:cubicBezTo>
                    <a:pt x="2769" y="10671"/>
                    <a:pt x="3877" y="8977"/>
                    <a:pt x="4985" y="7494"/>
                  </a:cubicBezTo>
                  <a:cubicBezTo>
                    <a:pt x="6092" y="6012"/>
                    <a:pt x="7200" y="4741"/>
                    <a:pt x="8308" y="4741"/>
                  </a:cubicBezTo>
                  <a:cubicBezTo>
                    <a:pt x="9415" y="4741"/>
                    <a:pt x="10523" y="6012"/>
                    <a:pt x="11769" y="6647"/>
                  </a:cubicBezTo>
                  <a:cubicBezTo>
                    <a:pt x="13015" y="7283"/>
                    <a:pt x="14400" y="7283"/>
                    <a:pt x="15646" y="6435"/>
                  </a:cubicBezTo>
                  <a:cubicBezTo>
                    <a:pt x="16892" y="5588"/>
                    <a:pt x="18000" y="3894"/>
                    <a:pt x="18000" y="2412"/>
                  </a:cubicBezTo>
                  <a:cubicBezTo>
                    <a:pt x="18000" y="930"/>
                    <a:pt x="16892" y="-341"/>
                    <a:pt x="15646" y="83"/>
                  </a:cubicBezTo>
                  <a:cubicBezTo>
                    <a:pt x="14400" y="506"/>
                    <a:pt x="13015" y="2624"/>
                    <a:pt x="12185" y="4741"/>
                  </a:cubicBezTo>
                  <a:cubicBezTo>
                    <a:pt x="11354" y="6859"/>
                    <a:pt x="11077" y="8977"/>
                    <a:pt x="12738" y="11730"/>
                  </a:cubicBezTo>
                  <a:cubicBezTo>
                    <a:pt x="14400" y="14483"/>
                    <a:pt x="18000" y="17871"/>
                    <a:pt x="21600" y="2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12496799" y="1028700"/>
              <a:ext cx="141442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19059" y="0"/>
                  </a:moveTo>
                  <a:cubicBezTo>
                    <a:pt x="20329" y="2720"/>
                    <a:pt x="21600" y="5440"/>
                    <a:pt x="21124" y="8240"/>
                  </a:cubicBezTo>
                  <a:cubicBezTo>
                    <a:pt x="20647" y="11040"/>
                    <a:pt x="18424" y="13920"/>
                    <a:pt x="14612" y="16160"/>
                  </a:cubicBezTo>
                  <a:cubicBezTo>
                    <a:pt x="10800" y="18400"/>
                    <a:pt x="54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8305799" y="1511300"/>
              <a:ext cx="1905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850"/>
                    <a:pt x="4800" y="11700"/>
                    <a:pt x="6000" y="15188"/>
                  </a:cubicBezTo>
                  <a:cubicBezTo>
                    <a:pt x="7200" y="18675"/>
                    <a:pt x="7200" y="19800"/>
                    <a:pt x="9600" y="20475"/>
                  </a:cubicBezTo>
                  <a:cubicBezTo>
                    <a:pt x="12000" y="21150"/>
                    <a:pt x="16800" y="213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11099535" y="1501638"/>
              <a:ext cx="171716" cy="19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0341" fill="norm" stroke="1" extrusionOk="0">
                  <a:moveTo>
                    <a:pt x="21112" y="3578"/>
                  </a:moveTo>
                  <a:cubicBezTo>
                    <a:pt x="20852" y="2498"/>
                    <a:pt x="20592" y="1418"/>
                    <a:pt x="18770" y="662"/>
                  </a:cubicBezTo>
                  <a:cubicBezTo>
                    <a:pt x="16948" y="-94"/>
                    <a:pt x="13565" y="-526"/>
                    <a:pt x="10182" y="1202"/>
                  </a:cubicBezTo>
                  <a:cubicBezTo>
                    <a:pt x="6799" y="2930"/>
                    <a:pt x="3416" y="6818"/>
                    <a:pt x="1594" y="10058"/>
                  </a:cubicBezTo>
                  <a:cubicBezTo>
                    <a:pt x="-228" y="13298"/>
                    <a:pt x="-488" y="15890"/>
                    <a:pt x="813" y="17834"/>
                  </a:cubicBezTo>
                  <a:cubicBezTo>
                    <a:pt x="2114" y="19778"/>
                    <a:pt x="4977" y="21074"/>
                    <a:pt x="8490" y="19886"/>
                  </a:cubicBezTo>
                  <a:cubicBezTo>
                    <a:pt x="12004" y="18698"/>
                    <a:pt x="16167" y="15026"/>
                    <a:pt x="17729" y="11786"/>
                  </a:cubicBezTo>
                  <a:cubicBezTo>
                    <a:pt x="19290" y="8546"/>
                    <a:pt x="18249" y="5738"/>
                    <a:pt x="16037" y="4010"/>
                  </a:cubicBezTo>
                  <a:cubicBezTo>
                    <a:pt x="13825" y="2282"/>
                    <a:pt x="10442" y="1634"/>
                    <a:pt x="7059" y="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5003799" y="1505375"/>
              <a:ext cx="1492251" cy="9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21504"/>
                  </a:moveTo>
                  <a:cubicBezTo>
                    <a:pt x="766" y="21024"/>
                    <a:pt x="1532" y="20544"/>
                    <a:pt x="2451" y="18864"/>
                  </a:cubicBezTo>
                  <a:cubicBezTo>
                    <a:pt x="3370" y="17184"/>
                    <a:pt x="4443" y="14304"/>
                    <a:pt x="5515" y="11904"/>
                  </a:cubicBezTo>
                  <a:cubicBezTo>
                    <a:pt x="6587" y="9504"/>
                    <a:pt x="7660" y="7584"/>
                    <a:pt x="8839" y="5904"/>
                  </a:cubicBezTo>
                  <a:cubicBezTo>
                    <a:pt x="10019" y="4224"/>
                    <a:pt x="11306" y="2784"/>
                    <a:pt x="12546" y="1824"/>
                  </a:cubicBezTo>
                  <a:cubicBezTo>
                    <a:pt x="13787" y="864"/>
                    <a:pt x="14982" y="384"/>
                    <a:pt x="16223" y="144"/>
                  </a:cubicBezTo>
                  <a:cubicBezTo>
                    <a:pt x="17464" y="-96"/>
                    <a:pt x="18751" y="-96"/>
                    <a:pt x="19654" y="624"/>
                  </a:cubicBezTo>
                  <a:cubicBezTo>
                    <a:pt x="20558" y="1344"/>
                    <a:pt x="21079" y="2784"/>
                    <a:pt x="21600" y="4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5111749" y="1657350"/>
              <a:ext cx="15113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8900"/>
                    <a:pt x="1271" y="16200"/>
                    <a:pt x="2178" y="13725"/>
                  </a:cubicBezTo>
                  <a:cubicBezTo>
                    <a:pt x="3086" y="11250"/>
                    <a:pt x="4266" y="9000"/>
                    <a:pt x="5461" y="6975"/>
                  </a:cubicBezTo>
                  <a:cubicBezTo>
                    <a:pt x="6655" y="4950"/>
                    <a:pt x="7866" y="3150"/>
                    <a:pt x="8985" y="2025"/>
                  </a:cubicBezTo>
                  <a:cubicBezTo>
                    <a:pt x="10104" y="900"/>
                    <a:pt x="11133" y="450"/>
                    <a:pt x="12297" y="225"/>
                  </a:cubicBezTo>
                  <a:cubicBezTo>
                    <a:pt x="13462" y="0"/>
                    <a:pt x="14763" y="0"/>
                    <a:pt x="16064" y="0"/>
                  </a:cubicBezTo>
                  <a:cubicBezTo>
                    <a:pt x="17365" y="0"/>
                    <a:pt x="18666" y="0"/>
                    <a:pt x="19588" y="450"/>
                  </a:cubicBezTo>
                  <a:cubicBezTo>
                    <a:pt x="20511" y="900"/>
                    <a:pt x="21055" y="1800"/>
                    <a:pt x="21600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5288993" y="2012346"/>
              <a:ext cx="165657" cy="32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246" fill="norm" stroke="1" extrusionOk="0">
                  <a:moveTo>
                    <a:pt x="4993" y="8294"/>
                  </a:moveTo>
                  <a:cubicBezTo>
                    <a:pt x="4446" y="12284"/>
                    <a:pt x="3899" y="16274"/>
                    <a:pt x="3216" y="18544"/>
                  </a:cubicBezTo>
                  <a:cubicBezTo>
                    <a:pt x="2532" y="20814"/>
                    <a:pt x="1712" y="21364"/>
                    <a:pt x="1028" y="21226"/>
                  </a:cubicBezTo>
                  <a:cubicBezTo>
                    <a:pt x="345" y="21089"/>
                    <a:pt x="-202" y="20263"/>
                    <a:pt x="71" y="17649"/>
                  </a:cubicBezTo>
                  <a:cubicBezTo>
                    <a:pt x="345" y="15035"/>
                    <a:pt x="1439" y="10633"/>
                    <a:pt x="3626" y="7400"/>
                  </a:cubicBezTo>
                  <a:cubicBezTo>
                    <a:pt x="5813" y="4167"/>
                    <a:pt x="9094" y="2103"/>
                    <a:pt x="11418" y="1002"/>
                  </a:cubicBezTo>
                  <a:cubicBezTo>
                    <a:pt x="13742" y="-98"/>
                    <a:pt x="15109" y="-236"/>
                    <a:pt x="16613" y="314"/>
                  </a:cubicBezTo>
                  <a:cubicBezTo>
                    <a:pt x="18117" y="865"/>
                    <a:pt x="19757" y="2103"/>
                    <a:pt x="19211" y="3823"/>
                  </a:cubicBezTo>
                  <a:cubicBezTo>
                    <a:pt x="18664" y="5542"/>
                    <a:pt x="15930" y="7744"/>
                    <a:pt x="13469" y="8982"/>
                  </a:cubicBezTo>
                  <a:cubicBezTo>
                    <a:pt x="11008" y="10220"/>
                    <a:pt x="8821" y="10495"/>
                    <a:pt x="8001" y="10977"/>
                  </a:cubicBezTo>
                  <a:cubicBezTo>
                    <a:pt x="7180" y="11458"/>
                    <a:pt x="7727" y="12146"/>
                    <a:pt x="9641" y="13522"/>
                  </a:cubicBezTo>
                  <a:cubicBezTo>
                    <a:pt x="11555" y="14898"/>
                    <a:pt x="14836" y="16961"/>
                    <a:pt x="17023" y="18200"/>
                  </a:cubicBezTo>
                  <a:cubicBezTo>
                    <a:pt x="19211" y="19438"/>
                    <a:pt x="20304" y="19851"/>
                    <a:pt x="21398" y="20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5568949" y="2063750"/>
              <a:ext cx="184151" cy="23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7521"/>
                  </a:moveTo>
                  <a:cubicBezTo>
                    <a:pt x="248" y="10993"/>
                    <a:pt x="497" y="14464"/>
                    <a:pt x="621" y="16971"/>
                  </a:cubicBezTo>
                  <a:cubicBezTo>
                    <a:pt x="745" y="19479"/>
                    <a:pt x="745" y="21021"/>
                    <a:pt x="621" y="21311"/>
                  </a:cubicBezTo>
                  <a:cubicBezTo>
                    <a:pt x="497" y="21600"/>
                    <a:pt x="248" y="20636"/>
                    <a:pt x="248" y="17550"/>
                  </a:cubicBezTo>
                  <a:cubicBezTo>
                    <a:pt x="248" y="14464"/>
                    <a:pt x="497" y="9257"/>
                    <a:pt x="993" y="6268"/>
                  </a:cubicBezTo>
                  <a:cubicBezTo>
                    <a:pt x="1490" y="3279"/>
                    <a:pt x="2234" y="2507"/>
                    <a:pt x="2979" y="2796"/>
                  </a:cubicBezTo>
                  <a:cubicBezTo>
                    <a:pt x="3724" y="3086"/>
                    <a:pt x="4469" y="4436"/>
                    <a:pt x="5710" y="6654"/>
                  </a:cubicBezTo>
                  <a:cubicBezTo>
                    <a:pt x="6952" y="8871"/>
                    <a:pt x="8690" y="11957"/>
                    <a:pt x="10055" y="13886"/>
                  </a:cubicBezTo>
                  <a:cubicBezTo>
                    <a:pt x="11421" y="15814"/>
                    <a:pt x="12414" y="16586"/>
                    <a:pt x="14028" y="16489"/>
                  </a:cubicBezTo>
                  <a:cubicBezTo>
                    <a:pt x="15641" y="16393"/>
                    <a:pt x="17876" y="15429"/>
                    <a:pt x="19241" y="12536"/>
                  </a:cubicBezTo>
                  <a:cubicBezTo>
                    <a:pt x="20607" y="9643"/>
                    <a:pt x="21103" y="482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5877983" y="2015600"/>
              <a:ext cx="123194" cy="26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286" fill="norm" stroke="1" extrusionOk="0">
                  <a:moveTo>
                    <a:pt x="2520" y="2804"/>
                  </a:moveTo>
                  <a:cubicBezTo>
                    <a:pt x="2160" y="7325"/>
                    <a:pt x="1800" y="11846"/>
                    <a:pt x="1620" y="14609"/>
                  </a:cubicBezTo>
                  <a:cubicBezTo>
                    <a:pt x="1440" y="17371"/>
                    <a:pt x="1440" y="18376"/>
                    <a:pt x="1080" y="18460"/>
                  </a:cubicBezTo>
                  <a:cubicBezTo>
                    <a:pt x="720" y="18543"/>
                    <a:pt x="0" y="17706"/>
                    <a:pt x="0" y="14943"/>
                  </a:cubicBezTo>
                  <a:cubicBezTo>
                    <a:pt x="0" y="12181"/>
                    <a:pt x="720" y="7492"/>
                    <a:pt x="1620" y="4646"/>
                  </a:cubicBezTo>
                  <a:cubicBezTo>
                    <a:pt x="2520" y="1799"/>
                    <a:pt x="3600" y="795"/>
                    <a:pt x="5040" y="292"/>
                  </a:cubicBezTo>
                  <a:cubicBezTo>
                    <a:pt x="6480" y="-210"/>
                    <a:pt x="8280" y="-210"/>
                    <a:pt x="11160" y="1464"/>
                  </a:cubicBezTo>
                  <a:cubicBezTo>
                    <a:pt x="14040" y="3139"/>
                    <a:pt x="18000" y="6488"/>
                    <a:pt x="19800" y="9669"/>
                  </a:cubicBezTo>
                  <a:cubicBezTo>
                    <a:pt x="21600" y="12850"/>
                    <a:pt x="21240" y="15864"/>
                    <a:pt x="19080" y="17790"/>
                  </a:cubicBezTo>
                  <a:cubicBezTo>
                    <a:pt x="16920" y="19716"/>
                    <a:pt x="12960" y="20553"/>
                    <a:pt x="9900" y="20971"/>
                  </a:cubicBezTo>
                  <a:cubicBezTo>
                    <a:pt x="6840" y="21390"/>
                    <a:pt x="4680" y="21390"/>
                    <a:pt x="3420" y="20971"/>
                  </a:cubicBezTo>
                  <a:cubicBezTo>
                    <a:pt x="2160" y="20553"/>
                    <a:pt x="1800" y="19716"/>
                    <a:pt x="2520" y="18878"/>
                  </a:cubicBezTo>
                  <a:cubicBezTo>
                    <a:pt x="3240" y="18041"/>
                    <a:pt x="5040" y="17204"/>
                    <a:pt x="6840" y="16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6143136" y="1976551"/>
              <a:ext cx="117965" cy="322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487" fill="norm" stroke="1" extrusionOk="0">
                  <a:moveTo>
                    <a:pt x="21119" y="734"/>
                  </a:moveTo>
                  <a:cubicBezTo>
                    <a:pt x="19603" y="311"/>
                    <a:pt x="18087" y="-113"/>
                    <a:pt x="15814" y="28"/>
                  </a:cubicBezTo>
                  <a:cubicBezTo>
                    <a:pt x="13540" y="169"/>
                    <a:pt x="10508" y="875"/>
                    <a:pt x="7287" y="2852"/>
                  </a:cubicBezTo>
                  <a:cubicBezTo>
                    <a:pt x="4066" y="4828"/>
                    <a:pt x="656" y="8075"/>
                    <a:pt x="87" y="11252"/>
                  </a:cubicBezTo>
                  <a:cubicBezTo>
                    <a:pt x="-481" y="14428"/>
                    <a:pt x="1793" y="17534"/>
                    <a:pt x="4824" y="19228"/>
                  </a:cubicBezTo>
                  <a:cubicBezTo>
                    <a:pt x="7856" y="20922"/>
                    <a:pt x="11645" y="21205"/>
                    <a:pt x="15435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6356204" y="2056908"/>
              <a:ext cx="166063" cy="22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929" fill="norm" stroke="1" extrusionOk="0">
                  <a:moveTo>
                    <a:pt x="16413" y="1846"/>
                  </a:moveTo>
                  <a:cubicBezTo>
                    <a:pt x="15632" y="1046"/>
                    <a:pt x="14851" y="246"/>
                    <a:pt x="13810" y="46"/>
                  </a:cubicBezTo>
                  <a:cubicBezTo>
                    <a:pt x="12770" y="-154"/>
                    <a:pt x="11468" y="246"/>
                    <a:pt x="9256" y="2146"/>
                  </a:cubicBezTo>
                  <a:cubicBezTo>
                    <a:pt x="7044" y="4046"/>
                    <a:pt x="3921" y="7446"/>
                    <a:pt x="1970" y="10446"/>
                  </a:cubicBezTo>
                  <a:cubicBezTo>
                    <a:pt x="18" y="13446"/>
                    <a:pt x="-763" y="16046"/>
                    <a:pt x="929" y="18046"/>
                  </a:cubicBezTo>
                  <a:cubicBezTo>
                    <a:pt x="2620" y="20046"/>
                    <a:pt x="6784" y="21446"/>
                    <a:pt x="10557" y="20746"/>
                  </a:cubicBezTo>
                  <a:cubicBezTo>
                    <a:pt x="14331" y="20046"/>
                    <a:pt x="17714" y="17246"/>
                    <a:pt x="19276" y="14246"/>
                  </a:cubicBezTo>
                  <a:cubicBezTo>
                    <a:pt x="20837" y="11246"/>
                    <a:pt x="20577" y="8046"/>
                    <a:pt x="19796" y="6046"/>
                  </a:cubicBezTo>
                  <a:cubicBezTo>
                    <a:pt x="19015" y="4046"/>
                    <a:pt x="17714" y="3246"/>
                    <a:pt x="16413" y="3046"/>
                  </a:cubicBezTo>
                  <a:cubicBezTo>
                    <a:pt x="15112" y="2846"/>
                    <a:pt x="13810" y="3246"/>
                    <a:pt x="12509" y="3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6540499" y="2241550"/>
              <a:ext cx="1016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659"/>
                    <a:pt x="18000" y="9318"/>
                    <a:pt x="14400" y="12918"/>
                  </a:cubicBezTo>
                  <a:cubicBezTo>
                    <a:pt x="10800" y="16518"/>
                    <a:pt x="54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6807670" y="2051050"/>
              <a:ext cx="24930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2400"/>
                    <a:pt x="6800" y="4800"/>
                    <a:pt x="3200" y="7745"/>
                  </a:cubicBezTo>
                  <a:cubicBezTo>
                    <a:pt x="-400" y="10691"/>
                    <a:pt x="-400" y="14182"/>
                    <a:pt x="500" y="16582"/>
                  </a:cubicBezTo>
                  <a:cubicBezTo>
                    <a:pt x="1400" y="18982"/>
                    <a:pt x="3200" y="20291"/>
                    <a:pt x="5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6908799" y="1968500"/>
              <a:ext cx="99786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600" fill="norm" stroke="1" extrusionOk="0">
                  <a:moveTo>
                    <a:pt x="10580" y="0"/>
                  </a:moveTo>
                  <a:cubicBezTo>
                    <a:pt x="14988" y="2514"/>
                    <a:pt x="19396" y="5029"/>
                    <a:pt x="20498" y="7943"/>
                  </a:cubicBezTo>
                  <a:cubicBezTo>
                    <a:pt x="21600" y="10857"/>
                    <a:pt x="19396" y="14171"/>
                    <a:pt x="15429" y="16514"/>
                  </a:cubicBezTo>
                  <a:cubicBezTo>
                    <a:pt x="11461" y="18857"/>
                    <a:pt x="5731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2233204" y="3136106"/>
              <a:ext cx="192496" cy="25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14" fill="norm" stroke="1" extrusionOk="0">
                  <a:moveTo>
                    <a:pt x="222" y="6804"/>
                  </a:moveTo>
                  <a:cubicBezTo>
                    <a:pt x="-13" y="5594"/>
                    <a:pt x="-248" y="4385"/>
                    <a:pt x="574" y="3261"/>
                  </a:cubicBezTo>
                  <a:cubicBezTo>
                    <a:pt x="1395" y="2138"/>
                    <a:pt x="3274" y="1101"/>
                    <a:pt x="4917" y="497"/>
                  </a:cubicBezTo>
                  <a:cubicBezTo>
                    <a:pt x="6561" y="-108"/>
                    <a:pt x="7969" y="-281"/>
                    <a:pt x="9495" y="669"/>
                  </a:cubicBezTo>
                  <a:cubicBezTo>
                    <a:pt x="11022" y="1620"/>
                    <a:pt x="12665" y="3693"/>
                    <a:pt x="11843" y="6717"/>
                  </a:cubicBezTo>
                  <a:cubicBezTo>
                    <a:pt x="11022" y="9741"/>
                    <a:pt x="7735" y="13716"/>
                    <a:pt x="5622" y="15962"/>
                  </a:cubicBezTo>
                  <a:cubicBezTo>
                    <a:pt x="3509" y="18209"/>
                    <a:pt x="2569" y="18727"/>
                    <a:pt x="1748" y="19332"/>
                  </a:cubicBezTo>
                  <a:cubicBezTo>
                    <a:pt x="926" y="19937"/>
                    <a:pt x="222" y="20628"/>
                    <a:pt x="574" y="20973"/>
                  </a:cubicBezTo>
                  <a:cubicBezTo>
                    <a:pt x="926" y="21319"/>
                    <a:pt x="2335" y="21319"/>
                    <a:pt x="5974" y="20801"/>
                  </a:cubicBezTo>
                  <a:cubicBezTo>
                    <a:pt x="9613" y="20282"/>
                    <a:pt x="15482" y="19245"/>
                    <a:pt x="21352" y="18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2495550" y="3321050"/>
              <a:ext cx="38100" cy="2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21600" y="0"/>
                  </a:moveTo>
                  <a:cubicBezTo>
                    <a:pt x="15600" y="1662"/>
                    <a:pt x="9600" y="3323"/>
                    <a:pt x="7800" y="8308"/>
                  </a:cubicBezTo>
                  <a:cubicBezTo>
                    <a:pt x="6000" y="13292"/>
                    <a:pt x="8400" y="21600"/>
                    <a:pt x="12000" y="20769"/>
                  </a:cubicBezTo>
                  <a:cubicBezTo>
                    <a:pt x="15600" y="19938"/>
                    <a:pt x="20400" y="9969"/>
                    <a:pt x="18600" y="5815"/>
                  </a:cubicBezTo>
                  <a:cubicBezTo>
                    <a:pt x="16800" y="1662"/>
                    <a:pt x="8400" y="3323"/>
                    <a:pt x="0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2845959" y="3078953"/>
              <a:ext cx="303641" cy="456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58" fill="norm" stroke="1" extrusionOk="0">
                  <a:moveTo>
                    <a:pt x="7568" y="1821"/>
                  </a:moveTo>
                  <a:cubicBezTo>
                    <a:pt x="6068" y="2217"/>
                    <a:pt x="4568" y="2613"/>
                    <a:pt x="3293" y="2762"/>
                  </a:cubicBezTo>
                  <a:cubicBezTo>
                    <a:pt x="2018" y="2911"/>
                    <a:pt x="968" y="2811"/>
                    <a:pt x="443" y="2514"/>
                  </a:cubicBezTo>
                  <a:cubicBezTo>
                    <a:pt x="-82" y="2217"/>
                    <a:pt x="-82" y="1722"/>
                    <a:pt x="143" y="1276"/>
                  </a:cubicBezTo>
                  <a:cubicBezTo>
                    <a:pt x="368" y="830"/>
                    <a:pt x="818" y="433"/>
                    <a:pt x="1793" y="186"/>
                  </a:cubicBezTo>
                  <a:cubicBezTo>
                    <a:pt x="2768" y="-62"/>
                    <a:pt x="4268" y="-161"/>
                    <a:pt x="5168" y="533"/>
                  </a:cubicBezTo>
                  <a:cubicBezTo>
                    <a:pt x="6068" y="1226"/>
                    <a:pt x="6368" y="2712"/>
                    <a:pt x="6218" y="4645"/>
                  </a:cubicBezTo>
                  <a:cubicBezTo>
                    <a:pt x="6068" y="6577"/>
                    <a:pt x="5468" y="8955"/>
                    <a:pt x="4868" y="10342"/>
                  </a:cubicBezTo>
                  <a:cubicBezTo>
                    <a:pt x="4268" y="11729"/>
                    <a:pt x="3668" y="12125"/>
                    <a:pt x="2993" y="12373"/>
                  </a:cubicBezTo>
                  <a:cubicBezTo>
                    <a:pt x="2318" y="12621"/>
                    <a:pt x="1568" y="12720"/>
                    <a:pt x="1193" y="12522"/>
                  </a:cubicBezTo>
                  <a:cubicBezTo>
                    <a:pt x="818" y="12323"/>
                    <a:pt x="818" y="11828"/>
                    <a:pt x="2018" y="10639"/>
                  </a:cubicBezTo>
                  <a:cubicBezTo>
                    <a:pt x="3218" y="9450"/>
                    <a:pt x="5618" y="7567"/>
                    <a:pt x="7643" y="6032"/>
                  </a:cubicBezTo>
                  <a:cubicBezTo>
                    <a:pt x="9668" y="4496"/>
                    <a:pt x="11318" y="3307"/>
                    <a:pt x="12518" y="2465"/>
                  </a:cubicBezTo>
                  <a:cubicBezTo>
                    <a:pt x="13718" y="1622"/>
                    <a:pt x="14468" y="1127"/>
                    <a:pt x="14543" y="1226"/>
                  </a:cubicBezTo>
                  <a:cubicBezTo>
                    <a:pt x="14618" y="1325"/>
                    <a:pt x="14018" y="2019"/>
                    <a:pt x="13268" y="3654"/>
                  </a:cubicBezTo>
                  <a:cubicBezTo>
                    <a:pt x="12518" y="5289"/>
                    <a:pt x="11618" y="7865"/>
                    <a:pt x="10943" y="10540"/>
                  </a:cubicBezTo>
                  <a:cubicBezTo>
                    <a:pt x="10268" y="13215"/>
                    <a:pt x="9818" y="15989"/>
                    <a:pt x="9593" y="17624"/>
                  </a:cubicBezTo>
                  <a:cubicBezTo>
                    <a:pt x="9368" y="19259"/>
                    <a:pt x="9368" y="19755"/>
                    <a:pt x="9443" y="20250"/>
                  </a:cubicBezTo>
                  <a:cubicBezTo>
                    <a:pt x="9518" y="20745"/>
                    <a:pt x="9668" y="21241"/>
                    <a:pt x="10043" y="21340"/>
                  </a:cubicBezTo>
                  <a:cubicBezTo>
                    <a:pt x="10418" y="21439"/>
                    <a:pt x="11018" y="21142"/>
                    <a:pt x="11618" y="20151"/>
                  </a:cubicBezTo>
                  <a:cubicBezTo>
                    <a:pt x="12218" y="19160"/>
                    <a:pt x="12818" y="17476"/>
                    <a:pt x="13043" y="16386"/>
                  </a:cubicBezTo>
                  <a:cubicBezTo>
                    <a:pt x="13268" y="15296"/>
                    <a:pt x="13118" y="14800"/>
                    <a:pt x="13043" y="14305"/>
                  </a:cubicBezTo>
                  <a:cubicBezTo>
                    <a:pt x="12968" y="13810"/>
                    <a:pt x="12968" y="13314"/>
                    <a:pt x="13493" y="13017"/>
                  </a:cubicBezTo>
                  <a:cubicBezTo>
                    <a:pt x="14018" y="12720"/>
                    <a:pt x="15068" y="12621"/>
                    <a:pt x="16493" y="12323"/>
                  </a:cubicBezTo>
                  <a:cubicBezTo>
                    <a:pt x="17918" y="12026"/>
                    <a:pt x="19718" y="11531"/>
                    <a:pt x="21518" y="1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3600838" y="3036297"/>
              <a:ext cx="196462" cy="24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17" fill="norm" stroke="1" extrusionOk="0">
                  <a:moveTo>
                    <a:pt x="5473" y="1029"/>
                  </a:moveTo>
                  <a:cubicBezTo>
                    <a:pt x="5932" y="5871"/>
                    <a:pt x="6392" y="10712"/>
                    <a:pt x="6507" y="14064"/>
                  </a:cubicBezTo>
                  <a:cubicBezTo>
                    <a:pt x="6622" y="17415"/>
                    <a:pt x="6392" y="19278"/>
                    <a:pt x="5702" y="20302"/>
                  </a:cubicBezTo>
                  <a:cubicBezTo>
                    <a:pt x="5013" y="21326"/>
                    <a:pt x="3864" y="21512"/>
                    <a:pt x="2945" y="21140"/>
                  </a:cubicBezTo>
                  <a:cubicBezTo>
                    <a:pt x="2026" y="20767"/>
                    <a:pt x="1337" y="19836"/>
                    <a:pt x="762" y="18812"/>
                  </a:cubicBezTo>
                  <a:cubicBezTo>
                    <a:pt x="188" y="17788"/>
                    <a:pt x="-272" y="16671"/>
                    <a:pt x="188" y="15926"/>
                  </a:cubicBezTo>
                  <a:cubicBezTo>
                    <a:pt x="647" y="15181"/>
                    <a:pt x="2026" y="14809"/>
                    <a:pt x="5013" y="13226"/>
                  </a:cubicBezTo>
                  <a:cubicBezTo>
                    <a:pt x="8000" y="11643"/>
                    <a:pt x="12596" y="8850"/>
                    <a:pt x="15239" y="6895"/>
                  </a:cubicBezTo>
                  <a:cubicBezTo>
                    <a:pt x="17881" y="4940"/>
                    <a:pt x="18571" y="3822"/>
                    <a:pt x="19260" y="2612"/>
                  </a:cubicBezTo>
                  <a:cubicBezTo>
                    <a:pt x="19949" y="1402"/>
                    <a:pt x="20639" y="98"/>
                    <a:pt x="20754" y="5"/>
                  </a:cubicBezTo>
                  <a:cubicBezTo>
                    <a:pt x="20868" y="-88"/>
                    <a:pt x="20409" y="1029"/>
                    <a:pt x="20179" y="4009"/>
                  </a:cubicBezTo>
                  <a:cubicBezTo>
                    <a:pt x="19949" y="6988"/>
                    <a:pt x="19949" y="11829"/>
                    <a:pt x="20179" y="14715"/>
                  </a:cubicBezTo>
                  <a:cubicBezTo>
                    <a:pt x="20409" y="17602"/>
                    <a:pt x="20868" y="18533"/>
                    <a:pt x="21328" y="19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3987800" y="3257550"/>
              <a:ext cx="43455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1895"/>
                    <a:pt x="21600" y="3789"/>
                    <a:pt x="18655" y="7389"/>
                  </a:cubicBezTo>
                  <a:cubicBezTo>
                    <a:pt x="15709" y="10989"/>
                    <a:pt x="7855" y="162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4318000" y="3079750"/>
              <a:ext cx="146050" cy="17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10149"/>
                  </a:moveTo>
                  <a:cubicBezTo>
                    <a:pt x="0" y="8848"/>
                    <a:pt x="0" y="7547"/>
                    <a:pt x="626" y="6506"/>
                  </a:cubicBezTo>
                  <a:cubicBezTo>
                    <a:pt x="1252" y="5465"/>
                    <a:pt x="2504" y="4684"/>
                    <a:pt x="3913" y="4424"/>
                  </a:cubicBezTo>
                  <a:cubicBezTo>
                    <a:pt x="5322" y="4164"/>
                    <a:pt x="6887" y="4424"/>
                    <a:pt x="8139" y="6116"/>
                  </a:cubicBezTo>
                  <a:cubicBezTo>
                    <a:pt x="9391" y="7807"/>
                    <a:pt x="10330" y="10930"/>
                    <a:pt x="10800" y="13402"/>
                  </a:cubicBezTo>
                  <a:cubicBezTo>
                    <a:pt x="11270" y="15875"/>
                    <a:pt x="11270" y="17696"/>
                    <a:pt x="10174" y="19128"/>
                  </a:cubicBezTo>
                  <a:cubicBezTo>
                    <a:pt x="9078" y="20559"/>
                    <a:pt x="6887" y="21600"/>
                    <a:pt x="5635" y="21340"/>
                  </a:cubicBezTo>
                  <a:cubicBezTo>
                    <a:pt x="4383" y="21080"/>
                    <a:pt x="4070" y="19518"/>
                    <a:pt x="4852" y="16265"/>
                  </a:cubicBezTo>
                  <a:cubicBezTo>
                    <a:pt x="5635" y="13012"/>
                    <a:pt x="7513" y="8067"/>
                    <a:pt x="10487" y="5075"/>
                  </a:cubicBezTo>
                  <a:cubicBezTo>
                    <a:pt x="13461" y="2082"/>
                    <a:pt x="17530" y="10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4484077" y="3106091"/>
              <a:ext cx="105752" cy="12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0949" fill="norm" stroke="1" extrusionOk="0">
                  <a:moveTo>
                    <a:pt x="13780" y="2000"/>
                  </a:moveTo>
                  <a:cubicBezTo>
                    <a:pt x="12086" y="920"/>
                    <a:pt x="10392" y="-160"/>
                    <a:pt x="8486" y="20"/>
                  </a:cubicBezTo>
                  <a:cubicBezTo>
                    <a:pt x="6580" y="200"/>
                    <a:pt x="4463" y="1640"/>
                    <a:pt x="2980" y="4160"/>
                  </a:cubicBezTo>
                  <a:cubicBezTo>
                    <a:pt x="1498" y="6680"/>
                    <a:pt x="651" y="10280"/>
                    <a:pt x="228" y="12980"/>
                  </a:cubicBezTo>
                  <a:cubicBezTo>
                    <a:pt x="-196" y="15680"/>
                    <a:pt x="-196" y="17480"/>
                    <a:pt x="1710" y="18920"/>
                  </a:cubicBezTo>
                  <a:cubicBezTo>
                    <a:pt x="3616" y="20360"/>
                    <a:pt x="7428" y="21440"/>
                    <a:pt x="11028" y="20720"/>
                  </a:cubicBezTo>
                  <a:cubicBezTo>
                    <a:pt x="14628" y="20000"/>
                    <a:pt x="18016" y="17480"/>
                    <a:pt x="19710" y="15320"/>
                  </a:cubicBezTo>
                  <a:cubicBezTo>
                    <a:pt x="21404" y="13160"/>
                    <a:pt x="21404" y="11360"/>
                    <a:pt x="20769" y="9560"/>
                  </a:cubicBezTo>
                  <a:cubicBezTo>
                    <a:pt x="20133" y="7760"/>
                    <a:pt x="18863" y="5960"/>
                    <a:pt x="17169" y="5240"/>
                  </a:cubicBezTo>
                  <a:cubicBezTo>
                    <a:pt x="15475" y="4520"/>
                    <a:pt x="13357" y="4880"/>
                    <a:pt x="11239" y="5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4683306" y="2996068"/>
              <a:ext cx="15269" cy="2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6" h="21523" fill="norm" stroke="1" extrusionOk="0">
                  <a:moveTo>
                    <a:pt x="11918" y="1585"/>
                  </a:moveTo>
                  <a:cubicBezTo>
                    <a:pt x="14618" y="754"/>
                    <a:pt x="17318" y="-77"/>
                    <a:pt x="18668" y="6"/>
                  </a:cubicBezTo>
                  <a:cubicBezTo>
                    <a:pt x="20018" y="89"/>
                    <a:pt x="20018" y="1086"/>
                    <a:pt x="15968" y="3911"/>
                  </a:cubicBezTo>
                  <a:cubicBezTo>
                    <a:pt x="11918" y="6735"/>
                    <a:pt x="3818" y="11388"/>
                    <a:pt x="1118" y="14628"/>
                  </a:cubicBezTo>
                  <a:cubicBezTo>
                    <a:pt x="-1582" y="17868"/>
                    <a:pt x="1118" y="19695"/>
                    <a:pt x="3818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4800600" y="2978150"/>
              <a:ext cx="19050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92"/>
                    <a:pt x="4800" y="12185"/>
                    <a:pt x="8400" y="15785"/>
                  </a:cubicBezTo>
                  <a:cubicBezTo>
                    <a:pt x="12000" y="19385"/>
                    <a:pt x="16800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4902199" y="3072880"/>
              <a:ext cx="103909" cy="17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197" fill="norm" stroke="1" extrusionOk="0">
                  <a:moveTo>
                    <a:pt x="18144" y="2377"/>
                  </a:moveTo>
                  <a:cubicBezTo>
                    <a:pt x="16848" y="1349"/>
                    <a:pt x="15552" y="320"/>
                    <a:pt x="13824" y="63"/>
                  </a:cubicBezTo>
                  <a:cubicBezTo>
                    <a:pt x="12096" y="-194"/>
                    <a:pt x="9936" y="320"/>
                    <a:pt x="8640" y="1863"/>
                  </a:cubicBezTo>
                  <a:cubicBezTo>
                    <a:pt x="7344" y="3406"/>
                    <a:pt x="6912" y="5977"/>
                    <a:pt x="8424" y="8163"/>
                  </a:cubicBezTo>
                  <a:cubicBezTo>
                    <a:pt x="9936" y="10349"/>
                    <a:pt x="13392" y="12149"/>
                    <a:pt x="15768" y="13563"/>
                  </a:cubicBezTo>
                  <a:cubicBezTo>
                    <a:pt x="18144" y="14977"/>
                    <a:pt x="19440" y="16006"/>
                    <a:pt x="20304" y="17163"/>
                  </a:cubicBezTo>
                  <a:cubicBezTo>
                    <a:pt x="21168" y="18320"/>
                    <a:pt x="21600" y="19606"/>
                    <a:pt x="20736" y="20377"/>
                  </a:cubicBezTo>
                  <a:cubicBezTo>
                    <a:pt x="19872" y="21149"/>
                    <a:pt x="17712" y="21406"/>
                    <a:pt x="14040" y="21020"/>
                  </a:cubicBezTo>
                  <a:cubicBezTo>
                    <a:pt x="10368" y="20635"/>
                    <a:pt x="5184" y="19606"/>
                    <a:pt x="0" y="18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5532804" y="3050650"/>
              <a:ext cx="213946" cy="16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984" fill="norm" stroke="1" extrusionOk="0">
                  <a:moveTo>
                    <a:pt x="13780" y="4580"/>
                  </a:moveTo>
                  <a:cubicBezTo>
                    <a:pt x="12722" y="2939"/>
                    <a:pt x="11663" y="1299"/>
                    <a:pt x="10604" y="478"/>
                  </a:cubicBezTo>
                  <a:cubicBezTo>
                    <a:pt x="9545" y="-342"/>
                    <a:pt x="8486" y="-342"/>
                    <a:pt x="6686" y="2392"/>
                  </a:cubicBezTo>
                  <a:cubicBezTo>
                    <a:pt x="4886" y="5126"/>
                    <a:pt x="2345" y="10595"/>
                    <a:pt x="1075" y="14012"/>
                  </a:cubicBezTo>
                  <a:cubicBezTo>
                    <a:pt x="-196" y="17430"/>
                    <a:pt x="-196" y="18797"/>
                    <a:pt x="333" y="19754"/>
                  </a:cubicBezTo>
                  <a:cubicBezTo>
                    <a:pt x="863" y="20711"/>
                    <a:pt x="1922" y="21258"/>
                    <a:pt x="3933" y="20301"/>
                  </a:cubicBezTo>
                  <a:cubicBezTo>
                    <a:pt x="5945" y="19344"/>
                    <a:pt x="8910" y="16883"/>
                    <a:pt x="10922" y="14559"/>
                  </a:cubicBezTo>
                  <a:cubicBezTo>
                    <a:pt x="12933" y="12235"/>
                    <a:pt x="13992" y="10048"/>
                    <a:pt x="14522" y="9638"/>
                  </a:cubicBezTo>
                  <a:cubicBezTo>
                    <a:pt x="15051" y="9228"/>
                    <a:pt x="15051" y="10595"/>
                    <a:pt x="15051" y="11962"/>
                  </a:cubicBezTo>
                  <a:cubicBezTo>
                    <a:pt x="15051" y="13329"/>
                    <a:pt x="15051" y="14696"/>
                    <a:pt x="16110" y="16200"/>
                  </a:cubicBezTo>
                  <a:cubicBezTo>
                    <a:pt x="17169" y="17704"/>
                    <a:pt x="19286" y="19344"/>
                    <a:pt x="21404" y="2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6163685" y="2932568"/>
              <a:ext cx="158799" cy="331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36" fill="norm" stroke="1" extrusionOk="0">
                  <a:moveTo>
                    <a:pt x="12227" y="1312"/>
                  </a:moveTo>
                  <a:cubicBezTo>
                    <a:pt x="12511" y="624"/>
                    <a:pt x="12796" y="-64"/>
                    <a:pt x="12654" y="5"/>
                  </a:cubicBezTo>
                  <a:cubicBezTo>
                    <a:pt x="12511" y="74"/>
                    <a:pt x="11943" y="899"/>
                    <a:pt x="10096" y="2894"/>
                  </a:cubicBezTo>
                  <a:cubicBezTo>
                    <a:pt x="8248" y="4889"/>
                    <a:pt x="5122" y="8053"/>
                    <a:pt x="3275" y="10048"/>
                  </a:cubicBezTo>
                  <a:cubicBezTo>
                    <a:pt x="1427" y="12043"/>
                    <a:pt x="859" y="12868"/>
                    <a:pt x="433" y="13900"/>
                  </a:cubicBezTo>
                  <a:cubicBezTo>
                    <a:pt x="6" y="14932"/>
                    <a:pt x="-278" y="16170"/>
                    <a:pt x="433" y="16652"/>
                  </a:cubicBezTo>
                  <a:cubicBezTo>
                    <a:pt x="1143" y="17133"/>
                    <a:pt x="2848" y="16858"/>
                    <a:pt x="6117" y="16033"/>
                  </a:cubicBezTo>
                  <a:cubicBezTo>
                    <a:pt x="9385" y="15207"/>
                    <a:pt x="14217" y="13832"/>
                    <a:pt x="17201" y="12868"/>
                  </a:cubicBezTo>
                  <a:cubicBezTo>
                    <a:pt x="20185" y="11905"/>
                    <a:pt x="21322" y="11355"/>
                    <a:pt x="21322" y="11905"/>
                  </a:cubicBezTo>
                  <a:cubicBezTo>
                    <a:pt x="21322" y="12456"/>
                    <a:pt x="20185" y="14107"/>
                    <a:pt x="19475" y="15345"/>
                  </a:cubicBezTo>
                  <a:cubicBezTo>
                    <a:pt x="18764" y="16583"/>
                    <a:pt x="18480" y="17409"/>
                    <a:pt x="18196" y="18165"/>
                  </a:cubicBezTo>
                  <a:cubicBezTo>
                    <a:pt x="17911" y="18922"/>
                    <a:pt x="17627" y="19610"/>
                    <a:pt x="18054" y="20160"/>
                  </a:cubicBezTo>
                  <a:cubicBezTo>
                    <a:pt x="18480" y="20711"/>
                    <a:pt x="19617" y="21123"/>
                    <a:pt x="20754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6413499" y="3111500"/>
              <a:ext cx="1016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5840"/>
                    <a:pt x="2700" y="10080"/>
                    <a:pt x="6300" y="6480"/>
                  </a:cubicBezTo>
                  <a:cubicBezTo>
                    <a:pt x="9900" y="2880"/>
                    <a:pt x="1575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6607356" y="3039844"/>
              <a:ext cx="72845" cy="18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9" h="20950" fill="norm" stroke="1" extrusionOk="0">
                  <a:moveTo>
                    <a:pt x="20649" y="945"/>
                  </a:moveTo>
                  <a:cubicBezTo>
                    <a:pt x="17649" y="700"/>
                    <a:pt x="14649" y="454"/>
                    <a:pt x="11649" y="209"/>
                  </a:cubicBezTo>
                  <a:cubicBezTo>
                    <a:pt x="8649" y="-37"/>
                    <a:pt x="5649" y="-282"/>
                    <a:pt x="3249" y="823"/>
                  </a:cubicBezTo>
                  <a:cubicBezTo>
                    <a:pt x="849" y="1927"/>
                    <a:pt x="-951" y="4382"/>
                    <a:pt x="549" y="6468"/>
                  </a:cubicBezTo>
                  <a:cubicBezTo>
                    <a:pt x="2049" y="8554"/>
                    <a:pt x="6849" y="10273"/>
                    <a:pt x="10749" y="11991"/>
                  </a:cubicBezTo>
                  <a:cubicBezTo>
                    <a:pt x="14649" y="13709"/>
                    <a:pt x="17649" y="15427"/>
                    <a:pt x="18849" y="16900"/>
                  </a:cubicBezTo>
                  <a:cubicBezTo>
                    <a:pt x="20049" y="18373"/>
                    <a:pt x="19449" y="19600"/>
                    <a:pt x="17649" y="20336"/>
                  </a:cubicBezTo>
                  <a:cubicBezTo>
                    <a:pt x="15849" y="21073"/>
                    <a:pt x="12849" y="21318"/>
                    <a:pt x="10749" y="20091"/>
                  </a:cubicBezTo>
                  <a:cubicBezTo>
                    <a:pt x="8649" y="18863"/>
                    <a:pt x="7449" y="16163"/>
                    <a:pt x="6249" y="13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6750049" y="3086100"/>
              <a:ext cx="63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6769099" y="3012230"/>
              <a:ext cx="3175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440" y="11375"/>
                    <a:pt x="2880" y="2735"/>
                    <a:pt x="6480" y="575"/>
                  </a:cubicBezTo>
                  <a:cubicBezTo>
                    <a:pt x="10080" y="-1585"/>
                    <a:pt x="1584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6849533" y="2922741"/>
              <a:ext cx="154012" cy="27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86" fill="norm" stroke="1" extrusionOk="0">
                  <a:moveTo>
                    <a:pt x="18049" y="11826"/>
                  </a:moveTo>
                  <a:cubicBezTo>
                    <a:pt x="14795" y="11992"/>
                    <a:pt x="11540" y="12158"/>
                    <a:pt x="8729" y="13072"/>
                  </a:cubicBezTo>
                  <a:cubicBezTo>
                    <a:pt x="5918" y="13986"/>
                    <a:pt x="3551" y="15648"/>
                    <a:pt x="2071" y="16894"/>
                  </a:cubicBezTo>
                  <a:cubicBezTo>
                    <a:pt x="592" y="18140"/>
                    <a:pt x="0" y="18971"/>
                    <a:pt x="0" y="19801"/>
                  </a:cubicBezTo>
                  <a:cubicBezTo>
                    <a:pt x="0" y="20632"/>
                    <a:pt x="592" y="21463"/>
                    <a:pt x="2515" y="21380"/>
                  </a:cubicBezTo>
                  <a:cubicBezTo>
                    <a:pt x="4438" y="21297"/>
                    <a:pt x="7693" y="20300"/>
                    <a:pt x="10948" y="17309"/>
                  </a:cubicBezTo>
                  <a:cubicBezTo>
                    <a:pt x="14203" y="14318"/>
                    <a:pt x="17458" y="9334"/>
                    <a:pt x="19233" y="6426"/>
                  </a:cubicBezTo>
                  <a:cubicBezTo>
                    <a:pt x="21008" y="3518"/>
                    <a:pt x="21304" y="2688"/>
                    <a:pt x="21452" y="1857"/>
                  </a:cubicBezTo>
                  <a:cubicBezTo>
                    <a:pt x="21600" y="1026"/>
                    <a:pt x="21600" y="195"/>
                    <a:pt x="20860" y="29"/>
                  </a:cubicBezTo>
                  <a:cubicBezTo>
                    <a:pt x="20121" y="-137"/>
                    <a:pt x="18641" y="361"/>
                    <a:pt x="17605" y="2521"/>
                  </a:cubicBezTo>
                  <a:cubicBezTo>
                    <a:pt x="16570" y="4681"/>
                    <a:pt x="15978" y="8503"/>
                    <a:pt x="16422" y="11660"/>
                  </a:cubicBezTo>
                  <a:cubicBezTo>
                    <a:pt x="16866" y="14817"/>
                    <a:pt x="18345" y="17309"/>
                    <a:pt x="19825" y="19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7042149" y="2904378"/>
              <a:ext cx="290922" cy="28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81" fill="norm" stroke="1" extrusionOk="0">
                  <a:moveTo>
                    <a:pt x="0" y="16724"/>
                  </a:moveTo>
                  <a:cubicBezTo>
                    <a:pt x="1878" y="15316"/>
                    <a:pt x="3757" y="13907"/>
                    <a:pt x="4852" y="12811"/>
                  </a:cubicBezTo>
                  <a:cubicBezTo>
                    <a:pt x="5948" y="11716"/>
                    <a:pt x="6261" y="10933"/>
                    <a:pt x="6026" y="10698"/>
                  </a:cubicBezTo>
                  <a:cubicBezTo>
                    <a:pt x="5791" y="10463"/>
                    <a:pt x="5009" y="10777"/>
                    <a:pt x="4070" y="11637"/>
                  </a:cubicBezTo>
                  <a:cubicBezTo>
                    <a:pt x="3130" y="12498"/>
                    <a:pt x="2035" y="13907"/>
                    <a:pt x="1878" y="15472"/>
                  </a:cubicBezTo>
                  <a:cubicBezTo>
                    <a:pt x="1722" y="17037"/>
                    <a:pt x="2504" y="18759"/>
                    <a:pt x="3835" y="19542"/>
                  </a:cubicBezTo>
                  <a:cubicBezTo>
                    <a:pt x="5165" y="20324"/>
                    <a:pt x="7043" y="20168"/>
                    <a:pt x="8922" y="19463"/>
                  </a:cubicBezTo>
                  <a:cubicBezTo>
                    <a:pt x="10800" y="18759"/>
                    <a:pt x="12678" y="17507"/>
                    <a:pt x="13852" y="16568"/>
                  </a:cubicBezTo>
                  <a:cubicBezTo>
                    <a:pt x="15026" y="15629"/>
                    <a:pt x="15496" y="15003"/>
                    <a:pt x="15339" y="14611"/>
                  </a:cubicBezTo>
                  <a:cubicBezTo>
                    <a:pt x="15183" y="14220"/>
                    <a:pt x="14400" y="14063"/>
                    <a:pt x="13696" y="14220"/>
                  </a:cubicBezTo>
                  <a:cubicBezTo>
                    <a:pt x="12991" y="14377"/>
                    <a:pt x="12365" y="14846"/>
                    <a:pt x="11739" y="15785"/>
                  </a:cubicBezTo>
                  <a:cubicBezTo>
                    <a:pt x="11113" y="16724"/>
                    <a:pt x="10487" y="18133"/>
                    <a:pt x="10409" y="19150"/>
                  </a:cubicBezTo>
                  <a:cubicBezTo>
                    <a:pt x="10330" y="20168"/>
                    <a:pt x="10800" y="20794"/>
                    <a:pt x="11426" y="21107"/>
                  </a:cubicBezTo>
                  <a:cubicBezTo>
                    <a:pt x="12052" y="21420"/>
                    <a:pt x="12835" y="21420"/>
                    <a:pt x="14165" y="20168"/>
                  </a:cubicBezTo>
                  <a:cubicBezTo>
                    <a:pt x="15496" y="18916"/>
                    <a:pt x="17374" y="16411"/>
                    <a:pt x="18704" y="13203"/>
                  </a:cubicBezTo>
                  <a:cubicBezTo>
                    <a:pt x="20035" y="9994"/>
                    <a:pt x="20817" y="6081"/>
                    <a:pt x="21209" y="3655"/>
                  </a:cubicBezTo>
                  <a:cubicBezTo>
                    <a:pt x="21600" y="1229"/>
                    <a:pt x="21600" y="290"/>
                    <a:pt x="21287" y="55"/>
                  </a:cubicBezTo>
                  <a:cubicBezTo>
                    <a:pt x="20974" y="-180"/>
                    <a:pt x="20348" y="290"/>
                    <a:pt x="19800" y="2324"/>
                  </a:cubicBezTo>
                  <a:cubicBezTo>
                    <a:pt x="19252" y="4359"/>
                    <a:pt x="18783" y="7959"/>
                    <a:pt x="18861" y="10855"/>
                  </a:cubicBezTo>
                  <a:cubicBezTo>
                    <a:pt x="18939" y="13750"/>
                    <a:pt x="19565" y="15942"/>
                    <a:pt x="20191" y="18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7719718" y="2883898"/>
              <a:ext cx="166983" cy="33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54" fill="norm" stroke="1" extrusionOk="0">
                  <a:moveTo>
                    <a:pt x="16440" y="15111"/>
                  </a:moveTo>
                  <a:cubicBezTo>
                    <a:pt x="16440" y="14427"/>
                    <a:pt x="16440" y="13744"/>
                    <a:pt x="16170" y="13060"/>
                  </a:cubicBezTo>
                  <a:cubicBezTo>
                    <a:pt x="15900" y="12377"/>
                    <a:pt x="15360" y="11693"/>
                    <a:pt x="13335" y="11898"/>
                  </a:cubicBezTo>
                  <a:cubicBezTo>
                    <a:pt x="11310" y="12103"/>
                    <a:pt x="7800" y="13197"/>
                    <a:pt x="5235" y="14564"/>
                  </a:cubicBezTo>
                  <a:cubicBezTo>
                    <a:pt x="2670" y="15931"/>
                    <a:pt x="1050" y="17571"/>
                    <a:pt x="375" y="18802"/>
                  </a:cubicBezTo>
                  <a:cubicBezTo>
                    <a:pt x="-300" y="20032"/>
                    <a:pt x="-30" y="20852"/>
                    <a:pt x="915" y="21194"/>
                  </a:cubicBezTo>
                  <a:cubicBezTo>
                    <a:pt x="1860" y="21536"/>
                    <a:pt x="3480" y="21399"/>
                    <a:pt x="5910" y="20101"/>
                  </a:cubicBezTo>
                  <a:cubicBezTo>
                    <a:pt x="8340" y="18802"/>
                    <a:pt x="11580" y="16341"/>
                    <a:pt x="13875" y="13128"/>
                  </a:cubicBezTo>
                  <a:cubicBezTo>
                    <a:pt x="16170" y="9916"/>
                    <a:pt x="17520" y="5951"/>
                    <a:pt x="18330" y="3490"/>
                  </a:cubicBezTo>
                  <a:cubicBezTo>
                    <a:pt x="19140" y="1030"/>
                    <a:pt x="19410" y="73"/>
                    <a:pt x="19545" y="4"/>
                  </a:cubicBezTo>
                  <a:cubicBezTo>
                    <a:pt x="19680" y="-64"/>
                    <a:pt x="19680" y="756"/>
                    <a:pt x="19545" y="3627"/>
                  </a:cubicBezTo>
                  <a:cubicBezTo>
                    <a:pt x="19410" y="6498"/>
                    <a:pt x="19140" y="11420"/>
                    <a:pt x="19410" y="14564"/>
                  </a:cubicBezTo>
                  <a:cubicBezTo>
                    <a:pt x="19680" y="17708"/>
                    <a:pt x="20490" y="19075"/>
                    <a:pt x="21300" y="20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7950199" y="3105150"/>
              <a:ext cx="190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7975599" y="3022600"/>
              <a:ext cx="190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8051799" y="3014373"/>
              <a:ext cx="184151" cy="14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0" y="3976"/>
                  </a:moveTo>
                  <a:cubicBezTo>
                    <a:pt x="248" y="5519"/>
                    <a:pt x="497" y="7062"/>
                    <a:pt x="1490" y="8142"/>
                  </a:cubicBezTo>
                  <a:cubicBezTo>
                    <a:pt x="2483" y="9222"/>
                    <a:pt x="4221" y="9839"/>
                    <a:pt x="5586" y="9685"/>
                  </a:cubicBezTo>
                  <a:cubicBezTo>
                    <a:pt x="6952" y="9530"/>
                    <a:pt x="7945" y="8605"/>
                    <a:pt x="8814" y="7525"/>
                  </a:cubicBezTo>
                  <a:cubicBezTo>
                    <a:pt x="9683" y="6445"/>
                    <a:pt x="10428" y="5210"/>
                    <a:pt x="10676" y="3822"/>
                  </a:cubicBezTo>
                  <a:cubicBezTo>
                    <a:pt x="10924" y="2433"/>
                    <a:pt x="10676" y="890"/>
                    <a:pt x="9931" y="273"/>
                  </a:cubicBezTo>
                  <a:cubicBezTo>
                    <a:pt x="9186" y="-344"/>
                    <a:pt x="7945" y="-35"/>
                    <a:pt x="6207" y="2433"/>
                  </a:cubicBezTo>
                  <a:cubicBezTo>
                    <a:pt x="4469" y="4902"/>
                    <a:pt x="2234" y="9530"/>
                    <a:pt x="1117" y="12616"/>
                  </a:cubicBezTo>
                  <a:cubicBezTo>
                    <a:pt x="0" y="15702"/>
                    <a:pt x="0" y="17245"/>
                    <a:pt x="1241" y="18633"/>
                  </a:cubicBezTo>
                  <a:cubicBezTo>
                    <a:pt x="2483" y="20022"/>
                    <a:pt x="4966" y="21256"/>
                    <a:pt x="8566" y="21102"/>
                  </a:cubicBezTo>
                  <a:cubicBezTo>
                    <a:pt x="12166" y="20947"/>
                    <a:pt x="16883" y="19405"/>
                    <a:pt x="21600" y="17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8559799" y="30226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8451849" y="3200400"/>
              <a:ext cx="1206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5684"/>
                    <a:pt x="13263" y="11368"/>
                    <a:pt x="9663" y="14968"/>
                  </a:cubicBezTo>
                  <a:cubicBezTo>
                    <a:pt x="6063" y="18568"/>
                    <a:pt x="3032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8955968" y="2957382"/>
              <a:ext cx="200733" cy="15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758" fill="norm" stroke="1" extrusionOk="0">
                  <a:moveTo>
                    <a:pt x="3081" y="8757"/>
                  </a:moveTo>
                  <a:cubicBezTo>
                    <a:pt x="4194" y="9041"/>
                    <a:pt x="5308" y="9325"/>
                    <a:pt x="6532" y="8615"/>
                  </a:cubicBezTo>
                  <a:cubicBezTo>
                    <a:pt x="7757" y="7904"/>
                    <a:pt x="9093" y="6199"/>
                    <a:pt x="9761" y="4636"/>
                  </a:cubicBezTo>
                  <a:cubicBezTo>
                    <a:pt x="10429" y="3073"/>
                    <a:pt x="10429" y="1651"/>
                    <a:pt x="9873" y="799"/>
                  </a:cubicBezTo>
                  <a:cubicBezTo>
                    <a:pt x="9316" y="-54"/>
                    <a:pt x="8203" y="-338"/>
                    <a:pt x="6532" y="515"/>
                  </a:cubicBezTo>
                  <a:cubicBezTo>
                    <a:pt x="4862" y="1367"/>
                    <a:pt x="2636" y="3357"/>
                    <a:pt x="1299" y="6625"/>
                  </a:cubicBezTo>
                  <a:cubicBezTo>
                    <a:pt x="-37" y="9894"/>
                    <a:pt x="-482" y="14441"/>
                    <a:pt x="631" y="17283"/>
                  </a:cubicBezTo>
                  <a:cubicBezTo>
                    <a:pt x="1745" y="20125"/>
                    <a:pt x="4417" y="21262"/>
                    <a:pt x="8091" y="20551"/>
                  </a:cubicBezTo>
                  <a:cubicBezTo>
                    <a:pt x="11765" y="19841"/>
                    <a:pt x="16442" y="17283"/>
                    <a:pt x="21118" y="14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9260416" y="2783184"/>
              <a:ext cx="30857" cy="31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472" fill="norm" stroke="1" extrusionOk="0">
                  <a:moveTo>
                    <a:pt x="15840" y="1600"/>
                  </a:moveTo>
                  <a:cubicBezTo>
                    <a:pt x="18720" y="736"/>
                    <a:pt x="21600" y="-128"/>
                    <a:pt x="20880" y="16"/>
                  </a:cubicBezTo>
                  <a:cubicBezTo>
                    <a:pt x="20160" y="160"/>
                    <a:pt x="15840" y="1312"/>
                    <a:pt x="10800" y="3904"/>
                  </a:cubicBezTo>
                  <a:cubicBezTo>
                    <a:pt x="5760" y="6496"/>
                    <a:pt x="0" y="10528"/>
                    <a:pt x="0" y="13696"/>
                  </a:cubicBezTo>
                  <a:cubicBezTo>
                    <a:pt x="0" y="16864"/>
                    <a:pt x="5760" y="19168"/>
                    <a:pt x="1152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9329947" y="2921000"/>
              <a:ext cx="93453" cy="21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82" fill="norm" stroke="1" extrusionOk="0">
                  <a:moveTo>
                    <a:pt x="21192" y="1271"/>
                  </a:moveTo>
                  <a:cubicBezTo>
                    <a:pt x="15912" y="635"/>
                    <a:pt x="10632" y="0"/>
                    <a:pt x="7032" y="0"/>
                  </a:cubicBezTo>
                  <a:cubicBezTo>
                    <a:pt x="3432" y="0"/>
                    <a:pt x="1512" y="635"/>
                    <a:pt x="552" y="1482"/>
                  </a:cubicBezTo>
                  <a:cubicBezTo>
                    <a:pt x="-408" y="2329"/>
                    <a:pt x="-408" y="3388"/>
                    <a:pt x="2952" y="5824"/>
                  </a:cubicBezTo>
                  <a:cubicBezTo>
                    <a:pt x="6312" y="8259"/>
                    <a:pt x="13032" y="12071"/>
                    <a:pt x="16392" y="14506"/>
                  </a:cubicBezTo>
                  <a:cubicBezTo>
                    <a:pt x="19752" y="16941"/>
                    <a:pt x="19752" y="18000"/>
                    <a:pt x="19032" y="18953"/>
                  </a:cubicBezTo>
                  <a:cubicBezTo>
                    <a:pt x="18312" y="19906"/>
                    <a:pt x="16872" y="20753"/>
                    <a:pt x="14952" y="21176"/>
                  </a:cubicBezTo>
                  <a:cubicBezTo>
                    <a:pt x="13032" y="21600"/>
                    <a:pt x="10632" y="21600"/>
                    <a:pt x="9192" y="21071"/>
                  </a:cubicBezTo>
                  <a:cubicBezTo>
                    <a:pt x="7752" y="20541"/>
                    <a:pt x="7272" y="19482"/>
                    <a:pt x="6792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9444584" y="2939256"/>
              <a:ext cx="207416" cy="160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033" fill="norm" stroke="1" extrusionOk="0">
                  <a:moveTo>
                    <a:pt x="2398" y="10073"/>
                  </a:moveTo>
                  <a:cubicBezTo>
                    <a:pt x="5889" y="9242"/>
                    <a:pt x="9380" y="8412"/>
                    <a:pt x="11562" y="7581"/>
                  </a:cubicBezTo>
                  <a:cubicBezTo>
                    <a:pt x="13744" y="6750"/>
                    <a:pt x="14616" y="5919"/>
                    <a:pt x="15162" y="4673"/>
                  </a:cubicBezTo>
                  <a:cubicBezTo>
                    <a:pt x="15707" y="3427"/>
                    <a:pt x="15925" y="1765"/>
                    <a:pt x="15380" y="796"/>
                  </a:cubicBezTo>
                  <a:cubicBezTo>
                    <a:pt x="14835" y="-173"/>
                    <a:pt x="13525" y="-450"/>
                    <a:pt x="11235" y="1073"/>
                  </a:cubicBezTo>
                  <a:cubicBezTo>
                    <a:pt x="8944" y="2596"/>
                    <a:pt x="5671" y="5919"/>
                    <a:pt x="3598" y="8550"/>
                  </a:cubicBezTo>
                  <a:cubicBezTo>
                    <a:pt x="1525" y="11181"/>
                    <a:pt x="653" y="13119"/>
                    <a:pt x="216" y="14781"/>
                  </a:cubicBezTo>
                  <a:cubicBezTo>
                    <a:pt x="-220" y="16442"/>
                    <a:pt x="-220" y="17827"/>
                    <a:pt x="2398" y="18935"/>
                  </a:cubicBezTo>
                  <a:cubicBezTo>
                    <a:pt x="5016" y="20042"/>
                    <a:pt x="10253" y="20873"/>
                    <a:pt x="13853" y="21012"/>
                  </a:cubicBezTo>
                  <a:cubicBezTo>
                    <a:pt x="17453" y="21150"/>
                    <a:pt x="19416" y="20596"/>
                    <a:pt x="21380" y="20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9791699" y="3181350"/>
              <a:ext cx="27845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8514" y="0"/>
                  </a:moveTo>
                  <a:cubicBezTo>
                    <a:pt x="20057" y="3600"/>
                    <a:pt x="21600" y="7200"/>
                    <a:pt x="18514" y="10800"/>
                  </a:cubicBezTo>
                  <a:cubicBezTo>
                    <a:pt x="15429" y="14400"/>
                    <a:pt x="7714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10096499" y="2997200"/>
              <a:ext cx="184151" cy="13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10966"/>
                  </a:moveTo>
                  <a:cubicBezTo>
                    <a:pt x="248" y="9305"/>
                    <a:pt x="497" y="7643"/>
                    <a:pt x="1241" y="6812"/>
                  </a:cubicBezTo>
                  <a:cubicBezTo>
                    <a:pt x="1986" y="5982"/>
                    <a:pt x="3228" y="5982"/>
                    <a:pt x="4593" y="7311"/>
                  </a:cubicBezTo>
                  <a:cubicBezTo>
                    <a:pt x="5959" y="8640"/>
                    <a:pt x="7448" y="11298"/>
                    <a:pt x="8193" y="13458"/>
                  </a:cubicBezTo>
                  <a:cubicBezTo>
                    <a:pt x="8938" y="15618"/>
                    <a:pt x="8938" y="17280"/>
                    <a:pt x="8566" y="18775"/>
                  </a:cubicBezTo>
                  <a:cubicBezTo>
                    <a:pt x="8193" y="20271"/>
                    <a:pt x="7448" y="21600"/>
                    <a:pt x="6952" y="21434"/>
                  </a:cubicBezTo>
                  <a:cubicBezTo>
                    <a:pt x="6455" y="21268"/>
                    <a:pt x="6207" y="19606"/>
                    <a:pt x="6952" y="16283"/>
                  </a:cubicBezTo>
                  <a:cubicBezTo>
                    <a:pt x="7697" y="12960"/>
                    <a:pt x="9434" y="7975"/>
                    <a:pt x="12041" y="4985"/>
                  </a:cubicBezTo>
                  <a:cubicBezTo>
                    <a:pt x="14648" y="1994"/>
                    <a:pt x="18124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10302619" y="3009900"/>
              <a:ext cx="103330" cy="12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29" fill="norm" stroke="1" extrusionOk="0">
                  <a:moveTo>
                    <a:pt x="14956" y="3352"/>
                  </a:moveTo>
                  <a:cubicBezTo>
                    <a:pt x="12796" y="2979"/>
                    <a:pt x="10636" y="2607"/>
                    <a:pt x="8260" y="3910"/>
                  </a:cubicBezTo>
                  <a:cubicBezTo>
                    <a:pt x="5884" y="5214"/>
                    <a:pt x="3292" y="8193"/>
                    <a:pt x="1780" y="10614"/>
                  </a:cubicBezTo>
                  <a:cubicBezTo>
                    <a:pt x="268" y="13034"/>
                    <a:pt x="-164" y="14897"/>
                    <a:pt x="52" y="16759"/>
                  </a:cubicBezTo>
                  <a:cubicBezTo>
                    <a:pt x="268" y="18621"/>
                    <a:pt x="1132" y="20483"/>
                    <a:pt x="3940" y="21041"/>
                  </a:cubicBezTo>
                  <a:cubicBezTo>
                    <a:pt x="6748" y="21600"/>
                    <a:pt x="11500" y="20855"/>
                    <a:pt x="14956" y="19552"/>
                  </a:cubicBezTo>
                  <a:cubicBezTo>
                    <a:pt x="18412" y="18248"/>
                    <a:pt x="20572" y="16386"/>
                    <a:pt x="21004" y="13034"/>
                  </a:cubicBezTo>
                  <a:cubicBezTo>
                    <a:pt x="21436" y="9683"/>
                    <a:pt x="20140" y="4841"/>
                    <a:pt x="188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10502899" y="2901950"/>
              <a:ext cx="25401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23"/>
                    <a:pt x="7200" y="11446"/>
                    <a:pt x="3600" y="15046"/>
                  </a:cubicBezTo>
                  <a:cubicBezTo>
                    <a:pt x="0" y="18646"/>
                    <a:pt x="0" y="201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10591799" y="2927350"/>
              <a:ext cx="1905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825"/>
                    <a:pt x="21600" y="7650"/>
                    <a:pt x="18000" y="11250"/>
                  </a:cubicBezTo>
                  <a:cubicBezTo>
                    <a:pt x="14400" y="14850"/>
                    <a:pt x="7200" y="182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11068049" y="2946400"/>
              <a:ext cx="93799" cy="23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99" fill="norm" stroke="1" extrusionOk="0">
                  <a:moveTo>
                    <a:pt x="4320" y="4014"/>
                  </a:moveTo>
                  <a:cubicBezTo>
                    <a:pt x="4320" y="3058"/>
                    <a:pt x="4320" y="2103"/>
                    <a:pt x="6240" y="1338"/>
                  </a:cubicBezTo>
                  <a:cubicBezTo>
                    <a:pt x="8160" y="573"/>
                    <a:pt x="12000" y="0"/>
                    <a:pt x="14880" y="0"/>
                  </a:cubicBezTo>
                  <a:cubicBezTo>
                    <a:pt x="17760" y="0"/>
                    <a:pt x="19680" y="573"/>
                    <a:pt x="20640" y="1434"/>
                  </a:cubicBezTo>
                  <a:cubicBezTo>
                    <a:pt x="21600" y="2294"/>
                    <a:pt x="21600" y="3441"/>
                    <a:pt x="19680" y="4588"/>
                  </a:cubicBezTo>
                  <a:cubicBezTo>
                    <a:pt x="17760" y="5735"/>
                    <a:pt x="13920" y="6881"/>
                    <a:pt x="11040" y="7742"/>
                  </a:cubicBezTo>
                  <a:cubicBezTo>
                    <a:pt x="8160" y="8602"/>
                    <a:pt x="6240" y="9175"/>
                    <a:pt x="6480" y="9749"/>
                  </a:cubicBezTo>
                  <a:cubicBezTo>
                    <a:pt x="6720" y="10322"/>
                    <a:pt x="9120" y="10896"/>
                    <a:pt x="11520" y="11469"/>
                  </a:cubicBezTo>
                  <a:cubicBezTo>
                    <a:pt x="13920" y="12042"/>
                    <a:pt x="16320" y="12616"/>
                    <a:pt x="18000" y="13858"/>
                  </a:cubicBezTo>
                  <a:cubicBezTo>
                    <a:pt x="19680" y="15101"/>
                    <a:pt x="20640" y="17012"/>
                    <a:pt x="19440" y="18350"/>
                  </a:cubicBezTo>
                  <a:cubicBezTo>
                    <a:pt x="18240" y="19688"/>
                    <a:pt x="14880" y="20453"/>
                    <a:pt x="11760" y="20931"/>
                  </a:cubicBezTo>
                  <a:cubicBezTo>
                    <a:pt x="8640" y="21409"/>
                    <a:pt x="5760" y="21600"/>
                    <a:pt x="3840" y="21122"/>
                  </a:cubicBezTo>
                  <a:cubicBezTo>
                    <a:pt x="1920" y="20644"/>
                    <a:pt x="960" y="19497"/>
                    <a:pt x="0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11220449" y="3067050"/>
              <a:ext cx="133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11417299" y="3001287"/>
              <a:ext cx="69851" cy="18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fill="norm" stroke="1" extrusionOk="0">
                  <a:moveTo>
                    <a:pt x="21600" y="998"/>
                  </a:moveTo>
                  <a:cubicBezTo>
                    <a:pt x="18327" y="753"/>
                    <a:pt x="15055" y="507"/>
                    <a:pt x="11782" y="262"/>
                  </a:cubicBezTo>
                  <a:cubicBezTo>
                    <a:pt x="8509" y="16"/>
                    <a:pt x="5236" y="-229"/>
                    <a:pt x="3273" y="385"/>
                  </a:cubicBezTo>
                  <a:cubicBezTo>
                    <a:pt x="1309" y="998"/>
                    <a:pt x="655" y="2471"/>
                    <a:pt x="3273" y="4312"/>
                  </a:cubicBezTo>
                  <a:cubicBezTo>
                    <a:pt x="5891" y="6153"/>
                    <a:pt x="11782" y="8362"/>
                    <a:pt x="15382" y="10080"/>
                  </a:cubicBezTo>
                  <a:cubicBezTo>
                    <a:pt x="18982" y="11798"/>
                    <a:pt x="20291" y="13026"/>
                    <a:pt x="18982" y="14866"/>
                  </a:cubicBezTo>
                  <a:cubicBezTo>
                    <a:pt x="17673" y="16707"/>
                    <a:pt x="13745" y="19162"/>
                    <a:pt x="10145" y="20266"/>
                  </a:cubicBezTo>
                  <a:cubicBezTo>
                    <a:pt x="6545" y="21371"/>
                    <a:pt x="3273" y="21126"/>
                    <a:pt x="0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11531599" y="3048000"/>
              <a:ext cx="381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11588749" y="2951618"/>
              <a:ext cx="25401" cy="2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5842"/>
                  </a:moveTo>
                  <a:cubicBezTo>
                    <a:pt x="1800" y="7535"/>
                    <a:pt x="3600" y="-773"/>
                    <a:pt x="7200" y="58"/>
                  </a:cubicBezTo>
                  <a:cubicBezTo>
                    <a:pt x="10800" y="889"/>
                    <a:pt x="16200" y="10858"/>
                    <a:pt x="21600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11628551" y="2904366"/>
              <a:ext cx="487249" cy="28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00" fill="norm" stroke="1" extrusionOk="0">
                  <a:moveTo>
                    <a:pt x="6096" y="11337"/>
                  </a:moveTo>
                  <a:cubicBezTo>
                    <a:pt x="5161" y="11177"/>
                    <a:pt x="4226" y="11017"/>
                    <a:pt x="3198" y="12057"/>
                  </a:cubicBezTo>
                  <a:cubicBezTo>
                    <a:pt x="2169" y="13097"/>
                    <a:pt x="1047" y="15337"/>
                    <a:pt x="486" y="16857"/>
                  </a:cubicBezTo>
                  <a:cubicBezTo>
                    <a:pt x="-75" y="18377"/>
                    <a:pt x="-75" y="19177"/>
                    <a:pt x="112" y="19817"/>
                  </a:cubicBezTo>
                  <a:cubicBezTo>
                    <a:pt x="299" y="20457"/>
                    <a:pt x="673" y="20937"/>
                    <a:pt x="1795" y="19817"/>
                  </a:cubicBezTo>
                  <a:cubicBezTo>
                    <a:pt x="2917" y="18697"/>
                    <a:pt x="4787" y="15977"/>
                    <a:pt x="6003" y="12777"/>
                  </a:cubicBezTo>
                  <a:cubicBezTo>
                    <a:pt x="7219" y="9577"/>
                    <a:pt x="7780" y="5897"/>
                    <a:pt x="8060" y="3577"/>
                  </a:cubicBezTo>
                  <a:cubicBezTo>
                    <a:pt x="8341" y="1257"/>
                    <a:pt x="8341" y="297"/>
                    <a:pt x="8154" y="57"/>
                  </a:cubicBezTo>
                  <a:cubicBezTo>
                    <a:pt x="7967" y="-183"/>
                    <a:pt x="7593" y="297"/>
                    <a:pt x="7078" y="2137"/>
                  </a:cubicBezTo>
                  <a:cubicBezTo>
                    <a:pt x="6564" y="3977"/>
                    <a:pt x="5909" y="7177"/>
                    <a:pt x="5582" y="9657"/>
                  </a:cubicBezTo>
                  <a:cubicBezTo>
                    <a:pt x="5255" y="12137"/>
                    <a:pt x="5255" y="13897"/>
                    <a:pt x="5769" y="15257"/>
                  </a:cubicBezTo>
                  <a:cubicBezTo>
                    <a:pt x="6283" y="16617"/>
                    <a:pt x="7312" y="17577"/>
                    <a:pt x="8341" y="17497"/>
                  </a:cubicBezTo>
                  <a:cubicBezTo>
                    <a:pt x="9369" y="17417"/>
                    <a:pt x="10398" y="16297"/>
                    <a:pt x="10959" y="15337"/>
                  </a:cubicBezTo>
                  <a:cubicBezTo>
                    <a:pt x="11520" y="14377"/>
                    <a:pt x="11613" y="13577"/>
                    <a:pt x="11426" y="13097"/>
                  </a:cubicBezTo>
                  <a:cubicBezTo>
                    <a:pt x="11239" y="12617"/>
                    <a:pt x="10772" y="12457"/>
                    <a:pt x="10304" y="12777"/>
                  </a:cubicBezTo>
                  <a:cubicBezTo>
                    <a:pt x="9837" y="13097"/>
                    <a:pt x="9369" y="13897"/>
                    <a:pt x="9089" y="14697"/>
                  </a:cubicBezTo>
                  <a:cubicBezTo>
                    <a:pt x="8808" y="15497"/>
                    <a:pt x="8715" y="16297"/>
                    <a:pt x="8902" y="16937"/>
                  </a:cubicBezTo>
                  <a:cubicBezTo>
                    <a:pt x="9089" y="17577"/>
                    <a:pt x="9556" y="18057"/>
                    <a:pt x="10491" y="18137"/>
                  </a:cubicBezTo>
                  <a:cubicBezTo>
                    <a:pt x="11426" y="18217"/>
                    <a:pt x="12829" y="17897"/>
                    <a:pt x="13811" y="17497"/>
                  </a:cubicBezTo>
                  <a:cubicBezTo>
                    <a:pt x="14793" y="17097"/>
                    <a:pt x="15354" y="16617"/>
                    <a:pt x="15774" y="16057"/>
                  </a:cubicBezTo>
                  <a:cubicBezTo>
                    <a:pt x="16195" y="15497"/>
                    <a:pt x="16476" y="14857"/>
                    <a:pt x="16382" y="14617"/>
                  </a:cubicBezTo>
                  <a:cubicBezTo>
                    <a:pt x="16289" y="14377"/>
                    <a:pt x="15821" y="14537"/>
                    <a:pt x="15400" y="14937"/>
                  </a:cubicBezTo>
                  <a:cubicBezTo>
                    <a:pt x="14980" y="15337"/>
                    <a:pt x="14606" y="15977"/>
                    <a:pt x="14372" y="16697"/>
                  </a:cubicBezTo>
                  <a:cubicBezTo>
                    <a:pt x="14138" y="17417"/>
                    <a:pt x="14044" y="18217"/>
                    <a:pt x="14091" y="19017"/>
                  </a:cubicBezTo>
                  <a:cubicBezTo>
                    <a:pt x="14138" y="19817"/>
                    <a:pt x="14325" y="20617"/>
                    <a:pt x="14699" y="21017"/>
                  </a:cubicBezTo>
                  <a:cubicBezTo>
                    <a:pt x="15073" y="21417"/>
                    <a:pt x="15634" y="21417"/>
                    <a:pt x="16289" y="20857"/>
                  </a:cubicBezTo>
                  <a:cubicBezTo>
                    <a:pt x="16943" y="20297"/>
                    <a:pt x="17691" y="19177"/>
                    <a:pt x="18486" y="16617"/>
                  </a:cubicBezTo>
                  <a:cubicBezTo>
                    <a:pt x="19281" y="14057"/>
                    <a:pt x="20122" y="10057"/>
                    <a:pt x="20637" y="7657"/>
                  </a:cubicBezTo>
                  <a:cubicBezTo>
                    <a:pt x="21151" y="5257"/>
                    <a:pt x="21338" y="4457"/>
                    <a:pt x="21431" y="3577"/>
                  </a:cubicBezTo>
                  <a:cubicBezTo>
                    <a:pt x="21525" y="2697"/>
                    <a:pt x="21525" y="1737"/>
                    <a:pt x="21291" y="1577"/>
                  </a:cubicBezTo>
                  <a:cubicBezTo>
                    <a:pt x="21057" y="1417"/>
                    <a:pt x="20590" y="2057"/>
                    <a:pt x="20169" y="3977"/>
                  </a:cubicBezTo>
                  <a:cubicBezTo>
                    <a:pt x="19748" y="5897"/>
                    <a:pt x="19374" y="9097"/>
                    <a:pt x="19421" y="11657"/>
                  </a:cubicBezTo>
                  <a:cubicBezTo>
                    <a:pt x="19468" y="14217"/>
                    <a:pt x="19935" y="16137"/>
                    <a:pt x="20356" y="17177"/>
                  </a:cubicBezTo>
                  <a:cubicBezTo>
                    <a:pt x="20777" y="18217"/>
                    <a:pt x="21151" y="18377"/>
                    <a:pt x="21525" y="18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12242292" y="2885342"/>
              <a:ext cx="176192" cy="3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21" fill="norm" stroke="1" extrusionOk="0">
                  <a:moveTo>
                    <a:pt x="14718" y="13635"/>
                  </a:moveTo>
                  <a:cubicBezTo>
                    <a:pt x="13433" y="13356"/>
                    <a:pt x="12147" y="13078"/>
                    <a:pt x="9833" y="13565"/>
                  </a:cubicBezTo>
                  <a:cubicBezTo>
                    <a:pt x="7518" y="14053"/>
                    <a:pt x="4175" y="15307"/>
                    <a:pt x="2247" y="16353"/>
                  </a:cubicBezTo>
                  <a:cubicBezTo>
                    <a:pt x="318" y="17398"/>
                    <a:pt x="-196" y="18234"/>
                    <a:pt x="61" y="18861"/>
                  </a:cubicBezTo>
                  <a:cubicBezTo>
                    <a:pt x="318" y="19488"/>
                    <a:pt x="1347" y="19906"/>
                    <a:pt x="2761" y="19906"/>
                  </a:cubicBezTo>
                  <a:cubicBezTo>
                    <a:pt x="4175" y="19906"/>
                    <a:pt x="5975" y="19488"/>
                    <a:pt x="9061" y="16771"/>
                  </a:cubicBezTo>
                  <a:cubicBezTo>
                    <a:pt x="12147" y="14053"/>
                    <a:pt x="16518" y="9036"/>
                    <a:pt x="18833" y="6180"/>
                  </a:cubicBezTo>
                  <a:cubicBezTo>
                    <a:pt x="21147" y="3323"/>
                    <a:pt x="21404" y="2626"/>
                    <a:pt x="21404" y="1860"/>
                  </a:cubicBezTo>
                  <a:cubicBezTo>
                    <a:pt x="21404" y="1093"/>
                    <a:pt x="21147" y="257"/>
                    <a:pt x="20504" y="48"/>
                  </a:cubicBezTo>
                  <a:cubicBezTo>
                    <a:pt x="19861" y="-161"/>
                    <a:pt x="18833" y="257"/>
                    <a:pt x="17290" y="2347"/>
                  </a:cubicBezTo>
                  <a:cubicBezTo>
                    <a:pt x="15747" y="4438"/>
                    <a:pt x="13690" y="8200"/>
                    <a:pt x="12533" y="11336"/>
                  </a:cubicBezTo>
                  <a:cubicBezTo>
                    <a:pt x="11375" y="14471"/>
                    <a:pt x="11118" y="16980"/>
                    <a:pt x="11118" y="18582"/>
                  </a:cubicBezTo>
                  <a:cubicBezTo>
                    <a:pt x="11118" y="20185"/>
                    <a:pt x="11375" y="20882"/>
                    <a:pt x="12147" y="21160"/>
                  </a:cubicBezTo>
                  <a:cubicBezTo>
                    <a:pt x="12918" y="21439"/>
                    <a:pt x="14204" y="21300"/>
                    <a:pt x="15490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12426949" y="3143250"/>
              <a:ext cx="63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12471399" y="3041650"/>
              <a:ext cx="127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12509499" y="3065109"/>
              <a:ext cx="139701" cy="15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284" fill="norm" stroke="1" extrusionOk="0">
                  <a:moveTo>
                    <a:pt x="0" y="7273"/>
                  </a:moveTo>
                  <a:cubicBezTo>
                    <a:pt x="1589" y="7857"/>
                    <a:pt x="3177" y="8441"/>
                    <a:pt x="5559" y="8003"/>
                  </a:cubicBezTo>
                  <a:cubicBezTo>
                    <a:pt x="7941" y="7565"/>
                    <a:pt x="11118" y="6106"/>
                    <a:pt x="13341" y="4646"/>
                  </a:cubicBezTo>
                  <a:cubicBezTo>
                    <a:pt x="15565" y="3187"/>
                    <a:pt x="16836" y="1727"/>
                    <a:pt x="16677" y="852"/>
                  </a:cubicBezTo>
                  <a:cubicBezTo>
                    <a:pt x="16518" y="-24"/>
                    <a:pt x="14930" y="-316"/>
                    <a:pt x="12230" y="414"/>
                  </a:cubicBezTo>
                  <a:cubicBezTo>
                    <a:pt x="9530" y="1143"/>
                    <a:pt x="5718" y="2895"/>
                    <a:pt x="3177" y="5522"/>
                  </a:cubicBezTo>
                  <a:cubicBezTo>
                    <a:pt x="636" y="8149"/>
                    <a:pt x="-635" y="11652"/>
                    <a:pt x="477" y="14133"/>
                  </a:cubicBezTo>
                  <a:cubicBezTo>
                    <a:pt x="1589" y="16614"/>
                    <a:pt x="5083" y="18073"/>
                    <a:pt x="8894" y="19095"/>
                  </a:cubicBezTo>
                  <a:cubicBezTo>
                    <a:pt x="12706" y="20116"/>
                    <a:pt x="16836" y="20700"/>
                    <a:pt x="20965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928383" y="3714090"/>
              <a:ext cx="231916" cy="37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396" fill="norm" stroke="1" extrusionOk="0">
                  <a:moveTo>
                    <a:pt x="10876" y="2933"/>
                  </a:moveTo>
                  <a:cubicBezTo>
                    <a:pt x="10104" y="2330"/>
                    <a:pt x="9333" y="1727"/>
                    <a:pt x="8465" y="1546"/>
                  </a:cubicBezTo>
                  <a:cubicBezTo>
                    <a:pt x="7597" y="1365"/>
                    <a:pt x="6633" y="1606"/>
                    <a:pt x="5283" y="2873"/>
                  </a:cubicBezTo>
                  <a:cubicBezTo>
                    <a:pt x="3933" y="4140"/>
                    <a:pt x="2197" y="6433"/>
                    <a:pt x="1136" y="9027"/>
                  </a:cubicBezTo>
                  <a:cubicBezTo>
                    <a:pt x="76" y="11622"/>
                    <a:pt x="-310" y="14518"/>
                    <a:pt x="269" y="16509"/>
                  </a:cubicBezTo>
                  <a:cubicBezTo>
                    <a:pt x="847" y="18500"/>
                    <a:pt x="2390" y="19586"/>
                    <a:pt x="4126" y="20008"/>
                  </a:cubicBezTo>
                  <a:cubicBezTo>
                    <a:pt x="5861" y="20431"/>
                    <a:pt x="7790" y="20189"/>
                    <a:pt x="9911" y="18621"/>
                  </a:cubicBezTo>
                  <a:cubicBezTo>
                    <a:pt x="12033" y="17052"/>
                    <a:pt x="14347" y="14156"/>
                    <a:pt x="15697" y="11320"/>
                  </a:cubicBezTo>
                  <a:cubicBezTo>
                    <a:pt x="17047" y="8484"/>
                    <a:pt x="17433" y="5709"/>
                    <a:pt x="17047" y="3778"/>
                  </a:cubicBezTo>
                  <a:cubicBezTo>
                    <a:pt x="16661" y="1847"/>
                    <a:pt x="15504" y="761"/>
                    <a:pt x="13865" y="279"/>
                  </a:cubicBezTo>
                  <a:cubicBezTo>
                    <a:pt x="12226" y="-204"/>
                    <a:pt x="10104" y="-83"/>
                    <a:pt x="8272" y="822"/>
                  </a:cubicBezTo>
                  <a:cubicBezTo>
                    <a:pt x="6440" y="1727"/>
                    <a:pt x="4897" y="3416"/>
                    <a:pt x="4415" y="5468"/>
                  </a:cubicBezTo>
                  <a:cubicBezTo>
                    <a:pt x="3933" y="7519"/>
                    <a:pt x="4511" y="9932"/>
                    <a:pt x="6247" y="11682"/>
                  </a:cubicBezTo>
                  <a:cubicBezTo>
                    <a:pt x="7983" y="13432"/>
                    <a:pt x="10876" y="14518"/>
                    <a:pt x="13576" y="15483"/>
                  </a:cubicBezTo>
                  <a:cubicBezTo>
                    <a:pt x="16276" y="16449"/>
                    <a:pt x="18783" y="17293"/>
                    <a:pt x="20036" y="18017"/>
                  </a:cubicBezTo>
                  <a:cubicBezTo>
                    <a:pt x="21290" y="18741"/>
                    <a:pt x="21290" y="19345"/>
                    <a:pt x="20904" y="19888"/>
                  </a:cubicBezTo>
                  <a:cubicBezTo>
                    <a:pt x="20519" y="20431"/>
                    <a:pt x="19747" y="20913"/>
                    <a:pt x="18976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1314449" y="3657600"/>
              <a:ext cx="124679" cy="55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7436" y="0"/>
                  </a:moveTo>
                  <a:cubicBezTo>
                    <a:pt x="11685" y="1821"/>
                    <a:pt x="15934" y="3641"/>
                    <a:pt x="18413" y="5834"/>
                  </a:cubicBezTo>
                  <a:cubicBezTo>
                    <a:pt x="20892" y="8028"/>
                    <a:pt x="21600" y="10593"/>
                    <a:pt x="20007" y="12993"/>
                  </a:cubicBezTo>
                  <a:cubicBezTo>
                    <a:pt x="18413" y="15393"/>
                    <a:pt x="14518" y="17628"/>
                    <a:pt x="10800" y="19034"/>
                  </a:cubicBezTo>
                  <a:cubicBezTo>
                    <a:pt x="7082" y="20441"/>
                    <a:pt x="3541" y="210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1834599" y="3708000"/>
              <a:ext cx="131807" cy="423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1406" fill="norm" stroke="1" extrusionOk="0">
                  <a:moveTo>
                    <a:pt x="4013" y="9644"/>
                  </a:moveTo>
                  <a:cubicBezTo>
                    <a:pt x="4340" y="11889"/>
                    <a:pt x="4667" y="14135"/>
                    <a:pt x="4994" y="15846"/>
                  </a:cubicBezTo>
                  <a:cubicBezTo>
                    <a:pt x="5322" y="17556"/>
                    <a:pt x="5649" y="18733"/>
                    <a:pt x="5813" y="19695"/>
                  </a:cubicBezTo>
                  <a:cubicBezTo>
                    <a:pt x="5976" y="20657"/>
                    <a:pt x="5976" y="21406"/>
                    <a:pt x="5485" y="21406"/>
                  </a:cubicBezTo>
                  <a:cubicBezTo>
                    <a:pt x="4994" y="21406"/>
                    <a:pt x="4013" y="20657"/>
                    <a:pt x="2867" y="18519"/>
                  </a:cubicBezTo>
                  <a:cubicBezTo>
                    <a:pt x="1722" y="16380"/>
                    <a:pt x="413" y="12852"/>
                    <a:pt x="85" y="9644"/>
                  </a:cubicBezTo>
                  <a:cubicBezTo>
                    <a:pt x="-242" y="6436"/>
                    <a:pt x="413" y="3549"/>
                    <a:pt x="1394" y="1891"/>
                  </a:cubicBezTo>
                  <a:cubicBezTo>
                    <a:pt x="2376" y="234"/>
                    <a:pt x="3685" y="-194"/>
                    <a:pt x="6631" y="73"/>
                  </a:cubicBezTo>
                  <a:cubicBezTo>
                    <a:pt x="9576" y="341"/>
                    <a:pt x="14158" y="1303"/>
                    <a:pt x="17103" y="2693"/>
                  </a:cubicBezTo>
                  <a:cubicBezTo>
                    <a:pt x="20049" y="4083"/>
                    <a:pt x="21358" y="5901"/>
                    <a:pt x="19558" y="7452"/>
                  </a:cubicBezTo>
                  <a:cubicBezTo>
                    <a:pt x="17758" y="9002"/>
                    <a:pt x="12849" y="10285"/>
                    <a:pt x="9903" y="11141"/>
                  </a:cubicBezTo>
                  <a:cubicBezTo>
                    <a:pt x="6958" y="11996"/>
                    <a:pt x="5976" y="12424"/>
                    <a:pt x="4994" y="12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1974849" y="3968750"/>
              <a:ext cx="158751" cy="15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3600"/>
                  </a:moveTo>
                  <a:cubicBezTo>
                    <a:pt x="864" y="2400"/>
                    <a:pt x="1728" y="1200"/>
                    <a:pt x="2880" y="900"/>
                  </a:cubicBezTo>
                  <a:cubicBezTo>
                    <a:pt x="4032" y="600"/>
                    <a:pt x="5472" y="1200"/>
                    <a:pt x="7200" y="3150"/>
                  </a:cubicBezTo>
                  <a:cubicBezTo>
                    <a:pt x="8928" y="5100"/>
                    <a:pt x="10944" y="8400"/>
                    <a:pt x="11952" y="10950"/>
                  </a:cubicBezTo>
                  <a:cubicBezTo>
                    <a:pt x="12960" y="13500"/>
                    <a:pt x="12960" y="15300"/>
                    <a:pt x="12816" y="17100"/>
                  </a:cubicBezTo>
                  <a:cubicBezTo>
                    <a:pt x="12672" y="18900"/>
                    <a:pt x="12384" y="20700"/>
                    <a:pt x="11664" y="21150"/>
                  </a:cubicBezTo>
                  <a:cubicBezTo>
                    <a:pt x="10944" y="21600"/>
                    <a:pt x="9792" y="20700"/>
                    <a:pt x="9360" y="18750"/>
                  </a:cubicBezTo>
                  <a:cubicBezTo>
                    <a:pt x="8928" y="16800"/>
                    <a:pt x="9216" y="13800"/>
                    <a:pt x="11376" y="10500"/>
                  </a:cubicBezTo>
                  <a:cubicBezTo>
                    <a:pt x="13536" y="7200"/>
                    <a:pt x="1756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2313391" y="3726905"/>
              <a:ext cx="131359" cy="34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503" fill="norm" stroke="1" extrusionOk="0">
                  <a:moveTo>
                    <a:pt x="20945" y="2375"/>
                  </a:moveTo>
                  <a:cubicBezTo>
                    <a:pt x="20945" y="1725"/>
                    <a:pt x="20945" y="1074"/>
                    <a:pt x="20101" y="619"/>
                  </a:cubicBezTo>
                  <a:cubicBezTo>
                    <a:pt x="19258" y="163"/>
                    <a:pt x="17570" y="-97"/>
                    <a:pt x="16051" y="33"/>
                  </a:cubicBezTo>
                  <a:cubicBezTo>
                    <a:pt x="14533" y="163"/>
                    <a:pt x="13183" y="684"/>
                    <a:pt x="10651" y="2440"/>
                  </a:cubicBezTo>
                  <a:cubicBezTo>
                    <a:pt x="8120" y="4197"/>
                    <a:pt x="4407" y="7190"/>
                    <a:pt x="2214" y="10117"/>
                  </a:cubicBezTo>
                  <a:cubicBezTo>
                    <a:pt x="20" y="13045"/>
                    <a:pt x="-655" y="15908"/>
                    <a:pt x="695" y="17795"/>
                  </a:cubicBezTo>
                  <a:cubicBezTo>
                    <a:pt x="2045" y="19681"/>
                    <a:pt x="5420" y="20592"/>
                    <a:pt x="8626" y="21048"/>
                  </a:cubicBezTo>
                  <a:cubicBezTo>
                    <a:pt x="11833" y="21503"/>
                    <a:pt x="14870" y="21503"/>
                    <a:pt x="17908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2540595" y="3717839"/>
              <a:ext cx="151805" cy="32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35" fill="norm" stroke="1" extrusionOk="0">
                  <a:moveTo>
                    <a:pt x="17916" y="13861"/>
                  </a:moveTo>
                  <a:cubicBezTo>
                    <a:pt x="16116" y="12867"/>
                    <a:pt x="14316" y="11872"/>
                    <a:pt x="12666" y="11374"/>
                  </a:cubicBezTo>
                  <a:cubicBezTo>
                    <a:pt x="11016" y="10877"/>
                    <a:pt x="9516" y="10877"/>
                    <a:pt x="7416" y="11872"/>
                  </a:cubicBezTo>
                  <a:cubicBezTo>
                    <a:pt x="5316" y="12867"/>
                    <a:pt x="2616" y="14856"/>
                    <a:pt x="1266" y="16206"/>
                  </a:cubicBezTo>
                  <a:cubicBezTo>
                    <a:pt x="-84" y="17556"/>
                    <a:pt x="-84" y="18267"/>
                    <a:pt x="66" y="19048"/>
                  </a:cubicBezTo>
                  <a:cubicBezTo>
                    <a:pt x="216" y="19830"/>
                    <a:pt x="516" y="20682"/>
                    <a:pt x="2766" y="20611"/>
                  </a:cubicBezTo>
                  <a:cubicBezTo>
                    <a:pt x="5016" y="20540"/>
                    <a:pt x="9216" y="19546"/>
                    <a:pt x="12366" y="16703"/>
                  </a:cubicBezTo>
                  <a:cubicBezTo>
                    <a:pt x="15516" y="13861"/>
                    <a:pt x="17616" y="9172"/>
                    <a:pt x="18666" y="6330"/>
                  </a:cubicBezTo>
                  <a:cubicBezTo>
                    <a:pt x="19716" y="3488"/>
                    <a:pt x="19716" y="2493"/>
                    <a:pt x="19416" y="1640"/>
                  </a:cubicBezTo>
                  <a:cubicBezTo>
                    <a:pt x="19116" y="788"/>
                    <a:pt x="18516" y="77"/>
                    <a:pt x="17766" y="6"/>
                  </a:cubicBezTo>
                  <a:cubicBezTo>
                    <a:pt x="17016" y="-65"/>
                    <a:pt x="16116" y="503"/>
                    <a:pt x="15666" y="2777"/>
                  </a:cubicBezTo>
                  <a:cubicBezTo>
                    <a:pt x="15216" y="5051"/>
                    <a:pt x="15216" y="9030"/>
                    <a:pt x="16266" y="12440"/>
                  </a:cubicBezTo>
                  <a:cubicBezTo>
                    <a:pt x="17316" y="15851"/>
                    <a:pt x="19416" y="18693"/>
                    <a:pt x="21516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2749550" y="3930650"/>
              <a:ext cx="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2768600" y="3854450"/>
              <a:ext cx="127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2837931" y="3867187"/>
              <a:ext cx="133869" cy="14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051" fill="norm" stroke="1" extrusionOk="0">
                  <a:moveTo>
                    <a:pt x="82" y="10324"/>
                  </a:moveTo>
                  <a:cubicBezTo>
                    <a:pt x="1743" y="10324"/>
                    <a:pt x="3405" y="10324"/>
                    <a:pt x="5066" y="9229"/>
                  </a:cubicBezTo>
                  <a:cubicBezTo>
                    <a:pt x="6728" y="8133"/>
                    <a:pt x="8389" y="5942"/>
                    <a:pt x="9386" y="4064"/>
                  </a:cubicBezTo>
                  <a:cubicBezTo>
                    <a:pt x="10383" y="2185"/>
                    <a:pt x="10715" y="620"/>
                    <a:pt x="9885" y="151"/>
                  </a:cubicBezTo>
                  <a:cubicBezTo>
                    <a:pt x="9054" y="-319"/>
                    <a:pt x="7060" y="307"/>
                    <a:pt x="5232" y="2029"/>
                  </a:cubicBezTo>
                  <a:cubicBezTo>
                    <a:pt x="3405" y="3751"/>
                    <a:pt x="1743" y="6568"/>
                    <a:pt x="746" y="9385"/>
                  </a:cubicBezTo>
                  <a:cubicBezTo>
                    <a:pt x="-251" y="12203"/>
                    <a:pt x="-583" y="15020"/>
                    <a:pt x="1909" y="17055"/>
                  </a:cubicBezTo>
                  <a:cubicBezTo>
                    <a:pt x="4402" y="19090"/>
                    <a:pt x="9719" y="20342"/>
                    <a:pt x="13374" y="20811"/>
                  </a:cubicBezTo>
                  <a:cubicBezTo>
                    <a:pt x="17029" y="21281"/>
                    <a:pt x="19023" y="20968"/>
                    <a:pt x="21017" y="20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3369733" y="3841750"/>
              <a:ext cx="154517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92" y="7513"/>
                  </a:moveTo>
                  <a:cubicBezTo>
                    <a:pt x="0" y="5322"/>
                    <a:pt x="-292" y="3130"/>
                    <a:pt x="584" y="1878"/>
                  </a:cubicBezTo>
                  <a:cubicBezTo>
                    <a:pt x="1459" y="626"/>
                    <a:pt x="3503" y="313"/>
                    <a:pt x="5400" y="1565"/>
                  </a:cubicBezTo>
                  <a:cubicBezTo>
                    <a:pt x="7297" y="2817"/>
                    <a:pt x="9049" y="5635"/>
                    <a:pt x="9778" y="8609"/>
                  </a:cubicBezTo>
                  <a:cubicBezTo>
                    <a:pt x="10508" y="11583"/>
                    <a:pt x="10216" y="14713"/>
                    <a:pt x="9049" y="17217"/>
                  </a:cubicBezTo>
                  <a:cubicBezTo>
                    <a:pt x="7881" y="19722"/>
                    <a:pt x="5838" y="21600"/>
                    <a:pt x="4670" y="21600"/>
                  </a:cubicBezTo>
                  <a:cubicBezTo>
                    <a:pt x="3503" y="21600"/>
                    <a:pt x="3211" y="19722"/>
                    <a:pt x="4232" y="16591"/>
                  </a:cubicBezTo>
                  <a:cubicBezTo>
                    <a:pt x="5254" y="13461"/>
                    <a:pt x="7589" y="9078"/>
                    <a:pt x="10654" y="6104"/>
                  </a:cubicBezTo>
                  <a:cubicBezTo>
                    <a:pt x="13719" y="3130"/>
                    <a:pt x="17513" y="1565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3560305" y="3854450"/>
              <a:ext cx="102510" cy="9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1" h="20971" fill="norm" stroke="1" extrusionOk="0">
                  <a:moveTo>
                    <a:pt x="11844" y="0"/>
                  </a:moveTo>
                  <a:cubicBezTo>
                    <a:pt x="9727" y="0"/>
                    <a:pt x="7609" y="0"/>
                    <a:pt x="5491" y="2209"/>
                  </a:cubicBezTo>
                  <a:cubicBezTo>
                    <a:pt x="3374" y="4418"/>
                    <a:pt x="1256" y="8836"/>
                    <a:pt x="409" y="12273"/>
                  </a:cubicBezTo>
                  <a:cubicBezTo>
                    <a:pt x="-438" y="15709"/>
                    <a:pt x="-14" y="18164"/>
                    <a:pt x="2103" y="19636"/>
                  </a:cubicBezTo>
                  <a:cubicBezTo>
                    <a:pt x="4221" y="21109"/>
                    <a:pt x="8033" y="21600"/>
                    <a:pt x="11633" y="19882"/>
                  </a:cubicBezTo>
                  <a:cubicBezTo>
                    <a:pt x="15233" y="18164"/>
                    <a:pt x="18621" y="14236"/>
                    <a:pt x="19891" y="10800"/>
                  </a:cubicBezTo>
                  <a:cubicBezTo>
                    <a:pt x="21162" y="7364"/>
                    <a:pt x="20315" y="4418"/>
                    <a:pt x="18833" y="3682"/>
                  </a:cubicBezTo>
                  <a:cubicBezTo>
                    <a:pt x="17350" y="2945"/>
                    <a:pt x="15233" y="4418"/>
                    <a:pt x="13115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3757083" y="3740150"/>
              <a:ext cx="8467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15"/>
                    <a:pt x="0" y="9231"/>
                    <a:pt x="0" y="12831"/>
                  </a:cubicBezTo>
                  <a:cubicBezTo>
                    <a:pt x="0" y="16431"/>
                    <a:pt x="10800" y="190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3850216" y="3733800"/>
              <a:ext cx="4234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909"/>
                    <a:pt x="0" y="7817"/>
                    <a:pt x="0" y="11417"/>
                  </a:cubicBezTo>
                  <a:cubicBezTo>
                    <a:pt x="0" y="15017"/>
                    <a:pt x="10800" y="183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4356100" y="3778250"/>
              <a:ext cx="255573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0" y="0"/>
                  </a:moveTo>
                  <a:cubicBezTo>
                    <a:pt x="4249" y="1241"/>
                    <a:pt x="8498" y="2483"/>
                    <a:pt x="11597" y="3476"/>
                  </a:cubicBezTo>
                  <a:cubicBezTo>
                    <a:pt x="14695" y="4469"/>
                    <a:pt x="16643" y="5214"/>
                    <a:pt x="18148" y="5834"/>
                  </a:cubicBezTo>
                  <a:cubicBezTo>
                    <a:pt x="19652" y="6455"/>
                    <a:pt x="20715" y="6952"/>
                    <a:pt x="21157" y="7821"/>
                  </a:cubicBezTo>
                  <a:cubicBezTo>
                    <a:pt x="21600" y="8690"/>
                    <a:pt x="21423" y="9931"/>
                    <a:pt x="20184" y="11545"/>
                  </a:cubicBezTo>
                  <a:cubicBezTo>
                    <a:pt x="18944" y="13159"/>
                    <a:pt x="16643" y="15145"/>
                    <a:pt x="14430" y="16883"/>
                  </a:cubicBezTo>
                  <a:cubicBezTo>
                    <a:pt x="12216" y="18621"/>
                    <a:pt x="10092" y="20110"/>
                    <a:pt x="79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4540250" y="3949700"/>
              <a:ext cx="222250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03" y="1895"/>
                    <a:pt x="14606" y="3789"/>
                    <a:pt x="11314" y="6253"/>
                  </a:cubicBezTo>
                  <a:cubicBezTo>
                    <a:pt x="8023" y="8716"/>
                    <a:pt x="4937" y="11747"/>
                    <a:pt x="3086" y="14400"/>
                  </a:cubicBezTo>
                  <a:cubicBezTo>
                    <a:pt x="1234" y="17053"/>
                    <a:pt x="617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4914899" y="3730889"/>
              <a:ext cx="133624" cy="240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73" fill="norm" stroke="1" extrusionOk="0">
                  <a:moveTo>
                    <a:pt x="0" y="4203"/>
                  </a:moveTo>
                  <a:cubicBezTo>
                    <a:pt x="337" y="3264"/>
                    <a:pt x="675" y="2325"/>
                    <a:pt x="3037" y="1573"/>
                  </a:cubicBezTo>
                  <a:cubicBezTo>
                    <a:pt x="5400" y="822"/>
                    <a:pt x="9788" y="259"/>
                    <a:pt x="12825" y="71"/>
                  </a:cubicBezTo>
                  <a:cubicBezTo>
                    <a:pt x="15862" y="-117"/>
                    <a:pt x="17550" y="71"/>
                    <a:pt x="18563" y="634"/>
                  </a:cubicBezTo>
                  <a:cubicBezTo>
                    <a:pt x="19575" y="1198"/>
                    <a:pt x="19912" y="2137"/>
                    <a:pt x="19575" y="2982"/>
                  </a:cubicBezTo>
                  <a:cubicBezTo>
                    <a:pt x="19237" y="3827"/>
                    <a:pt x="18225" y="4579"/>
                    <a:pt x="17044" y="5236"/>
                  </a:cubicBezTo>
                  <a:cubicBezTo>
                    <a:pt x="15862" y="5893"/>
                    <a:pt x="14512" y="6457"/>
                    <a:pt x="14344" y="7114"/>
                  </a:cubicBezTo>
                  <a:cubicBezTo>
                    <a:pt x="14175" y="7772"/>
                    <a:pt x="15187" y="8523"/>
                    <a:pt x="16875" y="9838"/>
                  </a:cubicBezTo>
                  <a:cubicBezTo>
                    <a:pt x="18563" y="11153"/>
                    <a:pt x="20925" y="13031"/>
                    <a:pt x="21262" y="14815"/>
                  </a:cubicBezTo>
                  <a:cubicBezTo>
                    <a:pt x="21600" y="16600"/>
                    <a:pt x="19912" y="18290"/>
                    <a:pt x="18225" y="19417"/>
                  </a:cubicBezTo>
                  <a:cubicBezTo>
                    <a:pt x="16538" y="20544"/>
                    <a:pt x="14850" y="21107"/>
                    <a:pt x="13500" y="21295"/>
                  </a:cubicBezTo>
                  <a:cubicBezTo>
                    <a:pt x="12150" y="21483"/>
                    <a:pt x="11137" y="21295"/>
                    <a:pt x="10125" y="21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5111749" y="3619500"/>
              <a:ext cx="146774" cy="48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fill="norm" stroke="1" extrusionOk="0">
                  <a:moveTo>
                    <a:pt x="4563" y="0"/>
                  </a:moveTo>
                  <a:cubicBezTo>
                    <a:pt x="8823" y="1309"/>
                    <a:pt x="13082" y="2618"/>
                    <a:pt x="16276" y="4675"/>
                  </a:cubicBezTo>
                  <a:cubicBezTo>
                    <a:pt x="19470" y="6732"/>
                    <a:pt x="21600" y="9538"/>
                    <a:pt x="20992" y="12062"/>
                  </a:cubicBezTo>
                  <a:cubicBezTo>
                    <a:pt x="20383" y="14587"/>
                    <a:pt x="17037" y="16831"/>
                    <a:pt x="13082" y="18374"/>
                  </a:cubicBezTo>
                  <a:cubicBezTo>
                    <a:pt x="9127" y="19917"/>
                    <a:pt x="4563" y="207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0" y="4064000"/>
              <a:ext cx="12642850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" y="21494"/>
                    <a:pt x="260" y="21388"/>
                    <a:pt x="401" y="21176"/>
                  </a:cubicBezTo>
                  <a:cubicBezTo>
                    <a:pt x="542" y="20965"/>
                    <a:pt x="694" y="20647"/>
                    <a:pt x="839" y="20435"/>
                  </a:cubicBezTo>
                  <a:cubicBezTo>
                    <a:pt x="984" y="20224"/>
                    <a:pt x="1121" y="20118"/>
                    <a:pt x="1253" y="19959"/>
                  </a:cubicBezTo>
                  <a:cubicBezTo>
                    <a:pt x="1385" y="19800"/>
                    <a:pt x="1512" y="19588"/>
                    <a:pt x="1642" y="19324"/>
                  </a:cubicBezTo>
                  <a:cubicBezTo>
                    <a:pt x="1772" y="19059"/>
                    <a:pt x="1906" y="18741"/>
                    <a:pt x="2036" y="18476"/>
                  </a:cubicBezTo>
                  <a:cubicBezTo>
                    <a:pt x="2166" y="18212"/>
                    <a:pt x="2293" y="18000"/>
                    <a:pt x="2419" y="17841"/>
                  </a:cubicBezTo>
                  <a:cubicBezTo>
                    <a:pt x="2546" y="17682"/>
                    <a:pt x="2672" y="17576"/>
                    <a:pt x="2804" y="17365"/>
                  </a:cubicBezTo>
                  <a:cubicBezTo>
                    <a:pt x="2936" y="17153"/>
                    <a:pt x="3074" y="16835"/>
                    <a:pt x="3215" y="16518"/>
                  </a:cubicBezTo>
                  <a:cubicBezTo>
                    <a:pt x="3356" y="16200"/>
                    <a:pt x="3501" y="15882"/>
                    <a:pt x="3649" y="15618"/>
                  </a:cubicBezTo>
                  <a:cubicBezTo>
                    <a:pt x="3797" y="15353"/>
                    <a:pt x="3949" y="15141"/>
                    <a:pt x="4088" y="14929"/>
                  </a:cubicBezTo>
                  <a:cubicBezTo>
                    <a:pt x="4227" y="14718"/>
                    <a:pt x="4354" y="14506"/>
                    <a:pt x="4482" y="14294"/>
                  </a:cubicBezTo>
                  <a:cubicBezTo>
                    <a:pt x="4611" y="14082"/>
                    <a:pt x="4741" y="13871"/>
                    <a:pt x="4875" y="13659"/>
                  </a:cubicBezTo>
                  <a:cubicBezTo>
                    <a:pt x="5009" y="13447"/>
                    <a:pt x="5146" y="13235"/>
                    <a:pt x="5285" y="12971"/>
                  </a:cubicBezTo>
                  <a:cubicBezTo>
                    <a:pt x="5424" y="12706"/>
                    <a:pt x="5565" y="12388"/>
                    <a:pt x="5706" y="12124"/>
                  </a:cubicBezTo>
                  <a:cubicBezTo>
                    <a:pt x="5848" y="11859"/>
                    <a:pt x="5989" y="11647"/>
                    <a:pt x="6133" y="11435"/>
                  </a:cubicBezTo>
                  <a:cubicBezTo>
                    <a:pt x="6278" y="11224"/>
                    <a:pt x="6426" y="11012"/>
                    <a:pt x="6574" y="10694"/>
                  </a:cubicBezTo>
                  <a:cubicBezTo>
                    <a:pt x="6723" y="10376"/>
                    <a:pt x="6871" y="9953"/>
                    <a:pt x="7019" y="9582"/>
                  </a:cubicBezTo>
                  <a:cubicBezTo>
                    <a:pt x="7167" y="9212"/>
                    <a:pt x="7316" y="8894"/>
                    <a:pt x="7464" y="8629"/>
                  </a:cubicBezTo>
                  <a:cubicBezTo>
                    <a:pt x="7612" y="8365"/>
                    <a:pt x="7761" y="8153"/>
                    <a:pt x="7911" y="7994"/>
                  </a:cubicBezTo>
                  <a:cubicBezTo>
                    <a:pt x="8061" y="7835"/>
                    <a:pt x="8213" y="7729"/>
                    <a:pt x="8363" y="7624"/>
                  </a:cubicBezTo>
                  <a:cubicBezTo>
                    <a:pt x="8513" y="7518"/>
                    <a:pt x="8661" y="7412"/>
                    <a:pt x="8811" y="7253"/>
                  </a:cubicBezTo>
                  <a:cubicBezTo>
                    <a:pt x="8961" y="7094"/>
                    <a:pt x="9113" y="6882"/>
                    <a:pt x="9265" y="6724"/>
                  </a:cubicBezTo>
                  <a:cubicBezTo>
                    <a:pt x="9417" y="6565"/>
                    <a:pt x="9569" y="6459"/>
                    <a:pt x="9706" y="6353"/>
                  </a:cubicBezTo>
                  <a:cubicBezTo>
                    <a:pt x="9843" y="6247"/>
                    <a:pt x="9966" y="6141"/>
                    <a:pt x="10089" y="6035"/>
                  </a:cubicBezTo>
                  <a:cubicBezTo>
                    <a:pt x="10212" y="5929"/>
                    <a:pt x="10335" y="5824"/>
                    <a:pt x="10456" y="5718"/>
                  </a:cubicBezTo>
                  <a:cubicBezTo>
                    <a:pt x="10578" y="5612"/>
                    <a:pt x="10697" y="5506"/>
                    <a:pt x="10822" y="5347"/>
                  </a:cubicBezTo>
                  <a:cubicBezTo>
                    <a:pt x="10946" y="5188"/>
                    <a:pt x="11077" y="4976"/>
                    <a:pt x="11205" y="4818"/>
                  </a:cubicBezTo>
                  <a:cubicBezTo>
                    <a:pt x="11333" y="4659"/>
                    <a:pt x="11460" y="4553"/>
                    <a:pt x="11592" y="4394"/>
                  </a:cubicBezTo>
                  <a:cubicBezTo>
                    <a:pt x="11724" y="4235"/>
                    <a:pt x="11861" y="4024"/>
                    <a:pt x="11997" y="3865"/>
                  </a:cubicBezTo>
                  <a:cubicBezTo>
                    <a:pt x="12133" y="3706"/>
                    <a:pt x="12266" y="3600"/>
                    <a:pt x="12402" y="3441"/>
                  </a:cubicBezTo>
                  <a:cubicBezTo>
                    <a:pt x="12538" y="3282"/>
                    <a:pt x="12675" y="3071"/>
                    <a:pt x="12811" y="2859"/>
                  </a:cubicBezTo>
                  <a:cubicBezTo>
                    <a:pt x="12946" y="2647"/>
                    <a:pt x="13080" y="2435"/>
                    <a:pt x="13219" y="2171"/>
                  </a:cubicBezTo>
                  <a:cubicBezTo>
                    <a:pt x="13359" y="1906"/>
                    <a:pt x="13503" y="1588"/>
                    <a:pt x="13648" y="1324"/>
                  </a:cubicBezTo>
                  <a:cubicBezTo>
                    <a:pt x="13792" y="1059"/>
                    <a:pt x="13937" y="847"/>
                    <a:pt x="14082" y="688"/>
                  </a:cubicBezTo>
                  <a:cubicBezTo>
                    <a:pt x="14226" y="529"/>
                    <a:pt x="14371" y="424"/>
                    <a:pt x="14518" y="371"/>
                  </a:cubicBezTo>
                  <a:cubicBezTo>
                    <a:pt x="14664" y="318"/>
                    <a:pt x="14812" y="318"/>
                    <a:pt x="14962" y="265"/>
                  </a:cubicBezTo>
                  <a:cubicBezTo>
                    <a:pt x="15112" y="212"/>
                    <a:pt x="15264" y="106"/>
                    <a:pt x="15413" y="53"/>
                  </a:cubicBezTo>
                  <a:cubicBezTo>
                    <a:pt x="15561" y="0"/>
                    <a:pt x="15705" y="0"/>
                    <a:pt x="15850" y="0"/>
                  </a:cubicBezTo>
                  <a:cubicBezTo>
                    <a:pt x="15995" y="0"/>
                    <a:pt x="16139" y="0"/>
                    <a:pt x="16282" y="0"/>
                  </a:cubicBezTo>
                  <a:cubicBezTo>
                    <a:pt x="16425" y="0"/>
                    <a:pt x="16566" y="0"/>
                    <a:pt x="16705" y="53"/>
                  </a:cubicBezTo>
                  <a:cubicBezTo>
                    <a:pt x="16845" y="106"/>
                    <a:pt x="16982" y="212"/>
                    <a:pt x="17114" y="265"/>
                  </a:cubicBezTo>
                  <a:cubicBezTo>
                    <a:pt x="17246" y="318"/>
                    <a:pt x="17373" y="318"/>
                    <a:pt x="17503" y="371"/>
                  </a:cubicBezTo>
                  <a:cubicBezTo>
                    <a:pt x="17633" y="424"/>
                    <a:pt x="17767" y="529"/>
                    <a:pt x="17895" y="582"/>
                  </a:cubicBezTo>
                  <a:cubicBezTo>
                    <a:pt x="18024" y="635"/>
                    <a:pt x="18146" y="635"/>
                    <a:pt x="18280" y="635"/>
                  </a:cubicBezTo>
                  <a:cubicBezTo>
                    <a:pt x="18414" y="635"/>
                    <a:pt x="18559" y="635"/>
                    <a:pt x="18694" y="635"/>
                  </a:cubicBezTo>
                  <a:cubicBezTo>
                    <a:pt x="18830" y="635"/>
                    <a:pt x="18957" y="635"/>
                    <a:pt x="19088" y="635"/>
                  </a:cubicBezTo>
                  <a:cubicBezTo>
                    <a:pt x="19220" y="635"/>
                    <a:pt x="19358" y="635"/>
                    <a:pt x="19488" y="688"/>
                  </a:cubicBezTo>
                  <a:cubicBezTo>
                    <a:pt x="19618" y="741"/>
                    <a:pt x="19741" y="847"/>
                    <a:pt x="19864" y="900"/>
                  </a:cubicBezTo>
                  <a:cubicBezTo>
                    <a:pt x="19987" y="953"/>
                    <a:pt x="20110" y="953"/>
                    <a:pt x="20246" y="1006"/>
                  </a:cubicBezTo>
                  <a:cubicBezTo>
                    <a:pt x="20381" y="1059"/>
                    <a:pt x="20530" y="1165"/>
                    <a:pt x="20685" y="1271"/>
                  </a:cubicBezTo>
                  <a:cubicBezTo>
                    <a:pt x="20841" y="1376"/>
                    <a:pt x="21003" y="1482"/>
                    <a:pt x="21157" y="1641"/>
                  </a:cubicBezTo>
                  <a:cubicBezTo>
                    <a:pt x="21311" y="1800"/>
                    <a:pt x="21455" y="2012"/>
                    <a:pt x="21600" y="2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5250229" y="4371736"/>
              <a:ext cx="128222" cy="32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04" fill="norm" stroke="1" extrusionOk="0">
                  <a:moveTo>
                    <a:pt x="5516" y="7851"/>
                  </a:moveTo>
                  <a:cubicBezTo>
                    <a:pt x="4807" y="11522"/>
                    <a:pt x="4099" y="15192"/>
                    <a:pt x="3745" y="17380"/>
                  </a:cubicBezTo>
                  <a:cubicBezTo>
                    <a:pt x="3391" y="19569"/>
                    <a:pt x="3391" y="20275"/>
                    <a:pt x="3214" y="20275"/>
                  </a:cubicBezTo>
                  <a:cubicBezTo>
                    <a:pt x="3037" y="20275"/>
                    <a:pt x="2683" y="19569"/>
                    <a:pt x="1975" y="16886"/>
                  </a:cubicBezTo>
                  <a:cubicBezTo>
                    <a:pt x="1266" y="14204"/>
                    <a:pt x="204" y="9545"/>
                    <a:pt x="27" y="6510"/>
                  </a:cubicBezTo>
                  <a:cubicBezTo>
                    <a:pt x="-150" y="3475"/>
                    <a:pt x="558" y="2063"/>
                    <a:pt x="1620" y="1145"/>
                  </a:cubicBezTo>
                  <a:cubicBezTo>
                    <a:pt x="2683" y="228"/>
                    <a:pt x="4099" y="-196"/>
                    <a:pt x="6578" y="86"/>
                  </a:cubicBezTo>
                  <a:cubicBezTo>
                    <a:pt x="9057" y="369"/>
                    <a:pt x="12598" y="1357"/>
                    <a:pt x="13660" y="3969"/>
                  </a:cubicBezTo>
                  <a:cubicBezTo>
                    <a:pt x="14722" y="6580"/>
                    <a:pt x="13306" y="10816"/>
                    <a:pt x="11889" y="13216"/>
                  </a:cubicBezTo>
                  <a:cubicBezTo>
                    <a:pt x="10473" y="15616"/>
                    <a:pt x="9057" y="16180"/>
                    <a:pt x="7463" y="16463"/>
                  </a:cubicBezTo>
                  <a:cubicBezTo>
                    <a:pt x="5870" y="16745"/>
                    <a:pt x="4099" y="16745"/>
                    <a:pt x="2860" y="16322"/>
                  </a:cubicBezTo>
                  <a:cubicBezTo>
                    <a:pt x="1620" y="15898"/>
                    <a:pt x="912" y="15051"/>
                    <a:pt x="1798" y="14628"/>
                  </a:cubicBezTo>
                  <a:cubicBezTo>
                    <a:pt x="2683" y="14204"/>
                    <a:pt x="5161" y="14204"/>
                    <a:pt x="7817" y="14698"/>
                  </a:cubicBezTo>
                  <a:cubicBezTo>
                    <a:pt x="10473" y="15192"/>
                    <a:pt x="13306" y="16180"/>
                    <a:pt x="15607" y="17380"/>
                  </a:cubicBezTo>
                  <a:cubicBezTo>
                    <a:pt x="17909" y="18580"/>
                    <a:pt x="19680" y="19992"/>
                    <a:pt x="21450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5455155" y="4413250"/>
              <a:ext cx="134068" cy="24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11" fill="norm" stroke="1" extrusionOk="0">
                  <a:moveTo>
                    <a:pt x="1944" y="6253"/>
                  </a:moveTo>
                  <a:cubicBezTo>
                    <a:pt x="1944" y="10421"/>
                    <a:pt x="1944" y="14589"/>
                    <a:pt x="1944" y="17337"/>
                  </a:cubicBezTo>
                  <a:cubicBezTo>
                    <a:pt x="1944" y="20084"/>
                    <a:pt x="1944" y="21411"/>
                    <a:pt x="1775" y="21505"/>
                  </a:cubicBezTo>
                  <a:cubicBezTo>
                    <a:pt x="1606" y="21600"/>
                    <a:pt x="1269" y="20463"/>
                    <a:pt x="931" y="17811"/>
                  </a:cubicBezTo>
                  <a:cubicBezTo>
                    <a:pt x="594" y="15158"/>
                    <a:pt x="256" y="10989"/>
                    <a:pt x="88" y="8337"/>
                  </a:cubicBezTo>
                  <a:cubicBezTo>
                    <a:pt x="-81" y="5684"/>
                    <a:pt x="-81" y="4547"/>
                    <a:pt x="763" y="4263"/>
                  </a:cubicBezTo>
                  <a:cubicBezTo>
                    <a:pt x="1606" y="3979"/>
                    <a:pt x="3294" y="4547"/>
                    <a:pt x="4982" y="6347"/>
                  </a:cubicBezTo>
                  <a:cubicBezTo>
                    <a:pt x="6669" y="8147"/>
                    <a:pt x="8357" y="11179"/>
                    <a:pt x="9538" y="13168"/>
                  </a:cubicBezTo>
                  <a:cubicBezTo>
                    <a:pt x="10719" y="15158"/>
                    <a:pt x="11394" y="16105"/>
                    <a:pt x="12238" y="16958"/>
                  </a:cubicBezTo>
                  <a:cubicBezTo>
                    <a:pt x="13081" y="17811"/>
                    <a:pt x="14094" y="18568"/>
                    <a:pt x="15275" y="18663"/>
                  </a:cubicBezTo>
                  <a:cubicBezTo>
                    <a:pt x="16457" y="18758"/>
                    <a:pt x="17806" y="18189"/>
                    <a:pt x="18988" y="16105"/>
                  </a:cubicBezTo>
                  <a:cubicBezTo>
                    <a:pt x="20169" y="14021"/>
                    <a:pt x="21181" y="10421"/>
                    <a:pt x="21350" y="7484"/>
                  </a:cubicBezTo>
                  <a:cubicBezTo>
                    <a:pt x="21519" y="4547"/>
                    <a:pt x="20844" y="2274"/>
                    <a:pt x="201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5683249" y="4358116"/>
              <a:ext cx="126200" cy="28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241" fill="norm" stroke="1" extrusionOk="0">
                  <a:moveTo>
                    <a:pt x="3135" y="4168"/>
                  </a:moveTo>
                  <a:cubicBezTo>
                    <a:pt x="3135" y="8488"/>
                    <a:pt x="3135" y="12808"/>
                    <a:pt x="3310" y="15448"/>
                  </a:cubicBezTo>
                  <a:cubicBezTo>
                    <a:pt x="3484" y="18088"/>
                    <a:pt x="3832" y="19048"/>
                    <a:pt x="4006" y="18808"/>
                  </a:cubicBezTo>
                  <a:cubicBezTo>
                    <a:pt x="4181" y="18568"/>
                    <a:pt x="4181" y="17128"/>
                    <a:pt x="4006" y="14248"/>
                  </a:cubicBezTo>
                  <a:cubicBezTo>
                    <a:pt x="3832" y="11368"/>
                    <a:pt x="3484" y="7048"/>
                    <a:pt x="3832" y="4408"/>
                  </a:cubicBezTo>
                  <a:cubicBezTo>
                    <a:pt x="4181" y="1768"/>
                    <a:pt x="5226" y="808"/>
                    <a:pt x="6619" y="328"/>
                  </a:cubicBezTo>
                  <a:cubicBezTo>
                    <a:pt x="8013" y="-152"/>
                    <a:pt x="9755" y="-152"/>
                    <a:pt x="11845" y="648"/>
                  </a:cubicBezTo>
                  <a:cubicBezTo>
                    <a:pt x="13935" y="1448"/>
                    <a:pt x="16374" y="3048"/>
                    <a:pt x="18290" y="5928"/>
                  </a:cubicBezTo>
                  <a:cubicBezTo>
                    <a:pt x="20206" y="8808"/>
                    <a:pt x="21600" y="12968"/>
                    <a:pt x="20206" y="15768"/>
                  </a:cubicBezTo>
                  <a:cubicBezTo>
                    <a:pt x="18813" y="18568"/>
                    <a:pt x="14632" y="20008"/>
                    <a:pt x="11671" y="20728"/>
                  </a:cubicBezTo>
                  <a:cubicBezTo>
                    <a:pt x="8710" y="21448"/>
                    <a:pt x="6968" y="21448"/>
                    <a:pt x="5226" y="20488"/>
                  </a:cubicBezTo>
                  <a:cubicBezTo>
                    <a:pt x="3484" y="19528"/>
                    <a:pt x="1742" y="17608"/>
                    <a:pt x="0" y="15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5972085" y="4364523"/>
              <a:ext cx="104865" cy="26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40" fill="norm" stroke="1" extrusionOk="0">
                  <a:moveTo>
                    <a:pt x="21402" y="2423"/>
                  </a:moveTo>
                  <a:cubicBezTo>
                    <a:pt x="20970" y="1559"/>
                    <a:pt x="20538" y="695"/>
                    <a:pt x="19242" y="263"/>
                  </a:cubicBezTo>
                  <a:cubicBezTo>
                    <a:pt x="17946" y="-169"/>
                    <a:pt x="15786" y="-169"/>
                    <a:pt x="12978" y="1041"/>
                  </a:cubicBezTo>
                  <a:cubicBezTo>
                    <a:pt x="10170" y="2250"/>
                    <a:pt x="6714" y="4669"/>
                    <a:pt x="4122" y="7521"/>
                  </a:cubicBezTo>
                  <a:cubicBezTo>
                    <a:pt x="1530" y="10372"/>
                    <a:pt x="-198" y="13655"/>
                    <a:pt x="18" y="16074"/>
                  </a:cubicBezTo>
                  <a:cubicBezTo>
                    <a:pt x="234" y="18493"/>
                    <a:pt x="2394" y="20049"/>
                    <a:pt x="5850" y="20740"/>
                  </a:cubicBezTo>
                  <a:cubicBezTo>
                    <a:pt x="9306" y="21431"/>
                    <a:pt x="14058" y="21258"/>
                    <a:pt x="18810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6127776" y="4421572"/>
              <a:ext cx="100020" cy="19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0714" fill="norm" stroke="1" extrusionOk="0">
                  <a:moveTo>
                    <a:pt x="11897" y="470"/>
                  </a:moveTo>
                  <a:cubicBezTo>
                    <a:pt x="8370" y="1835"/>
                    <a:pt x="4844" y="3199"/>
                    <a:pt x="2640" y="5700"/>
                  </a:cubicBezTo>
                  <a:cubicBezTo>
                    <a:pt x="436" y="8201"/>
                    <a:pt x="-446" y="11839"/>
                    <a:pt x="215" y="14681"/>
                  </a:cubicBezTo>
                  <a:cubicBezTo>
                    <a:pt x="876" y="17523"/>
                    <a:pt x="3081" y="19569"/>
                    <a:pt x="5285" y="20365"/>
                  </a:cubicBezTo>
                  <a:cubicBezTo>
                    <a:pt x="7489" y="21161"/>
                    <a:pt x="9693" y="20706"/>
                    <a:pt x="12338" y="17864"/>
                  </a:cubicBezTo>
                  <a:cubicBezTo>
                    <a:pt x="14983" y="15022"/>
                    <a:pt x="18068" y="9793"/>
                    <a:pt x="19611" y="6496"/>
                  </a:cubicBezTo>
                  <a:cubicBezTo>
                    <a:pt x="21154" y="3199"/>
                    <a:pt x="21154" y="1835"/>
                    <a:pt x="20052" y="925"/>
                  </a:cubicBezTo>
                  <a:cubicBezTo>
                    <a:pt x="18950" y="16"/>
                    <a:pt x="16746" y="-439"/>
                    <a:pt x="14542" y="584"/>
                  </a:cubicBezTo>
                  <a:cubicBezTo>
                    <a:pt x="12338" y="1607"/>
                    <a:pt x="10134" y="4108"/>
                    <a:pt x="7930" y="6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6248399" y="4578350"/>
              <a:ext cx="635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6421966" y="4406900"/>
              <a:ext cx="4235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867"/>
                    <a:pt x="0" y="11733"/>
                    <a:pt x="0" y="15333"/>
                  </a:cubicBezTo>
                  <a:cubicBezTo>
                    <a:pt x="0" y="18933"/>
                    <a:pt x="1080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6508749" y="4349750"/>
              <a:ext cx="71592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11109" y="0"/>
                  </a:moveTo>
                  <a:cubicBezTo>
                    <a:pt x="15429" y="1886"/>
                    <a:pt x="19749" y="3771"/>
                    <a:pt x="20674" y="6771"/>
                  </a:cubicBezTo>
                  <a:cubicBezTo>
                    <a:pt x="21600" y="9771"/>
                    <a:pt x="19131" y="13886"/>
                    <a:pt x="16663" y="16457"/>
                  </a:cubicBezTo>
                  <a:cubicBezTo>
                    <a:pt x="14194" y="19029"/>
                    <a:pt x="11726" y="20057"/>
                    <a:pt x="8949" y="20657"/>
                  </a:cubicBezTo>
                  <a:cubicBezTo>
                    <a:pt x="6171" y="21257"/>
                    <a:pt x="3086" y="21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4829934" y="4189173"/>
              <a:ext cx="2126915" cy="59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68" fill="norm" stroke="1" extrusionOk="0">
                  <a:moveTo>
                    <a:pt x="14474" y="2813"/>
                  </a:moveTo>
                  <a:cubicBezTo>
                    <a:pt x="14303" y="2355"/>
                    <a:pt x="14132" y="1897"/>
                    <a:pt x="13864" y="1630"/>
                  </a:cubicBezTo>
                  <a:cubicBezTo>
                    <a:pt x="13596" y="1363"/>
                    <a:pt x="13233" y="1287"/>
                    <a:pt x="12708" y="1134"/>
                  </a:cubicBezTo>
                  <a:cubicBezTo>
                    <a:pt x="12184" y="982"/>
                    <a:pt x="11499" y="753"/>
                    <a:pt x="10888" y="562"/>
                  </a:cubicBezTo>
                  <a:cubicBezTo>
                    <a:pt x="10278" y="371"/>
                    <a:pt x="9743" y="218"/>
                    <a:pt x="9144" y="142"/>
                  </a:cubicBezTo>
                  <a:cubicBezTo>
                    <a:pt x="8544" y="66"/>
                    <a:pt x="7881" y="66"/>
                    <a:pt x="7260" y="180"/>
                  </a:cubicBezTo>
                  <a:cubicBezTo>
                    <a:pt x="6639" y="295"/>
                    <a:pt x="6061" y="524"/>
                    <a:pt x="5515" y="753"/>
                  </a:cubicBezTo>
                  <a:cubicBezTo>
                    <a:pt x="4969" y="982"/>
                    <a:pt x="4456" y="1211"/>
                    <a:pt x="3856" y="1592"/>
                  </a:cubicBezTo>
                  <a:cubicBezTo>
                    <a:pt x="3257" y="1974"/>
                    <a:pt x="2572" y="2508"/>
                    <a:pt x="2069" y="3042"/>
                  </a:cubicBezTo>
                  <a:cubicBezTo>
                    <a:pt x="1566" y="3577"/>
                    <a:pt x="1244" y="4111"/>
                    <a:pt x="945" y="4874"/>
                  </a:cubicBezTo>
                  <a:cubicBezTo>
                    <a:pt x="645" y="5637"/>
                    <a:pt x="367" y="6630"/>
                    <a:pt x="195" y="7736"/>
                  </a:cubicBezTo>
                  <a:cubicBezTo>
                    <a:pt x="24" y="8843"/>
                    <a:pt x="-40" y="10064"/>
                    <a:pt x="24" y="11285"/>
                  </a:cubicBezTo>
                  <a:cubicBezTo>
                    <a:pt x="88" y="12507"/>
                    <a:pt x="281" y="13728"/>
                    <a:pt x="559" y="14835"/>
                  </a:cubicBezTo>
                  <a:cubicBezTo>
                    <a:pt x="838" y="15941"/>
                    <a:pt x="1202" y="16933"/>
                    <a:pt x="1662" y="17926"/>
                  </a:cubicBezTo>
                  <a:cubicBezTo>
                    <a:pt x="2122" y="18918"/>
                    <a:pt x="2679" y="19910"/>
                    <a:pt x="3278" y="20521"/>
                  </a:cubicBezTo>
                  <a:cubicBezTo>
                    <a:pt x="3878" y="21131"/>
                    <a:pt x="4520" y="21360"/>
                    <a:pt x="5194" y="21437"/>
                  </a:cubicBezTo>
                  <a:cubicBezTo>
                    <a:pt x="5868" y="21513"/>
                    <a:pt x="6575" y="21437"/>
                    <a:pt x="7238" y="21322"/>
                  </a:cubicBezTo>
                  <a:cubicBezTo>
                    <a:pt x="7902" y="21208"/>
                    <a:pt x="8523" y="21055"/>
                    <a:pt x="9187" y="20941"/>
                  </a:cubicBezTo>
                  <a:cubicBezTo>
                    <a:pt x="9850" y="20826"/>
                    <a:pt x="10557" y="20750"/>
                    <a:pt x="11210" y="20635"/>
                  </a:cubicBezTo>
                  <a:cubicBezTo>
                    <a:pt x="11862" y="20521"/>
                    <a:pt x="12462" y="20368"/>
                    <a:pt x="13040" y="20254"/>
                  </a:cubicBezTo>
                  <a:cubicBezTo>
                    <a:pt x="13618" y="20139"/>
                    <a:pt x="14174" y="20063"/>
                    <a:pt x="14720" y="19948"/>
                  </a:cubicBezTo>
                  <a:cubicBezTo>
                    <a:pt x="15266" y="19834"/>
                    <a:pt x="15801" y="19681"/>
                    <a:pt x="16315" y="19452"/>
                  </a:cubicBezTo>
                  <a:cubicBezTo>
                    <a:pt x="16829" y="19223"/>
                    <a:pt x="17321" y="18918"/>
                    <a:pt x="17846" y="18536"/>
                  </a:cubicBezTo>
                  <a:cubicBezTo>
                    <a:pt x="18370" y="18155"/>
                    <a:pt x="18927" y="17697"/>
                    <a:pt x="19451" y="17086"/>
                  </a:cubicBezTo>
                  <a:cubicBezTo>
                    <a:pt x="19976" y="16476"/>
                    <a:pt x="20468" y="15712"/>
                    <a:pt x="20800" y="14987"/>
                  </a:cubicBezTo>
                  <a:cubicBezTo>
                    <a:pt x="21132" y="14262"/>
                    <a:pt x="21303" y="13575"/>
                    <a:pt x="21410" y="12468"/>
                  </a:cubicBezTo>
                  <a:cubicBezTo>
                    <a:pt x="21517" y="11362"/>
                    <a:pt x="21560" y="9835"/>
                    <a:pt x="21432" y="8347"/>
                  </a:cubicBezTo>
                  <a:cubicBezTo>
                    <a:pt x="21303" y="6859"/>
                    <a:pt x="21003" y="5408"/>
                    <a:pt x="20597" y="4302"/>
                  </a:cubicBezTo>
                  <a:cubicBezTo>
                    <a:pt x="20190" y="3195"/>
                    <a:pt x="19676" y="2432"/>
                    <a:pt x="19098" y="1783"/>
                  </a:cubicBezTo>
                  <a:cubicBezTo>
                    <a:pt x="18520" y="1134"/>
                    <a:pt x="17878" y="600"/>
                    <a:pt x="17246" y="295"/>
                  </a:cubicBezTo>
                  <a:cubicBezTo>
                    <a:pt x="16615" y="-11"/>
                    <a:pt x="15994" y="-87"/>
                    <a:pt x="15256" y="104"/>
                  </a:cubicBezTo>
                  <a:cubicBezTo>
                    <a:pt x="14517" y="295"/>
                    <a:pt x="13661" y="753"/>
                    <a:pt x="12804" y="1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4521200" y="4838700"/>
              <a:ext cx="977900" cy="60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1137"/>
                    <a:pt x="19543" y="2274"/>
                    <a:pt x="18164" y="3676"/>
                  </a:cubicBezTo>
                  <a:cubicBezTo>
                    <a:pt x="16784" y="5078"/>
                    <a:pt x="15055" y="6745"/>
                    <a:pt x="13465" y="8261"/>
                  </a:cubicBezTo>
                  <a:cubicBezTo>
                    <a:pt x="11875" y="9777"/>
                    <a:pt x="10426" y="11141"/>
                    <a:pt x="8930" y="12543"/>
                  </a:cubicBezTo>
                  <a:cubicBezTo>
                    <a:pt x="7434" y="13945"/>
                    <a:pt x="5891" y="15385"/>
                    <a:pt x="4722" y="16560"/>
                  </a:cubicBezTo>
                  <a:cubicBezTo>
                    <a:pt x="3553" y="17735"/>
                    <a:pt x="2758" y="18644"/>
                    <a:pt x="2034" y="19440"/>
                  </a:cubicBezTo>
                  <a:cubicBezTo>
                    <a:pt x="1309" y="20236"/>
                    <a:pt x="655" y="209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4469329" y="5245100"/>
              <a:ext cx="305872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5401" y="0"/>
                  </a:moveTo>
                  <a:cubicBezTo>
                    <a:pt x="4809" y="2182"/>
                    <a:pt x="4217" y="4364"/>
                    <a:pt x="3330" y="7200"/>
                  </a:cubicBezTo>
                  <a:cubicBezTo>
                    <a:pt x="2442" y="10036"/>
                    <a:pt x="1258" y="13527"/>
                    <a:pt x="593" y="15818"/>
                  </a:cubicBezTo>
                  <a:cubicBezTo>
                    <a:pt x="-73" y="18109"/>
                    <a:pt x="-221" y="19200"/>
                    <a:pt x="371" y="19745"/>
                  </a:cubicBezTo>
                  <a:cubicBezTo>
                    <a:pt x="963" y="20291"/>
                    <a:pt x="2294" y="20291"/>
                    <a:pt x="4957" y="20291"/>
                  </a:cubicBezTo>
                  <a:cubicBezTo>
                    <a:pt x="7620" y="20291"/>
                    <a:pt x="11615" y="20291"/>
                    <a:pt x="14574" y="20509"/>
                  </a:cubicBezTo>
                  <a:cubicBezTo>
                    <a:pt x="17532" y="20727"/>
                    <a:pt x="19456" y="21164"/>
                    <a:pt x="213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4719573" y="4906138"/>
              <a:ext cx="161182" cy="168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0918" fill="norm" stroke="1" extrusionOk="0">
                  <a:moveTo>
                    <a:pt x="11432" y="3461"/>
                  </a:moveTo>
                  <a:cubicBezTo>
                    <a:pt x="10601" y="2407"/>
                    <a:pt x="9770" y="1353"/>
                    <a:pt x="8386" y="1222"/>
                  </a:cubicBezTo>
                  <a:cubicBezTo>
                    <a:pt x="7001" y="1090"/>
                    <a:pt x="5063" y="1880"/>
                    <a:pt x="3539" y="4383"/>
                  </a:cubicBezTo>
                  <a:cubicBezTo>
                    <a:pt x="2016" y="6885"/>
                    <a:pt x="909" y="11100"/>
                    <a:pt x="355" y="13866"/>
                  </a:cubicBezTo>
                  <a:cubicBezTo>
                    <a:pt x="-199" y="16632"/>
                    <a:pt x="-199" y="17949"/>
                    <a:pt x="1047" y="19134"/>
                  </a:cubicBezTo>
                  <a:cubicBezTo>
                    <a:pt x="2293" y="20319"/>
                    <a:pt x="4786" y="21373"/>
                    <a:pt x="8109" y="20714"/>
                  </a:cubicBezTo>
                  <a:cubicBezTo>
                    <a:pt x="11432" y="20056"/>
                    <a:pt x="15586" y="17685"/>
                    <a:pt x="18078" y="15183"/>
                  </a:cubicBezTo>
                  <a:cubicBezTo>
                    <a:pt x="20570" y="12680"/>
                    <a:pt x="21401" y="10046"/>
                    <a:pt x="20986" y="7544"/>
                  </a:cubicBezTo>
                  <a:cubicBezTo>
                    <a:pt x="20570" y="5041"/>
                    <a:pt x="18909" y="2671"/>
                    <a:pt x="16693" y="1353"/>
                  </a:cubicBezTo>
                  <a:cubicBezTo>
                    <a:pt x="14478" y="36"/>
                    <a:pt x="11709" y="-227"/>
                    <a:pt x="9078" y="168"/>
                  </a:cubicBezTo>
                  <a:cubicBezTo>
                    <a:pt x="6447" y="563"/>
                    <a:pt x="3955" y="1617"/>
                    <a:pt x="1463" y="2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6470649" y="4775200"/>
              <a:ext cx="755651" cy="52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7" y="527"/>
                    <a:pt x="1573" y="1054"/>
                    <a:pt x="2662" y="1976"/>
                  </a:cubicBezTo>
                  <a:cubicBezTo>
                    <a:pt x="3751" y="2898"/>
                    <a:pt x="5143" y="4215"/>
                    <a:pt x="6595" y="5532"/>
                  </a:cubicBezTo>
                  <a:cubicBezTo>
                    <a:pt x="8047" y="6849"/>
                    <a:pt x="9560" y="8166"/>
                    <a:pt x="11133" y="9659"/>
                  </a:cubicBezTo>
                  <a:cubicBezTo>
                    <a:pt x="12706" y="11151"/>
                    <a:pt x="14339" y="12820"/>
                    <a:pt x="15852" y="14488"/>
                  </a:cubicBezTo>
                  <a:cubicBezTo>
                    <a:pt x="17365" y="16156"/>
                    <a:pt x="18756" y="17824"/>
                    <a:pt x="19694" y="19010"/>
                  </a:cubicBezTo>
                  <a:cubicBezTo>
                    <a:pt x="20632" y="20195"/>
                    <a:pt x="21116" y="208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7048499" y="5086077"/>
              <a:ext cx="242522" cy="36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91" fill="norm" stroke="1" extrusionOk="0">
                  <a:moveTo>
                    <a:pt x="13523" y="1147"/>
                  </a:moveTo>
                  <a:cubicBezTo>
                    <a:pt x="13148" y="519"/>
                    <a:pt x="12772" y="-109"/>
                    <a:pt x="12866" y="17"/>
                  </a:cubicBezTo>
                  <a:cubicBezTo>
                    <a:pt x="12960" y="142"/>
                    <a:pt x="13523" y="1021"/>
                    <a:pt x="14557" y="2277"/>
                  </a:cubicBezTo>
                  <a:cubicBezTo>
                    <a:pt x="15590" y="3533"/>
                    <a:pt x="17092" y="5165"/>
                    <a:pt x="18219" y="6233"/>
                  </a:cubicBezTo>
                  <a:cubicBezTo>
                    <a:pt x="19346" y="7300"/>
                    <a:pt x="20097" y="7803"/>
                    <a:pt x="20661" y="8368"/>
                  </a:cubicBezTo>
                  <a:cubicBezTo>
                    <a:pt x="21224" y="8933"/>
                    <a:pt x="21600" y="9561"/>
                    <a:pt x="21506" y="10126"/>
                  </a:cubicBezTo>
                  <a:cubicBezTo>
                    <a:pt x="21412" y="10691"/>
                    <a:pt x="20849" y="11193"/>
                    <a:pt x="18125" y="12512"/>
                  </a:cubicBezTo>
                  <a:cubicBezTo>
                    <a:pt x="15402" y="13831"/>
                    <a:pt x="10518" y="15965"/>
                    <a:pt x="7137" y="17598"/>
                  </a:cubicBezTo>
                  <a:cubicBezTo>
                    <a:pt x="3757" y="19231"/>
                    <a:pt x="1878" y="20361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6584949" y="5086350"/>
              <a:ext cx="5080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2133"/>
                    <a:pt x="10800" y="4267"/>
                    <a:pt x="14400" y="7867"/>
                  </a:cubicBezTo>
                  <a:cubicBezTo>
                    <a:pt x="18000" y="11467"/>
                    <a:pt x="19800" y="16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3639187" y="5562708"/>
              <a:ext cx="149806" cy="32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337" fill="norm" stroke="1" extrusionOk="0">
                  <a:moveTo>
                    <a:pt x="5166" y="9131"/>
                  </a:moveTo>
                  <a:cubicBezTo>
                    <a:pt x="5458" y="11208"/>
                    <a:pt x="5750" y="13285"/>
                    <a:pt x="5604" y="14808"/>
                  </a:cubicBezTo>
                  <a:cubicBezTo>
                    <a:pt x="5458" y="16331"/>
                    <a:pt x="4874" y="17300"/>
                    <a:pt x="3998" y="18131"/>
                  </a:cubicBezTo>
                  <a:cubicBezTo>
                    <a:pt x="3123" y="18962"/>
                    <a:pt x="1955" y="19654"/>
                    <a:pt x="1226" y="19654"/>
                  </a:cubicBezTo>
                  <a:cubicBezTo>
                    <a:pt x="496" y="19654"/>
                    <a:pt x="204" y="18962"/>
                    <a:pt x="58" y="16816"/>
                  </a:cubicBezTo>
                  <a:cubicBezTo>
                    <a:pt x="-88" y="14669"/>
                    <a:pt x="-88" y="11069"/>
                    <a:pt x="1663" y="8092"/>
                  </a:cubicBezTo>
                  <a:cubicBezTo>
                    <a:pt x="3415" y="5116"/>
                    <a:pt x="6917" y="2762"/>
                    <a:pt x="10128" y="1446"/>
                  </a:cubicBezTo>
                  <a:cubicBezTo>
                    <a:pt x="13339" y="131"/>
                    <a:pt x="16258" y="-146"/>
                    <a:pt x="18301" y="62"/>
                  </a:cubicBezTo>
                  <a:cubicBezTo>
                    <a:pt x="20344" y="269"/>
                    <a:pt x="21512" y="962"/>
                    <a:pt x="19907" y="3108"/>
                  </a:cubicBezTo>
                  <a:cubicBezTo>
                    <a:pt x="18301" y="5254"/>
                    <a:pt x="13923" y="8854"/>
                    <a:pt x="11150" y="10862"/>
                  </a:cubicBezTo>
                  <a:cubicBezTo>
                    <a:pt x="8377" y="12869"/>
                    <a:pt x="7209" y="13285"/>
                    <a:pt x="5458" y="13631"/>
                  </a:cubicBezTo>
                  <a:cubicBezTo>
                    <a:pt x="3707" y="13977"/>
                    <a:pt x="1371" y="14254"/>
                    <a:pt x="934" y="14462"/>
                  </a:cubicBezTo>
                  <a:cubicBezTo>
                    <a:pt x="496" y="14669"/>
                    <a:pt x="1955" y="14808"/>
                    <a:pt x="4290" y="15639"/>
                  </a:cubicBezTo>
                  <a:cubicBezTo>
                    <a:pt x="6626" y="16469"/>
                    <a:pt x="9836" y="17992"/>
                    <a:pt x="11880" y="19100"/>
                  </a:cubicBezTo>
                  <a:cubicBezTo>
                    <a:pt x="13923" y="20208"/>
                    <a:pt x="14798" y="20900"/>
                    <a:pt x="15966" y="21177"/>
                  </a:cubicBezTo>
                  <a:cubicBezTo>
                    <a:pt x="17134" y="21454"/>
                    <a:pt x="18593" y="21316"/>
                    <a:pt x="20053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3835400" y="5657286"/>
              <a:ext cx="180478" cy="20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120" fill="norm" stroke="1" extrusionOk="0">
                  <a:moveTo>
                    <a:pt x="0" y="5949"/>
                  </a:moveTo>
                  <a:cubicBezTo>
                    <a:pt x="1005" y="9222"/>
                    <a:pt x="2009" y="12495"/>
                    <a:pt x="2512" y="14677"/>
                  </a:cubicBezTo>
                  <a:cubicBezTo>
                    <a:pt x="3014" y="16858"/>
                    <a:pt x="3014" y="17949"/>
                    <a:pt x="2888" y="19040"/>
                  </a:cubicBezTo>
                  <a:cubicBezTo>
                    <a:pt x="2763" y="20131"/>
                    <a:pt x="2512" y="21222"/>
                    <a:pt x="2260" y="21113"/>
                  </a:cubicBezTo>
                  <a:cubicBezTo>
                    <a:pt x="2009" y="21004"/>
                    <a:pt x="1758" y="19695"/>
                    <a:pt x="1633" y="16858"/>
                  </a:cubicBezTo>
                  <a:cubicBezTo>
                    <a:pt x="1507" y="14022"/>
                    <a:pt x="1507" y="9658"/>
                    <a:pt x="1633" y="6822"/>
                  </a:cubicBezTo>
                  <a:cubicBezTo>
                    <a:pt x="1758" y="3986"/>
                    <a:pt x="2009" y="2677"/>
                    <a:pt x="2512" y="1586"/>
                  </a:cubicBezTo>
                  <a:cubicBezTo>
                    <a:pt x="3014" y="495"/>
                    <a:pt x="3767" y="-378"/>
                    <a:pt x="4772" y="167"/>
                  </a:cubicBezTo>
                  <a:cubicBezTo>
                    <a:pt x="5777" y="713"/>
                    <a:pt x="7033" y="2677"/>
                    <a:pt x="8414" y="5840"/>
                  </a:cubicBezTo>
                  <a:cubicBezTo>
                    <a:pt x="9795" y="9004"/>
                    <a:pt x="11302" y="13367"/>
                    <a:pt x="12433" y="16095"/>
                  </a:cubicBezTo>
                  <a:cubicBezTo>
                    <a:pt x="13563" y="18822"/>
                    <a:pt x="14316" y="19913"/>
                    <a:pt x="15321" y="20022"/>
                  </a:cubicBezTo>
                  <a:cubicBezTo>
                    <a:pt x="16326" y="20131"/>
                    <a:pt x="17581" y="19258"/>
                    <a:pt x="18712" y="16858"/>
                  </a:cubicBezTo>
                  <a:cubicBezTo>
                    <a:pt x="19842" y="14458"/>
                    <a:pt x="20847" y="10531"/>
                    <a:pt x="21223" y="7695"/>
                  </a:cubicBezTo>
                  <a:cubicBezTo>
                    <a:pt x="21600" y="4858"/>
                    <a:pt x="21349" y="3113"/>
                    <a:pt x="21098" y="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4013200" y="5594835"/>
              <a:ext cx="165246" cy="28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258" fill="norm" stroke="1" extrusionOk="0">
                  <a:moveTo>
                    <a:pt x="7200" y="5681"/>
                  </a:moveTo>
                  <a:cubicBezTo>
                    <a:pt x="8267" y="6158"/>
                    <a:pt x="9333" y="6634"/>
                    <a:pt x="10000" y="8381"/>
                  </a:cubicBezTo>
                  <a:cubicBezTo>
                    <a:pt x="10667" y="10129"/>
                    <a:pt x="10933" y="13146"/>
                    <a:pt x="10933" y="15370"/>
                  </a:cubicBezTo>
                  <a:cubicBezTo>
                    <a:pt x="10933" y="17593"/>
                    <a:pt x="10667" y="19023"/>
                    <a:pt x="10400" y="19340"/>
                  </a:cubicBezTo>
                  <a:cubicBezTo>
                    <a:pt x="10133" y="19658"/>
                    <a:pt x="9867" y="18864"/>
                    <a:pt x="9733" y="16084"/>
                  </a:cubicBezTo>
                  <a:cubicBezTo>
                    <a:pt x="9600" y="13305"/>
                    <a:pt x="9600" y="8540"/>
                    <a:pt x="9600" y="5761"/>
                  </a:cubicBezTo>
                  <a:cubicBezTo>
                    <a:pt x="9600" y="2981"/>
                    <a:pt x="9600" y="2187"/>
                    <a:pt x="9733" y="1393"/>
                  </a:cubicBezTo>
                  <a:cubicBezTo>
                    <a:pt x="9867" y="599"/>
                    <a:pt x="10133" y="-195"/>
                    <a:pt x="11867" y="43"/>
                  </a:cubicBezTo>
                  <a:cubicBezTo>
                    <a:pt x="13600" y="281"/>
                    <a:pt x="16800" y="1552"/>
                    <a:pt x="18800" y="4331"/>
                  </a:cubicBezTo>
                  <a:cubicBezTo>
                    <a:pt x="20800" y="7111"/>
                    <a:pt x="21600" y="11399"/>
                    <a:pt x="19867" y="14496"/>
                  </a:cubicBezTo>
                  <a:cubicBezTo>
                    <a:pt x="18133" y="17593"/>
                    <a:pt x="13867" y="19499"/>
                    <a:pt x="10533" y="20452"/>
                  </a:cubicBezTo>
                  <a:cubicBezTo>
                    <a:pt x="7200" y="21405"/>
                    <a:pt x="4800" y="21405"/>
                    <a:pt x="3200" y="21008"/>
                  </a:cubicBezTo>
                  <a:cubicBezTo>
                    <a:pt x="1600" y="20611"/>
                    <a:pt x="800" y="19817"/>
                    <a:pt x="0" y="19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4234031" y="5597435"/>
              <a:ext cx="115720" cy="25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519" fill="norm" stroke="1" extrusionOk="0">
                  <a:moveTo>
                    <a:pt x="15301" y="1335"/>
                  </a:moveTo>
                  <a:cubicBezTo>
                    <a:pt x="14144" y="627"/>
                    <a:pt x="12987" y="-81"/>
                    <a:pt x="11444" y="8"/>
                  </a:cubicBezTo>
                  <a:cubicBezTo>
                    <a:pt x="9901" y="96"/>
                    <a:pt x="7973" y="981"/>
                    <a:pt x="5851" y="3371"/>
                  </a:cubicBezTo>
                  <a:cubicBezTo>
                    <a:pt x="3730" y="5762"/>
                    <a:pt x="1416" y="9657"/>
                    <a:pt x="451" y="12578"/>
                  </a:cubicBezTo>
                  <a:cubicBezTo>
                    <a:pt x="-513" y="15499"/>
                    <a:pt x="-127" y="17447"/>
                    <a:pt x="3537" y="18775"/>
                  </a:cubicBezTo>
                  <a:cubicBezTo>
                    <a:pt x="7201" y="20103"/>
                    <a:pt x="14144" y="20811"/>
                    <a:pt x="21087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4425950" y="5619750"/>
              <a:ext cx="12700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725"/>
                    <a:pt x="14400" y="9450"/>
                    <a:pt x="16200" y="12375"/>
                  </a:cubicBezTo>
                  <a:cubicBezTo>
                    <a:pt x="18000" y="15300"/>
                    <a:pt x="14400" y="16425"/>
                    <a:pt x="12600" y="17662"/>
                  </a:cubicBezTo>
                  <a:cubicBezTo>
                    <a:pt x="10800" y="18900"/>
                    <a:pt x="10800" y="20250"/>
                    <a:pt x="12600" y="20925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4489450" y="5784850"/>
              <a:ext cx="5715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4622800" y="5642307"/>
              <a:ext cx="127000" cy="21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311" fill="norm" stroke="1" extrusionOk="0">
                  <a:moveTo>
                    <a:pt x="1045" y="4641"/>
                  </a:moveTo>
                  <a:cubicBezTo>
                    <a:pt x="1045" y="3602"/>
                    <a:pt x="1045" y="2564"/>
                    <a:pt x="1742" y="1733"/>
                  </a:cubicBezTo>
                  <a:cubicBezTo>
                    <a:pt x="2439" y="902"/>
                    <a:pt x="3832" y="279"/>
                    <a:pt x="5400" y="72"/>
                  </a:cubicBezTo>
                  <a:cubicBezTo>
                    <a:pt x="6968" y="-136"/>
                    <a:pt x="8710" y="72"/>
                    <a:pt x="9755" y="1214"/>
                  </a:cubicBezTo>
                  <a:cubicBezTo>
                    <a:pt x="10800" y="2356"/>
                    <a:pt x="11148" y="4433"/>
                    <a:pt x="10452" y="5887"/>
                  </a:cubicBezTo>
                  <a:cubicBezTo>
                    <a:pt x="9755" y="7341"/>
                    <a:pt x="8013" y="8172"/>
                    <a:pt x="8013" y="8691"/>
                  </a:cubicBezTo>
                  <a:cubicBezTo>
                    <a:pt x="8013" y="9210"/>
                    <a:pt x="9755" y="9418"/>
                    <a:pt x="12194" y="10145"/>
                  </a:cubicBezTo>
                  <a:cubicBezTo>
                    <a:pt x="14632" y="10872"/>
                    <a:pt x="17768" y="12118"/>
                    <a:pt x="19510" y="13364"/>
                  </a:cubicBezTo>
                  <a:cubicBezTo>
                    <a:pt x="21252" y="14610"/>
                    <a:pt x="21600" y="15856"/>
                    <a:pt x="19161" y="17206"/>
                  </a:cubicBezTo>
                  <a:cubicBezTo>
                    <a:pt x="16723" y="18556"/>
                    <a:pt x="11497" y="20010"/>
                    <a:pt x="7839" y="20737"/>
                  </a:cubicBezTo>
                  <a:cubicBezTo>
                    <a:pt x="4181" y="21464"/>
                    <a:pt x="2090" y="21464"/>
                    <a:pt x="1045" y="20945"/>
                  </a:cubicBezTo>
                  <a:cubicBezTo>
                    <a:pt x="0" y="20426"/>
                    <a:pt x="0" y="19387"/>
                    <a:pt x="0" y="18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4775200" y="5634183"/>
              <a:ext cx="130264" cy="29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17" fill="norm" stroke="1" extrusionOk="0">
                  <a:moveTo>
                    <a:pt x="2090" y="1689"/>
                  </a:moveTo>
                  <a:cubicBezTo>
                    <a:pt x="3484" y="933"/>
                    <a:pt x="4877" y="178"/>
                    <a:pt x="7490" y="27"/>
                  </a:cubicBezTo>
                  <a:cubicBezTo>
                    <a:pt x="10103" y="-124"/>
                    <a:pt x="13935" y="329"/>
                    <a:pt x="16723" y="1915"/>
                  </a:cubicBezTo>
                  <a:cubicBezTo>
                    <a:pt x="19510" y="3501"/>
                    <a:pt x="21252" y="6220"/>
                    <a:pt x="21426" y="9090"/>
                  </a:cubicBezTo>
                  <a:cubicBezTo>
                    <a:pt x="21600" y="11960"/>
                    <a:pt x="20206" y="14981"/>
                    <a:pt x="17245" y="17096"/>
                  </a:cubicBezTo>
                  <a:cubicBezTo>
                    <a:pt x="14284" y="19210"/>
                    <a:pt x="9755" y="20419"/>
                    <a:pt x="6619" y="20947"/>
                  </a:cubicBezTo>
                  <a:cubicBezTo>
                    <a:pt x="3484" y="21476"/>
                    <a:pt x="1742" y="21325"/>
                    <a:pt x="0" y="21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3352734" y="5407319"/>
              <a:ext cx="1858932" cy="60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39" fill="norm" stroke="1" extrusionOk="0">
                  <a:moveTo>
                    <a:pt x="13372" y="4618"/>
                  </a:moveTo>
                  <a:cubicBezTo>
                    <a:pt x="13323" y="4242"/>
                    <a:pt x="13274" y="3866"/>
                    <a:pt x="13115" y="3565"/>
                  </a:cubicBezTo>
                  <a:cubicBezTo>
                    <a:pt x="12956" y="3263"/>
                    <a:pt x="12687" y="3038"/>
                    <a:pt x="12307" y="2737"/>
                  </a:cubicBezTo>
                  <a:cubicBezTo>
                    <a:pt x="11928" y="2436"/>
                    <a:pt x="11438" y="2059"/>
                    <a:pt x="10850" y="1608"/>
                  </a:cubicBezTo>
                  <a:cubicBezTo>
                    <a:pt x="10262" y="1156"/>
                    <a:pt x="9576" y="629"/>
                    <a:pt x="8817" y="328"/>
                  </a:cubicBezTo>
                  <a:cubicBezTo>
                    <a:pt x="8058" y="27"/>
                    <a:pt x="7225" y="-48"/>
                    <a:pt x="6466" y="27"/>
                  </a:cubicBezTo>
                  <a:cubicBezTo>
                    <a:pt x="5707" y="103"/>
                    <a:pt x="5021" y="328"/>
                    <a:pt x="4372" y="705"/>
                  </a:cubicBezTo>
                  <a:cubicBezTo>
                    <a:pt x="3723" y="1081"/>
                    <a:pt x="3111" y="1608"/>
                    <a:pt x="2536" y="2285"/>
                  </a:cubicBezTo>
                  <a:cubicBezTo>
                    <a:pt x="1960" y="2962"/>
                    <a:pt x="1421" y="3790"/>
                    <a:pt x="993" y="4882"/>
                  </a:cubicBezTo>
                  <a:cubicBezTo>
                    <a:pt x="564" y="5973"/>
                    <a:pt x="246" y="7328"/>
                    <a:pt x="99" y="8381"/>
                  </a:cubicBezTo>
                  <a:cubicBezTo>
                    <a:pt x="-48" y="9435"/>
                    <a:pt x="-24" y="10188"/>
                    <a:pt x="123" y="11128"/>
                  </a:cubicBezTo>
                  <a:cubicBezTo>
                    <a:pt x="270" y="12069"/>
                    <a:pt x="540" y="13198"/>
                    <a:pt x="944" y="14365"/>
                  </a:cubicBezTo>
                  <a:cubicBezTo>
                    <a:pt x="1348" y="15531"/>
                    <a:pt x="1887" y="16735"/>
                    <a:pt x="2560" y="17714"/>
                  </a:cubicBezTo>
                  <a:cubicBezTo>
                    <a:pt x="3234" y="18692"/>
                    <a:pt x="4042" y="19445"/>
                    <a:pt x="4740" y="19972"/>
                  </a:cubicBezTo>
                  <a:cubicBezTo>
                    <a:pt x="5438" y="20498"/>
                    <a:pt x="6025" y="20799"/>
                    <a:pt x="6650" y="21025"/>
                  </a:cubicBezTo>
                  <a:cubicBezTo>
                    <a:pt x="7274" y="21251"/>
                    <a:pt x="7936" y="21401"/>
                    <a:pt x="8781" y="21477"/>
                  </a:cubicBezTo>
                  <a:cubicBezTo>
                    <a:pt x="9625" y="21552"/>
                    <a:pt x="10654" y="21552"/>
                    <a:pt x="11572" y="21514"/>
                  </a:cubicBezTo>
                  <a:cubicBezTo>
                    <a:pt x="12491" y="21477"/>
                    <a:pt x="13299" y="21401"/>
                    <a:pt x="13960" y="21289"/>
                  </a:cubicBezTo>
                  <a:cubicBezTo>
                    <a:pt x="14621" y="21176"/>
                    <a:pt x="15136" y="21025"/>
                    <a:pt x="15687" y="20875"/>
                  </a:cubicBezTo>
                  <a:cubicBezTo>
                    <a:pt x="16238" y="20724"/>
                    <a:pt x="16825" y="20574"/>
                    <a:pt x="17401" y="20385"/>
                  </a:cubicBezTo>
                  <a:cubicBezTo>
                    <a:pt x="17976" y="20197"/>
                    <a:pt x="18540" y="19972"/>
                    <a:pt x="19079" y="19670"/>
                  </a:cubicBezTo>
                  <a:cubicBezTo>
                    <a:pt x="19617" y="19369"/>
                    <a:pt x="20132" y="18993"/>
                    <a:pt x="20523" y="18429"/>
                  </a:cubicBezTo>
                  <a:cubicBezTo>
                    <a:pt x="20915" y="17864"/>
                    <a:pt x="21185" y="17112"/>
                    <a:pt x="21344" y="16208"/>
                  </a:cubicBezTo>
                  <a:cubicBezTo>
                    <a:pt x="21503" y="15305"/>
                    <a:pt x="21552" y="14252"/>
                    <a:pt x="21466" y="13160"/>
                  </a:cubicBezTo>
                  <a:cubicBezTo>
                    <a:pt x="21381" y="12069"/>
                    <a:pt x="21160" y="10940"/>
                    <a:pt x="20805" y="9811"/>
                  </a:cubicBezTo>
                  <a:cubicBezTo>
                    <a:pt x="20450" y="8682"/>
                    <a:pt x="19960" y="7553"/>
                    <a:pt x="19421" y="6650"/>
                  </a:cubicBezTo>
                  <a:cubicBezTo>
                    <a:pt x="18883" y="5747"/>
                    <a:pt x="18295" y="5070"/>
                    <a:pt x="17695" y="4581"/>
                  </a:cubicBezTo>
                  <a:cubicBezTo>
                    <a:pt x="17095" y="4091"/>
                    <a:pt x="16483" y="3790"/>
                    <a:pt x="15711" y="3602"/>
                  </a:cubicBezTo>
                  <a:cubicBezTo>
                    <a:pt x="14940" y="3414"/>
                    <a:pt x="14009" y="3339"/>
                    <a:pt x="13164" y="3414"/>
                  </a:cubicBezTo>
                  <a:cubicBezTo>
                    <a:pt x="12319" y="3489"/>
                    <a:pt x="11560" y="3715"/>
                    <a:pt x="11119" y="3941"/>
                  </a:cubicBezTo>
                  <a:cubicBezTo>
                    <a:pt x="10679" y="4167"/>
                    <a:pt x="10556" y="4392"/>
                    <a:pt x="10434" y="4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7108555" y="5500926"/>
              <a:ext cx="162196" cy="29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184" fill="norm" stroke="1" extrusionOk="0">
                  <a:moveTo>
                    <a:pt x="3822" y="9519"/>
                  </a:moveTo>
                  <a:cubicBezTo>
                    <a:pt x="3542" y="13043"/>
                    <a:pt x="3261" y="16566"/>
                    <a:pt x="2700" y="18634"/>
                  </a:cubicBezTo>
                  <a:cubicBezTo>
                    <a:pt x="2139" y="20702"/>
                    <a:pt x="1298" y="21315"/>
                    <a:pt x="737" y="21162"/>
                  </a:cubicBezTo>
                  <a:cubicBezTo>
                    <a:pt x="176" y="21009"/>
                    <a:pt x="-105" y="20089"/>
                    <a:pt x="35" y="17792"/>
                  </a:cubicBezTo>
                  <a:cubicBezTo>
                    <a:pt x="176" y="15494"/>
                    <a:pt x="737" y="11817"/>
                    <a:pt x="2139" y="8830"/>
                  </a:cubicBezTo>
                  <a:cubicBezTo>
                    <a:pt x="3542" y="5843"/>
                    <a:pt x="5786" y="3545"/>
                    <a:pt x="8591" y="2013"/>
                  </a:cubicBezTo>
                  <a:cubicBezTo>
                    <a:pt x="11396" y="481"/>
                    <a:pt x="14763" y="-285"/>
                    <a:pt x="17007" y="98"/>
                  </a:cubicBezTo>
                  <a:cubicBezTo>
                    <a:pt x="19251" y="481"/>
                    <a:pt x="20373" y="2013"/>
                    <a:pt x="19952" y="3775"/>
                  </a:cubicBezTo>
                  <a:cubicBezTo>
                    <a:pt x="19531" y="5536"/>
                    <a:pt x="17568" y="7528"/>
                    <a:pt x="15885" y="8753"/>
                  </a:cubicBezTo>
                  <a:cubicBezTo>
                    <a:pt x="14201" y="9979"/>
                    <a:pt x="12799" y="10438"/>
                    <a:pt x="11396" y="10821"/>
                  </a:cubicBezTo>
                  <a:cubicBezTo>
                    <a:pt x="9994" y="11204"/>
                    <a:pt x="8591" y="11511"/>
                    <a:pt x="8311" y="11970"/>
                  </a:cubicBezTo>
                  <a:cubicBezTo>
                    <a:pt x="8030" y="12430"/>
                    <a:pt x="8872" y="13043"/>
                    <a:pt x="11256" y="14192"/>
                  </a:cubicBezTo>
                  <a:cubicBezTo>
                    <a:pt x="13640" y="15341"/>
                    <a:pt x="17568" y="17026"/>
                    <a:pt x="21495" y="18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7385049" y="5499100"/>
              <a:ext cx="215476" cy="22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16" fill="norm" stroke="1" extrusionOk="0">
                  <a:moveTo>
                    <a:pt x="0" y="8023"/>
                  </a:moveTo>
                  <a:cubicBezTo>
                    <a:pt x="847" y="11314"/>
                    <a:pt x="1694" y="14606"/>
                    <a:pt x="1906" y="17074"/>
                  </a:cubicBezTo>
                  <a:cubicBezTo>
                    <a:pt x="2118" y="19543"/>
                    <a:pt x="1694" y="21189"/>
                    <a:pt x="1482" y="21394"/>
                  </a:cubicBezTo>
                  <a:cubicBezTo>
                    <a:pt x="1271" y="21600"/>
                    <a:pt x="1271" y="20366"/>
                    <a:pt x="1588" y="17383"/>
                  </a:cubicBezTo>
                  <a:cubicBezTo>
                    <a:pt x="1906" y="14400"/>
                    <a:pt x="2541" y="9669"/>
                    <a:pt x="3176" y="6891"/>
                  </a:cubicBezTo>
                  <a:cubicBezTo>
                    <a:pt x="3812" y="4114"/>
                    <a:pt x="4447" y="3291"/>
                    <a:pt x="5188" y="3291"/>
                  </a:cubicBezTo>
                  <a:cubicBezTo>
                    <a:pt x="5929" y="3291"/>
                    <a:pt x="6776" y="4114"/>
                    <a:pt x="8047" y="6274"/>
                  </a:cubicBezTo>
                  <a:cubicBezTo>
                    <a:pt x="9318" y="8434"/>
                    <a:pt x="11012" y="11931"/>
                    <a:pt x="12176" y="14194"/>
                  </a:cubicBezTo>
                  <a:cubicBezTo>
                    <a:pt x="13341" y="16457"/>
                    <a:pt x="13976" y="17486"/>
                    <a:pt x="14824" y="18206"/>
                  </a:cubicBezTo>
                  <a:cubicBezTo>
                    <a:pt x="15671" y="18926"/>
                    <a:pt x="16729" y="19337"/>
                    <a:pt x="17788" y="18411"/>
                  </a:cubicBezTo>
                  <a:cubicBezTo>
                    <a:pt x="18847" y="17486"/>
                    <a:pt x="19906" y="15223"/>
                    <a:pt x="20541" y="12549"/>
                  </a:cubicBezTo>
                  <a:cubicBezTo>
                    <a:pt x="21176" y="9874"/>
                    <a:pt x="21388" y="6789"/>
                    <a:pt x="21494" y="4629"/>
                  </a:cubicBezTo>
                  <a:cubicBezTo>
                    <a:pt x="21600" y="2469"/>
                    <a:pt x="21600" y="1234"/>
                    <a:pt x="21282" y="617"/>
                  </a:cubicBezTo>
                  <a:cubicBezTo>
                    <a:pt x="20965" y="0"/>
                    <a:pt x="20329" y="0"/>
                    <a:pt x="196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7702549" y="5456622"/>
              <a:ext cx="139309" cy="264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71" fill="norm" stroke="1" extrusionOk="0">
                  <a:moveTo>
                    <a:pt x="0" y="6984"/>
                  </a:moveTo>
                  <a:cubicBezTo>
                    <a:pt x="318" y="10896"/>
                    <a:pt x="635" y="14808"/>
                    <a:pt x="635" y="17274"/>
                  </a:cubicBezTo>
                  <a:cubicBezTo>
                    <a:pt x="635" y="19740"/>
                    <a:pt x="318" y="20761"/>
                    <a:pt x="159" y="20761"/>
                  </a:cubicBezTo>
                  <a:cubicBezTo>
                    <a:pt x="0" y="20761"/>
                    <a:pt x="0" y="19740"/>
                    <a:pt x="794" y="16679"/>
                  </a:cubicBezTo>
                  <a:cubicBezTo>
                    <a:pt x="1588" y="13617"/>
                    <a:pt x="3176" y="8515"/>
                    <a:pt x="4447" y="5454"/>
                  </a:cubicBezTo>
                  <a:cubicBezTo>
                    <a:pt x="5718" y="2392"/>
                    <a:pt x="6671" y="1372"/>
                    <a:pt x="7941" y="691"/>
                  </a:cubicBezTo>
                  <a:cubicBezTo>
                    <a:pt x="9212" y="11"/>
                    <a:pt x="10800" y="-329"/>
                    <a:pt x="12706" y="436"/>
                  </a:cubicBezTo>
                  <a:cubicBezTo>
                    <a:pt x="14612" y="1202"/>
                    <a:pt x="16835" y="3073"/>
                    <a:pt x="18582" y="5709"/>
                  </a:cubicBezTo>
                  <a:cubicBezTo>
                    <a:pt x="20329" y="8345"/>
                    <a:pt x="21600" y="11747"/>
                    <a:pt x="20488" y="14468"/>
                  </a:cubicBezTo>
                  <a:cubicBezTo>
                    <a:pt x="19376" y="17189"/>
                    <a:pt x="15882" y="19230"/>
                    <a:pt x="12388" y="20251"/>
                  </a:cubicBezTo>
                  <a:cubicBezTo>
                    <a:pt x="8894" y="21271"/>
                    <a:pt x="5400" y="21271"/>
                    <a:pt x="1906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7921536" y="5467562"/>
              <a:ext cx="130265" cy="26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109" fill="norm" stroke="1" extrusionOk="0">
                  <a:moveTo>
                    <a:pt x="19350" y="5965"/>
                  </a:moveTo>
                  <a:cubicBezTo>
                    <a:pt x="19698" y="5134"/>
                    <a:pt x="20046" y="4303"/>
                    <a:pt x="20395" y="3306"/>
                  </a:cubicBezTo>
                  <a:cubicBezTo>
                    <a:pt x="20743" y="2309"/>
                    <a:pt x="21092" y="1146"/>
                    <a:pt x="20395" y="482"/>
                  </a:cubicBezTo>
                  <a:cubicBezTo>
                    <a:pt x="19698" y="-183"/>
                    <a:pt x="17956" y="-349"/>
                    <a:pt x="14821" y="1229"/>
                  </a:cubicBezTo>
                  <a:cubicBezTo>
                    <a:pt x="11685" y="2808"/>
                    <a:pt x="7156" y="6131"/>
                    <a:pt x="4195" y="9537"/>
                  </a:cubicBezTo>
                  <a:cubicBezTo>
                    <a:pt x="1234" y="12943"/>
                    <a:pt x="-160" y="16433"/>
                    <a:pt x="14" y="18509"/>
                  </a:cubicBezTo>
                  <a:cubicBezTo>
                    <a:pt x="188" y="20586"/>
                    <a:pt x="1930" y="21251"/>
                    <a:pt x="5763" y="21085"/>
                  </a:cubicBezTo>
                  <a:cubicBezTo>
                    <a:pt x="9595" y="20919"/>
                    <a:pt x="15517" y="19922"/>
                    <a:pt x="21440" y="18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8147049" y="5499100"/>
              <a:ext cx="127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000"/>
                    <a:pt x="21600" y="10000"/>
                    <a:pt x="18000" y="13600"/>
                  </a:cubicBezTo>
                  <a:cubicBezTo>
                    <a:pt x="14400" y="17200"/>
                    <a:pt x="7200" y="19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8191499" y="5676900"/>
              <a:ext cx="571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8366992" y="5480050"/>
              <a:ext cx="135658" cy="20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46" fill="norm" stroke="1" extrusionOk="0">
                  <a:moveTo>
                    <a:pt x="8338" y="0"/>
                  </a:moveTo>
                  <a:cubicBezTo>
                    <a:pt x="6676" y="4500"/>
                    <a:pt x="5015" y="9000"/>
                    <a:pt x="3686" y="12038"/>
                  </a:cubicBezTo>
                  <a:cubicBezTo>
                    <a:pt x="2356" y="15075"/>
                    <a:pt x="1360" y="16650"/>
                    <a:pt x="695" y="18000"/>
                  </a:cubicBezTo>
                  <a:cubicBezTo>
                    <a:pt x="30" y="19350"/>
                    <a:pt x="-302" y="20475"/>
                    <a:pt x="363" y="21037"/>
                  </a:cubicBezTo>
                  <a:cubicBezTo>
                    <a:pt x="1027" y="21600"/>
                    <a:pt x="2689" y="21600"/>
                    <a:pt x="6344" y="20925"/>
                  </a:cubicBezTo>
                  <a:cubicBezTo>
                    <a:pt x="10000" y="20250"/>
                    <a:pt x="15649" y="18900"/>
                    <a:pt x="21298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8483599" y="5588000"/>
              <a:ext cx="2540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000"/>
                    <a:pt x="7200" y="6000"/>
                    <a:pt x="3600" y="9600"/>
                  </a:cubicBezTo>
                  <a:cubicBezTo>
                    <a:pt x="0" y="13200"/>
                    <a:pt x="0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8489949" y="5480050"/>
              <a:ext cx="190518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12678" y="0"/>
                  </a:moveTo>
                  <a:cubicBezTo>
                    <a:pt x="15026" y="424"/>
                    <a:pt x="17374" y="847"/>
                    <a:pt x="19017" y="2471"/>
                  </a:cubicBezTo>
                  <a:cubicBezTo>
                    <a:pt x="20661" y="4094"/>
                    <a:pt x="21600" y="6918"/>
                    <a:pt x="20896" y="9671"/>
                  </a:cubicBezTo>
                  <a:cubicBezTo>
                    <a:pt x="20191" y="12424"/>
                    <a:pt x="17843" y="15106"/>
                    <a:pt x="14087" y="17082"/>
                  </a:cubicBezTo>
                  <a:cubicBezTo>
                    <a:pt x="10330" y="19059"/>
                    <a:pt x="5165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6814079" y="5342466"/>
              <a:ext cx="2066450" cy="57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84" fill="norm" stroke="1" extrusionOk="0">
                  <a:moveTo>
                    <a:pt x="11920" y="1350"/>
                  </a:moveTo>
                  <a:cubicBezTo>
                    <a:pt x="11589" y="953"/>
                    <a:pt x="11258" y="556"/>
                    <a:pt x="10927" y="318"/>
                  </a:cubicBezTo>
                  <a:cubicBezTo>
                    <a:pt x="10595" y="79"/>
                    <a:pt x="10264" y="0"/>
                    <a:pt x="9778" y="0"/>
                  </a:cubicBezTo>
                  <a:cubicBezTo>
                    <a:pt x="9292" y="0"/>
                    <a:pt x="8652" y="79"/>
                    <a:pt x="8011" y="318"/>
                  </a:cubicBezTo>
                  <a:cubicBezTo>
                    <a:pt x="7371" y="556"/>
                    <a:pt x="6730" y="953"/>
                    <a:pt x="6134" y="1429"/>
                  </a:cubicBezTo>
                  <a:cubicBezTo>
                    <a:pt x="5538" y="1906"/>
                    <a:pt x="4985" y="2462"/>
                    <a:pt x="4411" y="2978"/>
                  </a:cubicBezTo>
                  <a:cubicBezTo>
                    <a:pt x="3837" y="3494"/>
                    <a:pt x="3241" y="3971"/>
                    <a:pt x="2755" y="4447"/>
                  </a:cubicBezTo>
                  <a:cubicBezTo>
                    <a:pt x="2269" y="4924"/>
                    <a:pt x="1893" y="5400"/>
                    <a:pt x="1507" y="6035"/>
                  </a:cubicBezTo>
                  <a:cubicBezTo>
                    <a:pt x="1120" y="6671"/>
                    <a:pt x="723" y="7465"/>
                    <a:pt x="458" y="8219"/>
                  </a:cubicBezTo>
                  <a:cubicBezTo>
                    <a:pt x="193" y="8974"/>
                    <a:pt x="60" y="9688"/>
                    <a:pt x="16" y="10482"/>
                  </a:cubicBezTo>
                  <a:cubicBezTo>
                    <a:pt x="-28" y="11276"/>
                    <a:pt x="16" y="12150"/>
                    <a:pt x="149" y="13103"/>
                  </a:cubicBezTo>
                  <a:cubicBezTo>
                    <a:pt x="281" y="14056"/>
                    <a:pt x="502" y="15088"/>
                    <a:pt x="878" y="16041"/>
                  </a:cubicBezTo>
                  <a:cubicBezTo>
                    <a:pt x="1253" y="16994"/>
                    <a:pt x="1783" y="17868"/>
                    <a:pt x="2291" y="18543"/>
                  </a:cubicBezTo>
                  <a:cubicBezTo>
                    <a:pt x="2799" y="19218"/>
                    <a:pt x="3285" y="19694"/>
                    <a:pt x="3793" y="20051"/>
                  </a:cubicBezTo>
                  <a:cubicBezTo>
                    <a:pt x="4301" y="20409"/>
                    <a:pt x="4831" y="20647"/>
                    <a:pt x="5372" y="20885"/>
                  </a:cubicBezTo>
                  <a:cubicBezTo>
                    <a:pt x="5913" y="21124"/>
                    <a:pt x="6465" y="21362"/>
                    <a:pt x="7183" y="21481"/>
                  </a:cubicBezTo>
                  <a:cubicBezTo>
                    <a:pt x="7901" y="21600"/>
                    <a:pt x="8784" y="21600"/>
                    <a:pt x="9668" y="21560"/>
                  </a:cubicBezTo>
                  <a:cubicBezTo>
                    <a:pt x="10551" y="21521"/>
                    <a:pt x="11435" y="21441"/>
                    <a:pt x="12197" y="21322"/>
                  </a:cubicBezTo>
                  <a:cubicBezTo>
                    <a:pt x="12959" y="21203"/>
                    <a:pt x="13599" y="21044"/>
                    <a:pt x="14217" y="20846"/>
                  </a:cubicBezTo>
                  <a:cubicBezTo>
                    <a:pt x="14836" y="20647"/>
                    <a:pt x="15432" y="20409"/>
                    <a:pt x="16117" y="20131"/>
                  </a:cubicBezTo>
                  <a:cubicBezTo>
                    <a:pt x="16801" y="19853"/>
                    <a:pt x="17574" y="19535"/>
                    <a:pt x="18226" y="19138"/>
                  </a:cubicBezTo>
                  <a:cubicBezTo>
                    <a:pt x="18878" y="18741"/>
                    <a:pt x="19408" y="18265"/>
                    <a:pt x="19882" y="17590"/>
                  </a:cubicBezTo>
                  <a:cubicBezTo>
                    <a:pt x="20357" y="16915"/>
                    <a:pt x="20777" y="16041"/>
                    <a:pt x="21075" y="15128"/>
                  </a:cubicBezTo>
                  <a:cubicBezTo>
                    <a:pt x="21373" y="14215"/>
                    <a:pt x="21550" y="13262"/>
                    <a:pt x="21561" y="12150"/>
                  </a:cubicBezTo>
                  <a:cubicBezTo>
                    <a:pt x="21572" y="11038"/>
                    <a:pt x="21417" y="9768"/>
                    <a:pt x="21130" y="8576"/>
                  </a:cubicBezTo>
                  <a:cubicBezTo>
                    <a:pt x="20843" y="7385"/>
                    <a:pt x="20424" y="6274"/>
                    <a:pt x="19916" y="5321"/>
                  </a:cubicBezTo>
                  <a:cubicBezTo>
                    <a:pt x="19408" y="4368"/>
                    <a:pt x="18811" y="3574"/>
                    <a:pt x="18237" y="2978"/>
                  </a:cubicBezTo>
                  <a:cubicBezTo>
                    <a:pt x="17663" y="2382"/>
                    <a:pt x="17111" y="1985"/>
                    <a:pt x="16448" y="1628"/>
                  </a:cubicBezTo>
                  <a:cubicBezTo>
                    <a:pt x="15785" y="1271"/>
                    <a:pt x="15012" y="953"/>
                    <a:pt x="14195" y="715"/>
                  </a:cubicBezTo>
                  <a:cubicBezTo>
                    <a:pt x="13378" y="476"/>
                    <a:pt x="12517" y="318"/>
                    <a:pt x="11600" y="397"/>
                  </a:cubicBezTo>
                  <a:cubicBezTo>
                    <a:pt x="10684" y="476"/>
                    <a:pt x="9712" y="794"/>
                    <a:pt x="8740" y="1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2762250" y="6000750"/>
              <a:ext cx="914400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50" y="1309"/>
                    <a:pt x="19100" y="2618"/>
                    <a:pt x="17850" y="3886"/>
                  </a:cubicBezTo>
                  <a:cubicBezTo>
                    <a:pt x="16600" y="5155"/>
                    <a:pt x="15350" y="6382"/>
                    <a:pt x="13900" y="7814"/>
                  </a:cubicBezTo>
                  <a:cubicBezTo>
                    <a:pt x="12450" y="9245"/>
                    <a:pt x="10800" y="10882"/>
                    <a:pt x="9300" y="12273"/>
                  </a:cubicBezTo>
                  <a:cubicBezTo>
                    <a:pt x="7800" y="13664"/>
                    <a:pt x="6450" y="14809"/>
                    <a:pt x="5250" y="15914"/>
                  </a:cubicBezTo>
                  <a:cubicBezTo>
                    <a:pt x="4050" y="17018"/>
                    <a:pt x="3000" y="18082"/>
                    <a:pt x="2150" y="19023"/>
                  </a:cubicBezTo>
                  <a:cubicBezTo>
                    <a:pt x="1300" y="19964"/>
                    <a:pt x="650" y="207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2739475" y="6350000"/>
              <a:ext cx="219625" cy="21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11362" y="0"/>
                  </a:moveTo>
                  <a:cubicBezTo>
                    <a:pt x="8305" y="4968"/>
                    <a:pt x="5249" y="9936"/>
                    <a:pt x="3415" y="12852"/>
                  </a:cubicBezTo>
                  <a:cubicBezTo>
                    <a:pt x="1581" y="15768"/>
                    <a:pt x="969" y="16632"/>
                    <a:pt x="460" y="17604"/>
                  </a:cubicBezTo>
                  <a:cubicBezTo>
                    <a:pt x="-49" y="18576"/>
                    <a:pt x="-457" y="19656"/>
                    <a:pt x="1071" y="20412"/>
                  </a:cubicBezTo>
                  <a:cubicBezTo>
                    <a:pt x="2600" y="21168"/>
                    <a:pt x="6064" y="21600"/>
                    <a:pt x="9732" y="21600"/>
                  </a:cubicBezTo>
                  <a:cubicBezTo>
                    <a:pt x="13400" y="21600"/>
                    <a:pt x="17271" y="21168"/>
                    <a:pt x="21143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2997200" y="6045200"/>
              <a:ext cx="4445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500"/>
                    <a:pt x="8229" y="9000"/>
                    <a:pt x="11829" y="12600"/>
                  </a:cubicBezTo>
                  <a:cubicBezTo>
                    <a:pt x="15429" y="16200"/>
                    <a:pt x="18514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4229100" y="6057900"/>
              <a:ext cx="57150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762"/>
                    <a:pt x="16800" y="5523"/>
                    <a:pt x="14800" y="8186"/>
                  </a:cubicBezTo>
                  <a:cubicBezTo>
                    <a:pt x="12800" y="10849"/>
                    <a:pt x="11200" y="13414"/>
                    <a:pt x="8800" y="15633"/>
                  </a:cubicBezTo>
                  <a:cubicBezTo>
                    <a:pt x="6400" y="17852"/>
                    <a:pt x="3200" y="197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4108450" y="6438900"/>
              <a:ext cx="12065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4114"/>
                    <a:pt x="6063" y="8229"/>
                    <a:pt x="9663" y="11829"/>
                  </a:cubicBezTo>
                  <a:cubicBezTo>
                    <a:pt x="13263" y="15429"/>
                    <a:pt x="17432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4210050" y="6418627"/>
              <a:ext cx="133350" cy="14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fill="norm" stroke="1" extrusionOk="0">
                  <a:moveTo>
                    <a:pt x="21600" y="183"/>
                  </a:moveTo>
                  <a:cubicBezTo>
                    <a:pt x="19200" y="-134"/>
                    <a:pt x="16800" y="-452"/>
                    <a:pt x="13200" y="3042"/>
                  </a:cubicBezTo>
                  <a:cubicBezTo>
                    <a:pt x="9600" y="6536"/>
                    <a:pt x="4800" y="13842"/>
                    <a:pt x="0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3892550" y="6281092"/>
              <a:ext cx="184150" cy="14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2602"/>
                  </a:moveTo>
                  <a:cubicBezTo>
                    <a:pt x="993" y="1385"/>
                    <a:pt x="1986" y="168"/>
                    <a:pt x="3972" y="16"/>
                  </a:cubicBezTo>
                  <a:cubicBezTo>
                    <a:pt x="5959" y="-136"/>
                    <a:pt x="8938" y="777"/>
                    <a:pt x="10428" y="1994"/>
                  </a:cubicBezTo>
                  <a:cubicBezTo>
                    <a:pt x="11917" y="3210"/>
                    <a:pt x="11917" y="4732"/>
                    <a:pt x="10924" y="6709"/>
                  </a:cubicBezTo>
                  <a:cubicBezTo>
                    <a:pt x="9931" y="8687"/>
                    <a:pt x="7945" y="11120"/>
                    <a:pt x="6579" y="13554"/>
                  </a:cubicBezTo>
                  <a:cubicBezTo>
                    <a:pt x="5214" y="15988"/>
                    <a:pt x="4469" y="18422"/>
                    <a:pt x="4717" y="19791"/>
                  </a:cubicBezTo>
                  <a:cubicBezTo>
                    <a:pt x="4966" y="21160"/>
                    <a:pt x="6207" y="21464"/>
                    <a:pt x="9186" y="21464"/>
                  </a:cubicBezTo>
                  <a:cubicBezTo>
                    <a:pt x="12166" y="21464"/>
                    <a:pt x="16883" y="21160"/>
                    <a:pt x="21600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4691427" y="6020797"/>
              <a:ext cx="388574" cy="48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55" fill="norm" stroke="1" extrusionOk="0">
                  <a:moveTo>
                    <a:pt x="420" y="1376"/>
                  </a:moveTo>
                  <a:cubicBezTo>
                    <a:pt x="185" y="713"/>
                    <a:pt x="-50" y="50"/>
                    <a:pt x="9" y="2"/>
                  </a:cubicBezTo>
                  <a:cubicBezTo>
                    <a:pt x="67" y="-45"/>
                    <a:pt x="420" y="523"/>
                    <a:pt x="1711" y="2134"/>
                  </a:cubicBezTo>
                  <a:cubicBezTo>
                    <a:pt x="3002" y="3744"/>
                    <a:pt x="5233" y="6397"/>
                    <a:pt x="7404" y="8860"/>
                  </a:cubicBezTo>
                  <a:cubicBezTo>
                    <a:pt x="9576" y="11323"/>
                    <a:pt x="11689" y="13597"/>
                    <a:pt x="14037" y="15681"/>
                  </a:cubicBezTo>
                  <a:cubicBezTo>
                    <a:pt x="16385" y="17766"/>
                    <a:pt x="18967" y="19660"/>
                    <a:pt x="2155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4902199" y="6394450"/>
              <a:ext cx="189589" cy="15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176" fill="norm" stroke="1" extrusionOk="0">
                  <a:moveTo>
                    <a:pt x="0" y="12259"/>
                  </a:moveTo>
                  <a:cubicBezTo>
                    <a:pt x="2400" y="13135"/>
                    <a:pt x="4800" y="14011"/>
                    <a:pt x="7320" y="15470"/>
                  </a:cubicBezTo>
                  <a:cubicBezTo>
                    <a:pt x="9840" y="16930"/>
                    <a:pt x="12480" y="18973"/>
                    <a:pt x="14400" y="20141"/>
                  </a:cubicBezTo>
                  <a:cubicBezTo>
                    <a:pt x="16320" y="21308"/>
                    <a:pt x="17520" y="21600"/>
                    <a:pt x="18600" y="20432"/>
                  </a:cubicBezTo>
                  <a:cubicBezTo>
                    <a:pt x="19680" y="19265"/>
                    <a:pt x="20640" y="16638"/>
                    <a:pt x="21120" y="13573"/>
                  </a:cubicBezTo>
                  <a:cubicBezTo>
                    <a:pt x="21600" y="10508"/>
                    <a:pt x="21600" y="7005"/>
                    <a:pt x="21240" y="4670"/>
                  </a:cubicBezTo>
                  <a:cubicBezTo>
                    <a:pt x="20880" y="2335"/>
                    <a:pt x="20160" y="1168"/>
                    <a:pt x="19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4565650" y="6242776"/>
              <a:ext cx="110258" cy="15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501" fill="norm" stroke="1" extrusionOk="0">
                  <a:moveTo>
                    <a:pt x="0" y="1629"/>
                  </a:moveTo>
                  <a:cubicBezTo>
                    <a:pt x="2038" y="1053"/>
                    <a:pt x="4075" y="477"/>
                    <a:pt x="6113" y="189"/>
                  </a:cubicBezTo>
                  <a:cubicBezTo>
                    <a:pt x="8151" y="-99"/>
                    <a:pt x="10189" y="-99"/>
                    <a:pt x="11819" y="477"/>
                  </a:cubicBezTo>
                  <a:cubicBezTo>
                    <a:pt x="13449" y="1053"/>
                    <a:pt x="14672" y="2205"/>
                    <a:pt x="14468" y="3645"/>
                  </a:cubicBezTo>
                  <a:cubicBezTo>
                    <a:pt x="14264" y="5085"/>
                    <a:pt x="12634" y="6813"/>
                    <a:pt x="12838" y="7821"/>
                  </a:cubicBezTo>
                  <a:cubicBezTo>
                    <a:pt x="13042" y="8829"/>
                    <a:pt x="15079" y="9117"/>
                    <a:pt x="16709" y="9837"/>
                  </a:cubicBezTo>
                  <a:cubicBezTo>
                    <a:pt x="18340" y="10557"/>
                    <a:pt x="19562" y="11709"/>
                    <a:pt x="20377" y="13149"/>
                  </a:cubicBezTo>
                  <a:cubicBezTo>
                    <a:pt x="21192" y="14589"/>
                    <a:pt x="21600" y="16317"/>
                    <a:pt x="20785" y="17469"/>
                  </a:cubicBezTo>
                  <a:cubicBezTo>
                    <a:pt x="19970" y="18621"/>
                    <a:pt x="17932" y="19197"/>
                    <a:pt x="14672" y="19773"/>
                  </a:cubicBezTo>
                  <a:cubicBezTo>
                    <a:pt x="11411" y="20349"/>
                    <a:pt x="6928" y="20925"/>
                    <a:pt x="2445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2171699" y="6686550"/>
              <a:ext cx="38101" cy="28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0"/>
                  </a:moveTo>
                  <a:cubicBezTo>
                    <a:pt x="19200" y="5197"/>
                    <a:pt x="16800" y="10394"/>
                    <a:pt x="15600" y="13561"/>
                  </a:cubicBezTo>
                  <a:cubicBezTo>
                    <a:pt x="14400" y="16728"/>
                    <a:pt x="14400" y="17865"/>
                    <a:pt x="13800" y="19083"/>
                  </a:cubicBezTo>
                  <a:cubicBezTo>
                    <a:pt x="13200" y="20301"/>
                    <a:pt x="12000" y="21600"/>
                    <a:pt x="9600" y="21519"/>
                  </a:cubicBezTo>
                  <a:cubicBezTo>
                    <a:pt x="7200" y="21438"/>
                    <a:pt x="3600" y="19976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1949449" y="6677170"/>
              <a:ext cx="425451" cy="11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20973"/>
                  </a:moveTo>
                  <a:cubicBezTo>
                    <a:pt x="2472" y="16573"/>
                    <a:pt x="4943" y="12173"/>
                    <a:pt x="8006" y="8373"/>
                  </a:cubicBezTo>
                  <a:cubicBezTo>
                    <a:pt x="11069" y="4573"/>
                    <a:pt x="14722" y="1373"/>
                    <a:pt x="17087" y="373"/>
                  </a:cubicBezTo>
                  <a:cubicBezTo>
                    <a:pt x="19451" y="-627"/>
                    <a:pt x="20525" y="573"/>
                    <a:pt x="21600" y="1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2279649" y="6985000"/>
              <a:ext cx="444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2540000" y="6762750"/>
              <a:ext cx="12700" cy="20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0"/>
                  </a:moveTo>
                  <a:cubicBezTo>
                    <a:pt x="21600" y="6171"/>
                    <a:pt x="21600" y="12343"/>
                    <a:pt x="18000" y="15980"/>
                  </a:cubicBezTo>
                  <a:cubicBezTo>
                    <a:pt x="14400" y="19616"/>
                    <a:pt x="7200" y="20718"/>
                    <a:pt x="3600" y="21159"/>
                  </a:cubicBezTo>
                  <a:cubicBezTo>
                    <a:pt x="0" y="21600"/>
                    <a:pt x="0" y="21380"/>
                    <a:pt x="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1791697" y="6546850"/>
              <a:ext cx="955737" cy="61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16" fill="norm" stroke="1" extrusionOk="0">
                  <a:moveTo>
                    <a:pt x="19761" y="5344"/>
                  </a:moveTo>
                  <a:cubicBezTo>
                    <a:pt x="19857" y="4973"/>
                    <a:pt x="19952" y="4602"/>
                    <a:pt x="19952" y="4194"/>
                  </a:cubicBezTo>
                  <a:cubicBezTo>
                    <a:pt x="19952" y="3786"/>
                    <a:pt x="19857" y="3340"/>
                    <a:pt x="19164" y="2709"/>
                  </a:cubicBezTo>
                  <a:cubicBezTo>
                    <a:pt x="18471" y="2078"/>
                    <a:pt x="17181" y="1262"/>
                    <a:pt x="15723" y="742"/>
                  </a:cubicBezTo>
                  <a:cubicBezTo>
                    <a:pt x="14265" y="223"/>
                    <a:pt x="12641" y="0"/>
                    <a:pt x="11016" y="0"/>
                  </a:cubicBezTo>
                  <a:cubicBezTo>
                    <a:pt x="9391" y="0"/>
                    <a:pt x="7766" y="223"/>
                    <a:pt x="6476" y="705"/>
                  </a:cubicBezTo>
                  <a:cubicBezTo>
                    <a:pt x="5186" y="1188"/>
                    <a:pt x="4230" y="1930"/>
                    <a:pt x="3298" y="2895"/>
                  </a:cubicBezTo>
                  <a:cubicBezTo>
                    <a:pt x="2366" y="3860"/>
                    <a:pt x="1458" y="5047"/>
                    <a:pt x="861" y="6643"/>
                  </a:cubicBezTo>
                  <a:cubicBezTo>
                    <a:pt x="264" y="8239"/>
                    <a:pt x="-23" y="10243"/>
                    <a:pt x="1" y="11988"/>
                  </a:cubicBezTo>
                  <a:cubicBezTo>
                    <a:pt x="25" y="13732"/>
                    <a:pt x="359" y="15216"/>
                    <a:pt x="1004" y="16590"/>
                  </a:cubicBezTo>
                  <a:cubicBezTo>
                    <a:pt x="1650" y="17963"/>
                    <a:pt x="2605" y="19225"/>
                    <a:pt x="3943" y="20078"/>
                  </a:cubicBezTo>
                  <a:cubicBezTo>
                    <a:pt x="5281" y="20932"/>
                    <a:pt x="7002" y="21377"/>
                    <a:pt x="8746" y="21489"/>
                  </a:cubicBezTo>
                  <a:cubicBezTo>
                    <a:pt x="10490" y="21600"/>
                    <a:pt x="12258" y="21377"/>
                    <a:pt x="13835" y="20821"/>
                  </a:cubicBezTo>
                  <a:cubicBezTo>
                    <a:pt x="15412" y="20264"/>
                    <a:pt x="16798" y="19373"/>
                    <a:pt x="17945" y="18148"/>
                  </a:cubicBezTo>
                  <a:cubicBezTo>
                    <a:pt x="19092" y="16924"/>
                    <a:pt x="20000" y="15365"/>
                    <a:pt x="20621" y="13658"/>
                  </a:cubicBezTo>
                  <a:cubicBezTo>
                    <a:pt x="21242" y="11951"/>
                    <a:pt x="21577" y="10095"/>
                    <a:pt x="21577" y="8462"/>
                  </a:cubicBezTo>
                  <a:cubicBezTo>
                    <a:pt x="21577" y="6829"/>
                    <a:pt x="21242" y="5419"/>
                    <a:pt x="20645" y="4565"/>
                  </a:cubicBezTo>
                  <a:cubicBezTo>
                    <a:pt x="20048" y="3711"/>
                    <a:pt x="19188" y="3414"/>
                    <a:pt x="18519" y="3414"/>
                  </a:cubicBezTo>
                  <a:cubicBezTo>
                    <a:pt x="17850" y="3414"/>
                    <a:pt x="17372" y="3711"/>
                    <a:pt x="16894" y="4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3886200" y="6680200"/>
              <a:ext cx="6350" cy="199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0"/>
                  </a:moveTo>
                  <a:cubicBezTo>
                    <a:pt x="14400" y="6139"/>
                    <a:pt x="7200" y="12278"/>
                    <a:pt x="3600" y="15916"/>
                  </a:cubicBezTo>
                  <a:cubicBezTo>
                    <a:pt x="0" y="19554"/>
                    <a:pt x="0" y="20691"/>
                    <a:pt x="0" y="21145"/>
                  </a:cubicBezTo>
                  <a:cubicBezTo>
                    <a:pt x="0" y="21600"/>
                    <a:pt x="0" y="21373"/>
                    <a:pt x="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3651250" y="6648450"/>
              <a:ext cx="35560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7" y="18277"/>
                    <a:pt x="2314" y="14954"/>
                    <a:pt x="4950" y="11631"/>
                  </a:cubicBezTo>
                  <a:cubicBezTo>
                    <a:pt x="7586" y="8308"/>
                    <a:pt x="11700" y="4985"/>
                    <a:pt x="14721" y="3046"/>
                  </a:cubicBezTo>
                  <a:cubicBezTo>
                    <a:pt x="17743" y="1108"/>
                    <a:pt x="19671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3981450" y="6864350"/>
              <a:ext cx="4445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4108450" y="6724087"/>
              <a:ext cx="152400" cy="1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1217"/>
                  </a:moveTo>
                  <a:cubicBezTo>
                    <a:pt x="1500" y="472"/>
                    <a:pt x="3000" y="-273"/>
                    <a:pt x="4200" y="99"/>
                  </a:cubicBezTo>
                  <a:cubicBezTo>
                    <a:pt x="5400" y="472"/>
                    <a:pt x="6300" y="1961"/>
                    <a:pt x="6750" y="3637"/>
                  </a:cubicBezTo>
                  <a:cubicBezTo>
                    <a:pt x="7200" y="5313"/>
                    <a:pt x="7200" y="7175"/>
                    <a:pt x="6600" y="8851"/>
                  </a:cubicBezTo>
                  <a:cubicBezTo>
                    <a:pt x="6000" y="10527"/>
                    <a:pt x="4800" y="12017"/>
                    <a:pt x="3450" y="13506"/>
                  </a:cubicBezTo>
                  <a:cubicBezTo>
                    <a:pt x="2100" y="14996"/>
                    <a:pt x="600" y="16486"/>
                    <a:pt x="450" y="17789"/>
                  </a:cubicBezTo>
                  <a:cubicBezTo>
                    <a:pt x="300" y="19093"/>
                    <a:pt x="1500" y="20210"/>
                    <a:pt x="5250" y="20768"/>
                  </a:cubicBezTo>
                  <a:cubicBezTo>
                    <a:pt x="9000" y="21327"/>
                    <a:pt x="15300" y="21327"/>
                    <a:pt x="21600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3519502" y="6536531"/>
              <a:ext cx="915068" cy="45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70" fill="norm" stroke="1" extrusionOk="0">
                  <a:moveTo>
                    <a:pt x="17797" y="6131"/>
                  </a:moveTo>
                  <a:cubicBezTo>
                    <a:pt x="17747" y="5636"/>
                    <a:pt x="17698" y="5140"/>
                    <a:pt x="17351" y="4546"/>
                  </a:cubicBezTo>
                  <a:cubicBezTo>
                    <a:pt x="17004" y="3951"/>
                    <a:pt x="16360" y="3258"/>
                    <a:pt x="15097" y="2465"/>
                  </a:cubicBezTo>
                  <a:cubicBezTo>
                    <a:pt x="13834" y="1672"/>
                    <a:pt x="11951" y="781"/>
                    <a:pt x="10267" y="335"/>
                  </a:cubicBezTo>
                  <a:cubicBezTo>
                    <a:pt x="8582" y="-111"/>
                    <a:pt x="7096" y="-111"/>
                    <a:pt x="5684" y="335"/>
                  </a:cubicBezTo>
                  <a:cubicBezTo>
                    <a:pt x="4272" y="781"/>
                    <a:pt x="2935" y="1672"/>
                    <a:pt x="1944" y="3208"/>
                  </a:cubicBezTo>
                  <a:cubicBezTo>
                    <a:pt x="953" y="4744"/>
                    <a:pt x="309" y="6924"/>
                    <a:pt x="86" y="8856"/>
                  </a:cubicBezTo>
                  <a:cubicBezTo>
                    <a:pt x="-137" y="10788"/>
                    <a:pt x="61" y="12472"/>
                    <a:pt x="804" y="14256"/>
                  </a:cubicBezTo>
                  <a:cubicBezTo>
                    <a:pt x="1547" y="16039"/>
                    <a:pt x="2835" y="17922"/>
                    <a:pt x="4272" y="19210"/>
                  </a:cubicBezTo>
                  <a:cubicBezTo>
                    <a:pt x="5709" y="20498"/>
                    <a:pt x="7294" y="21192"/>
                    <a:pt x="8954" y="21340"/>
                  </a:cubicBezTo>
                  <a:cubicBezTo>
                    <a:pt x="10613" y="21489"/>
                    <a:pt x="12347" y="21093"/>
                    <a:pt x="13933" y="20201"/>
                  </a:cubicBezTo>
                  <a:cubicBezTo>
                    <a:pt x="15518" y="19309"/>
                    <a:pt x="16955" y="17922"/>
                    <a:pt x="18094" y="16139"/>
                  </a:cubicBezTo>
                  <a:cubicBezTo>
                    <a:pt x="19234" y="14355"/>
                    <a:pt x="20076" y="12175"/>
                    <a:pt x="20596" y="10441"/>
                  </a:cubicBezTo>
                  <a:cubicBezTo>
                    <a:pt x="21116" y="8707"/>
                    <a:pt x="21314" y="7419"/>
                    <a:pt x="21389" y="6528"/>
                  </a:cubicBezTo>
                  <a:cubicBezTo>
                    <a:pt x="21463" y="5636"/>
                    <a:pt x="21413" y="5140"/>
                    <a:pt x="20968" y="4645"/>
                  </a:cubicBezTo>
                  <a:cubicBezTo>
                    <a:pt x="20522" y="4150"/>
                    <a:pt x="19680" y="3654"/>
                    <a:pt x="18763" y="3753"/>
                  </a:cubicBezTo>
                  <a:cubicBezTo>
                    <a:pt x="17846" y="3852"/>
                    <a:pt x="16856" y="4546"/>
                    <a:pt x="15865" y="5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4972049" y="6731000"/>
              <a:ext cx="635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4781550" y="6677937"/>
              <a:ext cx="387350" cy="7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0" y="21071"/>
                  </a:moveTo>
                  <a:cubicBezTo>
                    <a:pt x="1889" y="17092"/>
                    <a:pt x="3777" y="13113"/>
                    <a:pt x="6669" y="9418"/>
                  </a:cubicBezTo>
                  <a:cubicBezTo>
                    <a:pt x="9561" y="5724"/>
                    <a:pt x="13456" y="2313"/>
                    <a:pt x="16111" y="892"/>
                  </a:cubicBezTo>
                  <a:cubicBezTo>
                    <a:pt x="18767" y="-529"/>
                    <a:pt x="20184" y="39"/>
                    <a:pt x="21600" y="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5079999" y="6902450"/>
              <a:ext cx="571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5194299" y="6702672"/>
              <a:ext cx="188701" cy="21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158" fill="norm" stroke="1" extrusionOk="0">
                  <a:moveTo>
                    <a:pt x="5635" y="2834"/>
                  </a:moveTo>
                  <a:cubicBezTo>
                    <a:pt x="6339" y="1987"/>
                    <a:pt x="7043" y="1140"/>
                    <a:pt x="8687" y="610"/>
                  </a:cubicBezTo>
                  <a:cubicBezTo>
                    <a:pt x="10330" y="81"/>
                    <a:pt x="12913" y="-131"/>
                    <a:pt x="14791" y="81"/>
                  </a:cubicBezTo>
                  <a:cubicBezTo>
                    <a:pt x="16670" y="293"/>
                    <a:pt x="17843" y="928"/>
                    <a:pt x="18430" y="1775"/>
                  </a:cubicBezTo>
                  <a:cubicBezTo>
                    <a:pt x="19017" y="2622"/>
                    <a:pt x="19017" y="3681"/>
                    <a:pt x="18548" y="4528"/>
                  </a:cubicBezTo>
                  <a:cubicBezTo>
                    <a:pt x="18078" y="5375"/>
                    <a:pt x="17139" y="6010"/>
                    <a:pt x="16083" y="6540"/>
                  </a:cubicBezTo>
                  <a:cubicBezTo>
                    <a:pt x="15026" y="7069"/>
                    <a:pt x="13852" y="7493"/>
                    <a:pt x="13735" y="8022"/>
                  </a:cubicBezTo>
                  <a:cubicBezTo>
                    <a:pt x="13617" y="8551"/>
                    <a:pt x="14557" y="9187"/>
                    <a:pt x="15730" y="9716"/>
                  </a:cubicBezTo>
                  <a:cubicBezTo>
                    <a:pt x="16904" y="10245"/>
                    <a:pt x="18313" y="10669"/>
                    <a:pt x="19487" y="11834"/>
                  </a:cubicBezTo>
                  <a:cubicBezTo>
                    <a:pt x="20661" y="12998"/>
                    <a:pt x="21600" y="14904"/>
                    <a:pt x="20309" y="16704"/>
                  </a:cubicBezTo>
                  <a:cubicBezTo>
                    <a:pt x="19017" y="18504"/>
                    <a:pt x="15496" y="20198"/>
                    <a:pt x="11739" y="20834"/>
                  </a:cubicBezTo>
                  <a:cubicBezTo>
                    <a:pt x="7983" y="21469"/>
                    <a:pt x="3991" y="21045"/>
                    <a:pt x="0" y="20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4716343" y="6587887"/>
              <a:ext cx="885693" cy="45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23" fill="norm" stroke="1" extrusionOk="0">
                  <a:moveTo>
                    <a:pt x="15514" y="2549"/>
                  </a:moveTo>
                  <a:cubicBezTo>
                    <a:pt x="15054" y="1852"/>
                    <a:pt x="14594" y="1155"/>
                    <a:pt x="13777" y="708"/>
                  </a:cubicBezTo>
                  <a:cubicBezTo>
                    <a:pt x="12960" y="260"/>
                    <a:pt x="11786" y="61"/>
                    <a:pt x="10433" y="11"/>
                  </a:cubicBezTo>
                  <a:cubicBezTo>
                    <a:pt x="9079" y="-39"/>
                    <a:pt x="7548" y="61"/>
                    <a:pt x="6067" y="658"/>
                  </a:cubicBezTo>
                  <a:cubicBezTo>
                    <a:pt x="4586" y="1255"/>
                    <a:pt x="3156" y="2350"/>
                    <a:pt x="2186" y="3495"/>
                  </a:cubicBezTo>
                  <a:cubicBezTo>
                    <a:pt x="1216" y="4639"/>
                    <a:pt x="705" y="5834"/>
                    <a:pt x="373" y="7426"/>
                  </a:cubicBezTo>
                  <a:cubicBezTo>
                    <a:pt x="41" y="9019"/>
                    <a:pt x="-112" y="11010"/>
                    <a:pt x="92" y="13050"/>
                  </a:cubicBezTo>
                  <a:cubicBezTo>
                    <a:pt x="297" y="15091"/>
                    <a:pt x="858" y="17181"/>
                    <a:pt x="1752" y="18625"/>
                  </a:cubicBezTo>
                  <a:cubicBezTo>
                    <a:pt x="2645" y="20068"/>
                    <a:pt x="3871" y="20864"/>
                    <a:pt x="5326" y="21213"/>
                  </a:cubicBezTo>
                  <a:cubicBezTo>
                    <a:pt x="6782" y="21561"/>
                    <a:pt x="8467" y="21461"/>
                    <a:pt x="10254" y="21014"/>
                  </a:cubicBezTo>
                  <a:cubicBezTo>
                    <a:pt x="12041" y="20566"/>
                    <a:pt x="13931" y="19769"/>
                    <a:pt x="15565" y="18724"/>
                  </a:cubicBezTo>
                  <a:cubicBezTo>
                    <a:pt x="17199" y="17679"/>
                    <a:pt x="18577" y="16385"/>
                    <a:pt x="19548" y="14942"/>
                  </a:cubicBezTo>
                  <a:cubicBezTo>
                    <a:pt x="20518" y="13498"/>
                    <a:pt x="21079" y="11906"/>
                    <a:pt x="21284" y="10363"/>
                  </a:cubicBezTo>
                  <a:cubicBezTo>
                    <a:pt x="21488" y="8820"/>
                    <a:pt x="21335" y="7327"/>
                    <a:pt x="20620" y="5983"/>
                  </a:cubicBezTo>
                  <a:cubicBezTo>
                    <a:pt x="19905" y="4639"/>
                    <a:pt x="18628" y="3445"/>
                    <a:pt x="17607" y="2698"/>
                  </a:cubicBezTo>
                  <a:cubicBezTo>
                    <a:pt x="16586" y="1952"/>
                    <a:pt x="15820" y="1653"/>
                    <a:pt x="15054" y="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6832599" y="5949950"/>
              <a:ext cx="654051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43" y="2329"/>
                    <a:pt x="17685" y="4659"/>
                    <a:pt x="15728" y="6935"/>
                  </a:cubicBezTo>
                  <a:cubicBezTo>
                    <a:pt x="13771" y="9212"/>
                    <a:pt x="11814" y="11435"/>
                    <a:pt x="10066" y="13235"/>
                  </a:cubicBezTo>
                  <a:cubicBezTo>
                    <a:pt x="8318" y="15035"/>
                    <a:pt x="6781" y="16412"/>
                    <a:pt x="5383" y="17682"/>
                  </a:cubicBezTo>
                  <a:cubicBezTo>
                    <a:pt x="3984" y="18953"/>
                    <a:pt x="2726" y="20118"/>
                    <a:pt x="1852" y="20753"/>
                  </a:cubicBezTo>
                  <a:cubicBezTo>
                    <a:pt x="979" y="21388"/>
                    <a:pt x="489" y="214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6788149" y="6254750"/>
              <a:ext cx="127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6826249" y="6330950"/>
              <a:ext cx="1841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14" y="3927"/>
                    <a:pt x="17628" y="7855"/>
                    <a:pt x="14524" y="10473"/>
                  </a:cubicBezTo>
                  <a:cubicBezTo>
                    <a:pt x="11421" y="13091"/>
                    <a:pt x="7200" y="14400"/>
                    <a:pt x="4593" y="16036"/>
                  </a:cubicBezTo>
                  <a:cubicBezTo>
                    <a:pt x="1986" y="17673"/>
                    <a:pt x="993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6921499" y="6070600"/>
              <a:ext cx="254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86"/>
                    <a:pt x="7200" y="10971"/>
                    <a:pt x="10800" y="14571"/>
                  </a:cubicBezTo>
                  <a:cubicBezTo>
                    <a:pt x="14400" y="18171"/>
                    <a:pt x="18000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6578049" y="6642100"/>
              <a:ext cx="193602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600" fill="norm" stroke="1" extrusionOk="0">
                  <a:moveTo>
                    <a:pt x="757" y="0"/>
                  </a:moveTo>
                  <a:cubicBezTo>
                    <a:pt x="1454" y="3600"/>
                    <a:pt x="2151" y="7200"/>
                    <a:pt x="2615" y="10200"/>
                  </a:cubicBezTo>
                  <a:cubicBezTo>
                    <a:pt x="3080" y="13200"/>
                    <a:pt x="3312" y="15600"/>
                    <a:pt x="3428" y="17300"/>
                  </a:cubicBezTo>
                  <a:cubicBezTo>
                    <a:pt x="3544" y="19000"/>
                    <a:pt x="3544" y="20000"/>
                    <a:pt x="3080" y="20200"/>
                  </a:cubicBezTo>
                  <a:cubicBezTo>
                    <a:pt x="2615" y="20400"/>
                    <a:pt x="1686" y="19800"/>
                    <a:pt x="989" y="19000"/>
                  </a:cubicBezTo>
                  <a:cubicBezTo>
                    <a:pt x="293" y="18200"/>
                    <a:pt x="-172" y="17200"/>
                    <a:pt x="60" y="16300"/>
                  </a:cubicBezTo>
                  <a:cubicBezTo>
                    <a:pt x="293" y="15400"/>
                    <a:pt x="1222" y="14600"/>
                    <a:pt x="3428" y="13400"/>
                  </a:cubicBezTo>
                  <a:cubicBezTo>
                    <a:pt x="5634" y="12200"/>
                    <a:pt x="9118" y="10600"/>
                    <a:pt x="11789" y="9100"/>
                  </a:cubicBezTo>
                  <a:cubicBezTo>
                    <a:pt x="14460" y="7600"/>
                    <a:pt x="16318" y="6200"/>
                    <a:pt x="17712" y="4800"/>
                  </a:cubicBezTo>
                  <a:cubicBezTo>
                    <a:pt x="19105" y="3400"/>
                    <a:pt x="20034" y="2000"/>
                    <a:pt x="20615" y="1800"/>
                  </a:cubicBezTo>
                  <a:cubicBezTo>
                    <a:pt x="21196" y="1600"/>
                    <a:pt x="21428" y="2600"/>
                    <a:pt x="21080" y="5400"/>
                  </a:cubicBezTo>
                  <a:cubicBezTo>
                    <a:pt x="20731" y="8200"/>
                    <a:pt x="19802" y="12800"/>
                    <a:pt x="19338" y="15800"/>
                  </a:cubicBezTo>
                  <a:cubicBezTo>
                    <a:pt x="18873" y="18800"/>
                    <a:pt x="18873" y="20200"/>
                    <a:pt x="188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6788149" y="6851650"/>
              <a:ext cx="381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6978649" y="6680200"/>
              <a:ext cx="3175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877"/>
                    <a:pt x="12960" y="9755"/>
                    <a:pt x="9360" y="13355"/>
                  </a:cubicBezTo>
                  <a:cubicBezTo>
                    <a:pt x="5760" y="16955"/>
                    <a:pt x="2880" y="19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6396868" y="6510866"/>
              <a:ext cx="877136" cy="50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70" fill="norm" stroke="1" extrusionOk="0">
                  <a:moveTo>
                    <a:pt x="16644" y="4463"/>
                  </a:moveTo>
                  <a:cubicBezTo>
                    <a:pt x="16283" y="3660"/>
                    <a:pt x="15922" y="2856"/>
                    <a:pt x="15123" y="2098"/>
                  </a:cubicBezTo>
                  <a:cubicBezTo>
                    <a:pt x="14324" y="1339"/>
                    <a:pt x="13087" y="625"/>
                    <a:pt x="11566" y="268"/>
                  </a:cubicBezTo>
                  <a:cubicBezTo>
                    <a:pt x="10046" y="-89"/>
                    <a:pt x="8241" y="-89"/>
                    <a:pt x="6772" y="268"/>
                  </a:cubicBezTo>
                  <a:cubicBezTo>
                    <a:pt x="5303" y="625"/>
                    <a:pt x="4169" y="1339"/>
                    <a:pt x="3164" y="2187"/>
                  </a:cubicBezTo>
                  <a:cubicBezTo>
                    <a:pt x="2158" y="3035"/>
                    <a:pt x="1282" y="4017"/>
                    <a:pt x="715" y="5579"/>
                  </a:cubicBezTo>
                  <a:cubicBezTo>
                    <a:pt x="148" y="7141"/>
                    <a:pt x="-110" y="9283"/>
                    <a:pt x="45" y="11380"/>
                  </a:cubicBezTo>
                  <a:cubicBezTo>
                    <a:pt x="199" y="13478"/>
                    <a:pt x="766" y="15531"/>
                    <a:pt x="1617" y="17093"/>
                  </a:cubicBezTo>
                  <a:cubicBezTo>
                    <a:pt x="2468" y="18655"/>
                    <a:pt x="3602" y="19726"/>
                    <a:pt x="5122" y="20440"/>
                  </a:cubicBezTo>
                  <a:cubicBezTo>
                    <a:pt x="6643" y="21154"/>
                    <a:pt x="8551" y="21511"/>
                    <a:pt x="10381" y="21466"/>
                  </a:cubicBezTo>
                  <a:cubicBezTo>
                    <a:pt x="12211" y="21422"/>
                    <a:pt x="13964" y="20975"/>
                    <a:pt x="15510" y="19994"/>
                  </a:cubicBezTo>
                  <a:cubicBezTo>
                    <a:pt x="17057" y="19012"/>
                    <a:pt x="18397" y="17494"/>
                    <a:pt x="19376" y="15843"/>
                  </a:cubicBezTo>
                  <a:cubicBezTo>
                    <a:pt x="20356" y="14192"/>
                    <a:pt x="20974" y="12407"/>
                    <a:pt x="21232" y="10443"/>
                  </a:cubicBezTo>
                  <a:cubicBezTo>
                    <a:pt x="21490" y="8480"/>
                    <a:pt x="21387" y="6337"/>
                    <a:pt x="20743" y="4820"/>
                  </a:cubicBezTo>
                  <a:cubicBezTo>
                    <a:pt x="20098" y="3303"/>
                    <a:pt x="18912" y="2410"/>
                    <a:pt x="17907" y="2009"/>
                  </a:cubicBezTo>
                  <a:cubicBezTo>
                    <a:pt x="16902" y="1607"/>
                    <a:pt x="16077" y="1696"/>
                    <a:pt x="15252" y="1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7791449" y="5956300"/>
              <a:ext cx="165101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0"/>
                    <a:pt x="2769" y="0"/>
                    <a:pt x="3738" y="284"/>
                  </a:cubicBezTo>
                  <a:cubicBezTo>
                    <a:pt x="4708" y="568"/>
                    <a:pt x="5262" y="1137"/>
                    <a:pt x="6646" y="2511"/>
                  </a:cubicBezTo>
                  <a:cubicBezTo>
                    <a:pt x="8031" y="3884"/>
                    <a:pt x="10246" y="6063"/>
                    <a:pt x="12462" y="8479"/>
                  </a:cubicBezTo>
                  <a:cubicBezTo>
                    <a:pt x="14677" y="10895"/>
                    <a:pt x="16892" y="13547"/>
                    <a:pt x="18415" y="15774"/>
                  </a:cubicBezTo>
                  <a:cubicBezTo>
                    <a:pt x="19938" y="18000"/>
                    <a:pt x="20769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7823199" y="6356350"/>
              <a:ext cx="1333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114"/>
                    <a:pt x="9600" y="8229"/>
                    <a:pt x="13200" y="11829"/>
                  </a:cubicBezTo>
                  <a:cubicBezTo>
                    <a:pt x="16800" y="15429"/>
                    <a:pt x="192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7912099" y="6375400"/>
              <a:ext cx="15240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878"/>
                    <a:pt x="16800" y="3757"/>
                    <a:pt x="13200" y="7357"/>
                  </a:cubicBezTo>
                  <a:cubicBezTo>
                    <a:pt x="9600" y="10957"/>
                    <a:pt x="4800" y="16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7617322" y="6142566"/>
              <a:ext cx="167778" cy="118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342" y="8871"/>
                  </a:moveTo>
                  <a:cubicBezTo>
                    <a:pt x="72" y="6943"/>
                    <a:pt x="-198" y="5014"/>
                    <a:pt x="207" y="3279"/>
                  </a:cubicBezTo>
                  <a:cubicBezTo>
                    <a:pt x="612" y="1543"/>
                    <a:pt x="1692" y="0"/>
                    <a:pt x="3177" y="0"/>
                  </a:cubicBezTo>
                  <a:cubicBezTo>
                    <a:pt x="4662" y="0"/>
                    <a:pt x="6552" y="1543"/>
                    <a:pt x="7497" y="3471"/>
                  </a:cubicBezTo>
                  <a:cubicBezTo>
                    <a:pt x="8442" y="5400"/>
                    <a:pt x="8442" y="7714"/>
                    <a:pt x="7767" y="9836"/>
                  </a:cubicBezTo>
                  <a:cubicBezTo>
                    <a:pt x="7092" y="11957"/>
                    <a:pt x="5742" y="13886"/>
                    <a:pt x="4527" y="15429"/>
                  </a:cubicBezTo>
                  <a:cubicBezTo>
                    <a:pt x="3312" y="16971"/>
                    <a:pt x="2232" y="18129"/>
                    <a:pt x="2367" y="19093"/>
                  </a:cubicBezTo>
                  <a:cubicBezTo>
                    <a:pt x="2502" y="20057"/>
                    <a:pt x="3852" y="20829"/>
                    <a:pt x="7227" y="21214"/>
                  </a:cubicBezTo>
                  <a:cubicBezTo>
                    <a:pt x="10602" y="21600"/>
                    <a:pt x="16002" y="21600"/>
                    <a:pt x="214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7835899" y="6673850"/>
              <a:ext cx="2493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0" y="0"/>
                  </a:moveTo>
                  <a:cubicBezTo>
                    <a:pt x="7200" y="655"/>
                    <a:pt x="14400" y="1309"/>
                    <a:pt x="18000" y="3491"/>
                  </a:cubicBezTo>
                  <a:cubicBezTo>
                    <a:pt x="21600" y="5673"/>
                    <a:pt x="21600" y="9382"/>
                    <a:pt x="20700" y="12655"/>
                  </a:cubicBezTo>
                  <a:cubicBezTo>
                    <a:pt x="19800" y="15927"/>
                    <a:pt x="18000" y="18764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7810499" y="6674343"/>
              <a:ext cx="211668" cy="190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15610"/>
                  </a:moveTo>
                  <a:cubicBezTo>
                    <a:pt x="4968" y="13237"/>
                    <a:pt x="9936" y="10863"/>
                    <a:pt x="13392" y="8608"/>
                  </a:cubicBezTo>
                  <a:cubicBezTo>
                    <a:pt x="16848" y="6353"/>
                    <a:pt x="18792" y="4217"/>
                    <a:pt x="19980" y="2555"/>
                  </a:cubicBezTo>
                  <a:cubicBezTo>
                    <a:pt x="21168" y="894"/>
                    <a:pt x="21600" y="-293"/>
                    <a:pt x="21600" y="63"/>
                  </a:cubicBezTo>
                  <a:cubicBezTo>
                    <a:pt x="21600" y="419"/>
                    <a:pt x="21168" y="2318"/>
                    <a:pt x="20628" y="6116"/>
                  </a:cubicBezTo>
                  <a:cubicBezTo>
                    <a:pt x="20088" y="9914"/>
                    <a:pt x="19440" y="15610"/>
                    <a:pt x="18792" y="21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8051799" y="6845300"/>
              <a:ext cx="254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8172449" y="6677947"/>
              <a:ext cx="177801" cy="14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fill="norm" stroke="1" extrusionOk="0">
                  <a:moveTo>
                    <a:pt x="0" y="4150"/>
                  </a:moveTo>
                  <a:cubicBezTo>
                    <a:pt x="1029" y="2879"/>
                    <a:pt x="2057" y="1609"/>
                    <a:pt x="3471" y="815"/>
                  </a:cubicBezTo>
                  <a:cubicBezTo>
                    <a:pt x="4886" y="21"/>
                    <a:pt x="6686" y="-297"/>
                    <a:pt x="7843" y="338"/>
                  </a:cubicBezTo>
                  <a:cubicBezTo>
                    <a:pt x="9000" y="974"/>
                    <a:pt x="9514" y="2562"/>
                    <a:pt x="8871" y="5579"/>
                  </a:cubicBezTo>
                  <a:cubicBezTo>
                    <a:pt x="8229" y="8597"/>
                    <a:pt x="6429" y="13044"/>
                    <a:pt x="5014" y="15903"/>
                  </a:cubicBezTo>
                  <a:cubicBezTo>
                    <a:pt x="3600" y="18762"/>
                    <a:pt x="2571" y="20032"/>
                    <a:pt x="3086" y="20668"/>
                  </a:cubicBezTo>
                  <a:cubicBezTo>
                    <a:pt x="3600" y="21303"/>
                    <a:pt x="5657" y="21303"/>
                    <a:pt x="9000" y="20985"/>
                  </a:cubicBezTo>
                  <a:cubicBezTo>
                    <a:pt x="12343" y="20668"/>
                    <a:pt x="16971" y="20032"/>
                    <a:pt x="21600" y="19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7569343" y="6575155"/>
              <a:ext cx="924788" cy="39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28" fill="norm" stroke="1" extrusionOk="0">
                  <a:moveTo>
                    <a:pt x="18112" y="2914"/>
                  </a:moveTo>
                  <a:cubicBezTo>
                    <a:pt x="17621" y="2118"/>
                    <a:pt x="17130" y="1322"/>
                    <a:pt x="16050" y="811"/>
                  </a:cubicBezTo>
                  <a:cubicBezTo>
                    <a:pt x="14970" y="299"/>
                    <a:pt x="13301" y="72"/>
                    <a:pt x="11730" y="15"/>
                  </a:cubicBezTo>
                  <a:cubicBezTo>
                    <a:pt x="10159" y="-42"/>
                    <a:pt x="8686" y="72"/>
                    <a:pt x="7312" y="299"/>
                  </a:cubicBezTo>
                  <a:cubicBezTo>
                    <a:pt x="5937" y="526"/>
                    <a:pt x="4661" y="867"/>
                    <a:pt x="3556" y="1720"/>
                  </a:cubicBezTo>
                  <a:cubicBezTo>
                    <a:pt x="2452" y="2573"/>
                    <a:pt x="1519" y="3937"/>
                    <a:pt x="930" y="5244"/>
                  </a:cubicBezTo>
                  <a:cubicBezTo>
                    <a:pt x="341" y="6552"/>
                    <a:pt x="95" y="7802"/>
                    <a:pt x="22" y="9280"/>
                  </a:cubicBezTo>
                  <a:cubicBezTo>
                    <a:pt x="-52" y="10758"/>
                    <a:pt x="46" y="12463"/>
                    <a:pt x="635" y="14225"/>
                  </a:cubicBezTo>
                  <a:cubicBezTo>
                    <a:pt x="1224" y="15987"/>
                    <a:pt x="2304" y="17806"/>
                    <a:pt x="3581" y="19057"/>
                  </a:cubicBezTo>
                  <a:cubicBezTo>
                    <a:pt x="4857" y="20307"/>
                    <a:pt x="6330" y="20990"/>
                    <a:pt x="7803" y="21274"/>
                  </a:cubicBezTo>
                  <a:cubicBezTo>
                    <a:pt x="9275" y="21558"/>
                    <a:pt x="10748" y="21444"/>
                    <a:pt x="12343" y="20990"/>
                  </a:cubicBezTo>
                  <a:cubicBezTo>
                    <a:pt x="13939" y="20535"/>
                    <a:pt x="15657" y="19739"/>
                    <a:pt x="17007" y="18830"/>
                  </a:cubicBezTo>
                  <a:cubicBezTo>
                    <a:pt x="18357" y="17920"/>
                    <a:pt x="19339" y="16897"/>
                    <a:pt x="20051" y="15135"/>
                  </a:cubicBezTo>
                  <a:cubicBezTo>
                    <a:pt x="20763" y="13373"/>
                    <a:pt x="21204" y="10872"/>
                    <a:pt x="21376" y="8939"/>
                  </a:cubicBezTo>
                  <a:cubicBezTo>
                    <a:pt x="21548" y="7006"/>
                    <a:pt x="21450" y="5642"/>
                    <a:pt x="20689" y="4449"/>
                  </a:cubicBezTo>
                  <a:cubicBezTo>
                    <a:pt x="19928" y="3255"/>
                    <a:pt x="18504" y="2232"/>
                    <a:pt x="17621" y="1606"/>
                  </a:cubicBezTo>
                  <a:cubicBezTo>
                    <a:pt x="16737" y="981"/>
                    <a:pt x="16393" y="754"/>
                    <a:pt x="16050" y="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8147049" y="5918200"/>
              <a:ext cx="539751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32" y="675"/>
                    <a:pt x="1864" y="1350"/>
                    <a:pt x="3219" y="2700"/>
                  </a:cubicBezTo>
                  <a:cubicBezTo>
                    <a:pt x="4574" y="4050"/>
                    <a:pt x="6353" y="6075"/>
                    <a:pt x="8386" y="8269"/>
                  </a:cubicBezTo>
                  <a:cubicBezTo>
                    <a:pt x="10419" y="10462"/>
                    <a:pt x="12706" y="12825"/>
                    <a:pt x="14654" y="14794"/>
                  </a:cubicBezTo>
                  <a:cubicBezTo>
                    <a:pt x="16602" y="16763"/>
                    <a:pt x="18212" y="18337"/>
                    <a:pt x="19271" y="19238"/>
                  </a:cubicBezTo>
                  <a:cubicBezTo>
                    <a:pt x="20329" y="20138"/>
                    <a:pt x="20838" y="20362"/>
                    <a:pt x="21134" y="20644"/>
                  </a:cubicBezTo>
                  <a:cubicBezTo>
                    <a:pt x="21431" y="20925"/>
                    <a:pt x="21515" y="212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8369299" y="6305550"/>
              <a:ext cx="2159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71" y="3927"/>
                    <a:pt x="9741" y="7855"/>
                    <a:pt x="13341" y="11455"/>
                  </a:cubicBezTo>
                  <a:cubicBezTo>
                    <a:pt x="16941" y="15055"/>
                    <a:pt x="19271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8572499" y="6258983"/>
              <a:ext cx="89464" cy="10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19591" y="4408"/>
                  </a:moveTo>
                  <a:cubicBezTo>
                    <a:pt x="20595" y="2204"/>
                    <a:pt x="21600" y="0"/>
                    <a:pt x="21098" y="0"/>
                  </a:cubicBezTo>
                  <a:cubicBezTo>
                    <a:pt x="20595" y="0"/>
                    <a:pt x="18586" y="2204"/>
                    <a:pt x="14819" y="6171"/>
                  </a:cubicBezTo>
                  <a:cubicBezTo>
                    <a:pt x="11051" y="10139"/>
                    <a:pt x="5526" y="15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8127999" y="6102350"/>
              <a:ext cx="118945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fill="norm" stroke="1" extrusionOk="0">
                  <a:moveTo>
                    <a:pt x="0" y="1728"/>
                  </a:moveTo>
                  <a:cubicBezTo>
                    <a:pt x="1895" y="864"/>
                    <a:pt x="3789" y="0"/>
                    <a:pt x="6442" y="0"/>
                  </a:cubicBezTo>
                  <a:cubicBezTo>
                    <a:pt x="9095" y="0"/>
                    <a:pt x="12505" y="864"/>
                    <a:pt x="14211" y="2016"/>
                  </a:cubicBezTo>
                  <a:cubicBezTo>
                    <a:pt x="15916" y="3168"/>
                    <a:pt x="15916" y="4608"/>
                    <a:pt x="14589" y="6048"/>
                  </a:cubicBezTo>
                  <a:cubicBezTo>
                    <a:pt x="13263" y="7488"/>
                    <a:pt x="10611" y="8928"/>
                    <a:pt x="10232" y="9648"/>
                  </a:cubicBezTo>
                  <a:cubicBezTo>
                    <a:pt x="9853" y="10368"/>
                    <a:pt x="11747" y="10368"/>
                    <a:pt x="13642" y="10656"/>
                  </a:cubicBezTo>
                  <a:cubicBezTo>
                    <a:pt x="15537" y="10944"/>
                    <a:pt x="17432" y="11520"/>
                    <a:pt x="18947" y="12672"/>
                  </a:cubicBezTo>
                  <a:cubicBezTo>
                    <a:pt x="20463" y="13824"/>
                    <a:pt x="21600" y="15552"/>
                    <a:pt x="21221" y="16848"/>
                  </a:cubicBezTo>
                  <a:cubicBezTo>
                    <a:pt x="20842" y="18144"/>
                    <a:pt x="18947" y="19008"/>
                    <a:pt x="15916" y="19728"/>
                  </a:cubicBezTo>
                  <a:cubicBezTo>
                    <a:pt x="12884" y="20448"/>
                    <a:pt x="8716" y="21024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8813799" y="6480087"/>
              <a:ext cx="60586" cy="18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86" fill="norm" stroke="1" extrusionOk="0">
                  <a:moveTo>
                    <a:pt x="0" y="2617"/>
                  </a:moveTo>
                  <a:cubicBezTo>
                    <a:pt x="745" y="1376"/>
                    <a:pt x="1490" y="134"/>
                    <a:pt x="2979" y="10"/>
                  </a:cubicBezTo>
                  <a:cubicBezTo>
                    <a:pt x="4469" y="-114"/>
                    <a:pt x="6703" y="879"/>
                    <a:pt x="9683" y="3362"/>
                  </a:cubicBezTo>
                  <a:cubicBezTo>
                    <a:pt x="12662" y="5845"/>
                    <a:pt x="16386" y="9817"/>
                    <a:pt x="18621" y="12672"/>
                  </a:cubicBezTo>
                  <a:cubicBezTo>
                    <a:pt x="20855" y="15527"/>
                    <a:pt x="21600" y="17265"/>
                    <a:pt x="21228" y="18755"/>
                  </a:cubicBezTo>
                  <a:cubicBezTo>
                    <a:pt x="20855" y="20245"/>
                    <a:pt x="19366" y="21486"/>
                    <a:pt x="17131" y="21486"/>
                  </a:cubicBezTo>
                  <a:cubicBezTo>
                    <a:pt x="14897" y="21486"/>
                    <a:pt x="11917" y="20245"/>
                    <a:pt x="8938" y="19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8820149" y="6493605"/>
              <a:ext cx="202408" cy="18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88" fill="norm" stroke="1" extrusionOk="0">
                  <a:moveTo>
                    <a:pt x="0" y="13100"/>
                  </a:moveTo>
                  <a:cubicBezTo>
                    <a:pt x="5175" y="10588"/>
                    <a:pt x="10350" y="8076"/>
                    <a:pt x="13612" y="6193"/>
                  </a:cubicBezTo>
                  <a:cubicBezTo>
                    <a:pt x="16875" y="4309"/>
                    <a:pt x="18225" y="3053"/>
                    <a:pt x="19238" y="1923"/>
                  </a:cubicBezTo>
                  <a:cubicBezTo>
                    <a:pt x="20250" y="793"/>
                    <a:pt x="20925" y="-212"/>
                    <a:pt x="21262" y="39"/>
                  </a:cubicBezTo>
                  <a:cubicBezTo>
                    <a:pt x="21600" y="290"/>
                    <a:pt x="21600" y="1797"/>
                    <a:pt x="21262" y="5565"/>
                  </a:cubicBezTo>
                  <a:cubicBezTo>
                    <a:pt x="20925" y="9332"/>
                    <a:pt x="20250" y="15360"/>
                    <a:pt x="19575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9055099" y="6680200"/>
              <a:ext cx="127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9118599" y="6491022"/>
              <a:ext cx="110945" cy="195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87" fill="norm" stroke="1" extrusionOk="0">
                  <a:moveTo>
                    <a:pt x="3600" y="3303"/>
                  </a:moveTo>
                  <a:cubicBezTo>
                    <a:pt x="4400" y="2154"/>
                    <a:pt x="5200" y="1005"/>
                    <a:pt x="6600" y="430"/>
                  </a:cubicBezTo>
                  <a:cubicBezTo>
                    <a:pt x="8000" y="-144"/>
                    <a:pt x="10000" y="-144"/>
                    <a:pt x="11800" y="430"/>
                  </a:cubicBezTo>
                  <a:cubicBezTo>
                    <a:pt x="13600" y="1005"/>
                    <a:pt x="15200" y="2154"/>
                    <a:pt x="16200" y="3303"/>
                  </a:cubicBezTo>
                  <a:cubicBezTo>
                    <a:pt x="17200" y="4452"/>
                    <a:pt x="17600" y="5601"/>
                    <a:pt x="17200" y="6635"/>
                  </a:cubicBezTo>
                  <a:cubicBezTo>
                    <a:pt x="16800" y="7669"/>
                    <a:pt x="15600" y="8588"/>
                    <a:pt x="14000" y="9162"/>
                  </a:cubicBezTo>
                  <a:cubicBezTo>
                    <a:pt x="12400" y="9737"/>
                    <a:pt x="10400" y="9967"/>
                    <a:pt x="10200" y="10426"/>
                  </a:cubicBezTo>
                  <a:cubicBezTo>
                    <a:pt x="10000" y="10886"/>
                    <a:pt x="11600" y="11575"/>
                    <a:pt x="13400" y="12150"/>
                  </a:cubicBezTo>
                  <a:cubicBezTo>
                    <a:pt x="15200" y="12724"/>
                    <a:pt x="17200" y="13184"/>
                    <a:pt x="18800" y="14103"/>
                  </a:cubicBezTo>
                  <a:cubicBezTo>
                    <a:pt x="20400" y="15022"/>
                    <a:pt x="21600" y="16401"/>
                    <a:pt x="20600" y="17779"/>
                  </a:cubicBezTo>
                  <a:cubicBezTo>
                    <a:pt x="19600" y="19158"/>
                    <a:pt x="16400" y="20537"/>
                    <a:pt x="12600" y="20996"/>
                  </a:cubicBezTo>
                  <a:cubicBezTo>
                    <a:pt x="8800" y="21456"/>
                    <a:pt x="4400" y="20996"/>
                    <a:pt x="0" y="20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8664826" y="6350000"/>
              <a:ext cx="720382" cy="47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89" fill="norm" stroke="1" extrusionOk="0">
                  <a:moveTo>
                    <a:pt x="17317" y="5472"/>
                  </a:moveTo>
                  <a:cubicBezTo>
                    <a:pt x="17379" y="4704"/>
                    <a:pt x="17442" y="3936"/>
                    <a:pt x="17348" y="3360"/>
                  </a:cubicBezTo>
                  <a:cubicBezTo>
                    <a:pt x="17254" y="2784"/>
                    <a:pt x="17005" y="2400"/>
                    <a:pt x="16193" y="1920"/>
                  </a:cubicBezTo>
                  <a:cubicBezTo>
                    <a:pt x="15382" y="1440"/>
                    <a:pt x="14008" y="864"/>
                    <a:pt x="12354" y="480"/>
                  </a:cubicBezTo>
                  <a:cubicBezTo>
                    <a:pt x="10699" y="96"/>
                    <a:pt x="8764" y="-96"/>
                    <a:pt x="7079" y="96"/>
                  </a:cubicBezTo>
                  <a:cubicBezTo>
                    <a:pt x="5393" y="288"/>
                    <a:pt x="3957" y="864"/>
                    <a:pt x="2771" y="2160"/>
                  </a:cubicBezTo>
                  <a:cubicBezTo>
                    <a:pt x="1585" y="3456"/>
                    <a:pt x="649" y="5472"/>
                    <a:pt x="243" y="7584"/>
                  </a:cubicBezTo>
                  <a:cubicBezTo>
                    <a:pt x="-163" y="9696"/>
                    <a:pt x="-38" y="11904"/>
                    <a:pt x="461" y="13968"/>
                  </a:cubicBezTo>
                  <a:cubicBezTo>
                    <a:pt x="961" y="16032"/>
                    <a:pt x="1835" y="17952"/>
                    <a:pt x="3052" y="19248"/>
                  </a:cubicBezTo>
                  <a:cubicBezTo>
                    <a:pt x="4269" y="20544"/>
                    <a:pt x="5830" y="21216"/>
                    <a:pt x="7484" y="21360"/>
                  </a:cubicBezTo>
                  <a:cubicBezTo>
                    <a:pt x="9139" y="21504"/>
                    <a:pt x="10887" y="21120"/>
                    <a:pt x="12822" y="20160"/>
                  </a:cubicBezTo>
                  <a:cubicBezTo>
                    <a:pt x="14757" y="19200"/>
                    <a:pt x="16880" y="17664"/>
                    <a:pt x="18409" y="15552"/>
                  </a:cubicBezTo>
                  <a:cubicBezTo>
                    <a:pt x="19939" y="13440"/>
                    <a:pt x="20875" y="10752"/>
                    <a:pt x="21156" y="8688"/>
                  </a:cubicBezTo>
                  <a:cubicBezTo>
                    <a:pt x="21437" y="6624"/>
                    <a:pt x="21062" y="5184"/>
                    <a:pt x="20095" y="3840"/>
                  </a:cubicBezTo>
                  <a:cubicBezTo>
                    <a:pt x="19127" y="2496"/>
                    <a:pt x="17566" y="1248"/>
                    <a:pt x="160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8604249" y="5854700"/>
              <a:ext cx="1517651" cy="50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44" y="638"/>
                    <a:pt x="1687" y="1276"/>
                    <a:pt x="2606" y="2096"/>
                  </a:cubicBezTo>
                  <a:cubicBezTo>
                    <a:pt x="3525" y="2916"/>
                    <a:pt x="4519" y="3919"/>
                    <a:pt x="5528" y="4830"/>
                  </a:cubicBezTo>
                  <a:cubicBezTo>
                    <a:pt x="6537" y="5742"/>
                    <a:pt x="7562" y="6562"/>
                    <a:pt x="8586" y="7382"/>
                  </a:cubicBezTo>
                  <a:cubicBezTo>
                    <a:pt x="9610" y="8203"/>
                    <a:pt x="10634" y="9023"/>
                    <a:pt x="11613" y="9843"/>
                  </a:cubicBezTo>
                  <a:cubicBezTo>
                    <a:pt x="12592" y="10663"/>
                    <a:pt x="13526" y="11484"/>
                    <a:pt x="14521" y="12486"/>
                  </a:cubicBezTo>
                  <a:cubicBezTo>
                    <a:pt x="15515" y="13489"/>
                    <a:pt x="16569" y="14673"/>
                    <a:pt x="17413" y="15676"/>
                  </a:cubicBezTo>
                  <a:cubicBezTo>
                    <a:pt x="18256" y="16678"/>
                    <a:pt x="18889" y="17499"/>
                    <a:pt x="19551" y="18456"/>
                  </a:cubicBezTo>
                  <a:cubicBezTo>
                    <a:pt x="20214" y="19413"/>
                    <a:pt x="20907" y="205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9899649" y="6182463"/>
              <a:ext cx="251077" cy="25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50" fill="norm" stroke="1" extrusionOk="0">
                  <a:moveTo>
                    <a:pt x="13924" y="4453"/>
                  </a:moveTo>
                  <a:cubicBezTo>
                    <a:pt x="13388" y="3745"/>
                    <a:pt x="12853" y="3037"/>
                    <a:pt x="12228" y="2152"/>
                  </a:cubicBezTo>
                  <a:cubicBezTo>
                    <a:pt x="11603" y="1266"/>
                    <a:pt x="10889" y="204"/>
                    <a:pt x="10889" y="27"/>
                  </a:cubicBezTo>
                  <a:cubicBezTo>
                    <a:pt x="10889" y="-150"/>
                    <a:pt x="11603" y="558"/>
                    <a:pt x="13210" y="1975"/>
                  </a:cubicBezTo>
                  <a:cubicBezTo>
                    <a:pt x="14817" y="3391"/>
                    <a:pt x="17316" y="5516"/>
                    <a:pt x="19012" y="7994"/>
                  </a:cubicBezTo>
                  <a:cubicBezTo>
                    <a:pt x="20707" y="10473"/>
                    <a:pt x="21600" y="13306"/>
                    <a:pt x="20975" y="15253"/>
                  </a:cubicBezTo>
                  <a:cubicBezTo>
                    <a:pt x="20350" y="17201"/>
                    <a:pt x="18208" y="18263"/>
                    <a:pt x="14906" y="19148"/>
                  </a:cubicBezTo>
                  <a:cubicBezTo>
                    <a:pt x="11603" y="20034"/>
                    <a:pt x="7140" y="20742"/>
                    <a:pt x="4463" y="21096"/>
                  </a:cubicBezTo>
                  <a:cubicBezTo>
                    <a:pt x="1785" y="21450"/>
                    <a:pt x="893" y="21450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9262708" y="6076950"/>
              <a:ext cx="179742" cy="12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10" fill="norm" stroke="1" extrusionOk="0">
                  <a:moveTo>
                    <a:pt x="3998" y="0"/>
                  </a:moveTo>
                  <a:cubicBezTo>
                    <a:pt x="2491" y="5305"/>
                    <a:pt x="984" y="10611"/>
                    <a:pt x="356" y="14211"/>
                  </a:cubicBezTo>
                  <a:cubicBezTo>
                    <a:pt x="-272" y="17811"/>
                    <a:pt x="-21" y="19705"/>
                    <a:pt x="733" y="20653"/>
                  </a:cubicBezTo>
                  <a:cubicBezTo>
                    <a:pt x="1486" y="21600"/>
                    <a:pt x="2742" y="21600"/>
                    <a:pt x="6258" y="21411"/>
                  </a:cubicBezTo>
                  <a:cubicBezTo>
                    <a:pt x="9775" y="21221"/>
                    <a:pt x="15551" y="20842"/>
                    <a:pt x="21328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9385299" y="6191250"/>
              <a:ext cx="127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10369549" y="6318250"/>
              <a:ext cx="254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400"/>
                    <a:pt x="21600" y="8800"/>
                    <a:pt x="18000" y="12400"/>
                  </a:cubicBezTo>
                  <a:cubicBezTo>
                    <a:pt x="14400" y="16000"/>
                    <a:pt x="7200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10350499" y="6367960"/>
              <a:ext cx="250063" cy="16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199" fill="norm" stroke="1" extrusionOk="0">
                  <a:moveTo>
                    <a:pt x="0" y="16339"/>
                  </a:moveTo>
                  <a:cubicBezTo>
                    <a:pt x="3630" y="14179"/>
                    <a:pt x="7261" y="12019"/>
                    <a:pt x="10528" y="9589"/>
                  </a:cubicBezTo>
                  <a:cubicBezTo>
                    <a:pt x="13795" y="7159"/>
                    <a:pt x="16699" y="4459"/>
                    <a:pt x="18514" y="2569"/>
                  </a:cubicBezTo>
                  <a:cubicBezTo>
                    <a:pt x="20329" y="679"/>
                    <a:pt x="21055" y="-401"/>
                    <a:pt x="21328" y="139"/>
                  </a:cubicBezTo>
                  <a:cubicBezTo>
                    <a:pt x="21600" y="679"/>
                    <a:pt x="21418" y="2839"/>
                    <a:pt x="20511" y="6619"/>
                  </a:cubicBezTo>
                  <a:cubicBezTo>
                    <a:pt x="19603" y="10399"/>
                    <a:pt x="17970" y="15799"/>
                    <a:pt x="16336" y="21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10604499" y="6546850"/>
              <a:ext cx="508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400"/>
                    <a:pt x="21600" y="4800"/>
                    <a:pt x="18000" y="8400"/>
                  </a:cubicBezTo>
                  <a:cubicBezTo>
                    <a:pt x="14400" y="12000"/>
                    <a:pt x="720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10818861" y="6362700"/>
              <a:ext cx="90439" cy="202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516" fill="norm" stroke="1" extrusionOk="0">
                  <a:moveTo>
                    <a:pt x="20975" y="0"/>
                  </a:moveTo>
                  <a:cubicBezTo>
                    <a:pt x="14102" y="6075"/>
                    <a:pt x="7230" y="12150"/>
                    <a:pt x="3548" y="15750"/>
                  </a:cubicBezTo>
                  <a:cubicBezTo>
                    <a:pt x="-134" y="19350"/>
                    <a:pt x="-625" y="20475"/>
                    <a:pt x="602" y="21037"/>
                  </a:cubicBezTo>
                  <a:cubicBezTo>
                    <a:pt x="1830" y="21600"/>
                    <a:pt x="4775" y="21600"/>
                    <a:pt x="8457" y="21375"/>
                  </a:cubicBezTo>
                  <a:cubicBezTo>
                    <a:pt x="12139" y="21150"/>
                    <a:pt x="16557" y="20700"/>
                    <a:pt x="20975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10864849" y="6508750"/>
              <a:ext cx="381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09"/>
                    <a:pt x="7200" y="9818"/>
                    <a:pt x="3600" y="13418"/>
                  </a:cubicBezTo>
                  <a:cubicBezTo>
                    <a:pt x="0" y="17018"/>
                    <a:pt x="0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10242307" y="6148916"/>
              <a:ext cx="940043" cy="54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45" fill="norm" stroke="1" extrusionOk="0">
                  <a:moveTo>
                    <a:pt x="18313" y="5171"/>
                  </a:moveTo>
                  <a:cubicBezTo>
                    <a:pt x="18361" y="4754"/>
                    <a:pt x="18409" y="4337"/>
                    <a:pt x="18264" y="3753"/>
                  </a:cubicBezTo>
                  <a:cubicBezTo>
                    <a:pt x="18119" y="3169"/>
                    <a:pt x="17780" y="2419"/>
                    <a:pt x="17199" y="1793"/>
                  </a:cubicBezTo>
                  <a:cubicBezTo>
                    <a:pt x="16618" y="1168"/>
                    <a:pt x="15794" y="667"/>
                    <a:pt x="14705" y="375"/>
                  </a:cubicBezTo>
                  <a:cubicBezTo>
                    <a:pt x="13615" y="83"/>
                    <a:pt x="12259" y="0"/>
                    <a:pt x="10879" y="0"/>
                  </a:cubicBezTo>
                  <a:cubicBezTo>
                    <a:pt x="9498" y="0"/>
                    <a:pt x="8094" y="83"/>
                    <a:pt x="6859" y="459"/>
                  </a:cubicBezTo>
                  <a:cubicBezTo>
                    <a:pt x="5624" y="834"/>
                    <a:pt x="4558" y="1501"/>
                    <a:pt x="3590" y="2627"/>
                  </a:cubicBezTo>
                  <a:cubicBezTo>
                    <a:pt x="2621" y="3753"/>
                    <a:pt x="1749" y="5337"/>
                    <a:pt x="1168" y="6922"/>
                  </a:cubicBezTo>
                  <a:cubicBezTo>
                    <a:pt x="587" y="8507"/>
                    <a:pt x="296" y="10091"/>
                    <a:pt x="127" y="11551"/>
                  </a:cubicBezTo>
                  <a:cubicBezTo>
                    <a:pt x="-43" y="13010"/>
                    <a:pt x="-91" y="14344"/>
                    <a:pt x="296" y="15554"/>
                  </a:cubicBezTo>
                  <a:cubicBezTo>
                    <a:pt x="684" y="16763"/>
                    <a:pt x="1507" y="17847"/>
                    <a:pt x="2670" y="18806"/>
                  </a:cubicBezTo>
                  <a:cubicBezTo>
                    <a:pt x="3832" y="19765"/>
                    <a:pt x="5333" y="20599"/>
                    <a:pt x="6956" y="21058"/>
                  </a:cubicBezTo>
                  <a:cubicBezTo>
                    <a:pt x="8578" y="21517"/>
                    <a:pt x="10322" y="21600"/>
                    <a:pt x="11823" y="21517"/>
                  </a:cubicBezTo>
                  <a:cubicBezTo>
                    <a:pt x="13324" y="21433"/>
                    <a:pt x="14583" y="21183"/>
                    <a:pt x="15891" y="20641"/>
                  </a:cubicBezTo>
                  <a:cubicBezTo>
                    <a:pt x="17199" y="20099"/>
                    <a:pt x="18555" y="19265"/>
                    <a:pt x="19499" y="17847"/>
                  </a:cubicBezTo>
                  <a:cubicBezTo>
                    <a:pt x="20444" y="16429"/>
                    <a:pt x="20976" y="14428"/>
                    <a:pt x="21243" y="12718"/>
                  </a:cubicBezTo>
                  <a:cubicBezTo>
                    <a:pt x="21509" y="11008"/>
                    <a:pt x="21509" y="9591"/>
                    <a:pt x="21509" y="8632"/>
                  </a:cubicBezTo>
                  <a:cubicBezTo>
                    <a:pt x="21509" y="7673"/>
                    <a:pt x="21509" y="7172"/>
                    <a:pt x="20952" y="6672"/>
                  </a:cubicBezTo>
                  <a:cubicBezTo>
                    <a:pt x="20395" y="6171"/>
                    <a:pt x="19281" y="5671"/>
                    <a:pt x="18167" y="5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2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308599" y="4997450"/>
              <a:ext cx="120651" cy="158750"/>
            </a:xfrm>
            <a:prstGeom prst="rect">
              <a:avLst/>
            </a:prstGeom>
            <a:effectLst/>
          </p:spPr>
        </p:pic>
        <p:pic>
          <p:nvPicPr>
            <p:cNvPr id="242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41949" y="4965700"/>
              <a:ext cx="69851" cy="317500"/>
            </a:xfrm>
            <a:prstGeom prst="rect">
              <a:avLst/>
            </a:prstGeom>
            <a:effectLst/>
          </p:spPr>
        </p:pic>
        <p:pic>
          <p:nvPicPr>
            <p:cNvPr id="243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96837" y="5112476"/>
              <a:ext cx="300713" cy="181978"/>
            </a:xfrm>
            <a:prstGeom prst="rect">
              <a:avLst/>
            </a:prstGeom>
            <a:effectLst/>
          </p:spPr>
        </p:pic>
        <p:pic>
          <p:nvPicPr>
            <p:cNvPr id="243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934199" y="4735968"/>
              <a:ext cx="107951" cy="197982"/>
            </a:xfrm>
            <a:prstGeom prst="rect">
              <a:avLst/>
            </a:prstGeom>
            <a:effectLst/>
          </p:spPr>
        </p:pic>
        <p:pic>
          <p:nvPicPr>
            <p:cNvPr id="243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023099" y="4730750"/>
              <a:ext cx="107951" cy="317500"/>
            </a:xfrm>
            <a:prstGeom prst="rect">
              <a:avLst/>
            </a:prstGeom>
            <a:effectLst/>
          </p:spPr>
        </p:pic>
        <p:pic>
          <p:nvPicPr>
            <p:cNvPr id="243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092949" y="4867862"/>
              <a:ext cx="311151" cy="158253"/>
            </a:xfrm>
            <a:prstGeom prst="rect">
              <a:avLst/>
            </a:prstGeom>
            <a:effectLst/>
          </p:spPr>
        </p:pic>
        <p:pic>
          <p:nvPicPr>
            <p:cNvPr id="243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51200" y="6242992"/>
              <a:ext cx="133350" cy="118007"/>
            </a:xfrm>
            <a:prstGeom prst="rect">
              <a:avLst/>
            </a:prstGeom>
            <a:effectLst/>
          </p:spPr>
        </p:pic>
        <p:pic>
          <p:nvPicPr>
            <p:cNvPr id="244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71850" y="6210300"/>
              <a:ext cx="63500" cy="241300"/>
            </a:xfrm>
            <a:prstGeom prst="rect">
              <a:avLst/>
            </a:prstGeom>
            <a:effectLst/>
          </p:spPr>
        </p:pic>
        <p:pic>
          <p:nvPicPr>
            <p:cNvPr id="244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409950" y="6287679"/>
              <a:ext cx="138890" cy="214721"/>
            </a:xfrm>
            <a:prstGeom prst="rect">
              <a:avLst/>
            </a:prstGeom>
            <a:effectLst/>
          </p:spPr>
        </p:pic>
        <p:pic>
          <p:nvPicPr>
            <p:cNvPr id="2445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286250" y="6159500"/>
              <a:ext cx="69850" cy="76200"/>
            </a:xfrm>
            <a:prstGeom prst="rect">
              <a:avLst/>
            </a:prstGeom>
            <a:effectLst/>
          </p:spPr>
        </p:pic>
        <p:pic>
          <p:nvPicPr>
            <p:cNvPr id="244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324350" y="6121400"/>
              <a:ext cx="101600" cy="209550"/>
            </a:xfrm>
            <a:prstGeom prst="rect">
              <a:avLst/>
            </a:prstGeom>
            <a:effectLst/>
          </p:spPr>
        </p:pic>
        <p:pic>
          <p:nvPicPr>
            <p:cNvPr id="244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349750" y="6212416"/>
              <a:ext cx="99484" cy="179691"/>
            </a:xfrm>
            <a:prstGeom prst="rect">
              <a:avLst/>
            </a:prstGeom>
            <a:effectLst/>
          </p:spPr>
        </p:pic>
        <p:pic>
          <p:nvPicPr>
            <p:cNvPr id="245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984749" y="6121400"/>
              <a:ext cx="120651" cy="107950"/>
            </a:xfrm>
            <a:prstGeom prst="rect">
              <a:avLst/>
            </a:prstGeom>
            <a:effectLst/>
          </p:spPr>
        </p:pic>
        <p:pic>
          <p:nvPicPr>
            <p:cNvPr id="245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086349" y="6076950"/>
              <a:ext cx="82551" cy="234950"/>
            </a:xfrm>
            <a:prstGeom prst="rect">
              <a:avLst/>
            </a:prstGeom>
            <a:effectLst/>
          </p:spPr>
        </p:pic>
        <p:pic>
          <p:nvPicPr>
            <p:cNvPr id="245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124449" y="6170083"/>
              <a:ext cx="156209" cy="207580"/>
            </a:xfrm>
            <a:prstGeom prst="rect">
              <a:avLst/>
            </a:prstGeom>
            <a:effectLst/>
          </p:spPr>
        </p:pic>
        <p:pic>
          <p:nvPicPr>
            <p:cNvPr id="2457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270749" y="6127750"/>
              <a:ext cx="44451" cy="152400"/>
            </a:xfrm>
            <a:prstGeom prst="rect">
              <a:avLst/>
            </a:prstGeom>
            <a:effectLst/>
          </p:spPr>
        </p:pic>
        <p:pic>
          <p:nvPicPr>
            <p:cNvPr id="245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296149" y="6102350"/>
              <a:ext cx="107951" cy="247650"/>
            </a:xfrm>
            <a:prstGeom prst="rect">
              <a:avLst/>
            </a:prstGeom>
            <a:effectLst/>
          </p:spPr>
        </p:pic>
        <p:pic>
          <p:nvPicPr>
            <p:cNvPr id="2461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365999" y="6216650"/>
              <a:ext cx="107951" cy="222250"/>
            </a:xfrm>
            <a:prstGeom prst="rect">
              <a:avLst/>
            </a:prstGeom>
            <a:effectLst/>
          </p:spPr>
        </p:pic>
        <p:pic>
          <p:nvPicPr>
            <p:cNvPr id="2463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032749" y="6261100"/>
              <a:ext cx="76201" cy="107950"/>
            </a:xfrm>
            <a:prstGeom prst="rect">
              <a:avLst/>
            </a:prstGeom>
            <a:effectLst/>
          </p:spPr>
        </p:pic>
        <p:pic>
          <p:nvPicPr>
            <p:cNvPr id="246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089899" y="6235700"/>
              <a:ext cx="107951" cy="171450"/>
            </a:xfrm>
            <a:prstGeom prst="rect">
              <a:avLst/>
            </a:prstGeom>
            <a:effectLst/>
          </p:spPr>
        </p:pic>
        <p:pic>
          <p:nvPicPr>
            <p:cNvPr id="246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162665" y="6280150"/>
              <a:ext cx="174886" cy="186594"/>
            </a:xfrm>
            <a:prstGeom prst="rect">
              <a:avLst/>
            </a:prstGeom>
            <a:effectLst/>
          </p:spPr>
        </p:pic>
        <p:pic>
          <p:nvPicPr>
            <p:cNvPr id="246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8496299" y="5992283"/>
              <a:ext cx="57151" cy="122768"/>
            </a:xfrm>
            <a:prstGeom prst="rect">
              <a:avLst/>
            </a:prstGeom>
            <a:effectLst/>
          </p:spPr>
        </p:pic>
        <p:pic>
          <p:nvPicPr>
            <p:cNvPr id="247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559799" y="5969000"/>
              <a:ext cx="76201" cy="209550"/>
            </a:xfrm>
            <a:prstGeom prst="rect">
              <a:avLst/>
            </a:prstGeom>
            <a:effectLst/>
          </p:spPr>
        </p:pic>
        <p:pic>
          <p:nvPicPr>
            <p:cNvPr id="247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591549" y="6076950"/>
              <a:ext cx="152401" cy="165100"/>
            </a:xfrm>
            <a:prstGeom prst="rect">
              <a:avLst/>
            </a:prstGeom>
            <a:effectLst/>
          </p:spPr>
        </p:pic>
        <p:pic>
          <p:nvPicPr>
            <p:cNvPr id="247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251949" y="5791200"/>
              <a:ext cx="53795" cy="165100"/>
            </a:xfrm>
            <a:prstGeom prst="rect">
              <a:avLst/>
            </a:prstGeom>
            <a:effectLst/>
          </p:spPr>
        </p:pic>
        <p:pic>
          <p:nvPicPr>
            <p:cNvPr id="2477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309099" y="5753100"/>
              <a:ext cx="114301" cy="260350"/>
            </a:xfrm>
            <a:prstGeom prst="rect">
              <a:avLst/>
            </a:prstGeom>
            <a:effectLst/>
          </p:spPr>
        </p:pic>
        <p:pic>
          <p:nvPicPr>
            <p:cNvPr id="247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427808" y="5816600"/>
              <a:ext cx="118094" cy="254000"/>
            </a:xfrm>
            <a:prstGeom prst="rect">
              <a:avLst/>
            </a:prstGeom>
            <a:effectLst/>
          </p:spPr>
        </p:pic>
        <p:pic>
          <p:nvPicPr>
            <p:cNvPr id="248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727199" y="3930599"/>
              <a:ext cx="3365501" cy="501701"/>
            </a:xfrm>
            <a:prstGeom prst="rect">
              <a:avLst/>
            </a:prstGeom>
            <a:effectLst/>
          </p:spPr>
        </p:pic>
        <p:pic>
          <p:nvPicPr>
            <p:cNvPr id="248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466516" y="6417028"/>
              <a:ext cx="1399428" cy="835223"/>
            </a:xfrm>
            <a:prstGeom prst="rect">
              <a:avLst/>
            </a:prstGeom>
            <a:effectLst/>
          </p:spPr>
        </p:pic>
        <p:pic>
          <p:nvPicPr>
            <p:cNvPr id="248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8446446" y="6197104"/>
              <a:ext cx="1131062" cy="771794"/>
            </a:xfrm>
            <a:prstGeom prst="rect">
              <a:avLst/>
            </a:prstGeom>
            <a:effectLst/>
          </p:spPr>
        </p:pic>
        <p:pic>
          <p:nvPicPr>
            <p:cNvPr id="2487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955227" y="5996743"/>
              <a:ext cx="1452602" cy="887197"/>
            </a:xfrm>
            <a:prstGeom prst="rect">
              <a:avLst/>
            </a:prstGeom>
            <a:effectLst/>
          </p:spPr>
        </p:pic>
        <p:pic>
          <p:nvPicPr>
            <p:cNvPr id="248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584137" y="5848350"/>
              <a:ext cx="591114" cy="774700"/>
            </a:xfrm>
            <a:prstGeom prst="rect">
              <a:avLst/>
            </a:prstGeom>
            <a:effectLst/>
          </p:spPr>
        </p:pic>
        <p:pic>
          <p:nvPicPr>
            <p:cNvPr id="249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4286250" y="4667250"/>
              <a:ext cx="1441450" cy="990600"/>
            </a:xfrm>
            <a:prstGeom prst="rect">
              <a:avLst/>
            </a:prstGeom>
            <a:effectLst/>
          </p:spPr>
        </p:pic>
        <p:sp>
          <p:nvSpPr>
            <p:cNvPr id="2493" name="Line"/>
            <p:cNvSpPr/>
            <p:nvPr/>
          </p:nvSpPr>
          <p:spPr>
            <a:xfrm>
              <a:off x="4775200" y="7359650"/>
              <a:ext cx="508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6000"/>
                    <a:pt x="9000" y="12000"/>
                    <a:pt x="12600" y="15600"/>
                  </a:cubicBezTo>
                  <a:cubicBezTo>
                    <a:pt x="16200" y="19200"/>
                    <a:pt x="189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4610100" y="7556500"/>
              <a:ext cx="33020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92" y="17169"/>
                    <a:pt x="8585" y="12738"/>
                    <a:pt x="12185" y="9138"/>
                  </a:cubicBezTo>
                  <a:cubicBezTo>
                    <a:pt x="15785" y="5538"/>
                    <a:pt x="18692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4692650" y="7671593"/>
              <a:ext cx="174971" cy="19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166" fill="norm" stroke="1" extrusionOk="0">
                  <a:moveTo>
                    <a:pt x="0" y="1961"/>
                  </a:moveTo>
                  <a:cubicBezTo>
                    <a:pt x="3049" y="1279"/>
                    <a:pt x="6099" y="597"/>
                    <a:pt x="8259" y="256"/>
                  </a:cubicBezTo>
                  <a:cubicBezTo>
                    <a:pt x="10419" y="-85"/>
                    <a:pt x="11689" y="-85"/>
                    <a:pt x="12833" y="256"/>
                  </a:cubicBezTo>
                  <a:cubicBezTo>
                    <a:pt x="13976" y="597"/>
                    <a:pt x="14993" y="1279"/>
                    <a:pt x="15120" y="2189"/>
                  </a:cubicBezTo>
                  <a:cubicBezTo>
                    <a:pt x="15247" y="3098"/>
                    <a:pt x="14485" y="4235"/>
                    <a:pt x="13595" y="5258"/>
                  </a:cubicBezTo>
                  <a:cubicBezTo>
                    <a:pt x="12706" y="6281"/>
                    <a:pt x="11689" y="7191"/>
                    <a:pt x="11816" y="7646"/>
                  </a:cubicBezTo>
                  <a:cubicBezTo>
                    <a:pt x="11944" y="8100"/>
                    <a:pt x="13214" y="8100"/>
                    <a:pt x="14612" y="8100"/>
                  </a:cubicBezTo>
                  <a:cubicBezTo>
                    <a:pt x="16009" y="8100"/>
                    <a:pt x="17534" y="8100"/>
                    <a:pt x="18932" y="9351"/>
                  </a:cubicBezTo>
                  <a:cubicBezTo>
                    <a:pt x="20329" y="10601"/>
                    <a:pt x="21600" y="13102"/>
                    <a:pt x="20711" y="15376"/>
                  </a:cubicBezTo>
                  <a:cubicBezTo>
                    <a:pt x="19821" y="17650"/>
                    <a:pt x="16772" y="19696"/>
                    <a:pt x="14231" y="20606"/>
                  </a:cubicBezTo>
                  <a:cubicBezTo>
                    <a:pt x="11689" y="21515"/>
                    <a:pt x="9656" y="21288"/>
                    <a:pt x="8894" y="20151"/>
                  </a:cubicBezTo>
                  <a:cubicBezTo>
                    <a:pt x="8132" y="19014"/>
                    <a:pt x="8640" y="16968"/>
                    <a:pt x="9148" y="14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4965699" y="7512050"/>
              <a:ext cx="17145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67" y="1440"/>
                    <a:pt x="5333" y="2880"/>
                    <a:pt x="8933" y="6480"/>
                  </a:cubicBezTo>
                  <a:cubicBezTo>
                    <a:pt x="12533" y="10080"/>
                    <a:pt x="17067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5065304" y="7467600"/>
              <a:ext cx="46446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3900"/>
                    <a:pt x="5581" y="7800"/>
                    <a:pt x="2294" y="11400"/>
                  </a:cubicBezTo>
                  <a:cubicBezTo>
                    <a:pt x="-993" y="15000"/>
                    <a:pt x="-54" y="18300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5255122" y="7308850"/>
              <a:ext cx="21728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463"/>
                    <a:pt x="4448" y="4926"/>
                    <a:pt x="1502" y="8526"/>
                  </a:cubicBezTo>
                  <a:cubicBezTo>
                    <a:pt x="-1443" y="12126"/>
                    <a:pt x="521" y="16863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5175249" y="7512050"/>
              <a:ext cx="2095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3600" y="11455"/>
                  </a:cubicBezTo>
                  <a:cubicBezTo>
                    <a:pt x="7200" y="7855"/>
                    <a:pt x="144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5200649" y="7629789"/>
              <a:ext cx="215901" cy="10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fill="norm" stroke="1" extrusionOk="0">
                  <a:moveTo>
                    <a:pt x="0" y="3005"/>
                  </a:moveTo>
                  <a:cubicBezTo>
                    <a:pt x="1059" y="1783"/>
                    <a:pt x="2118" y="560"/>
                    <a:pt x="3494" y="153"/>
                  </a:cubicBezTo>
                  <a:cubicBezTo>
                    <a:pt x="4871" y="-255"/>
                    <a:pt x="6565" y="153"/>
                    <a:pt x="7518" y="1375"/>
                  </a:cubicBezTo>
                  <a:cubicBezTo>
                    <a:pt x="8471" y="2598"/>
                    <a:pt x="8682" y="4636"/>
                    <a:pt x="7941" y="7285"/>
                  </a:cubicBezTo>
                  <a:cubicBezTo>
                    <a:pt x="7200" y="9934"/>
                    <a:pt x="5506" y="13194"/>
                    <a:pt x="4341" y="15639"/>
                  </a:cubicBezTo>
                  <a:cubicBezTo>
                    <a:pt x="3176" y="18085"/>
                    <a:pt x="2541" y="19715"/>
                    <a:pt x="3071" y="20530"/>
                  </a:cubicBezTo>
                  <a:cubicBezTo>
                    <a:pt x="3600" y="21345"/>
                    <a:pt x="5294" y="21345"/>
                    <a:pt x="8576" y="19511"/>
                  </a:cubicBezTo>
                  <a:cubicBezTo>
                    <a:pt x="11859" y="17677"/>
                    <a:pt x="16729" y="14009"/>
                    <a:pt x="21600" y="10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5492749" y="7429500"/>
              <a:ext cx="1460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5518149" y="7505700"/>
              <a:ext cx="1333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5937249" y="7226300"/>
              <a:ext cx="635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5759449" y="7448550"/>
              <a:ext cx="2667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062"/>
                    <a:pt x="6171" y="10523"/>
                    <a:pt x="9771" y="6923"/>
                  </a:cubicBezTo>
                  <a:cubicBezTo>
                    <a:pt x="13371" y="3323"/>
                    <a:pt x="17486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5822949" y="7555276"/>
              <a:ext cx="182705" cy="19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01" fill="norm" stroke="1" extrusionOk="0">
                  <a:moveTo>
                    <a:pt x="20855" y="840"/>
                  </a:moveTo>
                  <a:cubicBezTo>
                    <a:pt x="19614" y="371"/>
                    <a:pt x="18372" y="-99"/>
                    <a:pt x="17255" y="18"/>
                  </a:cubicBezTo>
                  <a:cubicBezTo>
                    <a:pt x="16138" y="136"/>
                    <a:pt x="15145" y="840"/>
                    <a:pt x="13159" y="2836"/>
                  </a:cubicBezTo>
                  <a:cubicBezTo>
                    <a:pt x="11172" y="4831"/>
                    <a:pt x="8193" y="8118"/>
                    <a:pt x="6828" y="11171"/>
                  </a:cubicBezTo>
                  <a:cubicBezTo>
                    <a:pt x="5462" y="14223"/>
                    <a:pt x="5710" y="17040"/>
                    <a:pt x="7821" y="18801"/>
                  </a:cubicBezTo>
                  <a:cubicBezTo>
                    <a:pt x="9931" y="20562"/>
                    <a:pt x="13903" y="21266"/>
                    <a:pt x="16510" y="21384"/>
                  </a:cubicBezTo>
                  <a:cubicBezTo>
                    <a:pt x="19117" y="21501"/>
                    <a:pt x="20359" y="21031"/>
                    <a:pt x="20979" y="20210"/>
                  </a:cubicBezTo>
                  <a:cubicBezTo>
                    <a:pt x="21600" y="19388"/>
                    <a:pt x="21600" y="18214"/>
                    <a:pt x="20855" y="17275"/>
                  </a:cubicBezTo>
                  <a:cubicBezTo>
                    <a:pt x="20110" y="16336"/>
                    <a:pt x="18621" y="15631"/>
                    <a:pt x="15021" y="15631"/>
                  </a:cubicBezTo>
                  <a:cubicBezTo>
                    <a:pt x="11421" y="15631"/>
                    <a:pt x="5710" y="16336"/>
                    <a:pt x="0" y="17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06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030633" y="5784850"/>
              <a:ext cx="706967" cy="742950"/>
            </a:xfrm>
            <a:prstGeom prst="rect">
              <a:avLst/>
            </a:prstGeom>
            <a:effectLst/>
          </p:spPr>
        </p:pic>
        <p:pic>
          <p:nvPicPr>
            <p:cNvPr id="2508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330954" y="4603750"/>
              <a:ext cx="1079496" cy="946150"/>
            </a:xfrm>
            <a:prstGeom prst="rect">
              <a:avLst/>
            </a:prstGeom>
            <a:effectLst/>
          </p:spPr>
        </p:pic>
        <p:sp>
          <p:nvSpPr>
            <p:cNvPr id="2510" name="Line"/>
            <p:cNvSpPr/>
            <p:nvPr/>
          </p:nvSpPr>
          <p:spPr>
            <a:xfrm>
              <a:off x="8909049" y="7124700"/>
              <a:ext cx="1" cy="1778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8686799" y="7321550"/>
              <a:ext cx="3175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08" y="16560"/>
                    <a:pt x="9216" y="11520"/>
                    <a:pt x="12816" y="7920"/>
                  </a:cubicBezTo>
                  <a:cubicBezTo>
                    <a:pt x="16416" y="4320"/>
                    <a:pt x="19008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8815122" y="7391400"/>
              <a:ext cx="151079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4312" y="0"/>
                  </a:moveTo>
                  <a:cubicBezTo>
                    <a:pt x="2812" y="3150"/>
                    <a:pt x="1312" y="6300"/>
                    <a:pt x="562" y="8662"/>
                  </a:cubicBezTo>
                  <a:cubicBezTo>
                    <a:pt x="-188" y="11025"/>
                    <a:pt x="-188" y="12600"/>
                    <a:pt x="562" y="13162"/>
                  </a:cubicBezTo>
                  <a:cubicBezTo>
                    <a:pt x="1312" y="13725"/>
                    <a:pt x="2812" y="13275"/>
                    <a:pt x="5512" y="11925"/>
                  </a:cubicBezTo>
                  <a:cubicBezTo>
                    <a:pt x="8212" y="10575"/>
                    <a:pt x="12112" y="8325"/>
                    <a:pt x="14812" y="6975"/>
                  </a:cubicBezTo>
                  <a:cubicBezTo>
                    <a:pt x="17512" y="5625"/>
                    <a:pt x="19012" y="5175"/>
                    <a:pt x="19762" y="5513"/>
                  </a:cubicBezTo>
                  <a:cubicBezTo>
                    <a:pt x="20512" y="5850"/>
                    <a:pt x="20512" y="6975"/>
                    <a:pt x="19912" y="8775"/>
                  </a:cubicBezTo>
                  <a:cubicBezTo>
                    <a:pt x="19312" y="10575"/>
                    <a:pt x="18112" y="13050"/>
                    <a:pt x="17512" y="15300"/>
                  </a:cubicBezTo>
                  <a:cubicBezTo>
                    <a:pt x="16912" y="17550"/>
                    <a:pt x="16912" y="19575"/>
                    <a:pt x="17662" y="20588"/>
                  </a:cubicBezTo>
                  <a:cubicBezTo>
                    <a:pt x="18412" y="21600"/>
                    <a:pt x="19912" y="21600"/>
                    <a:pt x="214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9061449" y="7256553"/>
              <a:ext cx="146051" cy="9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5" fill="norm" stroke="1" extrusionOk="0">
                  <a:moveTo>
                    <a:pt x="0" y="347"/>
                  </a:moveTo>
                  <a:cubicBezTo>
                    <a:pt x="1565" y="-144"/>
                    <a:pt x="3130" y="-635"/>
                    <a:pt x="6730" y="2801"/>
                  </a:cubicBezTo>
                  <a:cubicBezTo>
                    <a:pt x="10330" y="6238"/>
                    <a:pt x="15965" y="13601"/>
                    <a:pt x="21600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9093199" y="7245350"/>
              <a:ext cx="825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00"/>
                    <a:pt x="7200" y="10200"/>
                    <a:pt x="3600" y="13800"/>
                  </a:cubicBezTo>
                  <a:cubicBezTo>
                    <a:pt x="0" y="17400"/>
                    <a:pt x="0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9321799" y="7092950"/>
              <a:ext cx="31751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2057"/>
                    <a:pt x="10080" y="4114"/>
                    <a:pt x="6480" y="7714"/>
                  </a:cubicBezTo>
                  <a:cubicBezTo>
                    <a:pt x="2880" y="11314"/>
                    <a:pt x="1440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9220199" y="7308850"/>
              <a:ext cx="2222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4400"/>
                    <a:pt x="8229" y="7200"/>
                    <a:pt x="11829" y="3600"/>
                  </a:cubicBezTo>
                  <a:cubicBezTo>
                    <a:pt x="15429" y="0"/>
                    <a:pt x="185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9232899" y="7410450"/>
              <a:ext cx="215901" cy="12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160"/>
                  </a:moveTo>
                  <a:cubicBezTo>
                    <a:pt x="2329" y="1080"/>
                    <a:pt x="4659" y="0"/>
                    <a:pt x="6353" y="0"/>
                  </a:cubicBezTo>
                  <a:cubicBezTo>
                    <a:pt x="8047" y="0"/>
                    <a:pt x="9106" y="1080"/>
                    <a:pt x="9424" y="3240"/>
                  </a:cubicBezTo>
                  <a:cubicBezTo>
                    <a:pt x="9741" y="5400"/>
                    <a:pt x="9318" y="8640"/>
                    <a:pt x="8259" y="11340"/>
                  </a:cubicBezTo>
                  <a:cubicBezTo>
                    <a:pt x="7200" y="14040"/>
                    <a:pt x="5506" y="16200"/>
                    <a:pt x="4235" y="17820"/>
                  </a:cubicBezTo>
                  <a:cubicBezTo>
                    <a:pt x="2965" y="19440"/>
                    <a:pt x="2118" y="20520"/>
                    <a:pt x="2435" y="21060"/>
                  </a:cubicBezTo>
                  <a:cubicBezTo>
                    <a:pt x="2753" y="21600"/>
                    <a:pt x="4235" y="21600"/>
                    <a:pt x="7624" y="20160"/>
                  </a:cubicBezTo>
                  <a:cubicBezTo>
                    <a:pt x="11012" y="18720"/>
                    <a:pt x="16306" y="1584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9531349" y="7294033"/>
              <a:ext cx="146051" cy="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0800"/>
                    <a:pt x="10643" y="0"/>
                    <a:pt x="14243" y="0"/>
                  </a:cubicBezTo>
                  <a:cubicBezTo>
                    <a:pt x="17843" y="0"/>
                    <a:pt x="19722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9556749" y="7366000"/>
              <a:ext cx="1143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9836149" y="7092950"/>
              <a:ext cx="38101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979"/>
                    <a:pt x="16800" y="7958"/>
                    <a:pt x="13200" y="11558"/>
                  </a:cubicBezTo>
                  <a:cubicBezTo>
                    <a:pt x="9600" y="15158"/>
                    <a:pt x="4800" y="183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9867899" y="7181850"/>
              <a:ext cx="12700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629"/>
                    <a:pt x="11520" y="9257"/>
                    <a:pt x="7920" y="12857"/>
                  </a:cubicBezTo>
                  <a:cubicBezTo>
                    <a:pt x="4320" y="16457"/>
                    <a:pt x="216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9938225" y="7258050"/>
              <a:ext cx="140013" cy="20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7" h="21461" fill="norm" stroke="1" extrusionOk="0">
                  <a:moveTo>
                    <a:pt x="14017" y="7273"/>
                  </a:moveTo>
                  <a:cubicBezTo>
                    <a:pt x="13391" y="6171"/>
                    <a:pt x="12765" y="5069"/>
                    <a:pt x="11669" y="4408"/>
                  </a:cubicBezTo>
                  <a:cubicBezTo>
                    <a:pt x="10574" y="3747"/>
                    <a:pt x="9008" y="3527"/>
                    <a:pt x="7130" y="3637"/>
                  </a:cubicBezTo>
                  <a:cubicBezTo>
                    <a:pt x="5252" y="3747"/>
                    <a:pt x="3060" y="4188"/>
                    <a:pt x="1652" y="4959"/>
                  </a:cubicBezTo>
                  <a:cubicBezTo>
                    <a:pt x="243" y="5731"/>
                    <a:pt x="-383" y="6833"/>
                    <a:pt x="243" y="7714"/>
                  </a:cubicBezTo>
                  <a:cubicBezTo>
                    <a:pt x="869" y="8596"/>
                    <a:pt x="2747" y="9257"/>
                    <a:pt x="6347" y="10580"/>
                  </a:cubicBezTo>
                  <a:cubicBezTo>
                    <a:pt x="9947" y="11902"/>
                    <a:pt x="15269" y="13886"/>
                    <a:pt x="18087" y="15539"/>
                  </a:cubicBezTo>
                  <a:cubicBezTo>
                    <a:pt x="20904" y="17192"/>
                    <a:pt x="21217" y="18514"/>
                    <a:pt x="20121" y="19506"/>
                  </a:cubicBezTo>
                  <a:cubicBezTo>
                    <a:pt x="19026" y="20498"/>
                    <a:pt x="16521" y="21159"/>
                    <a:pt x="13547" y="21380"/>
                  </a:cubicBezTo>
                  <a:cubicBezTo>
                    <a:pt x="10574" y="21600"/>
                    <a:pt x="7130" y="21380"/>
                    <a:pt x="4782" y="20608"/>
                  </a:cubicBezTo>
                  <a:cubicBezTo>
                    <a:pt x="2434" y="19837"/>
                    <a:pt x="1182" y="18514"/>
                    <a:pt x="1965" y="17082"/>
                  </a:cubicBezTo>
                  <a:cubicBezTo>
                    <a:pt x="2747" y="15649"/>
                    <a:pt x="5565" y="14106"/>
                    <a:pt x="8695" y="12453"/>
                  </a:cubicBezTo>
                  <a:cubicBezTo>
                    <a:pt x="11826" y="10800"/>
                    <a:pt x="15269" y="9037"/>
                    <a:pt x="17460" y="7714"/>
                  </a:cubicBezTo>
                  <a:cubicBezTo>
                    <a:pt x="19652" y="6392"/>
                    <a:pt x="20591" y="5510"/>
                    <a:pt x="20121" y="4298"/>
                  </a:cubicBezTo>
                  <a:cubicBezTo>
                    <a:pt x="19652" y="3086"/>
                    <a:pt x="17774" y="1543"/>
                    <a:pt x="16365" y="771"/>
                  </a:cubicBezTo>
                  <a:cubicBezTo>
                    <a:pt x="14956" y="0"/>
                    <a:pt x="14017" y="0"/>
                    <a:pt x="130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10706099" y="6985000"/>
              <a:ext cx="50801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815"/>
                    <a:pt x="10800" y="11631"/>
                    <a:pt x="14400" y="15231"/>
                  </a:cubicBezTo>
                  <a:cubicBezTo>
                    <a:pt x="18000" y="18831"/>
                    <a:pt x="198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10731499" y="6978650"/>
              <a:ext cx="12065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68" y="2700"/>
                    <a:pt x="15537" y="5400"/>
                    <a:pt x="11937" y="9000"/>
                  </a:cubicBezTo>
                  <a:cubicBezTo>
                    <a:pt x="8337" y="12600"/>
                    <a:pt x="4168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10768668" y="7169150"/>
              <a:ext cx="119605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600" fill="norm" stroke="1" extrusionOk="0">
                  <a:moveTo>
                    <a:pt x="17734" y="2867"/>
                  </a:moveTo>
                  <a:cubicBezTo>
                    <a:pt x="17368" y="1912"/>
                    <a:pt x="17002" y="956"/>
                    <a:pt x="15904" y="669"/>
                  </a:cubicBezTo>
                  <a:cubicBezTo>
                    <a:pt x="14805" y="382"/>
                    <a:pt x="12975" y="765"/>
                    <a:pt x="10778" y="1625"/>
                  </a:cubicBezTo>
                  <a:cubicBezTo>
                    <a:pt x="8582" y="2485"/>
                    <a:pt x="6019" y="3823"/>
                    <a:pt x="5836" y="5543"/>
                  </a:cubicBezTo>
                  <a:cubicBezTo>
                    <a:pt x="5653" y="7264"/>
                    <a:pt x="7849" y="9366"/>
                    <a:pt x="10229" y="11278"/>
                  </a:cubicBezTo>
                  <a:cubicBezTo>
                    <a:pt x="12609" y="13189"/>
                    <a:pt x="15171" y="14910"/>
                    <a:pt x="15537" y="16535"/>
                  </a:cubicBezTo>
                  <a:cubicBezTo>
                    <a:pt x="15904" y="18159"/>
                    <a:pt x="14073" y="19688"/>
                    <a:pt x="12060" y="20549"/>
                  </a:cubicBezTo>
                  <a:cubicBezTo>
                    <a:pt x="10046" y="21409"/>
                    <a:pt x="7849" y="21600"/>
                    <a:pt x="5836" y="21600"/>
                  </a:cubicBezTo>
                  <a:cubicBezTo>
                    <a:pt x="3822" y="21600"/>
                    <a:pt x="1992" y="21409"/>
                    <a:pt x="893" y="20835"/>
                  </a:cubicBezTo>
                  <a:cubicBezTo>
                    <a:pt x="-205" y="20262"/>
                    <a:pt x="-571" y="19306"/>
                    <a:pt x="1443" y="17490"/>
                  </a:cubicBezTo>
                  <a:cubicBezTo>
                    <a:pt x="3456" y="15674"/>
                    <a:pt x="7849" y="12998"/>
                    <a:pt x="11510" y="10609"/>
                  </a:cubicBezTo>
                  <a:cubicBezTo>
                    <a:pt x="15171" y="8219"/>
                    <a:pt x="18100" y="6117"/>
                    <a:pt x="19565" y="4588"/>
                  </a:cubicBezTo>
                  <a:cubicBezTo>
                    <a:pt x="21029" y="3058"/>
                    <a:pt x="21029" y="2103"/>
                    <a:pt x="19748" y="1434"/>
                  </a:cubicBezTo>
                  <a:cubicBezTo>
                    <a:pt x="18466" y="765"/>
                    <a:pt x="15904" y="382"/>
                    <a:pt x="133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4079695" y="6855145"/>
              <a:ext cx="6971199" cy="112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74" fill="norm" stroke="1" extrusionOk="0">
                  <a:moveTo>
                    <a:pt x="6086" y="4675"/>
                  </a:moveTo>
                  <a:cubicBezTo>
                    <a:pt x="6053" y="4675"/>
                    <a:pt x="6020" y="4675"/>
                    <a:pt x="5968" y="4797"/>
                  </a:cubicBezTo>
                  <a:cubicBezTo>
                    <a:pt x="5915" y="4918"/>
                    <a:pt x="5843" y="5161"/>
                    <a:pt x="5729" y="5344"/>
                  </a:cubicBezTo>
                  <a:cubicBezTo>
                    <a:pt x="5614" y="5526"/>
                    <a:pt x="5457" y="5648"/>
                    <a:pt x="5283" y="5749"/>
                  </a:cubicBezTo>
                  <a:cubicBezTo>
                    <a:pt x="5109" y="5850"/>
                    <a:pt x="4919" y="5931"/>
                    <a:pt x="4723" y="6012"/>
                  </a:cubicBezTo>
                  <a:cubicBezTo>
                    <a:pt x="4526" y="6093"/>
                    <a:pt x="4323" y="6174"/>
                    <a:pt x="4107" y="6235"/>
                  </a:cubicBezTo>
                  <a:cubicBezTo>
                    <a:pt x="3890" y="6296"/>
                    <a:pt x="3661" y="6336"/>
                    <a:pt x="3409" y="6357"/>
                  </a:cubicBezTo>
                  <a:cubicBezTo>
                    <a:pt x="3156" y="6377"/>
                    <a:pt x="2881" y="6377"/>
                    <a:pt x="2655" y="6418"/>
                  </a:cubicBezTo>
                  <a:cubicBezTo>
                    <a:pt x="2429" y="6458"/>
                    <a:pt x="2252" y="6539"/>
                    <a:pt x="2065" y="6640"/>
                  </a:cubicBezTo>
                  <a:cubicBezTo>
                    <a:pt x="1878" y="6742"/>
                    <a:pt x="1682" y="6863"/>
                    <a:pt x="1469" y="7127"/>
                  </a:cubicBezTo>
                  <a:cubicBezTo>
                    <a:pt x="1256" y="7390"/>
                    <a:pt x="1026" y="7795"/>
                    <a:pt x="840" y="8201"/>
                  </a:cubicBezTo>
                  <a:cubicBezTo>
                    <a:pt x="653" y="8606"/>
                    <a:pt x="509" y="9011"/>
                    <a:pt x="381" y="9558"/>
                  </a:cubicBezTo>
                  <a:cubicBezTo>
                    <a:pt x="253" y="10105"/>
                    <a:pt x="142" y="10794"/>
                    <a:pt x="76" y="11645"/>
                  </a:cubicBezTo>
                  <a:cubicBezTo>
                    <a:pt x="11" y="12496"/>
                    <a:pt x="-9" y="13509"/>
                    <a:pt x="4" y="14462"/>
                  </a:cubicBezTo>
                  <a:cubicBezTo>
                    <a:pt x="17" y="15414"/>
                    <a:pt x="63" y="16306"/>
                    <a:pt x="116" y="17035"/>
                  </a:cubicBezTo>
                  <a:cubicBezTo>
                    <a:pt x="168" y="17765"/>
                    <a:pt x="227" y="18332"/>
                    <a:pt x="319" y="18839"/>
                  </a:cubicBezTo>
                  <a:cubicBezTo>
                    <a:pt x="410" y="19345"/>
                    <a:pt x="535" y="19791"/>
                    <a:pt x="669" y="20176"/>
                  </a:cubicBezTo>
                  <a:cubicBezTo>
                    <a:pt x="804" y="20561"/>
                    <a:pt x="948" y="20885"/>
                    <a:pt x="1102" y="21108"/>
                  </a:cubicBezTo>
                  <a:cubicBezTo>
                    <a:pt x="1256" y="21331"/>
                    <a:pt x="1420" y="21452"/>
                    <a:pt x="1603" y="21513"/>
                  </a:cubicBezTo>
                  <a:cubicBezTo>
                    <a:pt x="1787" y="21574"/>
                    <a:pt x="1990" y="21574"/>
                    <a:pt x="2229" y="21574"/>
                  </a:cubicBezTo>
                  <a:cubicBezTo>
                    <a:pt x="2468" y="21574"/>
                    <a:pt x="2743" y="21574"/>
                    <a:pt x="2996" y="21554"/>
                  </a:cubicBezTo>
                  <a:cubicBezTo>
                    <a:pt x="3248" y="21533"/>
                    <a:pt x="3477" y="21493"/>
                    <a:pt x="3713" y="21452"/>
                  </a:cubicBezTo>
                  <a:cubicBezTo>
                    <a:pt x="3949" y="21412"/>
                    <a:pt x="4192" y="21371"/>
                    <a:pt x="4411" y="21311"/>
                  </a:cubicBezTo>
                  <a:cubicBezTo>
                    <a:pt x="4631" y="21250"/>
                    <a:pt x="4827" y="21169"/>
                    <a:pt x="5031" y="21067"/>
                  </a:cubicBezTo>
                  <a:cubicBezTo>
                    <a:pt x="5234" y="20966"/>
                    <a:pt x="5443" y="20845"/>
                    <a:pt x="5630" y="20723"/>
                  </a:cubicBezTo>
                  <a:cubicBezTo>
                    <a:pt x="5817" y="20601"/>
                    <a:pt x="5981" y="20480"/>
                    <a:pt x="6161" y="20379"/>
                  </a:cubicBezTo>
                  <a:cubicBezTo>
                    <a:pt x="6341" y="20277"/>
                    <a:pt x="6538" y="20196"/>
                    <a:pt x="6728" y="20095"/>
                  </a:cubicBezTo>
                  <a:cubicBezTo>
                    <a:pt x="6918" y="19994"/>
                    <a:pt x="7101" y="19872"/>
                    <a:pt x="7291" y="19730"/>
                  </a:cubicBezTo>
                  <a:cubicBezTo>
                    <a:pt x="7482" y="19588"/>
                    <a:pt x="7678" y="19426"/>
                    <a:pt x="7875" y="19284"/>
                  </a:cubicBezTo>
                  <a:cubicBezTo>
                    <a:pt x="8071" y="19142"/>
                    <a:pt x="8268" y="19021"/>
                    <a:pt x="8468" y="18899"/>
                  </a:cubicBezTo>
                  <a:cubicBezTo>
                    <a:pt x="8668" y="18778"/>
                    <a:pt x="8871" y="18656"/>
                    <a:pt x="9090" y="18514"/>
                  </a:cubicBezTo>
                  <a:cubicBezTo>
                    <a:pt x="9310" y="18372"/>
                    <a:pt x="9546" y="18210"/>
                    <a:pt x="9759" y="18069"/>
                  </a:cubicBezTo>
                  <a:cubicBezTo>
                    <a:pt x="9972" y="17927"/>
                    <a:pt x="10162" y="17805"/>
                    <a:pt x="10352" y="17663"/>
                  </a:cubicBezTo>
                  <a:cubicBezTo>
                    <a:pt x="10542" y="17521"/>
                    <a:pt x="10732" y="17359"/>
                    <a:pt x="10935" y="17218"/>
                  </a:cubicBezTo>
                  <a:cubicBezTo>
                    <a:pt x="11138" y="17076"/>
                    <a:pt x="11355" y="16954"/>
                    <a:pt x="11564" y="16873"/>
                  </a:cubicBezTo>
                  <a:cubicBezTo>
                    <a:pt x="11774" y="16792"/>
                    <a:pt x="11977" y="16751"/>
                    <a:pt x="12207" y="16711"/>
                  </a:cubicBezTo>
                  <a:cubicBezTo>
                    <a:pt x="12436" y="16670"/>
                    <a:pt x="12691" y="16630"/>
                    <a:pt x="12947" y="16610"/>
                  </a:cubicBezTo>
                  <a:cubicBezTo>
                    <a:pt x="13203" y="16589"/>
                    <a:pt x="13458" y="16589"/>
                    <a:pt x="13727" y="16589"/>
                  </a:cubicBezTo>
                  <a:cubicBezTo>
                    <a:pt x="13996" y="16589"/>
                    <a:pt x="14277" y="16589"/>
                    <a:pt x="14559" y="16589"/>
                  </a:cubicBezTo>
                  <a:cubicBezTo>
                    <a:pt x="14841" y="16589"/>
                    <a:pt x="15123" y="16589"/>
                    <a:pt x="15391" y="16569"/>
                  </a:cubicBezTo>
                  <a:cubicBezTo>
                    <a:pt x="15660" y="16549"/>
                    <a:pt x="15916" y="16508"/>
                    <a:pt x="16152" y="16448"/>
                  </a:cubicBezTo>
                  <a:cubicBezTo>
                    <a:pt x="16388" y="16387"/>
                    <a:pt x="16604" y="16306"/>
                    <a:pt x="16827" y="16204"/>
                  </a:cubicBezTo>
                  <a:cubicBezTo>
                    <a:pt x="17049" y="16103"/>
                    <a:pt x="17279" y="15982"/>
                    <a:pt x="17498" y="15900"/>
                  </a:cubicBezTo>
                  <a:cubicBezTo>
                    <a:pt x="17718" y="15819"/>
                    <a:pt x="17928" y="15779"/>
                    <a:pt x="18114" y="15738"/>
                  </a:cubicBezTo>
                  <a:cubicBezTo>
                    <a:pt x="18301" y="15698"/>
                    <a:pt x="18465" y="15657"/>
                    <a:pt x="18658" y="15597"/>
                  </a:cubicBezTo>
                  <a:cubicBezTo>
                    <a:pt x="18852" y="15536"/>
                    <a:pt x="19074" y="15455"/>
                    <a:pt x="19297" y="15374"/>
                  </a:cubicBezTo>
                  <a:cubicBezTo>
                    <a:pt x="19520" y="15293"/>
                    <a:pt x="19743" y="15212"/>
                    <a:pt x="19933" y="15090"/>
                  </a:cubicBezTo>
                  <a:cubicBezTo>
                    <a:pt x="20123" y="14968"/>
                    <a:pt x="20280" y="14806"/>
                    <a:pt x="20438" y="14523"/>
                  </a:cubicBezTo>
                  <a:cubicBezTo>
                    <a:pt x="20595" y="14239"/>
                    <a:pt x="20752" y="13834"/>
                    <a:pt x="20887" y="13307"/>
                  </a:cubicBezTo>
                  <a:cubicBezTo>
                    <a:pt x="21021" y="12780"/>
                    <a:pt x="21132" y="12132"/>
                    <a:pt x="21231" y="11321"/>
                  </a:cubicBezTo>
                  <a:cubicBezTo>
                    <a:pt x="21329" y="10511"/>
                    <a:pt x="21414" y="9538"/>
                    <a:pt x="21466" y="8626"/>
                  </a:cubicBezTo>
                  <a:cubicBezTo>
                    <a:pt x="21519" y="7714"/>
                    <a:pt x="21539" y="6863"/>
                    <a:pt x="21552" y="5931"/>
                  </a:cubicBezTo>
                  <a:cubicBezTo>
                    <a:pt x="21565" y="4999"/>
                    <a:pt x="21571" y="3986"/>
                    <a:pt x="21578" y="3176"/>
                  </a:cubicBezTo>
                  <a:cubicBezTo>
                    <a:pt x="21584" y="2365"/>
                    <a:pt x="21591" y="1757"/>
                    <a:pt x="21565" y="1271"/>
                  </a:cubicBezTo>
                  <a:cubicBezTo>
                    <a:pt x="21539" y="785"/>
                    <a:pt x="21480" y="420"/>
                    <a:pt x="21368" y="217"/>
                  </a:cubicBezTo>
                  <a:cubicBezTo>
                    <a:pt x="21257" y="15"/>
                    <a:pt x="21093" y="-26"/>
                    <a:pt x="20919" y="15"/>
                  </a:cubicBezTo>
                  <a:cubicBezTo>
                    <a:pt x="20746" y="55"/>
                    <a:pt x="20562" y="177"/>
                    <a:pt x="20379" y="298"/>
                  </a:cubicBezTo>
                  <a:cubicBezTo>
                    <a:pt x="20195" y="420"/>
                    <a:pt x="20012" y="541"/>
                    <a:pt x="19808" y="663"/>
                  </a:cubicBezTo>
                  <a:cubicBezTo>
                    <a:pt x="19605" y="785"/>
                    <a:pt x="19383" y="906"/>
                    <a:pt x="19133" y="987"/>
                  </a:cubicBezTo>
                  <a:cubicBezTo>
                    <a:pt x="18884" y="1068"/>
                    <a:pt x="18609" y="1109"/>
                    <a:pt x="18344" y="1149"/>
                  </a:cubicBezTo>
                  <a:cubicBezTo>
                    <a:pt x="18078" y="1190"/>
                    <a:pt x="17823" y="1230"/>
                    <a:pt x="17584" y="1291"/>
                  </a:cubicBezTo>
                  <a:cubicBezTo>
                    <a:pt x="17344" y="1352"/>
                    <a:pt x="17122" y="1433"/>
                    <a:pt x="16905" y="1514"/>
                  </a:cubicBezTo>
                  <a:cubicBezTo>
                    <a:pt x="16689" y="1595"/>
                    <a:pt x="16479" y="1676"/>
                    <a:pt x="16273" y="1757"/>
                  </a:cubicBezTo>
                  <a:cubicBezTo>
                    <a:pt x="16066" y="1838"/>
                    <a:pt x="15863" y="1919"/>
                    <a:pt x="15667" y="2021"/>
                  </a:cubicBezTo>
                  <a:cubicBezTo>
                    <a:pt x="15470" y="2122"/>
                    <a:pt x="15280" y="2243"/>
                    <a:pt x="15074" y="2345"/>
                  </a:cubicBezTo>
                  <a:cubicBezTo>
                    <a:pt x="14867" y="2446"/>
                    <a:pt x="14644" y="2527"/>
                    <a:pt x="14415" y="2608"/>
                  </a:cubicBezTo>
                  <a:cubicBezTo>
                    <a:pt x="14186" y="2689"/>
                    <a:pt x="13950" y="2770"/>
                    <a:pt x="13714" y="2872"/>
                  </a:cubicBezTo>
                  <a:cubicBezTo>
                    <a:pt x="13478" y="2973"/>
                    <a:pt x="13242" y="3094"/>
                    <a:pt x="13013" y="3216"/>
                  </a:cubicBezTo>
                  <a:cubicBezTo>
                    <a:pt x="12783" y="3338"/>
                    <a:pt x="12560" y="3459"/>
                    <a:pt x="12338" y="3581"/>
                  </a:cubicBezTo>
                  <a:cubicBezTo>
                    <a:pt x="12115" y="3702"/>
                    <a:pt x="11892" y="3824"/>
                    <a:pt x="11672" y="3966"/>
                  </a:cubicBezTo>
                  <a:cubicBezTo>
                    <a:pt x="11453" y="4108"/>
                    <a:pt x="11237" y="4270"/>
                    <a:pt x="11007" y="4391"/>
                  </a:cubicBezTo>
                  <a:cubicBezTo>
                    <a:pt x="10778" y="4513"/>
                    <a:pt x="10535" y="4594"/>
                    <a:pt x="10299" y="4655"/>
                  </a:cubicBezTo>
                  <a:cubicBezTo>
                    <a:pt x="10064" y="4715"/>
                    <a:pt x="9834" y="4756"/>
                    <a:pt x="9592" y="4797"/>
                  </a:cubicBezTo>
                  <a:cubicBezTo>
                    <a:pt x="9349" y="4837"/>
                    <a:pt x="9094" y="4878"/>
                    <a:pt x="8825" y="4898"/>
                  </a:cubicBezTo>
                  <a:cubicBezTo>
                    <a:pt x="8556" y="4918"/>
                    <a:pt x="8274" y="4918"/>
                    <a:pt x="8039" y="4959"/>
                  </a:cubicBezTo>
                  <a:cubicBezTo>
                    <a:pt x="7803" y="4999"/>
                    <a:pt x="7613" y="5080"/>
                    <a:pt x="7423" y="5121"/>
                  </a:cubicBezTo>
                  <a:cubicBezTo>
                    <a:pt x="7233" y="5161"/>
                    <a:pt x="7042" y="5161"/>
                    <a:pt x="6885" y="5019"/>
                  </a:cubicBezTo>
                  <a:cubicBezTo>
                    <a:pt x="6728" y="4878"/>
                    <a:pt x="6603" y="4594"/>
                    <a:pt x="6459" y="4594"/>
                  </a:cubicBezTo>
                  <a:cubicBezTo>
                    <a:pt x="6315" y="4594"/>
                    <a:pt x="6151" y="4878"/>
                    <a:pt x="5987" y="5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768350" y="7302500"/>
              <a:ext cx="25400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184"/>
                    <a:pt x="14400" y="10368"/>
                    <a:pt x="18000" y="13968"/>
                  </a:cubicBezTo>
                  <a:cubicBezTo>
                    <a:pt x="21600" y="17568"/>
                    <a:pt x="21600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628650" y="7562850"/>
              <a:ext cx="2794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6200"/>
                    <a:pt x="11127" y="10800"/>
                    <a:pt x="14727" y="7200"/>
                  </a:cubicBezTo>
                  <a:cubicBezTo>
                    <a:pt x="18327" y="3600"/>
                    <a:pt x="1996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707712" y="7639050"/>
              <a:ext cx="136838" cy="22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524" fill="norm" stroke="1" extrusionOk="0">
                  <a:moveTo>
                    <a:pt x="21157" y="0"/>
                  </a:moveTo>
                  <a:cubicBezTo>
                    <a:pt x="19521" y="0"/>
                    <a:pt x="17884" y="0"/>
                    <a:pt x="15593" y="1211"/>
                  </a:cubicBezTo>
                  <a:cubicBezTo>
                    <a:pt x="13302" y="2422"/>
                    <a:pt x="10357" y="4845"/>
                    <a:pt x="7739" y="7873"/>
                  </a:cubicBezTo>
                  <a:cubicBezTo>
                    <a:pt x="5121" y="10901"/>
                    <a:pt x="2830" y="14535"/>
                    <a:pt x="1684" y="16856"/>
                  </a:cubicBezTo>
                  <a:cubicBezTo>
                    <a:pt x="539" y="19178"/>
                    <a:pt x="539" y="20187"/>
                    <a:pt x="1357" y="20793"/>
                  </a:cubicBezTo>
                  <a:cubicBezTo>
                    <a:pt x="2175" y="21398"/>
                    <a:pt x="3812" y="21600"/>
                    <a:pt x="5448" y="21499"/>
                  </a:cubicBezTo>
                  <a:cubicBezTo>
                    <a:pt x="7084" y="21398"/>
                    <a:pt x="8721" y="20994"/>
                    <a:pt x="10193" y="20389"/>
                  </a:cubicBezTo>
                  <a:cubicBezTo>
                    <a:pt x="11666" y="19783"/>
                    <a:pt x="12975" y="18976"/>
                    <a:pt x="13466" y="18067"/>
                  </a:cubicBezTo>
                  <a:cubicBezTo>
                    <a:pt x="13957" y="17159"/>
                    <a:pt x="13630" y="16150"/>
                    <a:pt x="12157" y="15443"/>
                  </a:cubicBezTo>
                  <a:cubicBezTo>
                    <a:pt x="10684" y="14736"/>
                    <a:pt x="8066" y="14333"/>
                    <a:pt x="5612" y="14333"/>
                  </a:cubicBezTo>
                  <a:cubicBezTo>
                    <a:pt x="3157" y="14333"/>
                    <a:pt x="866" y="14736"/>
                    <a:pt x="212" y="14938"/>
                  </a:cubicBezTo>
                  <a:cubicBezTo>
                    <a:pt x="-443" y="15140"/>
                    <a:pt x="539" y="15140"/>
                    <a:pt x="1521" y="15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1009649" y="7518400"/>
              <a:ext cx="1651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5429"/>
                    <a:pt x="4431" y="9257"/>
                    <a:pt x="8031" y="5657"/>
                  </a:cubicBezTo>
                  <a:cubicBezTo>
                    <a:pt x="11631" y="2057"/>
                    <a:pt x="1661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1104899" y="7454900"/>
              <a:ext cx="381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1338627" y="7321550"/>
              <a:ext cx="13923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673"/>
                    <a:pt x="1783" y="11345"/>
                    <a:pt x="240" y="14945"/>
                  </a:cubicBezTo>
                  <a:cubicBezTo>
                    <a:pt x="-1303" y="18545"/>
                    <a:pt x="4868" y="20073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1263649" y="7564966"/>
              <a:ext cx="177801" cy="4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0800"/>
                    <a:pt x="11829" y="0"/>
                    <a:pt x="15429" y="0"/>
                  </a:cubicBezTo>
                  <a:cubicBezTo>
                    <a:pt x="19029" y="0"/>
                    <a:pt x="2031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1284587" y="7620000"/>
              <a:ext cx="92367" cy="20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395" fill="norm" stroke="1" extrusionOk="0">
                  <a:moveTo>
                    <a:pt x="13972" y="0"/>
                  </a:moveTo>
                  <a:cubicBezTo>
                    <a:pt x="11572" y="0"/>
                    <a:pt x="9172" y="0"/>
                    <a:pt x="6772" y="113"/>
                  </a:cubicBezTo>
                  <a:cubicBezTo>
                    <a:pt x="4372" y="225"/>
                    <a:pt x="1972" y="450"/>
                    <a:pt x="772" y="1238"/>
                  </a:cubicBezTo>
                  <a:cubicBezTo>
                    <a:pt x="-428" y="2025"/>
                    <a:pt x="-428" y="3375"/>
                    <a:pt x="2212" y="4837"/>
                  </a:cubicBezTo>
                  <a:cubicBezTo>
                    <a:pt x="4852" y="6300"/>
                    <a:pt x="10132" y="7875"/>
                    <a:pt x="14212" y="9675"/>
                  </a:cubicBezTo>
                  <a:cubicBezTo>
                    <a:pt x="18292" y="11475"/>
                    <a:pt x="21172" y="13500"/>
                    <a:pt x="20932" y="15525"/>
                  </a:cubicBezTo>
                  <a:cubicBezTo>
                    <a:pt x="20692" y="17550"/>
                    <a:pt x="17332" y="19575"/>
                    <a:pt x="13972" y="20588"/>
                  </a:cubicBezTo>
                  <a:cubicBezTo>
                    <a:pt x="10612" y="21600"/>
                    <a:pt x="7252" y="21600"/>
                    <a:pt x="5092" y="20925"/>
                  </a:cubicBezTo>
                  <a:cubicBezTo>
                    <a:pt x="2932" y="20250"/>
                    <a:pt x="1972" y="18900"/>
                    <a:pt x="3412" y="16538"/>
                  </a:cubicBezTo>
                  <a:cubicBezTo>
                    <a:pt x="4852" y="14175"/>
                    <a:pt x="8692" y="10800"/>
                    <a:pt x="11092" y="8550"/>
                  </a:cubicBezTo>
                  <a:cubicBezTo>
                    <a:pt x="13492" y="6300"/>
                    <a:pt x="14452" y="5175"/>
                    <a:pt x="14692" y="4050"/>
                  </a:cubicBezTo>
                  <a:cubicBezTo>
                    <a:pt x="14932" y="2925"/>
                    <a:pt x="14452" y="1800"/>
                    <a:pt x="13012" y="1125"/>
                  </a:cubicBezTo>
                  <a:cubicBezTo>
                    <a:pt x="11572" y="450"/>
                    <a:pt x="9172" y="225"/>
                    <a:pt x="67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1492249" y="7499350"/>
              <a:ext cx="1905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" y="17600"/>
                    <a:pt x="960" y="13600"/>
                    <a:pt x="4560" y="10000"/>
                  </a:cubicBezTo>
                  <a:cubicBezTo>
                    <a:pt x="8160" y="6400"/>
                    <a:pt x="1488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1581149" y="7435850"/>
              <a:ext cx="3175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929"/>
                    <a:pt x="11520" y="11859"/>
                    <a:pt x="15120" y="15459"/>
                  </a:cubicBezTo>
                  <a:cubicBezTo>
                    <a:pt x="18720" y="19059"/>
                    <a:pt x="20160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1841499" y="7321550"/>
              <a:ext cx="635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727199" y="7581900"/>
              <a:ext cx="190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1776173" y="7620000"/>
              <a:ext cx="109777" cy="249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415" fill="norm" stroke="1" extrusionOk="0">
                  <a:moveTo>
                    <a:pt x="21137" y="0"/>
                  </a:moveTo>
                  <a:cubicBezTo>
                    <a:pt x="17062" y="182"/>
                    <a:pt x="12986" y="363"/>
                    <a:pt x="9522" y="817"/>
                  </a:cubicBezTo>
                  <a:cubicBezTo>
                    <a:pt x="6058" y="1271"/>
                    <a:pt x="3205" y="1997"/>
                    <a:pt x="1575" y="2813"/>
                  </a:cubicBezTo>
                  <a:cubicBezTo>
                    <a:pt x="-55" y="3630"/>
                    <a:pt x="-463" y="4538"/>
                    <a:pt x="556" y="5264"/>
                  </a:cubicBezTo>
                  <a:cubicBezTo>
                    <a:pt x="1575" y="5990"/>
                    <a:pt x="4020" y="6534"/>
                    <a:pt x="7688" y="7987"/>
                  </a:cubicBezTo>
                  <a:cubicBezTo>
                    <a:pt x="11356" y="9439"/>
                    <a:pt x="16246" y="11798"/>
                    <a:pt x="18080" y="13886"/>
                  </a:cubicBezTo>
                  <a:cubicBezTo>
                    <a:pt x="19914" y="15973"/>
                    <a:pt x="18692" y="17788"/>
                    <a:pt x="17265" y="18968"/>
                  </a:cubicBezTo>
                  <a:cubicBezTo>
                    <a:pt x="15839" y="20148"/>
                    <a:pt x="14209" y="20692"/>
                    <a:pt x="11967" y="21055"/>
                  </a:cubicBezTo>
                  <a:cubicBezTo>
                    <a:pt x="9726" y="21418"/>
                    <a:pt x="6873" y="21600"/>
                    <a:pt x="5039" y="21146"/>
                  </a:cubicBezTo>
                  <a:cubicBezTo>
                    <a:pt x="3205" y="20692"/>
                    <a:pt x="2390" y="19603"/>
                    <a:pt x="2594" y="17516"/>
                  </a:cubicBezTo>
                  <a:cubicBezTo>
                    <a:pt x="2797" y="15429"/>
                    <a:pt x="4020" y="12343"/>
                    <a:pt x="5854" y="9348"/>
                  </a:cubicBezTo>
                  <a:cubicBezTo>
                    <a:pt x="7688" y="6353"/>
                    <a:pt x="10133" y="3449"/>
                    <a:pt x="12579" y="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2120899" y="7498787"/>
              <a:ext cx="11430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200" y="11375"/>
                    <a:pt x="10400" y="2735"/>
                    <a:pt x="14000" y="575"/>
                  </a:cubicBezTo>
                  <a:cubicBezTo>
                    <a:pt x="17600" y="-1585"/>
                    <a:pt x="196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2146299" y="7581900"/>
              <a:ext cx="88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2540000" y="7378700"/>
              <a:ext cx="6350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2591064" y="7378700"/>
              <a:ext cx="83641" cy="10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160" fill="norm" stroke="1" extrusionOk="0">
                  <a:moveTo>
                    <a:pt x="9417" y="0"/>
                  </a:moveTo>
                  <a:cubicBezTo>
                    <a:pt x="6783" y="864"/>
                    <a:pt x="4149" y="1728"/>
                    <a:pt x="2568" y="3240"/>
                  </a:cubicBezTo>
                  <a:cubicBezTo>
                    <a:pt x="988" y="4752"/>
                    <a:pt x="461" y="6912"/>
                    <a:pt x="197" y="9072"/>
                  </a:cubicBezTo>
                  <a:cubicBezTo>
                    <a:pt x="-66" y="11232"/>
                    <a:pt x="-66" y="13392"/>
                    <a:pt x="197" y="15552"/>
                  </a:cubicBezTo>
                  <a:cubicBezTo>
                    <a:pt x="461" y="17712"/>
                    <a:pt x="988" y="19872"/>
                    <a:pt x="2568" y="20736"/>
                  </a:cubicBezTo>
                  <a:cubicBezTo>
                    <a:pt x="4149" y="21600"/>
                    <a:pt x="6783" y="21168"/>
                    <a:pt x="9944" y="19224"/>
                  </a:cubicBezTo>
                  <a:cubicBezTo>
                    <a:pt x="13105" y="17280"/>
                    <a:pt x="16793" y="13824"/>
                    <a:pt x="18900" y="10800"/>
                  </a:cubicBezTo>
                  <a:cubicBezTo>
                    <a:pt x="21007" y="7776"/>
                    <a:pt x="21534" y="5184"/>
                    <a:pt x="19690" y="3672"/>
                  </a:cubicBezTo>
                  <a:cubicBezTo>
                    <a:pt x="17846" y="2160"/>
                    <a:pt x="13632" y="1728"/>
                    <a:pt x="10207" y="2592"/>
                  </a:cubicBezTo>
                  <a:cubicBezTo>
                    <a:pt x="6783" y="3456"/>
                    <a:pt x="4149" y="5616"/>
                    <a:pt x="1514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2444749" y="7562850"/>
              <a:ext cx="279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2" y="16800"/>
                    <a:pt x="5564" y="12000"/>
                    <a:pt x="9164" y="8400"/>
                  </a:cubicBezTo>
                  <a:cubicBezTo>
                    <a:pt x="12764" y="4800"/>
                    <a:pt x="171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2476500" y="7686955"/>
              <a:ext cx="127000" cy="12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0" y="2697"/>
                  </a:moveTo>
                  <a:cubicBezTo>
                    <a:pt x="1800" y="1599"/>
                    <a:pt x="3600" y="500"/>
                    <a:pt x="5400" y="134"/>
                  </a:cubicBezTo>
                  <a:cubicBezTo>
                    <a:pt x="7200" y="-232"/>
                    <a:pt x="9000" y="134"/>
                    <a:pt x="10080" y="1415"/>
                  </a:cubicBezTo>
                  <a:cubicBezTo>
                    <a:pt x="11160" y="2697"/>
                    <a:pt x="11520" y="4893"/>
                    <a:pt x="10260" y="7639"/>
                  </a:cubicBezTo>
                  <a:cubicBezTo>
                    <a:pt x="9000" y="10385"/>
                    <a:pt x="6120" y="13680"/>
                    <a:pt x="4140" y="16060"/>
                  </a:cubicBezTo>
                  <a:cubicBezTo>
                    <a:pt x="2160" y="18439"/>
                    <a:pt x="1080" y="19904"/>
                    <a:pt x="1800" y="20636"/>
                  </a:cubicBezTo>
                  <a:cubicBezTo>
                    <a:pt x="2520" y="21368"/>
                    <a:pt x="5040" y="21368"/>
                    <a:pt x="8640" y="20270"/>
                  </a:cubicBezTo>
                  <a:cubicBezTo>
                    <a:pt x="12240" y="19171"/>
                    <a:pt x="16920" y="16975"/>
                    <a:pt x="21600" y="14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2620032" y="7670800"/>
              <a:ext cx="66595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600" fill="norm" stroke="1" extrusionOk="0">
                  <a:moveTo>
                    <a:pt x="10596" y="0"/>
                  </a:moveTo>
                  <a:cubicBezTo>
                    <a:pt x="7324" y="2323"/>
                    <a:pt x="4051" y="4645"/>
                    <a:pt x="2087" y="6387"/>
                  </a:cubicBezTo>
                  <a:cubicBezTo>
                    <a:pt x="124" y="8129"/>
                    <a:pt x="-531" y="9290"/>
                    <a:pt x="451" y="10219"/>
                  </a:cubicBezTo>
                  <a:cubicBezTo>
                    <a:pt x="1433" y="11148"/>
                    <a:pt x="4051" y="11845"/>
                    <a:pt x="6669" y="11845"/>
                  </a:cubicBezTo>
                  <a:cubicBezTo>
                    <a:pt x="9287" y="11845"/>
                    <a:pt x="11905" y="11148"/>
                    <a:pt x="14524" y="10452"/>
                  </a:cubicBezTo>
                  <a:cubicBezTo>
                    <a:pt x="17142" y="9755"/>
                    <a:pt x="19760" y="9058"/>
                    <a:pt x="20414" y="9406"/>
                  </a:cubicBezTo>
                  <a:cubicBezTo>
                    <a:pt x="21069" y="9755"/>
                    <a:pt x="19760" y="11148"/>
                    <a:pt x="19105" y="13355"/>
                  </a:cubicBezTo>
                  <a:cubicBezTo>
                    <a:pt x="18451" y="15561"/>
                    <a:pt x="18451" y="18581"/>
                    <a:pt x="184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590298" y="7963263"/>
              <a:ext cx="1291617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35" fill="norm" stroke="1" extrusionOk="0">
                  <a:moveTo>
                    <a:pt x="2122" y="10167"/>
                  </a:moveTo>
                  <a:cubicBezTo>
                    <a:pt x="3287" y="9788"/>
                    <a:pt x="4451" y="9409"/>
                    <a:pt x="5404" y="8840"/>
                  </a:cubicBezTo>
                  <a:cubicBezTo>
                    <a:pt x="6357" y="8272"/>
                    <a:pt x="7098" y="7514"/>
                    <a:pt x="8051" y="6377"/>
                  </a:cubicBezTo>
                  <a:cubicBezTo>
                    <a:pt x="9004" y="5240"/>
                    <a:pt x="10169" y="3724"/>
                    <a:pt x="11387" y="2777"/>
                  </a:cubicBezTo>
                  <a:cubicBezTo>
                    <a:pt x="12604" y="1830"/>
                    <a:pt x="13875" y="1451"/>
                    <a:pt x="15128" y="1072"/>
                  </a:cubicBezTo>
                  <a:cubicBezTo>
                    <a:pt x="16381" y="693"/>
                    <a:pt x="17616" y="314"/>
                    <a:pt x="18322" y="124"/>
                  </a:cubicBezTo>
                  <a:cubicBezTo>
                    <a:pt x="19028" y="-65"/>
                    <a:pt x="19204" y="-65"/>
                    <a:pt x="19204" y="314"/>
                  </a:cubicBezTo>
                  <a:cubicBezTo>
                    <a:pt x="19204" y="693"/>
                    <a:pt x="19028" y="1451"/>
                    <a:pt x="18551" y="2209"/>
                  </a:cubicBezTo>
                  <a:cubicBezTo>
                    <a:pt x="18075" y="2967"/>
                    <a:pt x="17298" y="3724"/>
                    <a:pt x="16293" y="4293"/>
                  </a:cubicBezTo>
                  <a:cubicBezTo>
                    <a:pt x="15287" y="4861"/>
                    <a:pt x="14051" y="5240"/>
                    <a:pt x="12940" y="5998"/>
                  </a:cubicBezTo>
                  <a:cubicBezTo>
                    <a:pt x="11828" y="6756"/>
                    <a:pt x="10840" y="7893"/>
                    <a:pt x="9851" y="8840"/>
                  </a:cubicBezTo>
                  <a:cubicBezTo>
                    <a:pt x="8863" y="9788"/>
                    <a:pt x="7875" y="10546"/>
                    <a:pt x="6834" y="11303"/>
                  </a:cubicBezTo>
                  <a:cubicBezTo>
                    <a:pt x="5793" y="12061"/>
                    <a:pt x="4698" y="12819"/>
                    <a:pt x="4063" y="13198"/>
                  </a:cubicBezTo>
                  <a:cubicBezTo>
                    <a:pt x="3428" y="13577"/>
                    <a:pt x="3251" y="13577"/>
                    <a:pt x="3075" y="13388"/>
                  </a:cubicBezTo>
                  <a:cubicBezTo>
                    <a:pt x="2898" y="13198"/>
                    <a:pt x="2722" y="12819"/>
                    <a:pt x="2722" y="12630"/>
                  </a:cubicBezTo>
                  <a:cubicBezTo>
                    <a:pt x="2722" y="12440"/>
                    <a:pt x="2898" y="12440"/>
                    <a:pt x="3622" y="11872"/>
                  </a:cubicBezTo>
                  <a:cubicBezTo>
                    <a:pt x="4345" y="11303"/>
                    <a:pt x="5616" y="10167"/>
                    <a:pt x="6798" y="9219"/>
                  </a:cubicBezTo>
                  <a:cubicBezTo>
                    <a:pt x="7981" y="8272"/>
                    <a:pt x="9075" y="7514"/>
                    <a:pt x="10310" y="7893"/>
                  </a:cubicBezTo>
                  <a:cubicBezTo>
                    <a:pt x="11545" y="8272"/>
                    <a:pt x="12922" y="9788"/>
                    <a:pt x="14210" y="10546"/>
                  </a:cubicBezTo>
                  <a:cubicBezTo>
                    <a:pt x="15498" y="11303"/>
                    <a:pt x="16698" y="11303"/>
                    <a:pt x="17793" y="11114"/>
                  </a:cubicBezTo>
                  <a:cubicBezTo>
                    <a:pt x="18887" y="10924"/>
                    <a:pt x="19875" y="10546"/>
                    <a:pt x="20528" y="10167"/>
                  </a:cubicBezTo>
                  <a:cubicBezTo>
                    <a:pt x="21181" y="9788"/>
                    <a:pt x="21498" y="9409"/>
                    <a:pt x="21534" y="9219"/>
                  </a:cubicBezTo>
                  <a:cubicBezTo>
                    <a:pt x="21569" y="9030"/>
                    <a:pt x="21322" y="9030"/>
                    <a:pt x="20722" y="9409"/>
                  </a:cubicBezTo>
                  <a:cubicBezTo>
                    <a:pt x="20122" y="9788"/>
                    <a:pt x="19169" y="10546"/>
                    <a:pt x="18163" y="11303"/>
                  </a:cubicBezTo>
                  <a:cubicBezTo>
                    <a:pt x="17157" y="12061"/>
                    <a:pt x="16098" y="12819"/>
                    <a:pt x="15145" y="13577"/>
                  </a:cubicBezTo>
                  <a:cubicBezTo>
                    <a:pt x="14193" y="14335"/>
                    <a:pt x="13345" y="15093"/>
                    <a:pt x="12287" y="16040"/>
                  </a:cubicBezTo>
                  <a:cubicBezTo>
                    <a:pt x="11228" y="16988"/>
                    <a:pt x="9957" y="18124"/>
                    <a:pt x="8669" y="19072"/>
                  </a:cubicBezTo>
                  <a:cubicBezTo>
                    <a:pt x="7381" y="20019"/>
                    <a:pt x="6075" y="20777"/>
                    <a:pt x="4681" y="21156"/>
                  </a:cubicBezTo>
                  <a:cubicBezTo>
                    <a:pt x="3287" y="21535"/>
                    <a:pt x="1804" y="21535"/>
                    <a:pt x="975" y="21535"/>
                  </a:cubicBezTo>
                  <a:cubicBezTo>
                    <a:pt x="145" y="21535"/>
                    <a:pt x="-31" y="21535"/>
                    <a:pt x="4" y="21156"/>
                  </a:cubicBezTo>
                  <a:cubicBezTo>
                    <a:pt x="40" y="20777"/>
                    <a:pt x="287" y="20019"/>
                    <a:pt x="1063" y="19072"/>
                  </a:cubicBezTo>
                  <a:cubicBezTo>
                    <a:pt x="1840" y="18124"/>
                    <a:pt x="3145" y="16988"/>
                    <a:pt x="4345" y="15661"/>
                  </a:cubicBezTo>
                  <a:cubicBezTo>
                    <a:pt x="5545" y="14335"/>
                    <a:pt x="6640" y="12819"/>
                    <a:pt x="7910" y="11303"/>
                  </a:cubicBezTo>
                  <a:cubicBezTo>
                    <a:pt x="9181" y="9788"/>
                    <a:pt x="10628" y="8272"/>
                    <a:pt x="11951" y="7135"/>
                  </a:cubicBezTo>
                  <a:cubicBezTo>
                    <a:pt x="13275" y="5998"/>
                    <a:pt x="14475" y="5240"/>
                    <a:pt x="15622" y="4482"/>
                  </a:cubicBezTo>
                  <a:cubicBezTo>
                    <a:pt x="16769" y="3724"/>
                    <a:pt x="17863" y="2967"/>
                    <a:pt x="18551" y="2398"/>
                  </a:cubicBezTo>
                  <a:cubicBezTo>
                    <a:pt x="19240" y="1830"/>
                    <a:pt x="19522" y="1451"/>
                    <a:pt x="19787" y="1072"/>
                  </a:cubicBezTo>
                  <a:cubicBezTo>
                    <a:pt x="20051" y="693"/>
                    <a:pt x="20298" y="314"/>
                    <a:pt x="20351" y="693"/>
                  </a:cubicBezTo>
                  <a:cubicBezTo>
                    <a:pt x="20404" y="1072"/>
                    <a:pt x="20263" y="2209"/>
                    <a:pt x="20122" y="3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4319712" y="7151817"/>
              <a:ext cx="1205308" cy="88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58" fill="norm" stroke="1" extrusionOk="0">
                  <a:moveTo>
                    <a:pt x="8026" y="21558"/>
                  </a:moveTo>
                  <a:cubicBezTo>
                    <a:pt x="8821" y="21249"/>
                    <a:pt x="9615" y="20941"/>
                    <a:pt x="10466" y="20607"/>
                  </a:cubicBezTo>
                  <a:cubicBezTo>
                    <a:pt x="11318" y="20272"/>
                    <a:pt x="12225" y="19912"/>
                    <a:pt x="13171" y="19527"/>
                  </a:cubicBezTo>
                  <a:cubicBezTo>
                    <a:pt x="14117" y="19141"/>
                    <a:pt x="15100" y="18729"/>
                    <a:pt x="16103" y="18164"/>
                  </a:cubicBezTo>
                  <a:cubicBezTo>
                    <a:pt x="17105" y="17598"/>
                    <a:pt x="18127" y="16878"/>
                    <a:pt x="18864" y="16235"/>
                  </a:cubicBezTo>
                  <a:cubicBezTo>
                    <a:pt x="19602" y="15592"/>
                    <a:pt x="20056" y="15027"/>
                    <a:pt x="20396" y="14384"/>
                  </a:cubicBezTo>
                  <a:cubicBezTo>
                    <a:pt x="20737" y="13741"/>
                    <a:pt x="20964" y="13021"/>
                    <a:pt x="21153" y="12018"/>
                  </a:cubicBezTo>
                  <a:cubicBezTo>
                    <a:pt x="21342" y="11015"/>
                    <a:pt x="21493" y="9729"/>
                    <a:pt x="21531" y="8547"/>
                  </a:cubicBezTo>
                  <a:cubicBezTo>
                    <a:pt x="21569" y="7364"/>
                    <a:pt x="21493" y="6284"/>
                    <a:pt x="21266" y="5281"/>
                  </a:cubicBezTo>
                  <a:cubicBezTo>
                    <a:pt x="21039" y="4278"/>
                    <a:pt x="20661" y="3352"/>
                    <a:pt x="20245" y="2632"/>
                  </a:cubicBezTo>
                  <a:cubicBezTo>
                    <a:pt x="19829" y="1912"/>
                    <a:pt x="19375" y="1398"/>
                    <a:pt x="18751" y="1012"/>
                  </a:cubicBezTo>
                  <a:cubicBezTo>
                    <a:pt x="18127" y="627"/>
                    <a:pt x="17332" y="369"/>
                    <a:pt x="16311" y="267"/>
                  </a:cubicBezTo>
                  <a:cubicBezTo>
                    <a:pt x="15289" y="164"/>
                    <a:pt x="14041" y="215"/>
                    <a:pt x="12982" y="292"/>
                  </a:cubicBezTo>
                  <a:cubicBezTo>
                    <a:pt x="11923" y="369"/>
                    <a:pt x="11053" y="472"/>
                    <a:pt x="10258" y="601"/>
                  </a:cubicBezTo>
                  <a:cubicBezTo>
                    <a:pt x="9464" y="729"/>
                    <a:pt x="8745" y="884"/>
                    <a:pt x="8064" y="1038"/>
                  </a:cubicBezTo>
                  <a:cubicBezTo>
                    <a:pt x="7383" y="1192"/>
                    <a:pt x="6740" y="1347"/>
                    <a:pt x="6040" y="1707"/>
                  </a:cubicBezTo>
                  <a:cubicBezTo>
                    <a:pt x="5341" y="2067"/>
                    <a:pt x="4584" y="2632"/>
                    <a:pt x="3922" y="3249"/>
                  </a:cubicBezTo>
                  <a:cubicBezTo>
                    <a:pt x="3260" y="3867"/>
                    <a:pt x="2693" y="4535"/>
                    <a:pt x="2295" y="5229"/>
                  </a:cubicBezTo>
                  <a:cubicBezTo>
                    <a:pt x="1898" y="5924"/>
                    <a:pt x="1671" y="6644"/>
                    <a:pt x="1558" y="7672"/>
                  </a:cubicBezTo>
                  <a:cubicBezTo>
                    <a:pt x="1444" y="8701"/>
                    <a:pt x="1444" y="10038"/>
                    <a:pt x="1520" y="11247"/>
                  </a:cubicBezTo>
                  <a:cubicBezTo>
                    <a:pt x="1596" y="12455"/>
                    <a:pt x="1747" y="13535"/>
                    <a:pt x="1936" y="14487"/>
                  </a:cubicBezTo>
                  <a:cubicBezTo>
                    <a:pt x="2125" y="15438"/>
                    <a:pt x="2352" y="16261"/>
                    <a:pt x="2768" y="17032"/>
                  </a:cubicBezTo>
                  <a:cubicBezTo>
                    <a:pt x="3184" y="17804"/>
                    <a:pt x="3790" y="18524"/>
                    <a:pt x="4546" y="19115"/>
                  </a:cubicBezTo>
                  <a:cubicBezTo>
                    <a:pt x="5303" y="19707"/>
                    <a:pt x="6211" y="20169"/>
                    <a:pt x="7081" y="20478"/>
                  </a:cubicBezTo>
                  <a:cubicBezTo>
                    <a:pt x="7951" y="20787"/>
                    <a:pt x="8783" y="20941"/>
                    <a:pt x="9577" y="20941"/>
                  </a:cubicBezTo>
                  <a:cubicBezTo>
                    <a:pt x="10372" y="20941"/>
                    <a:pt x="11128" y="20787"/>
                    <a:pt x="12017" y="20504"/>
                  </a:cubicBezTo>
                  <a:cubicBezTo>
                    <a:pt x="12906" y="20221"/>
                    <a:pt x="13928" y="19809"/>
                    <a:pt x="14798" y="19372"/>
                  </a:cubicBezTo>
                  <a:cubicBezTo>
                    <a:pt x="15668" y="18935"/>
                    <a:pt x="16387" y="18472"/>
                    <a:pt x="17030" y="17958"/>
                  </a:cubicBezTo>
                  <a:cubicBezTo>
                    <a:pt x="17673" y="17444"/>
                    <a:pt x="18240" y="16878"/>
                    <a:pt x="18637" y="16209"/>
                  </a:cubicBezTo>
                  <a:cubicBezTo>
                    <a:pt x="19034" y="15541"/>
                    <a:pt x="19261" y="14769"/>
                    <a:pt x="19470" y="13741"/>
                  </a:cubicBezTo>
                  <a:cubicBezTo>
                    <a:pt x="19678" y="12712"/>
                    <a:pt x="19867" y="11427"/>
                    <a:pt x="19961" y="10141"/>
                  </a:cubicBezTo>
                  <a:cubicBezTo>
                    <a:pt x="20056" y="8855"/>
                    <a:pt x="20056" y="7569"/>
                    <a:pt x="19942" y="6464"/>
                  </a:cubicBezTo>
                  <a:cubicBezTo>
                    <a:pt x="19829" y="5358"/>
                    <a:pt x="19602" y="4432"/>
                    <a:pt x="19299" y="3635"/>
                  </a:cubicBezTo>
                  <a:cubicBezTo>
                    <a:pt x="18997" y="2838"/>
                    <a:pt x="18618" y="2169"/>
                    <a:pt x="18070" y="1655"/>
                  </a:cubicBezTo>
                  <a:cubicBezTo>
                    <a:pt x="17521" y="1141"/>
                    <a:pt x="16803" y="781"/>
                    <a:pt x="16065" y="549"/>
                  </a:cubicBezTo>
                  <a:cubicBezTo>
                    <a:pt x="15327" y="318"/>
                    <a:pt x="14571" y="215"/>
                    <a:pt x="13663" y="164"/>
                  </a:cubicBezTo>
                  <a:cubicBezTo>
                    <a:pt x="12755" y="112"/>
                    <a:pt x="11696" y="112"/>
                    <a:pt x="10750" y="189"/>
                  </a:cubicBezTo>
                  <a:cubicBezTo>
                    <a:pt x="9804" y="267"/>
                    <a:pt x="8972" y="421"/>
                    <a:pt x="8121" y="729"/>
                  </a:cubicBezTo>
                  <a:cubicBezTo>
                    <a:pt x="7270" y="1038"/>
                    <a:pt x="6400" y="1501"/>
                    <a:pt x="5587" y="1989"/>
                  </a:cubicBezTo>
                  <a:cubicBezTo>
                    <a:pt x="4773" y="2478"/>
                    <a:pt x="4017" y="2992"/>
                    <a:pt x="3203" y="3738"/>
                  </a:cubicBezTo>
                  <a:cubicBezTo>
                    <a:pt x="2390" y="4484"/>
                    <a:pt x="1520" y="5461"/>
                    <a:pt x="971" y="6335"/>
                  </a:cubicBezTo>
                  <a:cubicBezTo>
                    <a:pt x="423" y="7209"/>
                    <a:pt x="196" y="7981"/>
                    <a:pt x="82" y="9061"/>
                  </a:cubicBezTo>
                  <a:cubicBezTo>
                    <a:pt x="-31" y="10141"/>
                    <a:pt x="-31" y="11529"/>
                    <a:pt x="101" y="12764"/>
                  </a:cubicBezTo>
                  <a:cubicBezTo>
                    <a:pt x="234" y="13998"/>
                    <a:pt x="499" y="15078"/>
                    <a:pt x="858" y="15927"/>
                  </a:cubicBezTo>
                  <a:cubicBezTo>
                    <a:pt x="1217" y="16775"/>
                    <a:pt x="1671" y="17392"/>
                    <a:pt x="2201" y="17984"/>
                  </a:cubicBezTo>
                  <a:cubicBezTo>
                    <a:pt x="2730" y="18575"/>
                    <a:pt x="3336" y="19141"/>
                    <a:pt x="4206" y="19604"/>
                  </a:cubicBezTo>
                  <a:cubicBezTo>
                    <a:pt x="5076" y="20067"/>
                    <a:pt x="6211" y="20427"/>
                    <a:pt x="7440" y="20658"/>
                  </a:cubicBezTo>
                  <a:cubicBezTo>
                    <a:pt x="8670" y="20889"/>
                    <a:pt x="9994" y="20992"/>
                    <a:pt x="11053" y="20992"/>
                  </a:cubicBezTo>
                  <a:cubicBezTo>
                    <a:pt x="12112" y="20992"/>
                    <a:pt x="12906" y="20889"/>
                    <a:pt x="13757" y="20581"/>
                  </a:cubicBezTo>
                  <a:cubicBezTo>
                    <a:pt x="14609" y="20272"/>
                    <a:pt x="15516" y="19758"/>
                    <a:pt x="16292" y="19141"/>
                  </a:cubicBezTo>
                  <a:cubicBezTo>
                    <a:pt x="17067" y="18524"/>
                    <a:pt x="17711" y="17804"/>
                    <a:pt x="18297" y="16981"/>
                  </a:cubicBezTo>
                  <a:cubicBezTo>
                    <a:pt x="18883" y="16158"/>
                    <a:pt x="19413" y="15232"/>
                    <a:pt x="19772" y="14384"/>
                  </a:cubicBezTo>
                  <a:cubicBezTo>
                    <a:pt x="20132" y="13535"/>
                    <a:pt x="20321" y="12764"/>
                    <a:pt x="20453" y="11709"/>
                  </a:cubicBezTo>
                  <a:cubicBezTo>
                    <a:pt x="20585" y="10655"/>
                    <a:pt x="20661" y="9318"/>
                    <a:pt x="20623" y="8264"/>
                  </a:cubicBezTo>
                  <a:cubicBezTo>
                    <a:pt x="20585" y="7209"/>
                    <a:pt x="20434" y="6438"/>
                    <a:pt x="20132" y="5589"/>
                  </a:cubicBezTo>
                  <a:cubicBezTo>
                    <a:pt x="19829" y="4741"/>
                    <a:pt x="19375" y="3815"/>
                    <a:pt x="18713" y="2967"/>
                  </a:cubicBezTo>
                  <a:cubicBezTo>
                    <a:pt x="18051" y="2118"/>
                    <a:pt x="17181" y="1347"/>
                    <a:pt x="16254" y="832"/>
                  </a:cubicBezTo>
                  <a:cubicBezTo>
                    <a:pt x="15327" y="318"/>
                    <a:pt x="14344" y="61"/>
                    <a:pt x="13266" y="9"/>
                  </a:cubicBezTo>
                  <a:cubicBezTo>
                    <a:pt x="12188" y="-42"/>
                    <a:pt x="11015" y="112"/>
                    <a:pt x="9937" y="447"/>
                  </a:cubicBezTo>
                  <a:cubicBezTo>
                    <a:pt x="8859" y="781"/>
                    <a:pt x="7875" y="1295"/>
                    <a:pt x="6967" y="1938"/>
                  </a:cubicBezTo>
                  <a:cubicBezTo>
                    <a:pt x="6059" y="2581"/>
                    <a:pt x="5227" y="3352"/>
                    <a:pt x="4357" y="4149"/>
                  </a:cubicBezTo>
                  <a:cubicBezTo>
                    <a:pt x="3487" y="4947"/>
                    <a:pt x="2579" y="5769"/>
                    <a:pt x="1898" y="6721"/>
                  </a:cubicBezTo>
                  <a:cubicBezTo>
                    <a:pt x="1217" y="7672"/>
                    <a:pt x="763" y="8752"/>
                    <a:pt x="480" y="9909"/>
                  </a:cubicBezTo>
                  <a:cubicBezTo>
                    <a:pt x="196" y="11067"/>
                    <a:pt x="82" y="12301"/>
                    <a:pt x="82" y="13329"/>
                  </a:cubicBezTo>
                  <a:cubicBezTo>
                    <a:pt x="82" y="14358"/>
                    <a:pt x="196" y="15181"/>
                    <a:pt x="461" y="15901"/>
                  </a:cubicBezTo>
                  <a:cubicBezTo>
                    <a:pt x="726" y="16621"/>
                    <a:pt x="1142" y="17238"/>
                    <a:pt x="1842" y="17727"/>
                  </a:cubicBezTo>
                  <a:cubicBezTo>
                    <a:pt x="2541" y="18215"/>
                    <a:pt x="3525" y="18575"/>
                    <a:pt x="4735" y="18755"/>
                  </a:cubicBezTo>
                  <a:cubicBezTo>
                    <a:pt x="5946" y="18935"/>
                    <a:pt x="7383" y="18935"/>
                    <a:pt x="8688" y="18909"/>
                  </a:cubicBezTo>
                  <a:cubicBezTo>
                    <a:pt x="9994" y="18884"/>
                    <a:pt x="11166" y="18832"/>
                    <a:pt x="12206" y="18884"/>
                  </a:cubicBezTo>
                  <a:cubicBezTo>
                    <a:pt x="13247" y="18935"/>
                    <a:pt x="14155" y="19089"/>
                    <a:pt x="15063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5714999" y="7900311"/>
              <a:ext cx="304801" cy="7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0834" fill="norm" stroke="1" extrusionOk="0">
                  <a:moveTo>
                    <a:pt x="0" y="10843"/>
                  </a:moveTo>
                  <a:cubicBezTo>
                    <a:pt x="3795" y="8991"/>
                    <a:pt x="7589" y="7140"/>
                    <a:pt x="11311" y="5288"/>
                  </a:cubicBezTo>
                  <a:cubicBezTo>
                    <a:pt x="15032" y="3437"/>
                    <a:pt x="18681" y="1585"/>
                    <a:pt x="20141" y="660"/>
                  </a:cubicBezTo>
                  <a:cubicBezTo>
                    <a:pt x="21600" y="-266"/>
                    <a:pt x="20870" y="-266"/>
                    <a:pt x="18754" y="968"/>
                  </a:cubicBezTo>
                  <a:cubicBezTo>
                    <a:pt x="16638" y="2203"/>
                    <a:pt x="13135" y="4671"/>
                    <a:pt x="10800" y="6214"/>
                  </a:cubicBezTo>
                  <a:cubicBezTo>
                    <a:pt x="8465" y="7757"/>
                    <a:pt x="7297" y="8374"/>
                    <a:pt x="6349" y="9300"/>
                  </a:cubicBezTo>
                  <a:cubicBezTo>
                    <a:pt x="5400" y="10225"/>
                    <a:pt x="4670" y="11460"/>
                    <a:pt x="4670" y="12077"/>
                  </a:cubicBezTo>
                  <a:cubicBezTo>
                    <a:pt x="4670" y="12694"/>
                    <a:pt x="5400" y="12694"/>
                    <a:pt x="7516" y="11151"/>
                  </a:cubicBezTo>
                  <a:cubicBezTo>
                    <a:pt x="9632" y="9608"/>
                    <a:pt x="13135" y="6523"/>
                    <a:pt x="15251" y="4671"/>
                  </a:cubicBezTo>
                  <a:cubicBezTo>
                    <a:pt x="17368" y="2820"/>
                    <a:pt x="18097" y="2203"/>
                    <a:pt x="17878" y="2820"/>
                  </a:cubicBezTo>
                  <a:cubicBezTo>
                    <a:pt x="17659" y="3437"/>
                    <a:pt x="16492" y="5288"/>
                    <a:pt x="15543" y="6831"/>
                  </a:cubicBezTo>
                  <a:cubicBezTo>
                    <a:pt x="14595" y="8374"/>
                    <a:pt x="13865" y="9608"/>
                    <a:pt x="12551" y="11768"/>
                  </a:cubicBezTo>
                  <a:cubicBezTo>
                    <a:pt x="11238" y="13928"/>
                    <a:pt x="9341" y="17014"/>
                    <a:pt x="8757" y="18865"/>
                  </a:cubicBezTo>
                  <a:cubicBezTo>
                    <a:pt x="8173" y="20717"/>
                    <a:pt x="8903" y="21334"/>
                    <a:pt x="11165" y="20408"/>
                  </a:cubicBezTo>
                  <a:cubicBezTo>
                    <a:pt x="13427" y="19483"/>
                    <a:pt x="17222" y="17014"/>
                    <a:pt x="21016" y="14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0" name="Drawing"/>
          <p:cNvGrpSpPr/>
          <p:nvPr/>
        </p:nvGrpSpPr>
        <p:grpSpPr>
          <a:xfrm>
            <a:off x="633649" y="1301749"/>
            <a:ext cx="11723451" cy="8255001"/>
            <a:chOff x="0" y="-107950"/>
            <a:chExt cx="11723450" cy="8254999"/>
          </a:xfrm>
        </p:grpSpPr>
        <p:sp>
          <p:nvSpPr>
            <p:cNvPr id="2552" name="Line"/>
            <p:cNvSpPr/>
            <p:nvPr/>
          </p:nvSpPr>
          <p:spPr>
            <a:xfrm>
              <a:off x="0" y="420096"/>
              <a:ext cx="204551" cy="32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92" fill="norm" stroke="1" extrusionOk="0">
                  <a:moveTo>
                    <a:pt x="14688" y="3650"/>
                  </a:moveTo>
                  <a:cubicBezTo>
                    <a:pt x="14688" y="2962"/>
                    <a:pt x="14688" y="2274"/>
                    <a:pt x="14357" y="1655"/>
                  </a:cubicBezTo>
                  <a:cubicBezTo>
                    <a:pt x="14027" y="1036"/>
                    <a:pt x="13365" y="485"/>
                    <a:pt x="12153" y="554"/>
                  </a:cubicBezTo>
                  <a:cubicBezTo>
                    <a:pt x="10941" y="623"/>
                    <a:pt x="9178" y="1311"/>
                    <a:pt x="7084" y="3168"/>
                  </a:cubicBezTo>
                  <a:cubicBezTo>
                    <a:pt x="4990" y="5025"/>
                    <a:pt x="2565" y="8052"/>
                    <a:pt x="1243" y="10804"/>
                  </a:cubicBezTo>
                  <a:cubicBezTo>
                    <a:pt x="-80" y="13555"/>
                    <a:pt x="-300" y="16032"/>
                    <a:pt x="361" y="17820"/>
                  </a:cubicBezTo>
                  <a:cubicBezTo>
                    <a:pt x="1022" y="19609"/>
                    <a:pt x="2565" y="20710"/>
                    <a:pt x="4439" y="21122"/>
                  </a:cubicBezTo>
                  <a:cubicBezTo>
                    <a:pt x="6312" y="21535"/>
                    <a:pt x="8516" y="21260"/>
                    <a:pt x="11271" y="19540"/>
                  </a:cubicBezTo>
                  <a:cubicBezTo>
                    <a:pt x="14027" y="17820"/>
                    <a:pt x="17333" y="14656"/>
                    <a:pt x="19096" y="11492"/>
                  </a:cubicBezTo>
                  <a:cubicBezTo>
                    <a:pt x="20859" y="8327"/>
                    <a:pt x="21080" y="5163"/>
                    <a:pt x="20308" y="3099"/>
                  </a:cubicBezTo>
                  <a:cubicBezTo>
                    <a:pt x="19537" y="1036"/>
                    <a:pt x="17773" y="73"/>
                    <a:pt x="15459" y="4"/>
                  </a:cubicBezTo>
                  <a:cubicBezTo>
                    <a:pt x="13145" y="-65"/>
                    <a:pt x="10280" y="760"/>
                    <a:pt x="8406" y="2067"/>
                  </a:cubicBezTo>
                  <a:cubicBezTo>
                    <a:pt x="6533" y="3374"/>
                    <a:pt x="5651" y="5163"/>
                    <a:pt x="6643" y="7020"/>
                  </a:cubicBezTo>
                  <a:cubicBezTo>
                    <a:pt x="7635" y="8878"/>
                    <a:pt x="10500" y="10804"/>
                    <a:pt x="13255" y="12799"/>
                  </a:cubicBezTo>
                  <a:cubicBezTo>
                    <a:pt x="16010" y="14794"/>
                    <a:pt x="18655" y="16857"/>
                    <a:pt x="21300" y="18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337900" y="431800"/>
              <a:ext cx="31751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953"/>
                    <a:pt x="0" y="7906"/>
                    <a:pt x="3600" y="11506"/>
                  </a:cubicBezTo>
                  <a:cubicBezTo>
                    <a:pt x="7200" y="15106"/>
                    <a:pt x="14400" y="183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426800" y="388292"/>
              <a:ext cx="111901" cy="42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52" fill="norm" stroke="1" extrusionOk="0">
                  <a:moveTo>
                    <a:pt x="4800" y="597"/>
                  </a:moveTo>
                  <a:cubicBezTo>
                    <a:pt x="6800" y="274"/>
                    <a:pt x="8800" y="-48"/>
                    <a:pt x="10600" y="6"/>
                  </a:cubicBezTo>
                  <a:cubicBezTo>
                    <a:pt x="12400" y="59"/>
                    <a:pt x="14000" y="489"/>
                    <a:pt x="16000" y="1994"/>
                  </a:cubicBezTo>
                  <a:cubicBezTo>
                    <a:pt x="18000" y="3498"/>
                    <a:pt x="20400" y="6077"/>
                    <a:pt x="21000" y="8710"/>
                  </a:cubicBezTo>
                  <a:cubicBezTo>
                    <a:pt x="21600" y="11343"/>
                    <a:pt x="20400" y="14030"/>
                    <a:pt x="16600" y="16179"/>
                  </a:cubicBezTo>
                  <a:cubicBezTo>
                    <a:pt x="12800" y="18328"/>
                    <a:pt x="6400" y="19940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1062699" y="370023"/>
              <a:ext cx="132452" cy="52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93" fill="norm" stroke="1" extrusionOk="0">
                  <a:moveTo>
                    <a:pt x="20425" y="3559"/>
                  </a:moveTo>
                  <a:cubicBezTo>
                    <a:pt x="17340" y="3991"/>
                    <a:pt x="14254" y="4423"/>
                    <a:pt x="11340" y="4682"/>
                  </a:cubicBezTo>
                  <a:cubicBezTo>
                    <a:pt x="8425" y="4941"/>
                    <a:pt x="5683" y="5028"/>
                    <a:pt x="4654" y="4855"/>
                  </a:cubicBezTo>
                  <a:cubicBezTo>
                    <a:pt x="3625" y="4682"/>
                    <a:pt x="4311" y="4250"/>
                    <a:pt x="6540" y="3472"/>
                  </a:cubicBezTo>
                  <a:cubicBezTo>
                    <a:pt x="8768" y="2695"/>
                    <a:pt x="12540" y="1572"/>
                    <a:pt x="15111" y="880"/>
                  </a:cubicBezTo>
                  <a:cubicBezTo>
                    <a:pt x="17683" y="189"/>
                    <a:pt x="19054" y="-70"/>
                    <a:pt x="19740" y="16"/>
                  </a:cubicBezTo>
                  <a:cubicBezTo>
                    <a:pt x="20425" y="103"/>
                    <a:pt x="20425" y="535"/>
                    <a:pt x="19911" y="1874"/>
                  </a:cubicBezTo>
                  <a:cubicBezTo>
                    <a:pt x="19397" y="3213"/>
                    <a:pt x="18368" y="5460"/>
                    <a:pt x="18025" y="8008"/>
                  </a:cubicBezTo>
                  <a:cubicBezTo>
                    <a:pt x="17683" y="10557"/>
                    <a:pt x="18025" y="13408"/>
                    <a:pt x="16997" y="15612"/>
                  </a:cubicBezTo>
                  <a:cubicBezTo>
                    <a:pt x="15968" y="17815"/>
                    <a:pt x="13568" y="19370"/>
                    <a:pt x="11683" y="20277"/>
                  </a:cubicBezTo>
                  <a:cubicBezTo>
                    <a:pt x="9797" y="21184"/>
                    <a:pt x="8425" y="21444"/>
                    <a:pt x="6883" y="21487"/>
                  </a:cubicBezTo>
                  <a:cubicBezTo>
                    <a:pt x="5340" y="21530"/>
                    <a:pt x="3625" y="21357"/>
                    <a:pt x="2425" y="21012"/>
                  </a:cubicBezTo>
                  <a:cubicBezTo>
                    <a:pt x="1225" y="20666"/>
                    <a:pt x="540" y="20148"/>
                    <a:pt x="197" y="19672"/>
                  </a:cubicBezTo>
                  <a:cubicBezTo>
                    <a:pt x="-146" y="19197"/>
                    <a:pt x="-146" y="18765"/>
                    <a:pt x="1054" y="18247"/>
                  </a:cubicBezTo>
                  <a:cubicBezTo>
                    <a:pt x="2254" y="17728"/>
                    <a:pt x="4654" y="17124"/>
                    <a:pt x="8254" y="16735"/>
                  </a:cubicBezTo>
                  <a:cubicBezTo>
                    <a:pt x="11854" y="16346"/>
                    <a:pt x="16654" y="16173"/>
                    <a:pt x="21454" y="1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1836500" y="372447"/>
              <a:ext cx="190501" cy="45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7640"/>
                  </a:moveTo>
                  <a:cubicBezTo>
                    <a:pt x="2640" y="7137"/>
                    <a:pt x="5280" y="6635"/>
                    <a:pt x="7440" y="5631"/>
                  </a:cubicBezTo>
                  <a:cubicBezTo>
                    <a:pt x="9600" y="4626"/>
                    <a:pt x="11280" y="3119"/>
                    <a:pt x="12120" y="2114"/>
                  </a:cubicBezTo>
                  <a:cubicBezTo>
                    <a:pt x="12960" y="1110"/>
                    <a:pt x="12960" y="607"/>
                    <a:pt x="12360" y="306"/>
                  </a:cubicBezTo>
                  <a:cubicBezTo>
                    <a:pt x="11760" y="4"/>
                    <a:pt x="10560" y="-96"/>
                    <a:pt x="9720" y="105"/>
                  </a:cubicBezTo>
                  <a:cubicBezTo>
                    <a:pt x="8880" y="306"/>
                    <a:pt x="8400" y="808"/>
                    <a:pt x="8160" y="2767"/>
                  </a:cubicBezTo>
                  <a:cubicBezTo>
                    <a:pt x="7920" y="4726"/>
                    <a:pt x="7920" y="8142"/>
                    <a:pt x="7920" y="11106"/>
                  </a:cubicBezTo>
                  <a:cubicBezTo>
                    <a:pt x="7920" y="14070"/>
                    <a:pt x="7920" y="16581"/>
                    <a:pt x="7680" y="18088"/>
                  </a:cubicBezTo>
                  <a:cubicBezTo>
                    <a:pt x="7440" y="19595"/>
                    <a:pt x="6960" y="20097"/>
                    <a:pt x="6720" y="19997"/>
                  </a:cubicBezTo>
                  <a:cubicBezTo>
                    <a:pt x="6480" y="19897"/>
                    <a:pt x="6480" y="19193"/>
                    <a:pt x="6840" y="18339"/>
                  </a:cubicBezTo>
                  <a:cubicBezTo>
                    <a:pt x="7200" y="17485"/>
                    <a:pt x="7920" y="16481"/>
                    <a:pt x="8640" y="15777"/>
                  </a:cubicBezTo>
                  <a:cubicBezTo>
                    <a:pt x="9360" y="15074"/>
                    <a:pt x="10080" y="14672"/>
                    <a:pt x="11040" y="14421"/>
                  </a:cubicBezTo>
                  <a:cubicBezTo>
                    <a:pt x="12000" y="14170"/>
                    <a:pt x="13200" y="14070"/>
                    <a:pt x="14160" y="14271"/>
                  </a:cubicBezTo>
                  <a:cubicBezTo>
                    <a:pt x="15120" y="14471"/>
                    <a:pt x="15840" y="14974"/>
                    <a:pt x="17040" y="16230"/>
                  </a:cubicBezTo>
                  <a:cubicBezTo>
                    <a:pt x="18240" y="17485"/>
                    <a:pt x="19920" y="19495"/>
                    <a:pt x="2160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2094333" y="609600"/>
              <a:ext cx="370818" cy="16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05" fill="norm" stroke="1" extrusionOk="0">
                  <a:moveTo>
                    <a:pt x="7509" y="2492"/>
                  </a:moveTo>
                  <a:cubicBezTo>
                    <a:pt x="7018" y="1662"/>
                    <a:pt x="6527" y="831"/>
                    <a:pt x="5484" y="1662"/>
                  </a:cubicBezTo>
                  <a:cubicBezTo>
                    <a:pt x="4441" y="2492"/>
                    <a:pt x="2845" y="4985"/>
                    <a:pt x="1802" y="7754"/>
                  </a:cubicBezTo>
                  <a:cubicBezTo>
                    <a:pt x="759" y="10523"/>
                    <a:pt x="268" y="13569"/>
                    <a:pt x="84" y="15923"/>
                  </a:cubicBezTo>
                  <a:cubicBezTo>
                    <a:pt x="-100" y="18277"/>
                    <a:pt x="23" y="19938"/>
                    <a:pt x="391" y="20769"/>
                  </a:cubicBezTo>
                  <a:cubicBezTo>
                    <a:pt x="759" y="21600"/>
                    <a:pt x="1373" y="21600"/>
                    <a:pt x="2293" y="19800"/>
                  </a:cubicBezTo>
                  <a:cubicBezTo>
                    <a:pt x="3214" y="18000"/>
                    <a:pt x="4441" y="14400"/>
                    <a:pt x="5361" y="11769"/>
                  </a:cubicBezTo>
                  <a:cubicBezTo>
                    <a:pt x="6282" y="9138"/>
                    <a:pt x="6895" y="7477"/>
                    <a:pt x="7264" y="7338"/>
                  </a:cubicBezTo>
                  <a:cubicBezTo>
                    <a:pt x="7632" y="7200"/>
                    <a:pt x="7755" y="8585"/>
                    <a:pt x="7755" y="10246"/>
                  </a:cubicBezTo>
                  <a:cubicBezTo>
                    <a:pt x="7755" y="11908"/>
                    <a:pt x="7632" y="13846"/>
                    <a:pt x="7693" y="15508"/>
                  </a:cubicBezTo>
                  <a:cubicBezTo>
                    <a:pt x="7755" y="17169"/>
                    <a:pt x="8000" y="18554"/>
                    <a:pt x="8430" y="19385"/>
                  </a:cubicBezTo>
                  <a:cubicBezTo>
                    <a:pt x="8859" y="20215"/>
                    <a:pt x="9473" y="20492"/>
                    <a:pt x="10209" y="18692"/>
                  </a:cubicBezTo>
                  <a:cubicBezTo>
                    <a:pt x="10945" y="16892"/>
                    <a:pt x="11805" y="13015"/>
                    <a:pt x="12357" y="10108"/>
                  </a:cubicBezTo>
                  <a:cubicBezTo>
                    <a:pt x="12909" y="7200"/>
                    <a:pt x="13155" y="5262"/>
                    <a:pt x="13277" y="5400"/>
                  </a:cubicBezTo>
                  <a:cubicBezTo>
                    <a:pt x="13400" y="5538"/>
                    <a:pt x="13400" y="7754"/>
                    <a:pt x="13523" y="9554"/>
                  </a:cubicBezTo>
                  <a:cubicBezTo>
                    <a:pt x="13645" y="11354"/>
                    <a:pt x="13891" y="12738"/>
                    <a:pt x="14382" y="13569"/>
                  </a:cubicBezTo>
                  <a:cubicBezTo>
                    <a:pt x="14873" y="14400"/>
                    <a:pt x="15609" y="14677"/>
                    <a:pt x="16407" y="13431"/>
                  </a:cubicBezTo>
                  <a:cubicBezTo>
                    <a:pt x="17205" y="12185"/>
                    <a:pt x="18064" y="9415"/>
                    <a:pt x="18923" y="6923"/>
                  </a:cubicBezTo>
                  <a:cubicBezTo>
                    <a:pt x="19782" y="4431"/>
                    <a:pt x="20641" y="2215"/>
                    <a:pt x="215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2490550" y="585850"/>
              <a:ext cx="196851" cy="18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5020"/>
                  </a:moveTo>
                  <a:cubicBezTo>
                    <a:pt x="697" y="6013"/>
                    <a:pt x="1394" y="7006"/>
                    <a:pt x="2555" y="7130"/>
                  </a:cubicBezTo>
                  <a:cubicBezTo>
                    <a:pt x="3716" y="7254"/>
                    <a:pt x="5342" y="6509"/>
                    <a:pt x="6619" y="5765"/>
                  </a:cubicBezTo>
                  <a:cubicBezTo>
                    <a:pt x="7897" y="5020"/>
                    <a:pt x="8826" y="4275"/>
                    <a:pt x="9523" y="3282"/>
                  </a:cubicBezTo>
                  <a:cubicBezTo>
                    <a:pt x="10219" y="2289"/>
                    <a:pt x="10684" y="1047"/>
                    <a:pt x="10335" y="427"/>
                  </a:cubicBezTo>
                  <a:cubicBezTo>
                    <a:pt x="9987" y="-194"/>
                    <a:pt x="8826" y="-194"/>
                    <a:pt x="7200" y="799"/>
                  </a:cubicBezTo>
                  <a:cubicBezTo>
                    <a:pt x="5574" y="1792"/>
                    <a:pt x="3484" y="3778"/>
                    <a:pt x="2090" y="6385"/>
                  </a:cubicBezTo>
                  <a:cubicBezTo>
                    <a:pt x="697" y="8992"/>
                    <a:pt x="0" y="12220"/>
                    <a:pt x="2671" y="14827"/>
                  </a:cubicBezTo>
                  <a:cubicBezTo>
                    <a:pt x="5342" y="17434"/>
                    <a:pt x="11381" y="19420"/>
                    <a:pt x="15097" y="20413"/>
                  </a:cubicBezTo>
                  <a:cubicBezTo>
                    <a:pt x="18813" y="21406"/>
                    <a:pt x="20206" y="21406"/>
                    <a:pt x="2160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3443580" y="457200"/>
              <a:ext cx="12171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3360"/>
                    <a:pt x="6300" y="6720"/>
                    <a:pt x="2700" y="9920"/>
                  </a:cubicBezTo>
                  <a:cubicBezTo>
                    <a:pt x="-900" y="13120"/>
                    <a:pt x="-900" y="16160"/>
                    <a:pt x="2700" y="18080"/>
                  </a:cubicBezTo>
                  <a:cubicBezTo>
                    <a:pt x="6300" y="20000"/>
                    <a:pt x="13500" y="20800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3604746" y="477198"/>
              <a:ext cx="144164" cy="22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0868" fill="norm" stroke="1" extrusionOk="0">
                  <a:moveTo>
                    <a:pt x="12354" y="1694"/>
                  </a:moveTo>
                  <a:cubicBezTo>
                    <a:pt x="11442" y="902"/>
                    <a:pt x="10529" y="109"/>
                    <a:pt x="9312" y="10"/>
                  </a:cubicBezTo>
                  <a:cubicBezTo>
                    <a:pt x="8095" y="-89"/>
                    <a:pt x="6574" y="505"/>
                    <a:pt x="4749" y="2784"/>
                  </a:cubicBezTo>
                  <a:cubicBezTo>
                    <a:pt x="2923" y="5063"/>
                    <a:pt x="794" y="9027"/>
                    <a:pt x="185" y="12296"/>
                  </a:cubicBezTo>
                  <a:cubicBezTo>
                    <a:pt x="-423" y="15566"/>
                    <a:pt x="490" y="18142"/>
                    <a:pt x="2619" y="19628"/>
                  </a:cubicBezTo>
                  <a:cubicBezTo>
                    <a:pt x="4749" y="21115"/>
                    <a:pt x="8095" y="21511"/>
                    <a:pt x="11442" y="19430"/>
                  </a:cubicBezTo>
                  <a:cubicBezTo>
                    <a:pt x="14788" y="17350"/>
                    <a:pt x="18135" y="12792"/>
                    <a:pt x="19656" y="9918"/>
                  </a:cubicBezTo>
                  <a:cubicBezTo>
                    <a:pt x="21177" y="7045"/>
                    <a:pt x="20873" y="5856"/>
                    <a:pt x="19960" y="5162"/>
                  </a:cubicBezTo>
                  <a:cubicBezTo>
                    <a:pt x="19047" y="4469"/>
                    <a:pt x="17526" y="4271"/>
                    <a:pt x="16005" y="4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3892770" y="483542"/>
              <a:ext cx="137407" cy="17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014" fill="norm" stroke="1" extrusionOk="0">
                  <a:moveTo>
                    <a:pt x="16614" y="1395"/>
                  </a:moveTo>
                  <a:cubicBezTo>
                    <a:pt x="15325" y="641"/>
                    <a:pt x="14035" y="-112"/>
                    <a:pt x="11940" y="14"/>
                  </a:cubicBezTo>
                  <a:cubicBezTo>
                    <a:pt x="9844" y="139"/>
                    <a:pt x="6943" y="1144"/>
                    <a:pt x="4525" y="3655"/>
                  </a:cubicBezTo>
                  <a:cubicBezTo>
                    <a:pt x="2107" y="6167"/>
                    <a:pt x="172" y="10186"/>
                    <a:pt x="11" y="13451"/>
                  </a:cubicBezTo>
                  <a:cubicBezTo>
                    <a:pt x="-150" y="16716"/>
                    <a:pt x="1462" y="19228"/>
                    <a:pt x="4686" y="20358"/>
                  </a:cubicBezTo>
                  <a:cubicBezTo>
                    <a:pt x="7910" y="21488"/>
                    <a:pt x="12746" y="21237"/>
                    <a:pt x="16131" y="18976"/>
                  </a:cubicBezTo>
                  <a:cubicBezTo>
                    <a:pt x="19516" y="16716"/>
                    <a:pt x="21450" y="12446"/>
                    <a:pt x="20805" y="9181"/>
                  </a:cubicBezTo>
                  <a:cubicBezTo>
                    <a:pt x="20160" y="5916"/>
                    <a:pt x="16937" y="3655"/>
                    <a:pt x="13713" y="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4846400" y="368300"/>
              <a:ext cx="9808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271"/>
                    <a:pt x="17280" y="8542"/>
                    <a:pt x="19440" y="12142"/>
                  </a:cubicBezTo>
                  <a:cubicBezTo>
                    <a:pt x="21600" y="15742"/>
                    <a:pt x="17280" y="18671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4694000" y="749300"/>
              <a:ext cx="3111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21600"/>
                    <a:pt x="10286" y="21600"/>
                    <a:pt x="13886" y="18000"/>
                  </a:cubicBezTo>
                  <a:cubicBezTo>
                    <a:pt x="17486" y="14400"/>
                    <a:pt x="1954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5486531" y="336549"/>
              <a:ext cx="58370" cy="33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07" fill="norm" stroke="1" extrusionOk="0">
                  <a:moveTo>
                    <a:pt x="14330" y="0"/>
                  </a:moveTo>
                  <a:cubicBezTo>
                    <a:pt x="11244" y="3668"/>
                    <a:pt x="8159" y="7336"/>
                    <a:pt x="5459" y="10596"/>
                  </a:cubicBezTo>
                  <a:cubicBezTo>
                    <a:pt x="2759" y="13857"/>
                    <a:pt x="444" y="16709"/>
                    <a:pt x="59" y="18475"/>
                  </a:cubicBezTo>
                  <a:cubicBezTo>
                    <a:pt x="-327" y="20242"/>
                    <a:pt x="1216" y="20921"/>
                    <a:pt x="3916" y="21260"/>
                  </a:cubicBezTo>
                  <a:cubicBezTo>
                    <a:pt x="6616" y="21600"/>
                    <a:pt x="10473" y="21600"/>
                    <a:pt x="13559" y="21192"/>
                  </a:cubicBezTo>
                  <a:cubicBezTo>
                    <a:pt x="16644" y="20785"/>
                    <a:pt x="18959" y="19970"/>
                    <a:pt x="21273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5437948" y="520700"/>
              <a:ext cx="202203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3269" y="21600"/>
                  </a:moveTo>
                  <a:cubicBezTo>
                    <a:pt x="1694" y="19543"/>
                    <a:pt x="119" y="17486"/>
                    <a:pt x="6" y="15429"/>
                  </a:cubicBezTo>
                  <a:cubicBezTo>
                    <a:pt x="-106" y="13371"/>
                    <a:pt x="1244" y="11314"/>
                    <a:pt x="4844" y="9257"/>
                  </a:cubicBezTo>
                  <a:cubicBezTo>
                    <a:pt x="8444" y="7200"/>
                    <a:pt x="14294" y="5143"/>
                    <a:pt x="17444" y="3600"/>
                  </a:cubicBezTo>
                  <a:cubicBezTo>
                    <a:pt x="20594" y="2057"/>
                    <a:pt x="21044" y="1029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5623726" y="520700"/>
              <a:ext cx="107905" cy="10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177" fill="norm" stroke="1" extrusionOk="0">
                  <a:moveTo>
                    <a:pt x="10304" y="0"/>
                  </a:moveTo>
                  <a:cubicBezTo>
                    <a:pt x="6704" y="3323"/>
                    <a:pt x="3104" y="6646"/>
                    <a:pt x="1304" y="9346"/>
                  </a:cubicBezTo>
                  <a:cubicBezTo>
                    <a:pt x="-496" y="12046"/>
                    <a:pt x="-496" y="14123"/>
                    <a:pt x="1704" y="16200"/>
                  </a:cubicBezTo>
                  <a:cubicBezTo>
                    <a:pt x="3904" y="18277"/>
                    <a:pt x="8304" y="20354"/>
                    <a:pt x="11504" y="20977"/>
                  </a:cubicBezTo>
                  <a:cubicBezTo>
                    <a:pt x="14704" y="21600"/>
                    <a:pt x="16704" y="20769"/>
                    <a:pt x="18304" y="18485"/>
                  </a:cubicBezTo>
                  <a:cubicBezTo>
                    <a:pt x="19904" y="16200"/>
                    <a:pt x="21104" y="12462"/>
                    <a:pt x="19904" y="9346"/>
                  </a:cubicBezTo>
                  <a:cubicBezTo>
                    <a:pt x="18704" y="6231"/>
                    <a:pt x="15104" y="3738"/>
                    <a:pt x="11504" y="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5790434" y="495300"/>
              <a:ext cx="91537" cy="13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298" fill="norm" stroke="1" extrusionOk="0">
                  <a:moveTo>
                    <a:pt x="21109" y="0"/>
                  </a:moveTo>
                  <a:cubicBezTo>
                    <a:pt x="15709" y="0"/>
                    <a:pt x="10309" y="0"/>
                    <a:pt x="6382" y="498"/>
                  </a:cubicBezTo>
                  <a:cubicBezTo>
                    <a:pt x="2455" y="997"/>
                    <a:pt x="0" y="1994"/>
                    <a:pt x="0" y="3157"/>
                  </a:cubicBezTo>
                  <a:cubicBezTo>
                    <a:pt x="0" y="4320"/>
                    <a:pt x="2455" y="5649"/>
                    <a:pt x="6136" y="7311"/>
                  </a:cubicBezTo>
                  <a:cubicBezTo>
                    <a:pt x="9818" y="8972"/>
                    <a:pt x="14727" y="10966"/>
                    <a:pt x="17673" y="12794"/>
                  </a:cubicBezTo>
                  <a:cubicBezTo>
                    <a:pt x="20618" y="14622"/>
                    <a:pt x="21600" y="16283"/>
                    <a:pt x="21109" y="17612"/>
                  </a:cubicBezTo>
                  <a:cubicBezTo>
                    <a:pt x="20618" y="18942"/>
                    <a:pt x="18655" y="19938"/>
                    <a:pt x="16445" y="20603"/>
                  </a:cubicBezTo>
                  <a:cubicBezTo>
                    <a:pt x="14236" y="21268"/>
                    <a:pt x="11782" y="21600"/>
                    <a:pt x="11045" y="20935"/>
                  </a:cubicBezTo>
                  <a:cubicBezTo>
                    <a:pt x="10309" y="20271"/>
                    <a:pt x="11291" y="18609"/>
                    <a:pt x="13009" y="17114"/>
                  </a:cubicBezTo>
                  <a:cubicBezTo>
                    <a:pt x="14727" y="15618"/>
                    <a:pt x="17182" y="14289"/>
                    <a:pt x="19636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5944950" y="472016"/>
              <a:ext cx="52314" cy="17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356" fill="norm" stroke="1" extrusionOk="0">
                  <a:moveTo>
                    <a:pt x="9969" y="4320"/>
                  </a:moveTo>
                  <a:cubicBezTo>
                    <a:pt x="13292" y="3558"/>
                    <a:pt x="16615" y="2795"/>
                    <a:pt x="17031" y="1906"/>
                  </a:cubicBezTo>
                  <a:cubicBezTo>
                    <a:pt x="17446" y="1016"/>
                    <a:pt x="14954" y="0"/>
                    <a:pt x="11631" y="0"/>
                  </a:cubicBezTo>
                  <a:cubicBezTo>
                    <a:pt x="8308" y="0"/>
                    <a:pt x="4154" y="1016"/>
                    <a:pt x="2077" y="2160"/>
                  </a:cubicBezTo>
                  <a:cubicBezTo>
                    <a:pt x="0" y="3304"/>
                    <a:pt x="0" y="4574"/>
                    <a:pt x="3323" y="7115"/>
                  </a:cubicBezTo>
                  <a:cubicBezTo>
                    <a:pt x="6646" y="9656"/>
                    <a:pt x="13292" y="13468"/>
                    <a:pt x="17031" y="16009"/>
                  </a:cubicBezTo>
                  <a:cubicBezTo>
                    <a:pt x="20769" y="18551"/>
                    <a:pt x="21600" y="19821"/>
                    <a:pt x="19108" y="20584"/>
                  </a:cubicBezTo>
                  <a:cubicBezTo>
                    <a:pt x="16615" y="21346"/>
                    <a:pt x="10800" y="21600"/>
                    <a:pt x="7062" y="21092"/>
                  </a:cubicBezTo>
                  <a:cubicBezTo>
                    <a:pt x="3323" y="20584"/>
                    <a:pt x="1662" y="19313"/>
                    <a:pt x="0" y="18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6052900" y="445822"/>
              <a:ext cx="227276" cy="220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71" fill="norm" stroke="1" extrusionOk="0">
                  <a:moveTo>
                    <a:pt x="0" y="9128"/>
                  </a:moveTo>
                  <a:cubicBezTo>
                    <a:pt x="2000" y="8717"/>
                    <a:pt x="4000" y="8305"/>
                    <a:pt x="5700" y="7688"/>
                  </a:cubicBezTo>
                  <a:cubicBezTo>
                    <a:pt x="7400" y="7071"/>
                    <a:pt x="8800" y="6248"/>
                    <a:pt x="9600" y="5322"/>
                  </a:cubicBezTo>
                  <a:cubicBezTo>
                    <a:pt x="10400" y="4397"/>
                    <a:pt x="10600" y="3368"/>
                    <a:pt x="10200" y="2751"/>
                  </a:cubicBezTo>
                  <a:cubicBezTo>
                    <a:pt x="9800" y="2134"/>
                    <a:pt x="8800" y="1928"/>
                    <a:pt x="7400" y="2648"/>
                  </a:cubicBezTo>
                  <a:cubicBezTo>
                    <a:pt x="6000" y="3368"/>
                    <a:pt x="4200" y="5014"/>
                    <a:pt x="3100" y="7174"/>
                  </a:cubicBezTo>
                  <a:cubicBezTo>
                    <a:pt x="2000" y="9334"/>
                    <a:pt x="1600" y="12008"/>
                    <a:pt x="1900" y="13551"/>
                  </a:cubicBezTo>
                  <a:cubicBezTo>
                    <a:pt x="2200" y="15094"/>
                    <a:pt x="3200" y="15505"/>
                    <a:pt x="5600" y="14991"/>
                  </a:cubicBezTo>
                  <a:cubicBezTo>
                    <a:pt x="8000" y="14477"/>
                    <a:pt x="11800" y="13037"/>
                    <a:pt x="14400" y="11391"/>
                  </a:cubicBezTo>
                  <a:cubicBezTo>
                    <a:pt x="17000" y="9745"/>
                    <a:pt x="18400" y="7894"/>
                    <a:pt x="19400" y="6454"/>
                  </a:cubicBezTo>
                  <a:cubicBezTo>
                    <a:pt x="20400" y="5014"/>
                    <a:pt x="21000" y="3985"/>
                    <a:pt x="21100" y="2957"/>
                  </a:cubicBezTo>
                  <a:cubicBezTo>
                    <a:pt x="21200" y="1928"/>
                    <a:pt x="20800" y="900"/>
                    <a:pt x="20100" y="385"/>
                  </a:cubicBezTo>
                  <a:cubicBezTo>
                    <a:pt x="19400" y="-129"/>
                    <a:pt x="18400" y="-129"/>
                    <a:pt x="17700" y="385"/>
                  </a:cubicBezTo>
                  <a:cubicBezTo>
                    <a:pt x="17000" y="900"/>
                    <a:pt x="16600" y="1928"/>
                    <a:pt x="17000" y="4088"/>
                  </a:cubicBezTo>
                  <a:cubicBezTo>
                    <a:pt x="17400" y="6248"/>
                    <a:pt x="18600" y="9540"/>
                    <a:pt x="19500" y="12008"/>
                  </a:cubicBezTo>
                  <a:cubicBezTo>
                    <a:pt x="20400" y="14477"/>
                    <a:pt x="21000" y="16122"/>
                    <a:pt x="21300" y="17460"/>
                  </a:cubicBezTo>
                  <a:cubicBezTo>
                    <a:pt x="21600" y="18797"/>
                    <a:pt x="21600" y="19825"/>
                    <a:pt x="20600" y="20442"/>
                  </a:cubicBezTo>
                  <a:cubicBezTo>
                    <a:pt x="19600" y="21060"/>
                    <a:pt x="17600" y="21265"/>
                    <a:pt x="15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7021894" y="200771"/>
              <a:ext cx="459758" cy="60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64" fill="norm" stroke="1" extrusionOk="0">
                  <a:moveTo>
                    <a:pt x="6628" y="8353"/>
                  </a:moveTo>
                  <a:cubicBezTo>
                    <a:pt x="6234" y="7980"/>
                    <a:pt x="5839" y="7608"/>
                    <a:pt x="5100" y="7533"/>
                  </a:cubicBezTo>
                  <a:cubicBezTo>
                    <a:pt x="4360" y="7459"/>
                    <a:pt x="3275" y="7682"/>
                    <a:pt x="2289" y="8464"/>
                  </a:cubicBezTo>
                  <a:cubicBezTo>
                    <a:pt x="1302" y="9246"/>
                    <a:pt x="415" y="10587"/>
                    <a:pt x="119" y="11593"/>
                  </a:cubicBezTo>
                  <a:cubicBezTo>
                    <a:pt x="-177" y="12598"/>
                    <a:pt x="119" y="13268"/>
                    <a:pt x="563" y="13641"/>
                  </a:cubicBezTo>
                  <a:cubicBezTo>
                    <a:pt x="1007" y="14013"/>
                    <a:pt x="1598" y="14088"/>
                    <a:pt x="2289" y="13864"/>
                  </a:cubicBezTo>
                  <a:cubicBezTo>
                    <a:pt x="2979" y="13641"/>
                    <a:pt x="3768" y="13119"/>
                    <a:pt x="4311" y="12412"/>
                  </a:cubicBezTo>
                  <a:cubicBezTo>
                    <a:pt x="4853" y="11704"/>
                    <a:pt x="5149" y="10810"/>
                    <a:pt x="6135" y="9544"/>
                  </a:cubicBezTo>
                  <a:cubicBezTo>
                    <a:pt x="7122" y="8278"/>
                    <a:pt x="8798" y="6639"/>
                    <a:pt x="10327" y="5075"/>
                  </a:cubicBezTo>
                  <a:cubicBezTo>
                    <a:pt x="11856" y="3511"/>
                    <a:pt x="13237" y="2022"/>
                    <a:pt x="14124" y="1128"/>
                  </a:cubicBezTo>
                  <a:cubicBezTo>
                    <a:pt x="15012" y="234"/>
                    <a:pt x="15407" y="-64"/>
                    <a:pt x="15505" y="10"/>
                  </a:cubicBezTo>
                  <a:cubicBezTo>
                    <a:pt x="15604" y="85"/>
                    <a:pt x="15407" y="532"/>
                    <a:pt x="14618" y="1835"/>
                  </a:cubicBezTo>
                  <a:cubicBezTo>
                    <a:pt x="13828" y="3139"/>
                    <a:pt x="12448" y="5299"/>
                    <a:pt x="11363" y="7496"/>
                  </a:cubicBezTo>
                  <a:cubicBezTo>
                    <a:pt x="10278" y="9693"/>
                    <a:pt x="9489" y="11928"/>
                    <a:pt x="8946" y="14088"/>
                  </a:cubicBezTo>
                  <a:cubicBezTo>
                    <a:pt x="8404" y="16248"/>
                    <a:pt x="8108" y="18333"/>
                    <a:pt x="8059" y="19562"/>
                  </a:cubicBezTo>
                  <a:cubicBezTo>
                    <a:pt x="8009" y="20791"/>
                    <a:pt x="8207" y="21164"/>
                    <a:pt x="8552" y="21350"/>
                  </a:cubicBezTo>
                  <a:cubicBezTo>
                    <a:pt x="8897" y="21536"/>
                    <a:pt x="9390" y="21536"/>
                    <a:pt x="10031" y="21015"/>
                  </a:cubicBezTo>
                  <a:cubicBezTo>
                    <a:pt x="10672" y="20493"/>
                    <a:pt x="11461" y="19450"/>
                    <a:pt x="11955" y="18370"/>
                  </a:cubicBezTo>
                  <a:cubicBezTo>
                    <a:pt x="12448" y="17290"/>
                    <a:pt x="12645" y="16173"/>
                    <a:pt x="12645" y="15354"/>
                  </a:cubicBezTo>
                  <a:cubicBezTo>
                    <a:pt x="12645" y="14535"/>
                    <a:pt x="12448" y="14013"/>
                    <a:pt x="12744" y="13715"/>
                  </a:cubicBezTo>
                  <a:cubicBezTo>
                    <a:pt x="13039" y="13417"/>
                    <a:pt x="13828" y="13343"/>
                    <a:pt x="15357" y="13082"/>
                  </a:cubicBezTo>
                  <a:cubicBezTo>
                    <a:pt x="16886" y="12822"/>
                    <a:pt x="19155" y="12375"/>
                    <a:pt x="21423" y="11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8030836" y="368214"/>
              <a:ext cx="295365" cy="18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24" fill="norm" stroke="1" extrusionOk="0">
                  <a:moveTo>
                    <a:pt x="9495" y="5106"/>
                  </a:moveTo>
                  <a:cubicBezTo>
                    <a:pt x="9340" y="3893"/>
                    <a:pt x="9186" y="2679"/>
                    <a:pt x="8338" y="1587"/>
                  </a:cubicBezTo>
                  <a:cubicBezTo>
                    <a:pt x="7489" y="495"/>
                    <a:pt x="5946" y="-476"/>
                    <a:pt x="4635" y="252"/>
                  </a:cubicBezTo>
                  <a:cubicBezTo>
                    <a:pt x="3323" y="980"/>
                    <a:pt x="2243" y="3407"/>
                    <a:pt x="1395" y="6077"/>
                  </a:cubicBezTo>
                  <a:cubicBezTo>
                    <a:pt x="546" y="8746"/>
                    <a:pt x="-71" y="11659"/>
                    <a:pt x="6" y="14086"/>
                  </a:cubicBezTo>
                  <a:cubicBezTo>
                    <a:pt x="83" y="16513"/>
                    <a:pt x="855" y="18454"/>
                    <a:pt x="1626" y="19304"/>
                  </a:cubicBezTo>
                  <a:cubicBezTo>
                    <a:pt x="2398" y="20153"/>
                    <a:pt x="3169" y="19911"/>
                    <a:pt x="4018" y="18333"/>
                  </a:cubicBezTo>
                  <a:cubicBezTo>
                    <a:pt x="4866" y="16755"/>
                    <a:pt x="5792" y="13843"/>
                    <a:pt x="6409" y="11537"/>
                  </a:cubicBezTo>
                  <a:cubicBezTo>
                    <a:pt x="7026" y="9232"/>
                    <a:pt x="7335" y="7533"/>
                    <a:pt x="7412" y="7533"/>
                  </a:cubicBezTo>
                  <a:cubicBezTo>
                    <a:pt x="7489" y="7533"/>
                    <a:pt x="7335" y="9232"/>
                    <a:pt x="7566" y="10445"/>
                  </a:cubicBezTo>
                  <a:cubicBezTo>
                    <a:pt x="7798" y="11659"/>
                    <a:pt x="8415" y="12387"/>
                    <a:pt x="9109" y="12630"/>
                  </a:cubicBezTo>
                  <a:cubicBezTo>
                    <a:pt x="9803" y="12872"/>
                    <a:pt x="10575" y="12630"/>
                    <a:pt x="11269" y="12144"/>
                  </a:cubicBezTo>
                  <a:cubicBezTo>
                    <a:pt x="11963" y="11659"/>
                    <a:pt x="12580" y="10931"/>
                    <a:pt x="13198" y="9596"/>
                  </a:cubicBezTo>
                  <a:cubicBezTo>
                    <a:pt x="13815" y="8261"/>
                    <a:pt x="14432" y="6320"/>
                    <a:pt x="14509" y="5955"/>
                  </a:cubicBezTo>
                  <a:cubicBezTo>
                    <a:pt x="14586" y="5591"/>
                    <a:pt x="14123" y="6805"/>
                    <a:pt x="13738" y="8261"/>
                  </a:cubicBezTo>
                  <a:cubicBezTo>
                    <a:pt x="13352" y="9717"/>
                    <a:pt x="13043" y="11416"/>
                    <a:pt x="12812" y="12872"/>
                  </a:cubicBezTo>
                  <a:cubicBezTo>
                    <a:pt x="12580" y="14328"/>
                    <a:pt x="12426" y="15542"/>
                    <a:pt x="12580" y="15542"/>
                  </a:cubicBezTo>
                  <a:cubicBezTo>
                    <a:pt x="12735" y="15542"/>
                    <a:pt x="13198" y="14328"/>
                    <a:pt x="14123" y="11659"/>
                  </a:cubicBezTo>
                  <a:cubicBezTo>
                    <a:pt x="15049" y="8989"/>
                    <a:pt x="16438" y="4863"/>
                    <a:pt x="17518" y="2558"/>
                  </a:cubicBezTo>
                  <a:cubicBezTo>
                    <a:pt x="18598" y="252"/>
                    <a:pt x="19369" y="-233"/>
                    <a:pt x="19832" y="131"/>
                  </a:cubicBezTo>
                  <a:cubicBezTo>
                    <a:pt x="20295" y="495"/>
                    <a:pt x="20449" y="1708"/>
                    <a:pt x="20680" y="5349"/>
                  </a:cubicBezTo>
                  <a:cubicBezTo>
                    <a:pt x="20912" y="8989"/>
                    <a:pt x="21220" y="15057"/>
                    <a:pt x="21529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8854259" y="355600"/>
              <a:ext cx="145042" cy="15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187" fill="norm" stroke="1" extrusionOk="0">
                  <a:moveTo>
                    <a:pt x="4547" y="0"/>
                  </a:moveTo>
                  <a:cubicBezTo>
                    <a:pt x="2981" y="4769"/>
                    <a:pt x="1416" y="9538"/>
                    <a:pt x="634" y="12764"/>
                  </a:cubicBezTo>
                  <a:cubicBezTo>
                    <a:pt x="-149" y="15990"/>
                    <a:pt x="-149" y="17673"/>
                    <a:pt x="321" y="19075"/>
                  </a:cubicBezTo>
                  <a:cubicBezTo>
                    <a:pt x="790" y="20478"/>
                    <a:pt x="1729" y="21600"/>
                    <a:pt x="4077" y="21039"/>
                  </a:cubicBezTo>
                  <a:cubicBezTo>
                    <a:pt x="6425" y="20478"/>
                    <a:pt x="10181" y="18234"/>
                    <a:pt x="12216" y="16270"/>
                  </a:cubicBezTo>
                  <a:cubicBezTo>
                    <a:pt x="14251" y="14306"/>
                    <a:pt x="14564" y="12623"/>
                    <a:pt x="14877" y="10800"/>
                  </a:cubicBezTo>
                  <a:cubicBezTo>
                    <a:pt x="15190" y="8977"/>
                    <a:pt x="15503" y="7013"/>
                    <a:pt x="15660" y="6732"/>
                  </a:cubicBezTo>
                  <a:cubicBezTo>
                    <a:pt x="15816" y="6452"/>
                    <a:pt x="15816" y="7855"/>
                    <a:pt x="15816" y="9257"/>
                  </a:cubicBezTo>
                  <a:cubicBezTo>
                    <a:pt x="15816" y="10660"/>
                    <a:pt x="15816" y="12062"/>
                    <a:pt x="16755" y="13886"/>
                  </a:cubicBezTo>
                  <a:cubicBezTo>
                    <a:pt x="17694" y="15709"/>
                    <a:pt x="19573" y="17953"/>
                    <a:pt x="21451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9046650" y="382723"/>
              <a:ext cx="105051" cy="13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21" fill="norm" stroke="1" extrusionOk="0">
                  <a:moveTo>
                    <a:pt x="3296" y="5892"/>
                  </a:moveTo>
                  <a:cubicBezTo>
                    <a:pt x="2432" y="9321"/>
                    <a:pt x="1568" y="12750"/>
                    <a:pt x="920" y="15321"/>
                  </a:cubicBezTo>
                  <a:cubicBezTo>
                    <a:pt x="272" y="17892"/>
                    <a:pt x="-160" y="19607"/>
                    <a:pt x="56" y="19435"/>
                  </a:cubicBezTo>
                  <a:cubicBezTo>
                    <a:pt x="272" y="19264"/>
                    <a:pt x="1136" y="17207"/>
                    <a:pt x="3512" y="13950"/>
                  </a:cubicBezTo>
                  <a:cubicBezTo>
                    <a:pt x="5888" y="10692"/>
                    <a:pt x="9776" y="6235"/>
                    <a:pt x="12800" y="3492"/>
                  </a:cubicBezTo>
                  <a:cubicBezTo>
                    <a:pt x="15824" y="750"/>
                    <a:pt x="17984" y="-279"/>
                    <a:pt x="19280" y="64"/>
                  </a:cubicBezTo>
                  <a:cubicBezTo>
                    <a:pt x="20576" y="407"/>
                    <a:pt x="21008" y="2121"/>
                    <a:pt x="21224" y="5892"/>
                  </a:cubicBezTo>
                  <a:cubicBezTo>
                    <a:pt x="21440" y="9664"/>
                    <a:pt x="21440" y="15492"/>
                    <a:pt x="21440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9240600" y="177800"/>
              <a:ext cx="109148" cy="34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438" fill="norm" stroke="1" extrusionOk="0">
                  <a:moveTo>
                    <a:pt x="11004" y="0"/>
                  </a:moveTo>
                  <a:cubicBezTo>
                    <a:pt x="9781" y="3643"/>
                    <a:pt x="8558" y="7287"/>
                    <a:pt x="7132" y="10670"/>
                  </a:cubicBezTo>
                  <a:cubicBezTo>
                    <a:pt x="5706" y="14053"/>
                    <a:pt x="4075" y="17176"/>
                    <a:pt x="3057" y="19063"/>
                  </a:cubicBezTo>
                  <a:cubicBezTo>
                    <a:pt x="2038" y="20949"/>
                    <a:pt x="1630" y="21600"/>
                    <a:pt x="1630" y="21405"/>
                  </a:cubicBezTo>
                  <a:cubicBezTo>
                    <a:pt x="1630" y="21210"/>
                    <a:pt x="2038" y="20169"/>
                    <a:pt x="3464" y="18802"/>
                  </a:cubicBezTo>
                  <a:cubicBezTo>
                    <a:pt x="4891" y="17436"/>
                    <a:pt x="7336" y="15745"/>
                    <a:pt x="9577" y="14769"/>
                  </a:cubicBezTo>
                  <a:cubicBezTo>
                    <a:pt x="11819" y="13793"/>
                    <a:pt x="13857" y="13533"/>
                    <a:pt x="15691" y="13663"/>
                  </a:cubicBezTo>
                  <a:cubicBezTo>
                    <a:pt x="17525" y="13793"/>
                    <a:pt x="19155" y="14313"/>
                    <a:pt x="20174" y="15224"/>
                  </a:cubicBezTo>
                  <a:cubicBezTo>
                    <a:pt x="21192" y="16135"/>
                    <a:pt x="21600" y="17436"/>
                    <a:pt x="19562" y="18477"/>
                  </a:cubicBezTo>
                  <a:cubicBezTo>
                    <a:pt x="17525" y="19518"/>
                    <a:pt x="13042" y="20299"/>
                    <a:pt x="9374" y="20624"/>
                  </a:cubicBezTo>
                  <a:cubicBezTo>
                    <a:pt x="5706" y="20949"/>
                    <a:pt x="2853" y="20819"/>
                    <a:pt x="1426" y="20299"/>
                  </a:cubicBezTo>
                  <a:cubicBezTo>
                    <a:pt x="0" y="19778"/>
                    <a:pt x="0" y="18867"/>
                    <a:pt x="0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9443800" y="393700"/>
              <a:ext cx="190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9462850" y="315054"/>
              <a:ext cx="44451" cy="9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21212"/>
                  </a:moveTo>
                  <a:cubicBezTo>
                    <a:pt x="1029" y="16157"/>
                    <a:pt x="2057" y="11101"/>
                    <a:pt x="2571" y="7195"/>
                  </a:cubicBezTo>
                  <a:cubicBezTo>
                    <a:pt x="3086" y="3289"/>
                    <a:pt x="3086" y="531"/>
                    <a:pt x="6171" y="72"/>
                  </a:cubicBezTo>
                  <a:cubicBezTo>
                    <a:pt x="9257" y="-388"/>
                    <a:pt x="15429" y="1450"/>
                    <a:pt x="21600" y="3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9490138" y="387350"/>
              <a:ext cx="182263" cy="11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05" fill="norm" stroke="1" extrusionOk="0">
                  <a:moveTo>
                    <a:pt x="11696" y="0"/>
                  </a:moveTo>
                  <a:cubicBezTo>
                    <a:pt x="10455" y="0"/>
                    <a:pt x="9213" y="0"/>
                    <a:pt x="7227" y="2653"/>
                  </a:cubicBezTo>
                  <a:cubicBezTo>
                    <a:pt x="5241" y="5305"/>
                    <a:pt x="2510" y="10611"/>
                    <a:pt x="1145" y="14211"/>
                  </a:cubicBezTo>
                  <a:cubicBezTo>
                    <a:pt x="-221" y="17811"/>
                    <a:pt x="-221" y="19705"/>
                    <a:pt x="400" y="20653"/>
                  </a:cubicBezTo>
                  <a:cubicBezTo>
                    <a:pt x="1020" y="21600"/>
                    <a:pt x="2262" y="21600"/>
                    <a:pt x="4000" y="20084"/>
                  </a:cubicBezTo>
                  <a:cubicBezTo>
                    <a:pt x="5738" y="18568"/>
                    <a:pt x="7972" y="15537"/>
                    <a:pt x="9710" y="12884"/>
                  </a:cubicBezTo>
                  <a:cubicBezTo>
                    <a:pt x="11448" y="10232"/>
                    <a:pt x="12689" y="7958"/>
                    <a:pt x="13310" y="7768"/>
                  </a:cubicBezTo>
                  <a:cubicBezTo>
                    <a:pt x="13931" y="7579"/>
                    <a:pt x="13931" y="9474"/>
                    <a:pt x="14427" y="10989"/>
                  </a:cubicBezTo>
                  <a:cubicBezTo>
                    <a:pt x="14924" y="12505"/>
                    <a:pt x="15917" y="13642"/>
                    <a:pt x="17158" y="14211"/>
                  </a:cubicBezTo>
                  <a:cubicBezTo>
                    <a:pt x="18400" y="14779"/>
                    <a:pt x="19889" y="14779"/>
                    <a:pt x="21379" y="14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9721483" y="346805"/>
              <a:ext cx="43245" cy="16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9" h="21155" fill="norm" stroke="1" extrusionOk="0">
                  <a:moveTo>
                    <a:pt x="15524" y="304"/>
                  </a:moveTo>
                  <a:cubicBezTo>
                    <a:pt x="10615" y="40"/>
                    <a:pt x="5706" y="-223"/>
                    <a:pt x="2760" y="304"/>
                  </a:cubicBezTo>
                  <a:cubicBezTo>
                    <a:pt x="-185" y="831"/>
                    <a:pt x="-1167" y="2148"/>
                    <a:pt x="1778" y="4387"/>
                  </a:cubicBezTo>
                  <a:cubicBezTo>
                    <a:pt x="4724" y="6626"/>
                    <a:pt x="11597" y="9787"/>
                    <a:pt x="15524" y="12157"/>
                  </a:cubicBezTo>
                  <a:cubicBezTo>
                    <a:pt x="19451" y="14528"/>
                    <a:pt x="20433" y="16109"/>
                    <a:pt x="19942" y="17557"/>
                  </a:cubicBezTo>
                  <a:cubicBezTo>
                    <a:pt x="19451" y="19006"/>
                    <a:pt x="17488" y="20323"/>
                    <a:pt x="14051" y="20850"/>
                  </a:cubicBezTo>
                  <a:cubicBezTo>
                    <a:pt x="10615" y="21377"/>
                    <a:pt x="5706" y="21114"/>
                    <a:pt x="797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9837500" y="140696"/>
              <a:ext cx="340784" cy="34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6928"/>
                  </a:moveTo>
                  <a:cubicBezTo>
                    <a:pt x="1342" y="16401"/>
                    <a:pt x="2683" y="15875"/>
                    <a:pt x="3689" y="15216"/>
                  </a:cubicBezTo>
                  <a:cubicBezTo>
                    <a:pt x="4696" y="14558"/>
                    <a:pt x="5366" y="13767"/>
                    <a:pt x="5366" y="13306"/>
                  </a:cubicBezTo>
                  <a:cubicBezTo>
                    <a:pt x="5366" y="12845"/>
                    <a:pt x="4696" y="12714"/>
                    <a:pt x="3958" y="12977"/>
                  </a:cubicBezTo>
                  <a:cubicBezTo>
                    <a:pt x="3220" y="13240"/>
                    <a:pt x="2415" y="13899"/>
                    <a:pt x="1811" y="14953"/>
                  </a:cubicBezTo>
                  <a:cubicBezTo>
                    <a:pt x="1207" y="16006"/>
                    <a:pt x="805" y="17455"/>
                    <a:pt x="1476" y="18377"/>
                  </a:cubicBezTo>
                  <a:cubicBezTo>
                    <a:pt x="2147" y="19299"/>
                    <a:pt x="3891" y="19694"/>
                    <a:pt x="5970" y="19562"/>
                  </a:cubicBezTo>
                  <a:cubicBezTo>
                    <a:pt x="8050" y="19431"/>
                    <a:pt x="10465" y="18772"/>
                    <a:pt x="11940" y="18179"/>
                  </a:cubicBezTo>
                  <a:cubicBezTo>
                    <a:pt x="13416" y="17587"/>
                    <a:pt x="13953" y="17060"/>
                    <a:pt x="14422" y="16533"/>
                  </a:cubicBezTo>
                  <a:cubicBezTo>
                    <a:pt x="14892" y="16006"/>
                    <a:pt x="15294" y="15479"/>
                    <a:pt x="15093" y="15216"/>
                  </a:cubicBezTo>
                  <a:cubicBezTo>
                    <a:pt x="14892" y="14953"/>
                    <a:pt x="14087" y="14953"/>
                    <a:pt x="12947" y="15611"/>
                  </a:cubicBezTo>
                  <a:cubicBezTo>
                    <a:pt x="11806" y="16270"/>
                    <a:pt x="10330" y="17587"/>
                    <a:pt x="9593" y="18640"/>
                  </a:cubicBezTo>
                  <a:cubicBezTo>
                    <a:pt x="8855" y="19694"/>
                    <a:pt x="8855" y="20484"/>
                    <a:pt x="9190" y="20945"/>
                  </a:cubicBezTo>
                  <a:cubicBezTo>
                    <a:pt x="9525" y="21406"/>
                    <a:pt x="10196" y="21538"/>
                    <a:pt x="11202" y="21011"/>
                  </a:cubicBezTo>
                  <a:cubicBezTo>
                    <a:pt x="12209" y="20484"/>
                    <a:pt x="13550" y="19299"/>
                    <a:pt x="15093" y="16336"/>
                  </a:cubicBezTo>
                  <a:cubicBezTo>
                    <a:pt x="16636" y="13372"/>
                    <a:pt x="18380" y="8631"/>
                    <a:pt x="19453" y="5865"/>
                  </a:cubicBezTo>
                  <a:cubicBezTo>
                    <a:pt x="20527" y="3099"/>
                    <a:pt x="20929" y="2309"/>
                    <a:pt x="21198" y="1518"/>
                  </a:cubicBezTo>
                  <a:cubicBezTo>
                    <a:pt x="21466" y="728"/>
                    <a:pt x="21600" y="-62"/>
                    <a:pt x="21600" y="4"/>
                  </a:cubicBezTo>
                  <a:cubicBezTo>
                    <a:pt x="21600" y="70"/>
                    <a:pt x="21466" y="992"/>
                    <a:pt x="20862" y="3560"/>
                  </a:cubicBezTo>
                  <a:cubicBezTo>
                    <a:pt x="20258" y="6128"/>
                    <a:pt x="19185" y="10343"/>
                    <a:pt x="18648" y="13504"/>
                  </a:cubicBezTo>
                  <a:cubicBezTo>
                    <a:pt x="18112" y="16665"/>
                    <a:pt x="18112" y="18772"/>
                    <a:pt x="18112" y="20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10701304" y="292200"/>
              <a:ext cx="190297" cy="17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012" fill="norm" stroke="1" extrusionOk="0">
                  <a:moveTo>
                    <a:pt x="14065" y="3038"/>
                  </a:moveTo>
                  <a:cubicBezTo>
                    <a:pt x="13360" y="1767"/>
                    <a:pt x="12656" y="496"/>
                    <a:pt x="11717" y="115"/>
                  </a:cubicBezTo>
                  <a:cubicBezTo>
                    <a:pt x="10778" y="-266"/>
                    <a:pt x="9604" y="242"/>
                    <a:pt x="7608" y="2529"/>
                  </a:cubicBezTo>
                  <a:cubicBezTo>
                    <a:pt x="5612" y="4816"/>
                    <a:pt x="2795" y="8882"/>
                    <a:pt x="1269" y="11805"/>
                  </a:cubicBezTo>
                  <a:cubicBezTo>
                    <a:pt x="-257" y="14727"/>
                    <a:pt x="-492" y="16506"/>
                    <a:pt x="1034" y="18158"/>
                  </a:cubicBezTo>
                  <a:cubicBezTo>
                    <a:pt x="2560" y="19809"/>
                    <a:pt x="5847" y="21334"/>
                    <a:pt x="9486" y="20953"/>
                  </a:cubicBezTo>
                  <a:cubicBezTo>
                    <a:pt x="13125" y="20572"/>
                    <a:pt x="17117" y="18285"/>
                    <a:pt x="21108" y="15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0901841" y="330200"/>
              <a:ext cx="126375" cy="129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82" fill="norm" stroke="1" extrusionOk="0">
                  <a:moveTo>
                    <a:pt x="14221" y="0"/>
                  </a:moveTo>
                  <a:cubicBezTo>
                    <a:pt x="10680" y="348"/>
                    <a:pt x="7139" y="697"/>
                    <a:pt x="4660" y="3310"/>
                  </a:cubicBezTo>
                  <a:cubicBezTo>
                    <a:pt x="2182" y="5923"/>
                    <a:pt x="765" y="10800"/>
                    <a:pt x="234" y="14110"/>
                  </a:cubicBezTo>
                  <a:cubicBezTo>
                    <a:pt x="-297" y="17419"/>
                    <a:pt x="57" y="19161"/>
                    <a:pt x="1473" y="20206"/>
                  </a:cubicBezTo>
                  <a:cubicBezTo>
                    <a:pt x="2890" y="21252"/>
                    <a:pt x="5369" y="21600"/>
                    <a:pt x="8201" y="21252"/>
                  </a:cubicBezTo>
                  <a:cubicBezTo>
                    <a:pt x="11034" y="20903"/>
                    <a:pt x="14221" y="19858"/>
                    <a:pt x="16700" y="16897"/>
                  </a:cubicBezTo>
                  <a:cubicBezTo>
                    <a:pt x="19178" y="13935"/>
                    <a:pt x="20949" y="9058"/>
                    <a:pt x="21126" y="6097"/>
                  </a:cubicBezTo>
                  <a:cubicBezTo>
                    <a:pt x="21303" y="3135"/>
                    <a:pt x="19887" y="2090"/>
                    <a:pt x="18293" y="1916"/>
                  </a:cubicBezTo>
                  <a:cubicBezTo>
                    <a:pt x="16700" y="1742"/>
                    <a:pt x="14929" y="2439"/>
                    <a:pt x="13159" y="3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1145600" y="368300"/>
              <a:ext cx="63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11184643" y="294216"/>
              <a:ext cx="18109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21600"/>
                  </a:moveTo>
                  <a:cubicBezTo>
                    <a:pt x="10932" y="10800"/>
                    <a:pt x="1332" y="0"/>
                    <a:pt x="132" y="0"/>
                  </a:cubicBezTo>
                  <a:cubicBezTo>
                    <a:pt x="-1068" y="0"/>
                    <a:pt x="6132" y="10800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11260434" y="300156"/>
              <a:ext cx="98174" cy="17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725" fill="norm" stroke="1" extrusionOk="0">
                  <a:moveTo>
                    <a:pt x="5399" y="4369"/>
                  </a:moveTo>
                  <a:cubicBezTo>
                    <a:pt x="4020" y="7164"/>
                    <a:pt x="2641" y="9960"/>
                    <a:pt x="1722" y="13009"/>
                  </a:cubicBezTo>
                  <a:cubicBezTo>
                    <a:pt x="803" y="16059"/>
                    <a:pt x="344" y="19362"/>
                    <a:pt x="114" y="20379"/>
                  </a:cubicBezTo>
                  <a:cubicBezTo>
                    <a:pt x="-116" y="21395"/>
                    <a:pt x="-116" y="20124"/>
                    <a:pt x="1263" y="17202"/>
                  </a:cubicBezTo>
                  <a:cubicBezTo>
                    <a:pt x="2641" y="14280"/>
                    <a:pt x="5399" y="9706"/>
                    <a:pt x="7467" y="6783"/>
                  </a:cubicBezTo>
                  <a:cubicBezTo>
                    <a:pt x="9535" y="3861"/>
                    <a:pt x="10914" y="2590"/>
                    <a:pt x="12752" y="1574"/>
                  </a:cubicBezTo>
                  <a:cubicBezTo>
                    <a:pt x="14590" y="557"/>
                    <a:pt x="16888" y="-205"/>
                    <a:pt x="18497" y="49"/>
                  </a:cubicBezTo>
                  <a:cubicBezTo>
                    <a:pt x="20105" y="303"/>
                    <a:pt x="21024" y="1574"/>
                    <a:pt x="21254" y="5131"/>
                  </a:cubicBezTo>
                  <a:cubicBezTo>
                    <a:pt x="21484" y="8689"/>
                    <a:pt x="21024" y="14534"/>
                    <a:pt x="20565" y="20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11501200" y="4318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1323974" y="1391596"/>
              <a:ext cx="334727" cy="58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98" fill="norm" stroke="1" extrusionOk="0">
                  <a:moveTo>
                    <a:pt x="3958" y="4191"/>
                  </a:moveTo>
                  <a:cubicBezTo>
                    <a:pt x="3415" y="4426"/>
                    <a:pt x="2872" y="4661"/>
                    <a:pt x="2192" y="4778"/>
                  </a:cubicBezTo>
                  <a:cubicBezTo>
                    <a:pt x="1513" y="4895"/>
                    <a:pt x="698" y="4895"/>
                    <a:pt x="291" y="4661"/>
                  </a:cubicBezTo>
                  <a:cubicBezTo>
                    <a:pt x="-117" y="4426"/>
                    <a:pt x="-117" y="3956"/>
                    <a:pt x="426" y="3252"/>
                  </a:cubicBezTo>
                  <a:cubicBezTo>
                    <a:pt x="970" y="2548"/>
                    <a:pt x="2057" y="1608"/>
                    <a:pt x="2804" y="982"/>
                  </a:cubicBezTo>
                  <a:cubicBezTo>
                    <a:pt x="3551" y="356"/>
                    <a:pt x="3958" y="43"/>
                    <a:pt x="4434" y="4"/>
                  </a:cubicBezTo>
                  <a:cubicBezTo>
                    <a:pt x="4909" y="-35"/>
                    <a:pt x="5453" y="200"/>
                    <a:pt x="5725" y="904"/>
                  </a:cubicBezTo>
                  <a:cubicBezTo>
                    <a:pt x="5996" y="1608"/>
                    <a:pt x="5996" y="2782"/>
                    <a:pt x="5928" y="4543"/>
                  </a:cubicBezTo>
                  <a:cubicBezTo>
                    <a:pt x="5860" y="6304"/>
                    <a:pt x="5725" y="8652"/>
                    <a:pt x="5181" y="10413"/>
                  </a:cubicBezTo>
                  <a:cubicBezTo>
                    <a:pt x="4638" y="12174"/>
                    <a:pt x="3687" y="13348"/>
                    <a:pt x="2872" y="14013"/>
                  </a:cubicBezTo>
                  <a:cubicBezTo>
                    <a:pt x="2057" y="14678"/>
                    <a:pt x="1377" y="14835"/>
                    <a:pt x="1038" y="14639"/>
                  </a:cubicBezTo>
                  <a:cubicBezTo>
                    <a:pt x="698" y="14443"/>
                    <a:pt x="698" y="13895"/>
                    <a:pt x="1717" y="12448"/>
                  </a:cubicBezTo>
                  <a:cubicBezTo>
                    <a:pt x="2736" y="11000"/>
                    <a:pt x="4774" y="8652"/>
                    <a:pt x="6947" y="6578"/>
                  </a:cubicBezTo>
                  <a:cubicBezTo>
                    <a:pt x="9121" y="4504"/>
                    <a:pt x="11430" y="2704"/>
                    <a:pt x="12925" y="1608"/>
                  </a:cubicBezTo>
                  <a:cubicBezTo>
                    <a:pt x="14419" y="513"/>
                    <a:pt x="15098" y="122"/>
                    <a:pt x="15370" y="122"/>
                  </a:cubicBezTo>
                  <a:cubicBezTo>
                    <a:pt x="15641" y="122"/>
                    <a:pt x="15506" y="513"/>
                    <a:pt x="14623" y="2117"/>
                  </a:cubicBezTo>
                  <a:cubicBezTo>
                    <a:pt x="13740" y="3722"/>
                    <a:pt x="12109" y="6539"/>
                    <a:pt x="10955" y="9395"/>
                  </a:cubicBezTo>
                  <a:cubicBezTo>
                    <a:pt x="9800" y="12252"/>
                    <a:pt x="9121" y="15148"/>
                    <a:pt x="8781" y="16987"/>
                  </a:cubicBezTo>
                  <a:cubicBezTo>
                    <a:pt x="8441" y="18826"/>
                    <a:pt x="8441" y="19608"/>
                    <a:pt x="8713" y="20195"/>
                  </a:cubicBezTo>
                  <a:cubicBezTo>
                    <a:pt x="8985" y="20782"/>
                    <a:pt x="9528" y="21174"/>
                    <a:pt x="10140" y="21369"/>
                  </a:cubicBezTo>
                  <a:cubicBezTo>
                    <a:pt x="10751" y="21565"/>
                    <a:pt x="11430" y="21565"/>
                    <a:pt x="12109" y="21174"/>
                  </a:cubicBezTo>
                  <a:cubicBezTo>
                    <a:pt x="12789" y="20782"/>
                    <a:pt x="13468" y="20000"/>
                    <a:pt x="13943" y="18787"/>
                  </a:cubicBezTo>
                  <a:cubicBezTo>
                    <a:pt x="14419" y="17574"/>
                    <a:pt x="14691" y="15930"/>
                    <a:pt x="14691" y="14874"/>
                  </a:cubicBezTo>
                  <a:cubicBezTo>
                    <a:pt x="14691" y="13817"/>
                    <a:pt x="14419" y="13348"/>
                    <a:pt x="14623" y="12995"/>
                  </a:cubicBezTo>
                  <a:cubicBezTo>
                    <a:pt x="14826" y="12643"/>
                    <a:pt x="15506" y="12408"/>
                    <a:pt x="16728" y="12095"/>
                  </a:cubicBezTo>
                  <a:cubicBezTo>
                    <a:pt x="17951" y="11782"/>
                    <a:pt x="19717" y="11391"/>
                    <a:pt x="21483" y="1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2181287" y="1365250"/>
              <a:ext cx="493414" cy="34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7" fill="norm" stroke="1" extrusionOk="0">
                  <a:moveTo>
                    <a:pt x="4349" y="0"/>
                  </a:moveTo>
                  <a:cubicBezTo>
                    <a:pt x="3703" y="3688"/>
                    <a:pt x="3056" y="7376"/>
                    <a:pt x="2503" y="10668"/>
                  </a:cubicBezTo>
                  <a:cubicBezTo>
                    <a:pt x="1949" y="13961"/>
                    <a:pt x="1487" y="16859"/>
                    <a:pt x="1303" y="18637"/>
                  </a:cubicBezTo>
                  <a:cubicBezTo>
                    <a:pt x="1118" y="20415"/>
                    <a:pt x="1210" y="21073"/>
                    <a:pt x="1487" y="21337"/>
                  </a:cubicBezTo>
                  <a:cubicBezTo>
                    <a:pt x="1764" y="21600"/>
                    <a:pt x="2226" y="21468"/>
                    <a:pt x="2687" y="21139"/>
                  </a:cubicBezTo>
                  <a:cubicBezTo>
                    <a:pt x="3149" y="20810"/>
                    <a:pt x="3610" y="20283"/>
                    <a:pt x="3887" y="19559"/>
                  </a:cubicBezTo>
                  <a:cubicBezTo>
                    <a:pt x="4164" y="18834"/>
                    <a:pt x="4256" y="17912"/>
                    <a:pt x="3749" y="16990"/>
                  </a:cubicBezTo>
                  <a:cubicBezTo>
                    <a:pt x="3241" y="16068"/>
                    <a:pt x="2133" y="15146"/>
                    <a:pt x="1303" y="14620"/>
                  </a:cubicBezTo>
                  <a:cubicBezTo>
                    <a:pt x="472" y="14093"/>
                    <a:pt x="-82" y="13961"/>
                    <a:pt x="10" y="13632"/>
                  </a:cubicBezTo>
                  <a:cubicBezTo>
                    <a:pt x="103" y="13302"/>
                    <a:pt x="841" y="12776"/>
                    <a:pt x="2226" y="11590"/>
                  </a:cubicBezTo>
                  <a:cubicBezTo>
                    <a:pt x="3610" y="10405"/>
                    <a:pt x="5641" y="8561"/>
                    <a:pt x="6841" y="7310"/>
                  </a:cubicBezTo>
                  <a:cubicBezTo>
                    <a:pt x="8041" y="6059"/>
                    <a:pt x="8410" y="5400"/>
                    <a:pt x="8826" y="4544"/>
                  </a:cubicBezTo>
                  <a:cubicBezTo>
                    <a:pt x="9241" y="3688"/>
                    <a:pt x="9703" y="2634"/>
                    <a:pt x="9795" y="2371"/>
                  </a:cubicBezTo>
                  <a:cubicBezTo>
                    <a:pt x="9887" y="2107"/>
                    <a:pt x="9610" y="2634"/>
                    <a:pt x="9195" y="4610"/>
                  </a:cubicBezTo>
                  <a:cubicBezTo>
                    <a:pt x="8780" y="6585"/>
                    <a:pt x="8226" y="10010"/>
                    <a:pt x="7856" y="12446"/>
                  </a:cubicBezTo>
                  <a:cubicBezTo>
                    <a:pt x="7487" y="14883"/>
                    <a:pt x="7303" y="16332"/>
                    <a:pt x="7164" y="17385"/>
                  </a:cubicBezTo>
                  <a:cubicBezTo>
                    <a:pt x="7026" y="18439"/>
                    <a:pt x="6933" y="19098"/>
                    <a:pt x="6933" y="19098"/>
                  </a:cubicBezTo>
                  <a:cubicBezTo>
                    <a:pt x="6933" y="19098"/>
                    <a:pt x="7026" y="18439"/>
                    <a:pt x="7210" y="17780"/>
                  </a:cubicBezTo>
                  <a:cubicBezTo>
                    <a:pt x="7395" y="17122"/>
                    <a:pt x="7672" y="16463"/>
                    <a:pt x="8041" y="15673"/>
                  </a:cubicBezTo>
                  <a:cubicBezTo>
                    <a:pt x="8410" y="14883"/>
                    <a:pt x="8872" y="13961"/>
                    <a:pt x="9333" y="13566"/>
                  </a:cubicBezTo>
                  <a:cubicBezTo>
                    <a:pt x="9795" y="13171"/>
                    <a:pt x="10256" y="13302"/>
                    <a:pt x="10580" y="13698"/>
                  </a:cubicBezTo>
                  <a:cubicBezTo>
                    <a:pt x="10903" y="14093"/>
                    <a:pt x="11087" y="14751"/>
                    <a:pt x="11272" y="15410"/>
                  </a:cubicBezTo>
                  <a:cubicBezTo>
                    <a:pt x="11456" y="16068"/>
                    <a:pt x="11641" y="16727"/>
                    <a:pt x="11964" y="17188"/>
                  </a:cubicBezTo>
                  <a:cubicBezTo>
                    <a:pt x="12287" y="17649"/>
                    <a:pt x="12749" y="17912"/>
                    <a:pt x="13256" y="17715"/>
                  </a:cubicBezTo>
                  <a:cubicBezTo>
                    <a:pt x="13764" y="17517"/>
                    <a:pt x="14318" y="16859"/>
                    <a:pt x="14780" y="16068"/>
                  </a:cubicBezTo>
                  <a:cubicBezTo>
                    <a:pt x="15241" y="15278"/>
                    <a:pt x="15610" y="14356"/>
                    <a:pt x="15795" y="13566"/>
                  </a:cubicBezTo>
                  <a:cubicBezTo>
                    <a:pt x="15980" y="12776"/>
                    <a:pt x="15980" y="12117"/>
                    <a:pt x="15703" y="12051"/>
                  </a:cubicBezTo>
                  <a:cubicBezTo>
                    <a:pt x="15426" y="11985"/>
                    <a:pt x="14872" y="12512"/>
                    <a:pt x="14503" y="13105"/>
                  </a:cubicBezTo>
                  <a:cubicBezTo>
                    <a:pt x="14133" y="13698"/>
                    <a:pt x="13949" y="14356"/>
                    <a:pt x="14041" y="15344"/>
                  </a:cubicBezTo>
                  <a:cubicBezTo>
                    <a:pt x="14133" y="16332"/>
                    <a:pt x="14503" y="17649"/>
                    <a:pt x="15795" y="18176"/>
                  </a:cubicBezTo>
                  <a:cubicBezTo>
                    <a:pt x="17087" y="18702"/>
                    <a:pt x="19303" y="18439"/>
                    <a:pt x="21518" y="18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263134" y="1251898"/>
              <a:ext cx="186267" cy="4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46" fill="norm" stroke="1" extrusionOk="0">
                  <a:moveTo>
                    <a:pt x="21357" y="2445"/>
                  </a:moveTo>
                  <a:cubicBezTo>
                    <a:pt x="20872" y="1926"/>
                    <a:pt x="20386" y="1407"/>
                    <a:pt x="19415" y="940"/>
                  </a:cubicBezTo>
                  <a:cubicBezTo>
                    <a:pt x="18445" y="472"/>
                    <a:pt x="16988" y="57"/>
                    <a:pt x="15775" y="5"/>
                  </a:cubicBezTo>
                  <a:cubicBezTo>
                    <a:pt x="14561" y="-47"/>
                    <a:pt x="13591" y="265"/>
                    <a:pt x="12256" y="1407"/>
                  </a:cubicBezTo>
                  <a:cubicBezTo>
                    <a:pt x="10921" y="2549"/>
                    <a:pt x="9222" y="4522"/>
                    <a:pt x="8373" y="7222"/>
                  </a:cubicBezTo>
                  <a:cubicBezTo>
                    <a:pt x="7523" y="9922"/>
                    <a:pt x="7523" y="13349"/>
                    <a:pt x="7766" y="15634"/>
                  </a:cubicBezTo>
                  <a:cubicBezTo>
                    <a:pt x="8009" y="17918"/>
                    <a:pt x="8494" y="19061"/>
                    <a:pt x="8737" y="19891"/>
                  </a:cubicBezTo>
                  <a:cubicBezTo>
                    <a:pt x="8979" y="20722"/>
                    <a:pt x="8979" y="21241"/>
                    <a:pt x="8373" y="21397"/>
                  </a:cubicBezTo>
                  <a:cubicBezTo>
                    <a:pt x="7766" y="21553"/>
                    <a:pt x="6553" y="21345"/>
                    <a:pt x="5096" y="20618"/>
                  </a:cubicBezTo>
                  <a:cubicBezTo>
                    <a:pt x="3640" y="19891"/>
                    <a:pt x="1941" y="18645"/>
                    <a:pt x="970" y="17711"/>
                  </a:cubicBezTo>
                  <a:cubicBezTo>
                    <a:pt x="0" y="16776"/>
                    <a:pt x="-243" y="16153"/>
                    <a:pt x="242" y="15686"/>
                  </a:cubicBezTo>
                  <a:cubicBezTo>
                    <a:pt x="728" y="15218"/>
                    <a:pt x="1941" y="14907"/>
                    <a:pt x="4854" y="14647"/>
                  </a:cubicBezTo>
                  <a:cubicBezTo>
                    <a:pt x="7766" y="14388"/>
                    <a:pt x="12377" y="14180"/>
                    <a:pt x="16988" y="13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3443050" y="1536700"/>
              <a:ext cx="1" cy="1143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3443050" y="1439292"/>
              <a:ext cx="215901" cy="159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12909"/>
                  </a:moveTo>
                  <a:cubicBezTo>
                    <a:pt x="424" y="9824"/>
                    <a:pt x="847" y="6738"/>
                    <a:pt x="1165" y="4494"/>
                  </a:cubicBezTo>
                  <a:cubicBezTo>
                    <a:pt x="1482" y="2250"/>
                    <a:pt x="1694" y="847"/>
                    <a:pt x="2435" y="286"/>
                  </a:cubicBezTo>
                  <a:cubicBezTo>
                    <a:pt x="3176" y="-275"/>
                    <a:pt x="4447" y="6"/>
                    <a:pt x="5929" y="987"/>
                  </a:cubicBezTo>
                  <a:cubicBezTo>
                    <a:pt x="7412" y="1969"/>
                    <a:pt x="9106" y="3652"/>
                    <a:pt x="10588" y="6457"/>
                  </a:cubicBezTo>
                  <a:cubicBezTo>
                    <a:pt x="12071" y="9263"/>
                    <a:pt x="13341" y="13190"/>
                    <a:pt x="13765" y="16135"/>
                  </a:cubicBezTo>
                  <a:cubicBezTo>
                    <a:pt x="14188" y="19081"/>
                    <a:pt x="13765" y="21044"/>
                    <a:pt x="13447" y="21185"/>
                  </a:cubicBezTo>
                  <a:cubicBezTo>
                    <a:pt x="13129" y="21325"/>
                    <a:pt x="12918" y="19642"/>
                    <a:pt x="13553" y="16556"/>
                  </a:cubicBezTo>
                  <a:cubicBezTo>
                    <a:pt x="14188" y="13470"/>
                    <a:pt x="15671" y="8982"/>
                    <a:pt x="17153" y="6177"/>
                  </a:cubicBezTo>
                  <a:cubicBezTo>
                    <a:pt x="18635" y="3372"/>
                    <a:pt x="20118" y="2250"/>
                    <a:pt x="21600" y="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3744857" y="1426379"/>
              <a:ext cx="72844" cy="17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9" h="21248" fill="norm" stroke="1" extrusionOk="0">
                  <a:moveTo>
                    <a:pt x="20649" y="1875"/>
                  </a:moveTo>
                  <a:cubicBezTo>
                    <a:pt x="17649" y="1348"/>
                    <a:pt x="14649" y="822"/>
                    <a:pt x="11649" y="427"/>
                  </a:cubicBezTo>
                  <a:cubicBezTo>
                    <a:pt x="8649" y="31"/>
                    <a:pt x="5649" y="-232"/>
                    <a:pt x="3249" y="295"/>
                  </a:cubicBezTo>
                  <a:cubicBezTo>
                    <a:pt x="849" y="822"/>
                    <a:pt x="-951" y="2139"/>
                    <a:pt x="549" y="4641"/>
                  </a:cubicBezTo>
                  <a:cubicBezTo>
                    <a:pt x="2049" y="7144"/>
                    <a:pt x="6849" y="10831"/>
                    <a:pt x="9549" y="13466"/>
                  </a:cubicBezTo>
                  <a:cubicBezTo>
                    <a:pt x="12249" y="16100"/>
                    <a:pt x="12849" y="17680"/>
                    <a:pt x="11349" y="18997"/>
                  </a:cubicBezTo>
                  <a:cubicBezTo>
                    <a:pt x="9849" y="20314"/>
                    <a:pt x="6249" y="21368"/>
                    <a:pt x="4149" y="21236"/>
                  </a:cubicBezTo>
                  <a:cubicBezTo>
                    <a:pt x="2049" y="21105"/>
                    <a:pt x="1449" y="19788"/>
                    <a:pt x="1449" y="18470"/>
                  </a:cubicBezTo>
                  <a:cubicBezTo>
                    <a:pt x="1449" y="17153"/>
                    <a:pt x="2049" y="15836"/>
                    <a:pt x="2649" y="14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3920480" y="1295400"/>
              <a:ext cx="55971" cy="32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537" fill="norm" stroke="1" extrusionOk="0">
                  <a:moveTo>
                    <a:pt x="11554" y="0"/>
                  </a:moveTo>
                  <a:cubicBezTo>
                    <a:pt x="11554" y="1553"/>
                    <a:pt x="11554" y="3106"/>
                    <a:pt x="9554" y="6141"/>
                  </a:cubicBezTo>
                  <a:cubicBezTo>
                    <a:pt x="7554" y="9176"/>
                    <a:pt x="3554" y="13694"/>
                    <a:pt x="1554" y="16306"/>
                  </a:cubicBezTo>
                  <a:cubicBezTo>
                    <a:pt x="-446" y="18918"/>
                    <a:pt x="-446" y="19624"/>
                    <a:pt x="1154" y="20259"/>
                  </a:cubicBezTo>
                  <a:cubicBezTo>
                    <a:pt x="2754" y="20894"/>
                    <a:pt x="5954" y="21459"/>
                    <a:pt x="9554" y="21529"/>
                  </a:cubicBezTo>
                  <a:cubicBezTo>
                    <a:pt x="13154" y="21600"/>
                    <a:pt x="17154" y="21176"/>
                    <a:pt x="21154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3874850" y="1447800"/>
              <a:ext cx="1714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5600"/>
                    <a:pt x="8533" y="9600"/>
                    <a:pt x="12133" y="6000"/>
                  </a:cubicBezTo>
                  <a:cubicBezTo>
                    <a:pt x="15733" y="2400"/>
                    <a:pt x="1866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4721417" y="1308852"/>
              <a:ext cx="137684" cy="30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252" fill="norm" stroke="1" extrusionOk="0">
                  <a:moveTo>
                    <a:pt x="21288" y="3055"/>
                  </a:moveTo>
                  <a:cubicBezTo>
                    <a:pt x="20633" y="2315"/>
                    <a:pt x="19979" y="1575"/>
                    <a:pt x="18015" y="910"/>
                  </a:cubicBezTo>
                  <a:cubicBezTo>
                    <a:pt x="16052" y="244"/>
                    <a:pt x="12779" y="-348"/>
                    <a:pt x="9506" y="244"/>
                  </a:cubicBezTo>
                  <a:cubicBezTo>
                    <a:pt x="6233" y="836"/>
                    <a:pt x="2961" y="2611"/>
                    <a:pt x="1324" y="3868"/>
                  </a:cubicBezTo>
                  <a:cubicBezTo>
                    <a:pt x="-312" y="5126"/>
                    <a:pt x="-312" y="5866"/>
                    <a:pt x="670" y="6384"/>
                  </a:cubicBezTo>
                  <a:cubicBezTo>
                    <a:pt x="1652" y="6901"/>
                    <a:pt x="3615" y="7197"/>
                    <a:pt x="6233" y="7049"/>
                  </a:cubicBezTo>
                  <a:cubicBezTo>
                    <a:pt x="8852" y="6901"/>
                    <a:pt x="12124" y="6310"/>
                    <a:pt x="14743" y="5792"/>
                  </a:cubicBezTo>
                  <a:cubicBezTo>
                    <a:pt x="17361" y="5274"/>
                    <a:pt x="19324" y="4830"/>
                    <a:pt x="20306" y="5052"/>
                  </a:cubicBezTo>
                  <a:cubicBezTo>
                    <a:pt x="21288" y="5274"/>
                    <a:pt x="21288" y="6162"/>
                    <a:pt x="20797" y="8085"/>
                  </a:cubicBezTo>
                  <a:cubicBezTo>
                    <a:pt x="20306" y="10008"/>
                    <a:pt x="19324" y="12967"/>
                    <a:pt x="18997" y="15334"/>
                  </a:cubicBezTo>
                  <a:cubicBezTo>
                    <a:pt x="18670" y="17701"/>
                    <a:pt x="18997" y="19477"/>
                    <a:pt x="19324" y="21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4957834" y="1283452"/>
              <a:ext cx="126104" cy="38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325" fill="norm" stroke="1" extrusionOk="0">
                  <a:moveTo>
                    <a:pt x="19601" y="2410"/>
                  </a:moveTo>
                  <a:cubicBezTo>
                    <a:pt x="19601" y="1827"/>
                    <a:pt x="19601" y="1243"/>
                    <a:pt x="17830" y="717"/>
                  </a:cubicBezTo>
                  <a:cubicBezTo>
                    <a:pt x="16060" y="192"/>
                    <a:pt x="12519" y="-275"/>
                    <a:pt x="9332" y="192"/>
                  </a:cubicBezTo>
                  <a:cubicBezTo>
                    <a:pt x="6145" y="659"/>
                    <a:pt x="3312" y="2060"/>
                    <a:pt x="1719" y="3053"/>
                  </a:cubicBezTo>
                  <a:cubicBezTo>
                    <a:pt x="125" y="4045"/>
                    <a:pt x="-229" y="4629"/>
                    <a:pt x="125" y="5154"/>
                  </a:cubicBezTo>
                  <a:cubicBezTo>
                    <a:pt x="479" y="5680"/>
                    <a:pt x="1541" y="6147"/>
                    <a:pt x="3843" y="6322"/>
                  </a:cubicBezTo>
                  <a:cubicBezTo>
                    <a:pt x="6145" y="6497"/>
                    <a:pt x="9686" y="6380"/>
                    <a:pt x="12164" y="6088"/>
                  </a:cubicBezTo>
                  <a:cubicBezTo>
                    <a:pt x="14643" y="5796"/>
                    <a:pt x="16060" y="5329"/>
                    <a:pt x="17476" y="4862"/>
                  </a:cubicBezTo>
                  <a:cubicBezTo>
                    <a:pt x="18892" y="4395"/>
                    <a:pt x="20309" y="3928"/>
                    <a:pt x="20840" y="4045"/>
                  </a:cubicBezTo>
                  <a:cubicBezTo>
                    <a:pt x="21371" y="4162"/>
                    <a:pt x="21017" y="4862"/>
                    <a:pt x="20309" y="6906"/>
                  </a:cubicBezTo>
                  <a:cubicBezTo>
                    <a:pt x="19601" y="8949"/>
                    <a:pt x="18538" y="12335"/>
                    <a:pt x="17830" y="14962"/>
                  </a:cubicBezTo>
                  <a:cubicBezTo>
                    <a:pt x="17122" y="17589"/>
                    <a:pt x="16768" y="19457"/>
                    <a:pt x="16414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5853140" y="1149350"/>
              <a:ext cx="85461" cy="39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27" fill="norm" stroke="1" extrusionOk="0">
                  <a:moveTo>
                    <a:pt x="21271" y="0"/>
                  </a:moveTo>
                  <a:cubicBezTo>
                    <a:pt x="17056" y="1858"/>
                    <a:pt x="12842" y="3716"/>
                    <a:pt x="9417" y="6039"/>
                  </a:cubicBezTo>
                  <a:cubicBezTo>
                    <a:pt x="5993" y="8361"/>
                    <a:pt x="3359" y="11148"/>
                    <a:pt x="1778" y="13529"/>
                  </a:cubicBezTo>
                  <a:cubicBezTo>
                    <a:pt x="198" y="15910"/>
                    <a:pt x="-329" y="17884"/>
                    <a:pt x="198" y="19161"/>
                  </a:cubicBezTo>
                  <a:cubicBezTo>
                    <a:pt x="725" y="20439"/>
                    <a:pt x="2305" y="21019"/>
                    <a:pt x="4676" y="21310"/>
                  </a:cubicBezTo>
                  <a:cubicBezTo>
                    <a:pt x="7047" y="21600"/>
                    <a:pt x="10208" y="21600"/>
                    <a:pt x="12315" y="21310"/>
                  </a:cubicBezTo>
                  <a:cubicBezTo>
                    <a:pt x="14422" y="21019"/>
                    <a:pt x="15476" y="20439"/>
                    <a:pt x="15476" y="19800"/>
                  </a:cubicBezTo>
                  <a:cubicBezTo>
                    <a:pt x="15476" y="19161"/>
                    <a:pt x="14422" y="18465"/>
                    <a:pt x="13369" y="17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5799417" y="1390650"/>
              <a:ext cx="164584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fill="norm" stroke="1" extrusionOk="0">
                  <a:moveTo>
                    <a:pt x="8956" y="21600"/>
                  </a:moveTo>
                  <a:cubicBezTo>
                    <a:pt x="7589" y="19543"/>
                    <a:pt x="6222" y="17486"/>
                    <a:pt x="4445" y="14914"/>
                  </a:cubicBezTo>
                  <a:cubicBezTo>
                    <a:pt x="2668" y="12343"/>
                    <a:pt x="480" y="9257"/>
                    <a:pt x="70" y="7200"/>
                  </a:cubicBezTo>
                  <a:cubicBezTo>
                    <a:pt x="-340" y="5143"/>
                    <a:pt x="1027" y="4114"/>
                    <a:pt x="4855" y="3086"/>
                  </a:cubicBezTo>
                  <a:cubicBezTo>
                    <a:pt x="8683" y="2057"/>
                    <a:pt x="14971" y="1029"/>
                    <a:pt x="212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6003012" y="1346200"/>
              <a:ext cx="98492" cy="13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231" fill="norm" stroke="1" extrusionOk="0">
                  <a:moveTo>
                    <a:pt x="10390" y="4909"/>
                  </a:moveTo>
                  <a:cubicBezTo>
                    <a:pt x="8186" y="4255"/>
                    <a:pt x="5981" y="3600"/>
                    <a:pt x="4218" y="3927"/>
                  </a:cubicBezTo>
                  <a:cubicBezTo>
                    <a:pt x="2455" y="4255"/>
                    <a:pt x="1132" y="5564"/>
                    <a:pt x="471" y="8345"/>
                  </a:cubicBezTo>
                  <a:cubicBezTo>
                    <a:pt x="-190" y="11127"/>
                    <a:pt x="-190" y="15382"/>
                    <a:pt x="692" y="18000"/>
                  </a:cubicBezTo>
                  <a:cubicBezTo>
                    <a:pt x="1573" y="20618"/>
                    <a:pt x="3337" y="21600"/>
                    <a:pt x="7083" y="21109"/>
                  </a:cubicBezTo>
                  <a:cubicBezTo>
                    <a:pt x="10830" y="20618"/>
                    <a:pt x="16561" y="18655"/>
                    <a:pt x="18986" y="15382"/>
                  </a:cubicBezTo>
                  <a:cubicBezTo>
                    <a:pt x="21410" y="12109"/>
                    <a:pt x="20528" y="7527"/>
                    <a:pt x="19206" y="4745"/>
                  </a:cubicBezTo>
                  <a:cubicBezTo>
                    <a:pt x="17883" y="1964"/>
                    <a:pt x="16120" y="982"/>
                    <a:pt x="143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6183362" y="1327150"/>
              <a:ext cx="85439" cy="18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379" fill="norm" stroke="1" extrusionOk="0">
                  <a:moveTo>
                    <a:pt x="20759" y="0"/>
                  </a:moveTo>
                  <a:cubicBezTo>
                    <a:pt x="14588" y="0"/>
                    <a:pt x="8416" y="0"/>
                    <a:pt x="4559" y="485"/>
                  </a:cubicBezTo>
                  <a:cubicBezTo>
                    <a:pt x="702" y="971"/>
                    <a:pt x="-841" y="1942"/>
                    <a:pt x="445" y="3640"/>
                  </a:cubicBezTo>
                  <a:cubicBezTo>
                    <a:pt x="1730" y="5339"/>
                    <a:pt x="5845" y="7766"/>
                    <a:pt x="8930" y="9465"/>
                  </a:cubicBezTo>
                  <a:cubicBezTo>
                    <a:pt x="12016" y="11164"/>
                    <a:pt x="14073" y="12135"/>
                    <a:pt x="15616" y="13591"/>
                  </a:cubicBezTo>
                  <a:cubicBezTo>
                    <a:pt x="17159" y="15047"/>
                    <a:pt x="18188" y="16989"/>
                    <a:pt x="17673" y="18324"/>
                  </a:cubicBezTo>
                  <a:cubicBezTo>
                    <a:pt x="17159" y="19658"/>
                    <a:pt x="15102" y="20387"/>
                    <a:pt x="12788" y="20872"/>
                  </a:cubicBezTo>
                  <a:cubicBezTo>
                    <a:pt x="10473" y="21357"/>
                    <a:pt x="7902" y="21600"/>
                    <a:pt x="6873" y="21115"/>
                  </a:cubicBezTo>
                  <a:cubicBezTo>
                    <a:pt x="5845" y="20629"/>
                    <a:pt x="6359" y="19416"/>
                    <a:pt x="6873" y="18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6364050" y="1333500"/>
              <a:ext cx="95251" cy="19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21600" y="0"/>
                  </a:moveTo>
                  <a:cubicBezTo>
                    <a:pt x="16800" y="0"/>
                    <a:pt x="12000" y="0"/>
                    <a:pt x="7920" y="796"/>
                  </a:cubicBezTo>
                  <a:cubicBezTo>
                    <a:pt x="3840" y="1592"/>
                    <a:pt x="480" y="3183"/>
                    <a:pt x="240" y="4888"/>
                  </a:cubicBezTo>
                  <a:cubicBezTo>
                    <a:pt x="0" y="6594"/>
                    <a:pt x="2880" y="8413"/>
                    <a:pt x="5760" y="10573"/>
                  </a:cubicBezTo>
                  <a:cubicBezTo>
                    <a:pt x="8640" y="12733"/>
                    <a:pt x="11520" y="15234"/>
                    <a:pt x="12720" y="17053"/>
                  </a:cubicBezTo>
                  <a:cubicBezTo>
                    <a:pt x="13920" y="18872"/>
                    <a:pt x="13440" y="20008"/>
                    <a:pt x="11760" y="20691"/>
                  </a:cubicBezTo>
                  <a:cubicBezTo>
                    <a:pt x="10080" y="21373"/>
                    <a:pt x="7200" y="21600"/>
                    <a:pt x="5040" y="21145"/>
                  </a:cubicBezTo>
                  <a:cubicBezTo>
                    <a:pt x="2880" y="20691"/>
                    <a:pt x="1440" y="19554"/>
                    <a:pt x="0" y="18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6484700" y="1310173"/>
              <a:ext cx="255644" cy="24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19" fill="norm" stroke="1" extrusionOk="0">
                  <a:moveTo>
                    <a:pt x="0" y="7573"/>
                  </a:moveTo>
                  <a:cubicBezTo>
                    <a:pt x="2833" y="7388"/>
                    <a:pt x="5666" y="7204"/>
                    <a:pt x="7613" y="6373"/>
                  </a:cubicBezTo>
                  <a:cubicBezTo>
                    <a:pt x="9561" y="5542"/>
                    <a:pt x="10623" y="4065"/>
                    <a:pt x="11066" y="2865"/>
                  </a:cubicBezTo>
                  <a:cubicBezTo>
                    <a:pt x="11508" y="1665"/>
                    <a:pt x="11331" y="742"/>
                    <a:pt x="10800" y="281"/>
                  </a:cubicBezTo>
                  <a:cubicBezTo>
                    <a:pt x="10269" y="-181"/>
                    <a:pt x="9384" y="-181"/>
                    <a:pt x="7879" y="1111"/>
                  </a:cubicBezTo>
                  <a:cubicBezTo>
                    <a:pt x="6374" y="2404"/>
                    <a:pt x="4249" y="4988"/>
                    <a:pt x="3010" y="7388"/>
                  </a:cubicBezTo>
                  <a:cubicBezTo>
                    <a:pt x="1770" y="9788"/>
                    <a:pt x="1416" y="12004"/>
                    <a:pt x="1328" y="13573"/>
                  </a:cubicBezTo>
                  <a:cubicBezTo>
                    <a:pt x="1239" y="15142"/>
                    <a:pt x="1416" y="16065"/>
                    <a:pt x="2302" y="16804"/>
                  </a:cubicBezTo>
                  <a:cubicBezTo>
                    <a:pt x="3187" y="17542"/>
                    <a:pt x="4780" y="18096"/>
                    <a:pt x="7525" y="17357"/>
                  </a:cubicBezTo>
                  <a:cubicBezTo>
                    <a:pt x="10269" y="16619"/>
                    <a:pt x="14164" y="14588"/>
                    <a:pt x="16731" y="12096"/>
                  </a:cubicBezTo>
                  <a:cubicBezTo>
                    <a:pt x="19298" y="9604"/>
                    <a:pt x="20538" y="6650"/>
                    <a:pt x="21069" y="4711"/>
                  </a:cubicBezTo>
                  <a:cubicBezTo>
                    <a:pt x="21600" y="2773"/>
                    <a:pt x="21423" y="1850"/>
                    <a:pt x="20803" y="1388"/>
                  </a:cubicBezTo>
                  <a:cubicBezTo>
                    <a:pt x="20184" y="927"/>
                    <a:pt x="19121" y="927"/>
                    <a:pt x="18502" y="1481"/>
                  </a:cubicBezTo>
                  <a:cubicBezTo>
                    <a:pt x="17882" y="2034"/>
                    <a:pt x="17705" y="3142"/>
                    <a:pt x="18059" y="5265"/>
                  </a:cubicBezTo>
                  <a:cubicBezTo>
                    <a:pt x="18413" y="7388"/>
                    <a:pt x="19298" y="10527"/>
                    <a:pt x="19918" y="13204"/>
                  </a:cubicBezTo>
                  <a:cubicBezTo>
                    <a:pt x="20538" y="15881"/>
                    <a:pt x="20892" y="18096"/>
                    <a:pt x="20715" y="19481"/>
                  </a:cubicBezTo>
                  <a:cubicBezTo>
                    <a:pt x="20538" y="20865"/>
                    <a:pt x="19830" y="21419"/>
                    <a:pt x="18590" y="21419"/>
                  </a:cubicBezTo>
                  <a:cubicBezTo>
                    <a:pt x="17351" y="21419"/>
                    <a:pt x="15580" y="20865"/>
                    <a:pt x="13810" y="20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7356993" y="1327150"/>
              <a:ext cx="226258" cy="19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64" fill="norm" stroke="1" extrusionOk="0">
                  <a:moveTo>
                    <a:pt x="3979" y="0"/>
                  </a:moveTo>
                  <a:cubicBezTo>
                    <a:pt x="2979" y="230"/>
                    <a:pt x="1979" y="460"/>
                    <a:pt x="1179" y="2987"/>
                  </a:cubicBezTo>
                  <a:cubicBezTo>
                    <a:pt x="379" y="5515"/>
                    <a:pt x="-221" y="10340"/>
                    <a:pt x="79" y="13902"/>
                  </a:cubicBezTo>
                  <a:cubicBezTo>
                    <a:pt x="379" y="17464"/>
                    <a:pt x="1579" y="19762"/>
                    <a:pt x="3079" y="20221"/>
                  </a:cubicBezTo>
                  <a:cubicBezTo>
                    <a:pt x="4579" y="20681"/>
                    <a:pt x="6379" y="19302"/>
                    <a:pt x="7579" y="18038"/>
                  </a:cubicBezTo>
                  <a:cubicBezTo>
                    <a:pt x="8779" y="16774"/>
                    <a:pt x="9379" y="15626"/>
                    <a:pt x="9879" y="14017"/>
                  </a:cubicBezTo>
                  <a:cubicBezTo>
                    <a:pt x="10379" y="12409"/>
                    <a:pt x="10779" y="10340"/>
                    <a:pt x="10879" y="10111"/>
                  </a:cubicBezTo>
                  <a:cubicBezTo>
                    <a:pt x="10979" y="9881"/>
                    <a:pt x="10779" y="11489"/>
                    <a:pt x="10879" y="13557"/>
                  </a:cubicBezTo>
                  <a:cubicBezTo>
                    <a:pt x="10979" y="15626"/>
                    <a:pt x="11379" y="18153"/>
                    <a:pt x="12079" y="19647"/>
                  </a:cubicBezTo>
                  <a:cubicBezTo>
                    <a:pt x="12779" y="21140"/>
                    <a:pt x="13779" y="21600"/>
                    <a:pt x="15079" y="21255"/>
                  </a:cubicBezTo>
                  <a:cubicBezTo>
                    <a:pt x="16379" y="20911"/>
                    <a:pt x="17979" y="19762"/>
                    <a:pt x="19079" y="17004"/>
                  </a:cubicBezTo>
                  <a:cubicBezTo>
                    <a:pt x="20179" y="14247"/>
                    <a:pt x="20779" y="9881"/>
                    <a:pt x="21379" y="5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7664916" y="1354200"/>
              <a:ext cx="146936" cy="151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232" fill="norm" stroke="1" extrusionOk="0">
                  <a:moveTo>
                    <a:pt x="1025" y="6870"/>
                  </a:moveTo>
                  <a:cubicBezTo>
                    <a:pt x="4625" y="5983"/>
                    <a:pt x="8225" y="5095"/>
                    <a:pt x="10325" y="3911"/>
                  </a:cubicBezTo>
                  <a:cubicBezTo>
                    <a:pt x="12425" y="2728"/>
                    <a:pt x="13025" y="1248"/>
                    <a:pt x="12425" y="509"/>
                  </a:cubicBezTo>
                  <a:cubicBezTo>
                    <a:pt x="11825" y="-231"/>
                    <a:pt x="10025" y="-231"/>
                    <a:pt x="7925" y="953"/>
                  </a:cubicBezTo>
                  <a:cubicBezTo>
                    <a:pt x="5825" y="2136"/>
                    <a:pt x="3425" y="4503"/>
                    <a:pt x="1775" y="7462"/>
                  </a:cubicBezTo>
                  <a:cubicBezTo>
                    <a:pt x="125" y="10421"/>
                    <a:pt x="-775" y="13972"/>
                    <a:pt x="875" y="16635"/>
                  </a:cubicBezTo>
                  <a:cubicBezTo>
                    <a:pt x="2525" y="19298"/>
                    <a:pt x="6725" y="21073"/>
                    <a:pt x="10475" y="21221"/>
                  </a:cubicBezTo>
                  <a:cubicBezTo>
                    <a:pt x="14225" y="21369"/>
                    <a:pt x="17525" y="19890"/>
                    <a:pt x="20825" y="18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7849950" y="1346200"/>
              <a:ext cx="139701" cy="14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6671"/>
                  </a:moveTo>
                  <a:cubicBezTo>
                    <a:pt x="655" y="4765"/>
                    <a:pt x="1309" y="2859"/>
                    <a:pt x="2455" y="2224"/>
                  </a:cubicBezTo>
                  <a:cubicBezTo>
                    <a:pt x="3600" y="1588"/>
                    <a:pt x="5236" y="2224"/>
                    <a:pt x="7364" y="4129"/>
                  </a:cubicBezTo>
                  <a:cubicBezTo>
                    <a:pt x="9491" y="6035"/>
                    <a:pt x="12109" y="9212"/>
                    <a:pt x="13582" y="11753"/>
                  </a:cubicBezTo>
                  <a:cubicBezTo>
                    <a:pt x="15055" y="14294"/>
                    <a:pt x="15382" y="16200"/>
                    <a:pt x="15382" y="17947"/>
                  </a:cubicBezTo>
                  <a:cubicBezTo>
                    <a:pt x="15382" y="19694"/>
                    <a:pt x="15055" y="21282"/>
                    <a:pt x="14236" y="21441"/>
                  </a:cubicBezTo>
                  <a:cubicBezTo>
                    <a:pt x="13418" y="21600"/>
                    <a:pt x="12109" y="20329"/>
                    <a:pt x="12273" y="17312"/>
                  </a:cubicBezTo>
                  <a:cubicBezTo>
                    <a:pt x="12436" y="14294"/>
                    <a:pt x="14073" y="9529"/>
                    <a:pt x="15873" y="6353"/>
                  </a:cubicBezTo>
                  <a:cubicBezTo>
                    <a:pt x="17673" y="3176"/>
                    <a:pt x="19636" y="15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8080266" y="1331986"/>
              <a:ext cx="182435" cy="14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192" fill="norm" stroke="1" extrusionOk="0">
                  <a:moveTo>
                    <a:pt x="2033" y="5945"/>
                  </a:moveTo>
                  <a:cubicBezTo>
                    <a:pt x="1785" y="7533"/>
                    <a:pt x="1537" y="9121"/>
                    <a:pt x="2033" y="10233"/>
                  </a:cubicBezTo>
                  <a:cubicBezTo>
                    <a:pt x="2530" y="11345"/>
                    <a:pt x="3771" y="11980"/>
                    <a:pt x="5013" y="11821"/>
                  </a:cubicBezTo>
                  <a:cubicBezTo>
                    <a:pt x="6254" y="11663"/>
                    <a:pt x="7496" y="10710"/>
                    <a:pt x="8613" y="9598"/>
                  </a:cubicBezTo>
                  <a:cubicBezTo>
                    <a:pt x="9730" y="8486"/>
                    <a:pt x="10723" y="7216"/>
                    <a:pt x="11468" y="5468"/>
                  </a:cubicBezTo>
                  <a:cubicBezTo>
                    <a:pt x="12213" y="3721"/>
                    <a:pt x="12709" y="1498"/>
                    <a:pt x="12089" y="545"/>
                  </a:cubicBezTo>
                  <a:cubicBezTo>
                    <a:pt x="11468" y="-408"/>
                    <a:pt x="9730" y="-90"/>
                    <a:pt x="7744" y="1339"/>
                  </a:cubicBezTo>
                  <a:cubicBezTo>
                    <a:pt x="5758" y="2768"/>
                    <a:pt x="3523" y="5310"/>
                    <a:pt x="2033" y="8486"/>
                  </a:cubicBezTo>
                  <a:cubicBezTo>
                    <a:pt x="544" y="11663"/>
                    <a:pt x="-201" y="15474"/>
                    <a:pt x="47" y="17857"/>
                  </a:cubicBezTo>
                  <a:cubicBezTo>
                    <a:pt x="296" y="20239"/>
                    <a:pt x="1537" y="21192"/>
                    <a:pt x="5261" y="21192"/>
                  </a:cubicBezTo>
                  <a:cubicBezTo>
                    <a:pt x="8985" y="21192"/>
                    <a:pt x="15192" y="20239"/>
                    <a:pt x="21399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8935800" y="1168400"/>
              <a:ext cx="2540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019"/>
                    <a:pt x="14400" y="8037"/>
                    <a:pt x="10800" y="11637"/>
                  </a:cubicBezTo>
                  <a:cubicBezTo>
                    <a:pt x="7200" y="15237"/>
                    <a:pt x="3600" y="184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8796100" y="1192577"/>
              <a:ext cx="317501" cy="6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1728" y="21306"/>
                  </a:moveTo>
                  <a:cubicBezTo>
                    <a:pt x="864" y="17822"/>
                    <a:pt x="0" y="14338"/>
                    <a:pt x="0" y="11551"/>
                  </a:cubicBezTo>
                  <a:cubicBezTo>
                    <a:pt x="0" y="8764"/>
                    <a:pt x="864" y="6674"/>
                    <a:pt x="3744" y="4583"/>
                  </a:cubicBezTo>
                  <a:cubicBezTo>
                    <a:pt x="6624" y="2493"/>
                    <a:pt x="11520" y="403"/>
                    <a:pt x="14832" y="54"/>
                  </a:cubicBezTo>
                  <a:cubicBezTo>
                    <a:pt x="18144" y="-294"/>
                    <a:pt x="19872" y="1100"/>
                    <a:pt x="21600" y="2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9100900" y="1517650"/>
              <a:ext cx="1143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2047762" y="2355850"/>
              <a:ext cx="231586" cy="23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82" fill="norm" stroke="1" extrusionOk="0">
                  <a:moveTo>
                    <a:pt x="3315" y="0"/>
                  </a:moveTo>
                  <a:cubicBezTo>
                    <a:pt x="2158" y="2335"/>
                    <a:pt x="1001" y="4670"/>
                    <a:pt x="423" y="7492"/>
                  </a:cubicBezTo>
                  <a:cubicBezTo>
                    <a:pt x="-156" y="10314"/>
                    <a:pt x="-156" y="13622"/>
                    <a:pt x="519" y="15957"/>
                  </a:cubicBezTo>
                  <a:cubicBezTo>
                    <a:pt x="1194" y="18292"/>
                    <a:pt x="2544" y="19654"/>
                    <a:pt x="4087" y="19751"/>
                  </a:cubicBezTo>
                  <a:cubicBezTo>
                    <a:pt x="5630" y="19849"/>
                    <a:pt x="7365" y="18681"/>
                    <a:pt x="8523" y="17319"/>
                  </a:cubicBezTo>
                  <a:cubicBezTo>
                    <a:pt x="9680" y="15957"/>
                    <a:pt x="10258" y="14400"/>
                    <a:pt x="10548" y="14205"/>
                  </a:cubicBezTo>
                  <a:cubicBezTo>
                    <a:pt x="10837" y="14011"/>
                    <a:pt x="10837" y="15178"/>
                    <a:pt x="10837" y="16249"/>
                  </a:cubicBezTo>
                  <a:cubicBezTo>
                    <a:pt x="10837" y="17319"/>
                    <a:pt x="10837" y="18292"/>
                    <a:pt x="11126" y="19168"/>
                  </a:cubicBezTo>
                  <a:cubicBezTo>
                    <a:pt x="11415" y="20043"/>
                    <a:pt x="11994" y="20822"/>
                    <a:pt x="12765" y="21211"/>
                  </a:cubicBezTo>
                  <a:cubicBezTo>
                    <a:pt x="13537" y="21600"/>
                    <a:pt x="14501" y="21600"/>
                    <a:pt x="16044" y="21016"/>
                  </a:cubicBezTo>
                  <a:cubicBezTo>
                    <a:pt x="17587" y="20432"/>
                    <a:pt x="19708" y="19265"/>
                    <a:pt x="20576" y="16930"/>
                  </a:cubicBezTo>
                  <a:cubicBezTo>
                    <a:pt x="21444" y="14595"/>
                    <a:pt x="21058" y="11092"/>
                    <a:pt x="20673" y="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2382600" y="2216150"/>
              <a:ext cx="146051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39" y="2700"/>
                    <a:pt x="1878" y="5400"/>
                    <a:pt x="2504" y="8486"/>
                  </a:cubicBezTo>
                  <a:cubicBezTo>
                    <a:pt x="3130" y="11571"/>
                    <a:pt x="3443" y="15043"/>
                    <a:pt x="3600" y="17100"/>
                  </a:cubicBezTo>
                  <a:cubicBezTo>
                    <a:pt x="3757" y="19157"/>
                    <a:pt x="3757" y="19800"/>
                    <a:pt x="4070" y="19800"/>
                  </a:cubicBezTo>
                  <a:cubicBezTo>
                    <a:pt x="4383" y="19800"/>
                    <a:pt x="5009" y="19157"/>
                    <a:pt x="6104" y="18193"/>
                  </a:cubicBezTo>
                  <a:cubicBezTo>
                    <a:pt x="7200" y="17229"/>
                    <a:pt x="8765" y="15943"/>
                    <a:pt x="10330" y="15107"/>
                  </a:cubicBezTo>
                  <a:cubicBezTo>
                    <a:pt x="11896" y="14271"/>
                    <a:pt x="13461" y="13886"/>
                    <a:pt x="14557" y="14014"/>
                  </a:cubicBezTo>
                  <a:cubicBezTo>
                    <a:pt x="15652" y="14143"/>
                    <a:pt x="16278" y="14786"/>
                    <a:pt x="17374" y="16136"/>
                  </a:cubicBezTo>
                  <a:cubicBezTo>
                    <a:pt x="18470" y="17486"/>
                    <a:pt x="20035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2555230" y="2187489"/>
              <a:ext cx="309971" cy="40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05" fill="norm" stroke="1" extrusionOk="0">
                  <a:moveTo>
                    <a:pt x="3885" y="16960"/>
                  </a:moveTo>
                  <a:cubicBezTo>
                    <a:pt x="4179" y="16401"/>
                    <a:pt x="4473" y="15841"/>
                    <a:pt x="4620" y="15114"/>
                  </a:cubicBezTo>
                  <a:cubicBezTo>
                    <a:pt x="4767" y="14386"/>
                    <a:pt x="4767" y="13491"/>
                    <a:pt x="4326" y="13043"/>
                  </a:cubicBezTo>
                  <a:cubicBezTo>
                    <a:pt x="3885" y="12596"/>
                    <a:pt x="3004" y="12596"/>
                    <a:pt x="2196" y="13155"/>
                  </a:cubicBezTo>
                  <a:cubicBezTo>
                    <a:pt x="1387" y="13715"/>
                    <a:pt x="653" y="14834"/>
                    <a:pt x="285" y="15673"/>
                  </a:cubicBezTo>
                  <a:cubicBezTo>
                    <a:pt x="-82" y="16513"/>
                    <a:pt x="-82" y="17072"/>
                    <a:pt x="212" y="17520"/>
                  </a:cubicBezTo>
                  <a:cubicBezTo>
                    <a:pt x="506" y="17968"/>
                    <a:pt x="1094" y="18303"/>
                    <a:pt x="1755" y="18415"/>
                  </a:cubicBezTo>
                  <a:cubicBezTo>
                    <a:pt x="2416" y="18527"/>
                    <a:pt x="3151" y="18415"/>
                    <a:pt x="3738" y="18136"/>
                  </a:cubicBezTo>
                  <a:cubicBezTo>
                    <a:pt x="4326" y="17856"/>
                    <a:pt x="4767" y="17408"/>
                    <a:pt x="5281" y="17464"/>
                  </a:cubicBezTo>
                  <a:cubicBezTo>
                    <a:pt x="5796" y="17520"/>
                    <a:pt x="6383" y="18080"/>
                    <a:pt x="7118" y="18359"/>
                  </a:cubicBezTo>
                  <a:cubicBezTo>
                    <a:pt x="7853" y="18639"/>
                    <a:pt x="8734" y="18639"/>
                    <a:pt x="9689" y="18136"/>
                  </a:cubicBezTo>
                  <a:cubicBezTo>
                    <a:pt x="10645" y="17632"/>
                    <a:pt x="11673" y="16625"/>
                    <a:pt x="12849" y="14778"/>
                  </a:cubicBezTo>
                  <a:cubicBezTo>
                    <a:pt x="14024" y="12931"/>
                    <a:pt x="15347" y="10245"/>
                    <a:pt x="16302" y="7839"/>
                  </a:cubicBezTo>
                  <a:cubicBezTo>
                    <a:pt x="17257" y="5433"/>
                    <a:pt x="17845" y="3307"/>
                    <a:pt x="18285" y="1964"/>
                  </a:cubicBezTo>
                  <a:cubicBezTo>
                    <a:pt x="18726" y="621"/>
                    <a:pt x="19020" y="61"/>
                    <a:pt x="18947" y="5"/>
                  </a:cubicBezTo>
                  <a:cubicBezTo>
                    <a:pt x="18873" y="-51"/>
                    <a:pt x="18432" y="397"/>
                    <a:pt x="17918" y="2131"/>
                  </a:cubicBezTo>
                  <a:cubicBezTo>
                    <a:pt x="17404" y="3866"/>
                    <a:pt x="16816" y="6888"/>
                    <a:pt x="16522" y="10022"/>
                  </a:cubicBezTo>
                  <a:cubicBezTo>
                    <a:pt x="16228" y="13155"/>
                    <a:pt x="16228" y="16401"/>
                    <a:pt x="16375" y="18303"/>
                  </a:cubicBezTo>
                  <a:cubicBezTo>
                    <a:pt x="16522" y="20206"/>
                    <a:pt x="16816" y="20766"/>
                    <a:pt x="17330" y="21101"/>
                  </a:cubicBezTo>
                  <a:cubicBezTo>
                    <a:pt x="17845" y="21437"/>
                    <a:pt x="18579" y="21549"/>
                    <a:pt x="19314" y="21157"/>
                  </a:cubicBezTo>
                  <a:cubicBezTo>
                    <a:pt x="20049" y="20766"/>
                    <a:pt x="20783" y="19870"/>
                    <a:pt x="21518" y="18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2744550" y="2393950"/>
              <a:ext cx="1651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6800"/>
                    <a:pt x="11631" y="12000"/>
                    <a:pt x="15231" y="8400"/>
                  </a:cubicBezTo>
                  <a:cubicBezTo>
                    <a:pt x="18831" y="4800"/>
                    <a:pt x="2021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3709750" y="2298700"/>
              <a:ext cx="21729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4070"/>
                    <a:pt x="15709" y="8139"/>
                    <a:pt x="18655" y="11739"/>
                  </a:cubicBezTo>
                  <a:cubicBezTo>
                    <a:pt x="21600" y="15339"/>
                    <a:pt x="19636" y="18470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3722450" y="2215018"/>
              <a:ext cx="31751" cy="2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0" y="10858"/>
                    <a:pt x="0" y="889"/>
                    <a:pt x="3600" y="58"/>
                  </a:cubicBezTo>
                  <a:cubicBezTo>
                    <a:pt x="7200" y="-773"/>
                    <a:pt x="14400" y="7535"/>
                    <a:pt x="21600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3854449" y="2269865"/>
              <a:ext cx="103487" cy="20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7" h="21517" fill="norm" stroke="1" extrusionOk="0">
                  <a:moveTo>
                    <a:pt x="12976" y="3664"/>
                  </a:moveTo>
                  <a:cubicBezTo>
                    <a:pt x="13399" y="2562"/>
                    <a:pt x="13823" y="1460"/>
                    <a:pt x="12764" y="799"/>
                  </a:cubicBezTo>
                  <a:cubicBezTo>
                    <a:pt x="11705" y="137"/>
                    <a:pt x="9164" y="-83"/>
                    <a:pt x="6835" y="27"/>
                  </a:cubicBezTo>
                  <a:cubicBezTo>
                    <a:pt x="4505" y="137"/>
                    <a:pt x="2388" y="578"/>
                    <a:pt x="1117" y="1350"/>
                  </a:cubicBezTo>
                  <a:cubicBezTo>
                    <a:pt x="-153" y="2121"/>
                    <a:pt x="-577" y="3223"/>
                    <a:pt x="1117" y="5207"/>
                  </a:cubicBezTo>
                  <a:cubicBezTo>
                    <a:pt x="2811" y="7190"/>
                    <a:pt x="6623" y="10056"/>
                    <a:pt x="10011" y="12039"/>
                  </a:cubicBezTo>
                  <a:cubicBezTo>
                    <a:pt x="13399" y="14023"/>
                    <a:pt x="16364" y="15125"/>
                    <a:pt x="18270" y="16227"/>
                  </a:cubicBezTo>
                  <a:cubicBezTo>
                    <a:pt x="20176" y="17329"/>
                    <a:pt x="21023" y="18431"/>
                    <a:pt x="20599" y="19313"/>
                  </a:cubicBezTo>
                  <a:cubicBezTo>
                    <a:pt x="20176" y="20195"/>
                    <a:pt x="18482" y="20856"/>
                    <a:pt x="15517" y="21186"/>
                  </a:cubicBezTo>
                  <a:cubicBezTo>
                    <a:pt x="12552" y="21517"/>
                    <a:pt x="8317" y="21517"/>
                    <a:pt x="4082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5009384" y="2065456"/>
              <a:ext cx="117397" cy="37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47" fill="norm" stroke="1" extrusionOk="0">
                  <a:moveTo>
                    <a:pt x="8337" y="8183"/>
                  </a:moveTo>
                  <a:cubicBezTo>
                    <a:pt x="6442" y="10703"/>
                    <a:pt x="4547" y="13223"/>
                    <a:pt x="3411" y="15203"/>
                  </a:cubicBezTo>
                  <a:cubicBezTo>
                    <a:pt x="2274" y="17183"/>
                    <a:pt x="1895" y="18623"/>
                    <a:pt x="1705" y="19703"/>
                  </a:cubicBezTo>
                  <a:cubicBezTo>
                    <a:pt x="1516" y="20783"/>
                    <a:pt x="1516" y="21503"/>
                    <a:pt x="1137" y="21443"/>
                  </a:cubicBezTo>
                  <a:cubicBezTo>
                    <a:pt x="758" y="21383"/>
                    <a:pt x="0" y="20543"/>
                    <a:pt x="0" y="17963"/>
                  </a:cubicBezTo>
                  <a:cubicBezTo>
                    <a:pt x="0" y="15383"/>
                    <a:pt x="758" y="11063"/>
                    <a:pt x="1895" y="8183"/>
                  </a:cubicBezTo>
                  <a:cubicBezTo>
                    <a:pt x="3032" y="5303"/>
                    <a:pt x="4547" y="3863"/>
                    <a:pt x="5684" y="2843"/>
                  </a:cubicBezTo>
                  <a:cubicBezTo>
                    <a:pt x="6821" y="1823"/>
                    <a:pt x="7579" y="1223"/>
                    <a:pt x="9284" y="743"/>
                  </a:cubicBezTo>
                  <a:cubicBezTo>
                    <a:pt x="10989" y="263"/>
                    <a:pt x="13642" y="-97"/>
                    <a:pt x="15726" y="23"/>
                  </a:cubicBezTo>
                  <a:cubicBezTo>
                    <a:pt x="17811" y="143"/>
                    <a:pt x="19326" y="743"/>
                    <a:pt x="20274" y="1883"/>
                  </a:cubicBezTo>
                  <a:cubicBezTo>
                    <a:pt x="21221" y="3023"/>
                    <a:pt x="21600" y="4703"/>
                    <a:pt x="19326" y="6323"/>
                  </a:cubicBezTo>
                  <a:cubicBezTo>
                    <a:pt x="17053" y="7943"/>
                    <a:pt x="12126" y="9503"/>
                    <a:pt x="7200" y="1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5113100" y="2235200"/>
              <a:ext cx="165101" cy="17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3767"/>
                  </a:moveTo>
                  <a:cubicBezTo>
                    <a:pt x="1385" y="3014"/>
                    <a:pt x="2769" y="2260"/>
                    <a:pt x="4015" y="2260"/>
                  </a:cubicBezTo>
                  <a:cubicBezTo>
                    <a:pt x="5262" y="2260"/>
                    <a:pt x="6369" y="3014"/>
                    <a:pt x="7754" y="5526"/>
                  </a:cubicBezTo>
                  <a:cubicBezTo>
                    <a:pt x="9138" y="8037"/>
                    <a:pt x="10800" y="12307"/>
                    <a:pt x="11631" y="15195"/>
                  </a:cubicBezTo>
                  <a:cubicBezTo>
                    <a:pt x="12462" y="18084"/>
                    <a:pt x="12462" y="19591"/>
                    <a:pt x="11631" y="20470"/>
                  </a:cubicBezTo>
                  <a:cubicBezTo>
                    <a:pt x="10800" y="21349"/>
                    <a:pt x="9138" y="21600"/>
                    <a:pt x="8031" y="20972"/>
                  </a:cubicBezTo>
                  <a:cubicBezTo>
                    <a:pt x="6923" y="20344"/>
                    <a:pt x="6369" y="18837"/>
                    <a:pt x="6646" y="16074"/>
                  </a:cubicBezTo>
                  <a:cubicBezTo>
                    <a:pt x="6923" y="13312"/>
                    <a:pt x="8031" y="9293"/>
                    <a:pt x="10662" y="6405"/>
                  </a:cubicBezTo>
                  <a:cubicBezTo>
                    <a:pt x="13292" y="3516"/>
                    <a:pt x="17446" y="1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5404494" y="2098240"/>
              <a:ext cx="108657" cy="270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383" fill="norm" stroke="1" extrusionOk="0">
                  <a:moveTo>
                    <a:pt x="20921" y="2797"/>
                  </a:moveTo>
                  <a:cubicBezTo>
                    <a:pt x="19698" y="1792"/>
                    <a:pt x="18476" y="788"/>
                    <a:pt x="16846" y="285"/>
                  </a:cubicBezTo>
                  <a:cubicBezTo>
                    <a:pt x="15215" y="-217"/>
                    <a:pt x="13178" y="-217"/>
                    <a:pt x="10121" y="1625"/>
                  </a:cubicBezTo>
                  <a:cubicBezTo>
                    <a:pt x="7064" y="3467"/>
                    <a:pt x="2989" y="7150"/>
                    <a:pt x="1155" y="10248"/>
                  </a:cubicBezTo>
                  <a:cubicBezTo>
                    <a:pt x="-679" y="13346"/>
                    <a:pt x="-271" y="15857"/>
                    <a:pt x="1970" y="17616"/>
                  </a:cubicBezTo>
                  <a:cubicBezTo>
                    <a:pt x="4212" y="19374"/>
                    <a:pt x="8287" y="20378"/>
                    <a:pt x="12363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5626916" y="2139950"/>
              <a:ext cx="51335" cy="19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67" fill="norm" stroke="1" extrusionOk="0">
                  <a:moveTo>
                    <a:pt x="20954" y="0"/>
                  </a:moveTo>
                  <a:cubicBezTo>
                    <a:pt x="14906" y="3865"/>
                    <a:pt x="8858" y="7731"/>
                    <a:pt x="4970" y="11027"/>
                  </a:cubicBezTo>
                  <a:cubicBezTo>
                    <a:pt x="1082" y="14324"/>
                    <a:pt x="-646" y="17053"/>
                    <a:pt x="218" y="18758"/>
                  </a:cubicBezTo>
                  <a:cubicBezTo>
                    <a:pt x="1082" y="20463"/>
                    <a:pt x="4538" y="21145"/>
                    <a:pt x="6698" y="21373"/>
                  </a:cubicBezTo>
                  <a:cubicBezTo>
                    <a:pt x="8858" y="21600"/>
                    <a:pt x="9722" y="21373"/>
                    <a:pt x="10586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5747017" y="2144288"/>
              <a:ext cx="87654" cy="18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20907" fill="norm" stroke="1" extrusionOk="0">
                  <a:moveTo>
                    <a:pt x="14978" y="3178"/>
                  </a:moveTo>
                  <a:cubicBezTo>
                    <a:pt x="15469" y="1951"/>
                    <a:pt x="15960" y="724"/>
                    <a:pt x="14978" y="233"/>
                  </a:cubicBezTo>
                  <a:cubicBezTo>
                    <a:pt x="13996" y="-258"/>
                    <a:pt x="11542" y="-13"/>
                    <a:pt x="8842" y="1337"/>
                  </a:cubicBezTo>
                  <a:cubicBezTo>
                    <a:pt x="6142" y="2687"/>
                    <a:pt x="3196" y="5142"/>
                    <a:pt x="1478" y="8333"/>
                  </a:cubicBezTo>
                  <a:cubicBezTo>
                    <a:pt x="-240" y="11524"/>
                    <a:pt x="-731" y="15451"/>
                    <a:pt x="1478" y="17906"/>
                  </a:cubicBezTo>
                  <a:cubicBezTo>
                    <a:pt x="3687" y="20360"/>
                    <a:pt x="8596" y="21342"/>
                    <a:pt x="12524" y="20728"/>
                  </a:cubicBezTo>
                  <a:cubicBezTo>
                    <a:pt x="16451" y="20115"/>
                    <a:pt x="19396" y="17906"/>
                    <a:pt x="20133" y="15328"/>
                  </a:cubicBezTo>
                  <a:cubicBezTo>
                    <a:pt x="20869" y="12751"/>
                    <a:pt x="19396" y="9806"/>
                    <a:pt x="17924" y="6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5901687" y="2165350"/>
              <a:ext cx="112616" cy="150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1069" fill="norm" stroke="1" extrusionOk="0">
                  <a:moveTo>
                    <a:pt x="17141" y="1775"/>
                  </a:moveTo>
                  <a:cubicBezTo>
                    <a:pt x="14055" y="1479"/>
                    <a:pt x="10969" y="1184"/>
                    <a:pt x="7691" y="3255"/>
                  </a:cubicBezTo>
                  <a:cubicBezTo>
                    <a:pt x="4412" y="5326"/>
                    <a:pt x="941" y="9764"/>
                    <a:pt x="169" y="13315"/>
                  </a:cubicBezTo>
                  <a:cubicBezTo>
                    <a:pt x="-602" y="16866"/>
                    <a:pt x="1327" y="19529"/>
                    <a:pt x="4605" y="20564"/>
                  </a:cubicBezTo>
                  <a:cubicBezTo>
                    <a:pt x="7884" y="21600"/>
                    <a:pt x="12512" y="21008"/>
                    <a:pt x="15791" y="19085"/>
                  </a:cubicBezTo>
                  <a:cubicBezTo>
                    <a:pt x="19069" y="17162"/>
                    <a:pt x="20998" y="13907"/>
                    <a:pt x="20419" y="10504"/>
                  </a:cubicBezTo>
                  <a:cubicBezTo>
                    <a:pt x="19841" y="7101"/>
                    <a:pt x="16755" y="3551"/>
                    <a:pt x="136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6098076" y="1943100"/>
              <a:ext cx="75475" cy="26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65" fill="norm" stroke="1" extrusionOk="0">
                  <a:moveTo>
                    <a:pt x="21394" y="0"/>
                  </a:moveTo>
                  <a:cubicBezTo>
                    <a:pt x="15394" y="3600"/>
                    <a:pt x="9394" y="7200"/>
                    <a:pt x="5794" y="10114"/>
                  </a:cubicBezTo>
                  <a:cubicBezTo>
                    <a:pt x="2194" y="13029"/>
                    <a:pt x="994" y="15257"/>
                    <a:pt x="394" y="16886"/>
                  </a:cubicBezTo>
                  <a:cubicBezTo>
                    <a:pt x="-206" y="18514"/>
                    <a:pt x="-206" y="19543"/>
                    <a:pt x="994" y="20314"/>
                  </a:cubicBezTo>
                  <a:cubicBezTo>
                    <a:pt x="2194" y="21086"/>
                    <a:pt x="4594" y="21600"/>
                    <a:pt x="6394" y="21257"/>
                  </a:cubicBezTo>
                  <a:cubicBezTo>
                    <a:pt x="8194" y="20914"/>
                    <a:pt x="9394" y="19714"/>
                    <a:pt x="10594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6045420" y="1978759"/>
              <a:ext cx="220025" cy="26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4" fill="norm" stroke="1" extrusionOk="0">
                  <a:moveTo>
                    <a:pt x="2578" y="6939"/>
                  </a:moveTo>
                  <a:cubicBezTo>
                    <a:pt x="1344" y="6420"/>
                    <a:pt x="110" y="5902"/>
                    <a:pt x="7" y="5643"/>
                  </a:cubicBezTo>
                  <a:cubicBezTo>
                    <a:pt x="-96" y="5384"/>
                    <a:pt x="933" y="5384"/>
                    <a:pt x="2990" y="4692"/>
                  </a:cubicBezTo>
                  <a:cubicBezTo>
                    <a:pt x="5047" y="4001"/>
                    <a:pt x="8133" y="2619"/>
                    <a:pt x="10293" y="1582"/>
                  </a:cubicBezTo>
                  <a:cubicBezTo>
                    <a:pt x="12453" y="545"/>
                    <a:pt x="13687" y="-146"/>
                    <a:pt x="14407" y="27"/>
                  </a:cubicBezTo>
                  <a:cubicBezTo>
                    <a:pt x="15127" y="200"/>
                    <a:pt x="15333" y="1236"/>
                    <a:pt x="15024" y="3224"/>
                  </a:cubicBezTo>
                  <a:cubicBezTo>
                    <a:pt x="14715" y="5211"/>
                    <a:pt x="13893" y="8148"/>
                    <a:pt x="13275" y="10395"/>
                  </a:cubicBezTo>
                  <a:cubicBezTo>
                    <a:pt x="12658" y="12641"/>
                    <a:pt x="12247" y="14196"/>
                    <a:pt x="12453" y="14628"/>
                  </a:cubicBezTo>
                  <a:cubicBezTo>
                    <a:pt x="12658" y="15060"/>
                    <a:pt x="13481" y="14369"/>
                    <a:pt x="14304" y="13678"/>
                  </a:cubicBezTo>
                  <a:cubicBezTo>
                    <a:pt x="15127" y="12987"/>
                    <a:pt x="15950" y="12296"/>
                    <a:pt x="16875" y="11864"/>
                  </a:cubicBezTo>
                  <a:cubicBezTo>
                    <a:pt x="17801" y="11432"/>
                    <a:pt x="18830" y="11259"/>
                    <a:pt x="19653" y="11691"/>
                  </a:cubicBezTo>
                  <a:cubicBezTo>
                    <a:pt x="20475" y="12123"/>
                    <a:pt x="21093" y="13160"/>
                    <a:pt x="21298" y="14888"/>
                  </a:cubicBezTo>
                  <a:cubicBezTo>
                    <a:pt x="21504" y="16616"/>
                    <a:pt x="21298" y="19035"/>
                    <a:pt x="21093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6844760" y="1974850"/>
              <a:ext cx="59042" cy="30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479" fill="norm" stroke="1" extrusionOk="0">
                  <a:moveTo>
                    <a:pt x="14073" y="0"/>
                  </a:moveTo>
                  <a:cubicBezTo>
                    <a:pt x="8859" y="3380"/>
                    <a:pt x="3645" y="6759"/>
                    <a:pt x="1410" y="9698"/>
                  </a:cubicBezTo>
                  <a:cubicBezTo>
                    <a:pt x="-824" y="12637"/>
                    <a:pt x="-79" y="15135"/>
                    <a:pt x="1410" y="17045"/>
                  </a:cubicBezTo>
                  <a:cubicBezTo>
                    <a:pt x="2900" y="18955"/>
                    <a:pt x="5135" y="20278"/>
                    <a:pt x="8114" y="20939"/>
                  </a:cubicBezTo>
                  <a:cubicBezTo>
                    <a:pt x="11093" y="21600"/>
                    <a:pt x="14817" y="21600"/>
                    <a:pt x="17052" y="21233"/>
                  </a:cubicBezTo>
                  <a:cubicBezTo>
                    <a:pt x="19286" y="20865"/>
                    <a:pt x="20031" y="20131"/>
                    <a:pt x="20776" y="19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6769318" y="2148416"/>
              <a:ext cx="236083" cy="10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1839" y="21600"/>
                  </a:moveTo>
                  <a:cubicBezTo>
                    <a:pt x="874" y="17280"/>
                    <a:pt x="-90" y="12960"/>
                    <a:pt x="6" y="8640"/>
                  </a:cubicBezTo>
                  <a:cubicBezTo>
                    <a:pt x="103" y="4320"/>
                    <a:pt x="1260" y="0"/>
                    <a:pt x="5021" y="0"/>
                  </a:cubicBezTo>
                  <a:cubicBezTo>
                    <a:pt x="8781" y="0"/>
                    <a:pt x="15146" y="4320"/>
                    <a:pt x="2151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6959456" y="2146300"/>
              <a:ext cx="115795" cy="9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fill="norm" stroke="1" extrusionOk="0">
                  <a:moveTo>
                    <a:pt x="10687" y="1409"/>
                  </a:moveTo>
                  <a:cubicBezTo>
                    <a:pt x="8758" y="1409"/>
                    <a:pt x="6830" y="1409"/>
                    <a:pt x="4515" y="3991"/>
                  </a:cubicBezTo>
                  <a:cubicBezTo>
                    <a:pt x="2201" y="6574"/>
                    <a:pt x="-499" y="11739"/>
                    <a:pt x="80" y="15496"/>
                  </a:cubicBezTo>
                  <a:cubicBezTo>
                    <a:pt x="658" y="19252"/>
                    <a:pt x="4515" y="21600"/>
                    <a:pt x="8565" y="21600"/>
                  </a:cubicBezTo>
                  <a:cubicBezTo>
                    <a:pt x="12615" y="21600"/>
                    <a:pt x="16858" y="19252"/>
                    <a:pt x="18980" y="15261"/>
                  </a:cubicBezTo>
                  <a:cubicBezTo>
                    <a:pt x="21101" y="11270"/>
                    <a:pt x="21101" y="5635"/>
                    <a:pt x="211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7225448" y="2099542"/>
              <a:ext cx="69962" cy="13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8" h="20908" fill="norm" stroke="1" extrusionOk="0">
                  <a:moveTo>
                    <a:pt x="17305" y="3302"/>
                  </a:moveTo>
                  <a:cubicBezTo>
                    <a:pt x="14837" y="2320"/>
                    <a:pt x="12368" y="1338"/>
                    <a:pt x="9591" y="684"/>
                  </a:cubicBezTo>
                  <a:cubicBezTo>
                    <a:pt x="6814" y="29"/>
                    <a:pt x="3728" y="-298"/>
                    <a:pt x="1877" y="357"/>
                  </a:cubicBezTo>
                  <a:cubicBezTo>
                    <a:pt x="25" y="1011"/>
                    <a:pt x="-592" y="2647"/>
                    <a:pt x="642" y="3957"/>
                  </a:cubicBezTo>
                  <a:cubicBezTo>
                    <a:pt x="1877" y="5266"/>
                    <a:pt x="4962" y="6247"/>
                    <a:pt x="8665" y="8047"/>
                  </a:cubicBezTo>
                  <a:cubicBezTo>
                    <a:pt x="12368" y="9847"/>
                    <a:pt x="16688" y="12466"/>
                    <a:pt x="18848" y="14593"/>
                  </a:cubicBezTo>
                  <a:cubicBezTo>
                    <a:pt x="21008" y="16720"/>
                    <a:pt x="21008" y="18357"/>
                    <a:pt x="18231" y="19502"/>
                  </a:cubicBezTo>
                  <a:cubicBezTo>
                    <a:pt x="15454" y="20647"/>
                    <a:pt x="9899" y="21302"/>
                    <a:pt x="8048" y="20647"/>
                  </a:cubicBezTo>
                  <a:cubicBezTo>
                    <a:pt x="6197" y="19993"/>
                    <a:pt x="8048" y="18029"/>
                    <a:pt x="9899" y="16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7361000" y="2087930"/>
              <a:ext cx="98146" cy="19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67" fill="norm" stroke="1" extrusionOk="0">
                  <a:moveTo>
                    <a:pt x="17923" y="1561"/>
                  </a:moveTo>
                  <a:cubicBezTo>
                    <a:pt x="16085" y="848"/>
                    <a:pt x="14247" y="136"/>
                    <a:pt x="12179" y="18"/>
                  </a:cubicBezTo>
                  <a:cubicBezTo>
                    <a:pt x="10111" y="-101"/>
                    <a:pt x="7813" y="374"/>
                    <a:pt x="6434" y="1204"/>
                  </a:cubicBezTo>
                  <a:cubicBezTo>
                    <a:pt x="5055" y="2035"/>
                    <a:pt x="4596" y="3222"/>
                    <a:pt x="6664" y="5477"/>
                  </a:cubicBezTo>
                  <a:cubicBezTo>
                    <a:pt x="8732" y="7732"/>
                    <a:pt x="13328" y="11055"/>
                    <a:pt x="16315" y="13310"/>
                  </a:cubicBezTo>
                  <a:cubicBezTo>
                    <a:pt x="19302" y="15565"/>
                    <a:pt x="20681" y="16752"/>
                    <a:pt x="21140" y="17939"/>
                  </a:cubicBezTo>
                  <a:cubicBezTo>
                    <a:pt x="21600" y="19125"/>
                    <a:pt x="21140" y="20312"/>
                    <a:pt x="19532" y="20906"/>
                  </a:cubicBezTo>
                  <a:cubicBezTo>
                    <a:pt x="17923" y="21499"/>
                    <a:pt x="15166" y="21499"/>
                    <a:pt x="11719" y="21024"/>
                  </a:cubicBezTo>
                  <a:cubicBezTo>
                    <a:pt x="8272" y="20550"/>
                    <a:pt x="4136" y="19600"/>
                    <a:pt x="0" y="18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7869000" y="2101850"/>
              <a:ext cx="1333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7869000" y="2178050"/>
              <a:ext cx="2476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60"/>
                  </a:moveTo>
                  <a:cubicBezTo>
                    <a:pt x="738" y="17280"/>
                    <a:pt x="1477" y="21600"/>
                    <a:pt x="4246" y="21600"/>
                  </a:cubicBezTo>
                  <a:cubicBezTo>
                    <a:pt x="7015" y="21600"/>
                    <a:pt x="11815" y="17280"/>
                    <a:pt x="15046" y="12960"/>
                  </a:cubicBezTo>
                  <a:cubicBezTo>
                    <a:pt x="18277" y="8640"/>
                    <a:pt x="19938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8434150" y="1981200"/>
              <a:ext cx="6350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629"/>
                    <a:pt x="15840" y="9257"/>
                    <a:pt x="13320" y="12686"/>
                  </a:cubicBezTo>
                  <a:cubicBezTo>
                    <a:pt x="10800" y="16114"/>
                    <a:pt x="8640" y="18343"/>
                    <a:pt x="6480" y="19629"/>
                  </a:cubicBezTo>
                  <a:cubicBezTo>
                    <a:pt x="4320" y="20914"/>
                    <a:pt x="2160" y="212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8415100" y="2139950"/>
              <a:ext cx="50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8260584" y="1974850"/>
              <a:ext cx="338668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" y="21600"/>
                  </a:moveTo>
                  <a:cubicBezTo>
                    <a:pt x="675" y="20800"/>
                    <a:pt x="0" y="20000"/>
                    <a:pt x="0" y="19600"/>
                  </a:cubicBezTo>
                  <a:cubicBezTo>
                    <a:pt x="0" y="19200"/>
                    <a:pt x="675" y="19200"/>
                    <a:pt x="2903" y="17200"/>
                  </a:cubicBezTo>
                  <a:cubicBezTo>
                    <a:pt x="5130" y="15200"/>
                    <a:pt x="8910" y="11200"/>
                    <a:pt x="12285" y="8000"/>
                  </a:cubicBezTo>
                  <a:cubicBezTo>
                    <a:pt x="15660" y="4800"/>
                    <a:pt x="1863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8294450" y="1987550"/>
              <a:ext cx="3746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63" y="17600"/>
                    <a:pt x="5125" y="13600"/>
                    <a:pt x="7932" y="10400"/>
                  </a:cubicBezTo>
                  <a:cubicBezTo>
                    <a:pt x="10739" y="7200"/>
                    <a:pt x="13790" y="4800"/>
                    <a:pt x="16108" y="3200"/>
                  </a:cubicBezTo>
                  <a:cubicBezTo>
                    <a:pt x="18427" y="1600"/>
                    <a:pt x="20014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8694500" y="1924050"/>
              <a:ext cx="170242" cy="38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77" fill="norm" stroke="1" extrusionOk="0">
                  <a:moveTo>
                    <a:pt x="15805" y="0"/>
                  </a:moveTo>
                  <a:cubicBezTo>
                    <a:pt x="18176" y="3619"/>
                    <a:pt x="20546" y="7239"/>
                    <a:pt x="21073" y="10391"/>
                  </a:cubicBezTo>
                  <a:cubicBezTo>
                    <a:pt x="21600" y="13544"/>
                    <a:pt x="20283" y="16229"/>
                    <a:pt x="17122" y="18039"/>
                  </a:cubicBezTo>
                  <a:cubicBezTo>
                    <a:pt x="13961" y="19849"/>
                    <a:pt x="8956" y="20783"/>
                    <a:pt x="5795" y="21191"/>
                  </a:cubicBezTo>
                  <a:cubicBezTo>
                    <a:pt x="2634" y="21600"/>
                    <a:pt x="1317" y="21483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9208850" y="2127250"/>
              <a:ext cx="2413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8" y="15840"/>
                    <a:pt x="8716" y="10080"/>
                    <a:pt x="12316" y="6480"/>
                  </a:cubicBezTo>
                  <a:cubicBezTo>
                    <a:pt x="15916" y="2880"/>
                    <a:pt x="1875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9227900" y="2273300"/>
              <a:ext cx="1905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7200"/>
                    <a:pt x="11520" y="14400"/>
                    <a:pt x="15120" y="18000"/>
                  </a:cubicBezTo>
                  <a:cubicBezTo>
                    <a:pt x="18720" y="21600"/>
                    <a:pt x="2016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9316800" y="1765910"/>
              <a:ext cx="146845" cy="196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533" fill="norm" stroke="1" extrusionOk="0">
                  <a:moveTo>
                    <a:pt x="0" y="6901"/>
                  </a:moveTo>
                  <a:cubicBezTo>
                    <a:pt x="3346" y="4810"/>
                    <a:pt x="6693" y="2720"/>
                    <a:pt x="9279" y="1559"/>
                  </a:cubicBezTo>
                  <a:cubicBezTo>
                    <a:pt x="11865" y="398"/>
                    <a:pt x="13690" y="165"/>
                    <a:pt x="15515" y="49"/>
                  </a:cubicBezTo>
                  <a:cubicBezTo>
                    <a:pt x="17341" y="-67"/>
                    <a:pt x="19166" y="-67"/>
                    <a:pt x="20231" y="1094"/>
                  </a:cubicBezTo>
                  <a:cubicBezTo>
                    <a:pt x="21296" y="2256"/>
                    <a:pt x="21600" y="4578"/>
                    <a:pt x="19927" y="7598"/>
                  </a:cubicBezTo>
                  <a:cubicBezTo>
                    <a:pt x="18254" y="10617"/>
                    <a:pt x="14603" y="14333"/>
                    <a:pt x="12777" y="16772"/>
                  </a:cubicBezTo>
                  <a:cubicBezTo>
                    <a:pt x="10952" y="19210"/>
                    <a:pt x="10952" y="20372"/>
                    <a:pt x="10952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9399350" y="20383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10040700" y="1793142"/>
              <a:ext cx="88901" cy="321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1955"/>
                  </a:moveTo>
                  <a:cubicBezTo>
                    <a:pt x="1029" y="1108"/>
                    <a:pt x="2057" y="261"/>
                    <a:pt x="3600" y="49"/>
                  </a:cubicBezTo>
                  <a:cubicBezTo>
                    <a:pt x="5143" y="-163"/>
                    <a:pt x="7200" y="261"/>
                    <a:pt x="9257" y="2378"/>
                  </a:cubicBezTo>
                  <a:cubicBezTo>
                    <a:pt x="11314" y="4496"/>
                    <a:pt x="13371" y="8308"/>
                    <a:pt x="14657" y="11484"/>
                  </a:cubicBezTo>
                  <a:cubicBezTo>
                    <a:pt x="15943" y="14661"/>
                    <a:pt x="16457" y="17202"/>
                    <a:pt x="17486" y="18755"/>
                  </a:cubicBezTo>
                  <a:cubicBezTo>
                    <a:pt x="18514" y="20308"/>
                    <a:pt x="20057" y="20872"/>
                    <a:pt x="2160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10212150" y="1835150"/>
              <a:ext cx="158751" cy="52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161"/>
                    <a:pt x="15840" y="6322"/>
                    <a:pt x="12672" y="9395"/>
                  </a:cubicBezTo>
                  <a:cubicBezTo>
                    <a:pt x="9504" y="12468"/>
                    <a:pt x="6048" y="15454"/>
                    <a:pt x="3888" y="17473"/>
                  </a:cubicBezTo>
                  <a:cubicBezTo>
                    <a:pt x="1728" y="19493"/>
                    <a:pt x="864" y="205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10387687" y="2104790"/>
              <a:ext cx="357864" cy="282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37" fill="norm" stroke="1" extrusionOk="0">
                  <a:moveTo>
                    <a:pt x="136" y="4612"/>
                  </a:moveTo>
                  <a:cubicBezTo>
                    <a:pt x="9" y="3322"/>
                    <a:pt x="-118" y="2033"/>
                    <a:pt x="200" y="1227"/>
                  </a:cubicBezTo>
                  <a:cubicBezTo>
                    <a:pt x="517" y="421"/>
                    <a:pt x="1280" y="98"/>
                    <a:pt x="2741" y="18"/>
                  </a:cubicBezTo>
                  <a:cubicBezTo>
                    <a:pt x="4202" y="-63"/>
                    <a:pt x="6362" y="98"/>
                    <a:pt x="7696" y="1146"/>
                  </a:cubicBezTo>
                  <a:cubicBezTo>
                    <a:pt x="9030" y="2194"/>
                    <a:pt x="9538" y="4128"/>
                    <a:pt x="8649" y="6707"/>
                  </a:cubicBezTo>
                  <a:cubicBezTo>
                    <a:pt x="7760" y="9286"/>
                    <a:pt x="5473" y="12510"/>
                    <a:pt x="4011" y="14525"/>
                  </a:cubicBezTo>
                  <a:cubicBezTo>
                    <a:pt x="2550" y="16540"/>
                    <a:pt x="1915" y="17346"/>
                    <a:pt x="1470" y="18152"/>
                  </a:cubicBezTo>
                  <a:cubicBezTo>
                    <a:pt x="1026" y="18958"/>
                    <a:pt x="771" y="19764"/>
                    <a:pt x="962" y="20409"/>
                  </a:cubicBezTo>
                  <a:cubicBezTo>
                    <a:pt x="1153" y="21053"/>
                    <a:pt x="1788" y="21537"/>
                    <a:pt x="4266" y="21537"/>
                  </a:cubicBezTo>
                  <a:cubicBezTo>
                    <a:pt x="6743" y="21537"/>
                    <a:pt x="11063" y="21053"/>
                    <a:pt x="14240" y="20650"/>
                  </a:cubicBezTo>
                  <a:cubicBezTo>
                    <a:pt x="17416" y="20247"/>
                    <a:pt x="19449" y="19925"/>
                    <a:pt x="21482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64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57000" y="1328248"/>
              <a:ext cx="8680451" cy="506902"/>
            </a:xfrm>
            <a:prstGeom prst="rect">
              <a:avLst/>
            </a:prstGeom>
            <a:effectLst/>
          </p:spPr>
        </p:pic>
        <p:pic>
          <p:nvPicPr>
            <p:cNvPr id="264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7606" y="749300"/>
              <a:ext cx="9138938" cy="1345936"/>
            </a:xfrm>
            <a:prstGeom prst="rect">
              <a:avLst/>
            </a:prstGeom>
            <a:effectLst/>
          </p:spPr>
        </p:pic>
        <p:pic>
          <p:nvPicPr>
            <p:cNvPr id="264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30454" y="-107950"/>
              <a:ext cx="1183891" cy="1337734"/>
            </a:xfrm>
            <a:prstGeom prst="rect">
              <a:avLst/>
            </a:prstGeom>
            <a:effectLst/>
          </p:spPr>
        </p:pic>
        <p:pic>
          <p:nvPicPr>
            <p:cNvPr id="264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12100" y="2501900"/>
              <a:ext cx="1098551" cy="285750"/>
            </a:xfrm>
            <a:prstGeom prst="rect">
              <a:avLst/>
            </a:prstGeom>
            <a:effectLst/>
          </p:spPr>
        </p:pic>
        <p:pic>
          <p:nvPicPr>
            <p:cNvPr id="265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973900" y="586316"/>
              <a:ext cx="2414133" cy="296334"/>
            </a:xfrm>
            <a:prstGeom prst="rect">
              <a:avLst/>
            </a:prstGeom>
            <a:effectLst/>
          </p:spPr>
        </p:pic>
        <p:sp>
          <p:nvSpPr>
            <p:cNvPr id="2653" name="Line"/>
            <p:cNvSpPr/>
            <p:nvPr/>
          </p:nvSpPr>
          <p:spPr>
            <a:xfrm>
              <a:off x="52150" y="2978150"/>
              <a:ext cx="10617201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46"/>
                  </a:moveTo>
                  <a:cubicBezTo>
                    <a:pt x="56" y="11631"/>
                    <a:pt x="112" y="11215"/>
                    <a:pt x="230" y="11008"/>
                  </a:cubicBezTo>
                  <a:cubicBezTo>
                    <a:pt x="349" y="10800"/>
                    <a:pt x="530" y="10800"/>
                    <a:pt x="702" y="10592"/>
                  </a:cubicBezTo>
                  <a:cubicBezTo>
                    <a:pt x="874" y="10385"/>
                    <a:pt x="1038" y="9969"/>
                    <a:pt x="1197" y="9554"/>
                  </a:cubicBezTo>
                  <a:cubicBezTo>
                    <a:pt x="1356" y="9138"/>
                    <a:pt x="1511" y="8723"/>
                    <a:pt x="1677" y="8308"/>
                  </a:cubicBezTo>
                  <a:cubicBezTo>
                    <a:pt x="1843" y="7892"/>
                    <a:pt x="2020" y="7477"/>
                    <a:pt x="2185" y="7131"/>
                  </a:cubicBezTo>
                  <a:cubicBezTo>
                    <a:pt x="2351" y="6785"/>
                    <a:pt x="2506" y="6508"/>
                    <a:pt x="2666" y="6162"/>
                  </a:cubicBezTo>
                  <a:cubicBezTo>
                    <a:pt x="2825" y="5815"/>
                    <a:pt x="2989" y="5400"/>
                    <a:pt x="3159" y="5054"/>
                  </a:cubicBezTo>
                  <a:cubicBezTo>
                    <a:pt x="3329" y="4708"/>
                    <a:pt x="3505" y="4431"/>
                    <a:pt x="3686" y="4223"/>
                  </a:cubicBezTo>
                  <a:cubicBezTo>
                    <a:pt x="3867" y="4015"/>
                    <a:pt x="4052" y="3877"/>
                    <a:pt x="4211" y="3669"/>
                  </a:cubicBezTo>
                  <a:cubicBezTo>
                    <a:pt x="4371" y="3462"/>
                    <a:pt x="4504" y="3185"/>
                    <a:pt x="4640" y="2977"/>
                  </a:cubicBezTo>
                  <a:cubicBezTo>
                    <a:pt x="4776" y="2769"/>
                    <a:pt x="4913" y="2631"/>
                    <a:pt x="5090" y="2423"/>
                  </a:cubicBezTo>
                  <a:cubicBezTo>
                    <a:pt x="5267" y="2215"/>
                    <a:pt x="5482" y="1938"/>
                    <a:pt x="5667" y="1731"/>
                  </a:cubicBezTo>
                  <a:cubicBezTo>
                    <a:pt x="5852" y="1523"/>
                    <a:pt x="6007" y="1385"/>
                    <a:pt x="6158" y="1246"/>
                  </a:cubicBezTo>
                  <a:cubicBezTo>
                    <a:pt x="6309" y="1108"/>
                    <a:pt x="6455" y="969"/>
                    <a:pt x="6612" y="831"/>
                  </a:cubicBezTo>
                  <a:cubicBezTo>
                    <a:pt x="6769" y="692"/>
                    <a:pt x="6937" y="554"/>
                    <a:pt x="7105" y="415"/>
                  </a:cubicBezTo>
                  <a:cubicBezTo>
                    <a:pt x="7273" y="277"/>
                    <a:pt x="7441" y="138"/>
                    <a:pt x="7613" y="69"/>
                  </a:cubicBezTo>
                  <a:cubicBezTo>
                    <a:pt x="7786" y="0"/>
                    <a:pt x="7962" y="0"/>
                    <a:pt x="8139" y="0"/>
                  </a:cubicBezTo>
                  <a:cubicBezTo>
                    <a:pt x="8315" y="0"/>
                    <a:pt x="8492" y="0"/>
                    <a:pt x="8675" y="0"/>
                  </a:cubicBezTo>
                  <a:cubicBezTo>
                    <a:pt x="8858" y="0"/>
                    <a:pt x="9047" y="0"/>
                    <a:pt x="9237" y="0"/>
                  </a:cubicBezTo>
                  <a:cubicBezTo>
                    <a:pt x="9426" y="0"/>
                    <a:pt x="9616" y="0"/>
                    <a:pt x="9758" y="69"/>
                  </a:cubicBezTo>
                  <a:cubicBezTo>
                    <a:pt x="9900" y="138"/>
                    <a:pt x="9995" y="277"/>
                    <a:pt x="10141" y="346"/>
                  </a:cubicBezTo>
                  <a:cubicBezTo>
                    <a:pt x="10288" y="415"/>
                    <a:pt x="10486" y="415"/>
                    <a:pt x="10641" y="485"/>
                  </a:cubicBezTo>
                  <a:cubicBezTo>
                    <a:pt x="10796" y="554"/>
                    <a:pt x="10908" y="692"/>
                    <a:pt x="11009" y="762"/>
                  </a:cubicBezTo>
                  <a:cubicBezTo>
                    <a:pt x="11110" y="831"/>
                    <a:pt x="11200" y="831"/>
                    <a:pt x="11349" y="831"/>
                  </a:cubicBezTo>
                  <a:cubicBezTo>
                    <a:pt x="11498" y="831"/>
                    <a:pt x="11704" y="831"/>
                    <a:pt x="11855" y="900"/>
                  </a:cubicBezTo>
                  <a:cubicBezTo>
                    <a:pt x="12006" y="969"/>
                    <a:pt x="12100" y="1108"/>
                    <a:pt x="12258" y="1177"/>
                  </a:cubicBezTo>
                  <a:cubicBezTo>
                    <a:pt x="12415" y="1246"/>
                    <a:pt x="12634" y="1246"/>
                    <a:pt x="12787" y="1315"/>
                  </a:cubicBezTo>
                  <a:cubicBezTo>
                    <a:pt x="12940" y="1385"/>
                    <a:pt x="13026" y="1523"/>
                    <a:pt x="13125" y="1592"/>
                  </a:cubicBezTo>
                  <a:cubicBezTo>
                    <a:pt x="13224" y="1662"/>
                    <a:pt x="13336" y="1662"/>
                    <a:pt x="13444" y="1662"/>
                  </a:cubicBezTo>
                  <a:cubicBezTo>
                    <a:pt x="13552" y="1662"/>
                    <a:pt x="13655" y="1662"/>
                    <a:pt x="13767" y="1731"/>
                  </a:cubicBezTo>
                  <a:cubicBezTo>
                    <a:pt x="13879" y="1800"/>
                    <a:pt x="14000" y="1938"/>
                    <a:pt x="14105" y="2008"/>
                  </a:cubicBezTo>
                  <a:cubicBezTo>
                    <a:pt x="14211" y="2077"/>
                    <a:pt x="14301" y="2077"/>
                    <a:pt x="14406" y="2146"/>
                  </a:cubicBezTo>
                  <a:cubicBezTo>
                    <a:pt x="14512" y="2215"/>
                    <a:pt x="14633" y="2354"/>
                    <a:pt x="14740" y="2423"/>
                  </a:cubicBezTo>
                  <a:cubicBezTo>
                    <a:pt x="14848" y="2492"/>
                    <a:pt x="14943" y="2492"/>
                    <a:pt x="15102" y="2631"/>
                  </a:cubicBezTo>
                  <a:cubicBezTo>
                    <a:pt x="15261" y="2769"/>
                    <a:pt x="15485" y="3046"/>
                    <a:pt x="15651" y="3254"/>
                  </a:cubicBezTo>
                  <a:cubicBezTo>
                    <a:pt x="15817" y="3462"/>
                    <a:pt x="15924" y="3600"/>
                    <a:pt x="16032" y="3738"/>
                  </a:cubicBezTo>
                  <a:cubicBezTo>
                    <a:pt x="16140" y="3877"/>
                    <a:pt x="16247" y="4015"/>
                    <a:pt x="16364" y="4223"/>
                  </a:cubicBezTo>
                  <a:cubicBezTo>
                    <a:pt x="16480" y="4431"/>
                    <a:pt x="16605" y="4708"/>
                    <a:pt x="16715" y="4915"/>
                  </a:cubicBezTo>
                  <a:cubicBezTo>
                    <a:pt x="16824" y="5123"/>
                    <a:pt x="16919" y="5262"/>
                    <a:pt x="17025" y="5469"/>
                  </a:cubicBezTo>
                  <a:cubicBezTo>
                    <a:pt x="17130" y="5677"/>
                    <a:pt x="17246" y="5954"/>
                    <a:pt x="17423" y="6300"/>
                  </a:cubicBezTo>
                  <a:cubicBezTo>
                    <a:pt x="17600" y="6646"/>
                    <a:pt x="17836" y="7062"/>
                    <a:pt x="18000" y="7408"/>
                  </a:cubicBezTo>
                  <a:cubicBezTo>
                    <a:pt x="18164" y="7754"/>
                    <a:pt x="18254" y="8031"/>
                    <a:pt x="18407" y="8446"/>
                  </a:cubicBezTo>
                  <a:cubicBezTo>
                    <a:pt x="18560" y="8862"/>
                    <a:pt x="18775" y="9415"/>
                    <a:pt x="18988" y="10038"/>
                  </a:cubicBezTo>
                  <a:cubicBezTo>
                    <a:pt x="19201" y="10662"/>
                    <a:pt x="19412" y="11354"/>
                    <a:pt x="19611" y="12046"/>
                  </a:cubicBezTo>
                  <a:cubicBezTo>
                    <a:pt x="19809" y="12738"/>
                    <a:pt x="19994" y="13431"/>
                    <a:pt x="20216" y="14331"/>
                  </a:cubicBezTo>
                  <a:cubicBezTo>
                    <a:pt x="20437" y="15231"/>
                    <a:pt x="20696" y="16338"/>
                    <a:pt x="20933" y="17585"/>
                  </a:cubicBezTo>
                  <a:cubicBezTo>
                    <a:pt x="21169" y="18831"/>
                    <a:pt x="21385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223600" y="3342487"/>
              <a:ext cx="263999" cy="372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42" fill="norm" stroke="1" extrusionOk="0">
                  <a:moveTo>
                    <a:pt x="14400" y="5688"/>
                  </a:moveTo>
                  <a:cubicBezTo>
                    <a:pt x="14571" y="5081"/>
                    <a:pt x="14743" y="4475"/>
                    <a:pt x="14829" y="3807"/>
                  </a:cubicBezTo>
                  <a:cubicBezTo>
                    <a:pt x="14914" y="3140"/>
                    <a:pt x="14914" y="2412"/>
                    <a:pt x="14486" y="1987"/>
                  </a:cubicBezTo>
                  <a:cubicBezTo>
                    <a:pt x="14057" y="1562"/>
                    <a:pt x="13200" y="1441"/>
                    <a:pt x="11829" y="1926"/>
                  </a:cubicBezTo>
                  <a:cubicBezTo>
                    <a:pt x="10457" y="2412"/>
                    <a:pt x="8571" y="3504"/>
                    <a:pt x="6686" y="5142"/>
                  </a:cubicBezTo>
                  <a:cubicBezTo>
                    <a:pt x="4800" y="6780"/>
                    <a:pt x="2914" y="8964"/>
                    <a:pt x="1714" y="11149"/>
                  </a:cubicBezTo>
                  <a:cubicBezTo>
                    <a:pt x="514" y="13333"/>
                    <a:pt x="0" y="15517"/>
                    <a:pt x="0" y="16852"/>
                  </a:cubicBezTo>
                  <a:cubicBezTo>
                    <a:pt x="0" y="18187"/>
                    <a:pt x="514" y="18672"/>
                    <a:pt x="1800" y="19036"/>
                  </a:cubicBezTo>
                  <a:cubicBezTo>
                    <a:pt x="3086" y="19400"/>
                    <a:pt x="5143" y="19643"/>
                    <a:pt x="8229" y="18551"/>
                  </a:cubicBezTo>
                  <a:cubicBezTo>
                    <a:pt x="11314" y="17459"/>
                    <a:pt x="15429" y="15032"/>
                    <a:pt x="18000" y="12241"/>
                  </a:cubicBezTo>
                  <a:cubicBezTo>
                    <a:pt x="20571" y="9450"/>
                    <a:pt x="21600" y="6295"/>
                    <a:pt x="21343" y="4050"/>
                  </a:cubicBezTo>
                  <a:cubicBezTo>
                    <a:pt x="21086" y="1805"/>
                    <a:pt x="19543" y="470"/>
                    <a:pt x="17400" y="106"/>
                  </a:cubicBezTo>
                  <a:cubicBezTo>
                    <a:pt x="15257" y="-258"/>
                    <a:pt x="12514" y="349"/>
                    <a:pt x="10371" y="1441"/>
                  </a:cubicBezTo>
                  <a:cubicBezTo>
                    <a:pt x="8229" y="2533"/>
                    <a:pt x="6686" y="4111"/>
                    <a:pt x="6429" y="5991"/>
                  </a:cubicBezTo>
                  <a:cubicBezTo>
                    <a:pt x="6171" y="7872"/>
                    <a:pt x="7200" y="10057"/>
                    <a:pt x="9086" y="12241"/>
                  </a:cubicBezTo>
                  <a:cubicBezTo>
                    <a:pt x="10971" y="14425"/>
                    <a:pt x="13714" y="16609"/>
                    <a:pt x="15429" y="18126"/>
                  </a:cubicBezTo>
                  <a:cubicBezTo>
                    <a:pt x="17143" y="19643"/>
                    <a:pt x="17829" y="20493"/>
                    <a:pt x="18514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547450" y="3359655"/>
              <a:ext cx="292101" cy="23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2898"/>
                  </a:moveTo>
                  <a:cubicBezTo>
                    <a:pt x="157" y="1917"/>
                    <a:pt x="313" y="935"/>
                    <a:pt x="783" y="444"/>
                  </a:cubicBezTo>
                  <a:cubicBezTo>
                    <a:pt x="1252" y="-47"/>
                    <a:pt x="2035" y="-47"/>
                    <a:pt x="3209" y="51"/>
                  </a:cubicBezTo>
                  <a:cubicBezTo>
                    <a:pt x="4383" y="149"/>
                    <a:pt x="5948" y="346"/>
                    <a:pt x="7043" y="1426"/>
                  </a:cubicBezTo>
                  <a:cubicBezTo>
                    <a:pt x="8139" y="2506"/>
                    <a:pt x="8765" y="4469"/>
                    <a:pt x="8217" y="6924"/>
                  </a:cubicBezTo>
                  <a:cubicBezTo>
                    <a:pt x="7670" y="9378"/>
                    <a:pt x="5948" y="12324"/>
                    <a:pt x="4774" y="14189"/>
                  </a:cubicBezTo>
                  <a:cubicBezTo>
                    <a:pt x="3600" y="16055"/>
                    <a:pt x="2974" y="16840"/>
                    <a:pt x="2583" y="17822"/>
                  </a:cubicBezTo>
                  <a:cubicBezTo>
                    <a:pt x="2191" y="18804"/>
                    <a:pt x="2035" y="19982"/>
                    <a:pt x="2348" y="20669"/>
                  </a:cubicBezTo>
                  <a:cubicBezTo>
                    <a:pt x="2661" y="21357"/>
                    <a:pt x="3443" y="21553"/>
                    <a:pt x="6261" y="21258"/>
                  </a:cubicBezTo>
                  <a:cubicBezTo>
                    <a:pt x="9078" y="20964"/>
                    <a:pt x="13930" y="20178"/>
                    <a:pt x="16826" y="19393"/>
                  </a:cubicBezTo>
                  <a:cubicBezTo>
                    <a:pt x="19722" y="18608"/>
                    <a:pt x="20661" y="17822"/>
                    <a:pt x="21600" y="17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763350" y="3282950"/>
              <a:ext cx="119413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1600" fill="norm" stroke="1" extrusionOk="0">
                  <a:moveTo>
                    <a:pt x="4320" y="0"/>
                  </a:moveTo>
                  <a:cubicBezTo>
                    <a:pt x="8640" y="813"/>
                    <a:pt x="12960" y="1626"/>
                    <a:pt x="16200" y="3600"/>
                  </a:cubicBezTo>
                  <a:cubicBezTo>
                    <a:pt x="19440" y="5574"/>
                    <a:pt x="21600" y="8710"/>
                    <a:pt x="19440" y="11729"/>
                  </a:cubicBezTo>
                  <a:cubicBezTo>
                    <a:pt x="17280" y="14748"/>
                    <a:pt x="10800" y="17652"/>
                    <a:pt x="6840" y="19277"/>
                  </a:cubicBezTo>
                  <a:cubicBezTo>
                    <a:pt x="2880" y="20903"/>
                    <a:pt x="1440" y="212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1449115" y="3222285"/>
              <a:ext cx="158786" cy="47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264" fill="norm" stroke="1" extrusionOk="0">
                  <a:moveTo>
                    <a:pt x="5054" y="8326"/>
                  </a:moveTo>
                  <a:cubicBezTo>
                    <a:pt x="5054" y="11331"/>
                    <a:pt x="5054" y="14337"/>
                    <a:pt x="4914" y="16356"/>
                  </a:cubicBezTo>
                  <a:cubicBezTo>
                    <a:pt x="4773" y="18375"/>
                    <a:pt x="4493" y="19408"/>
                    <a:pt x="4212" y="20159"/>
                  </a:cubicBezTo>
                  <a:cubicBezTo>
                    <a:pt x="3932" y="20910"/>
                    <a:pt x="3651" y="21380"/>
                    <a:pt x="3090" y="21239"/>
                  </a:cubicBezTo>
                  <a:cubicBezTo>
                    <a:pt x="2529" y="21098"/>
                    <a:pt x="1688" y="20347"/>
                    <a:pt x="986" y="18657"/>
                  </a:cubicBezTo>
                  <a:cubicBezTo>
                    <a:pt x="285" y="16966"/>
                    <a:pt x="-276" y="14337"/>
                    <a:pt x="145" y="11519"/>
                  </a:cubicBezTo>
                  <a:cubicBezTo>
                    <a:pt x="566" y="8702"/>
                    <a:pt x="1968" y="5697"/>
                    <a:pt x="3230" y="3771"/>
                  </a:cubicBezTo>
                  <a:cubicBezTo>
                    <a:pt x="4493" y="1846"/>
                    <a:pt x="5615" y="1001"/>
                    <a:pt x="7579" y="484"/>
                  </a:cubicBezTo>
                  <a:cubicBezTo>
                    <a:pt x="9542" y="-32"/>
                    <a:pt x="12347" y="-220"/>
                    <a:pt x="15012" y="343"/>
                  </a:cubicBezTo>
                  <a:cubicBezTo>
                    <a:pt x="17677" y="907"/>
                    <a:pt x="20202" y="2222"/>
                    <a:pt x="20763" y="3865"/>
                  </a:cubicBezTo>
                  <a:cubicBezTo>
                    <a:pt x="21324" y="5509"/>
                    <a:pt x="19921" y="7481"/>
                    <a:pt x="17116" y="8983"/>
                  </a:cubicBezTo>
                  <a:cubicBezTo>
                    <a:pt x="14311" y="10486"/>
                    <a:pt x="10103" y="11519"/>
                    <a:pt x="7298" y="12036"/>
                  </a:cubicBezTo>
                  <a:cubicBezTo>
                    <a:pt x="4493" y="12552"/>
                    <a:pt x="3090" y="12552"/>
                    <a:pt x="2810" y="12740"/>
                  </a:cubicBezTo>
                  <a:cubicBezTo>
                    <a:pt x="2529" y="12928"/>
                    <a:pt x="3371" y="13303"/>
                    <a:pt x="5755" y="14196"/>
                  </a:cubicBezTo>
                  <a:cubicBezTo>
                    <a:pt x="8140" y="15088"/>
                    <a:pt x="12067" y="16497"/>
                    <a:pt x="14872" y="17577"/>
                  </a:cubicBezTo>
                  <a:cubicBezTo>
                    <a:pt x="17677" y="18657"/>
                    <a:pt x="19360" y="19408"/>
                    <a:pt x="21043" y="20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1671871" y="3524250"/>
              <a:ext cx="86187" cy="137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319" fill="norm" stroke="1" extrusionOk="0">
                  <a:moveTo>
                    <a:pt x="13772" y="0"/>
                  </a:moveTo>
                  <a:cubicBezTo>
                    <a:pt x="11200" y="0"/>
                    <a:pt x="8629" y="0"/>
                    <a:pt x="6315" y="1800"/>
                  </a:cubicBezTo>
                  <a:cubicBezTo>
                    <a:pt x="4000" y="3600"/>
                    <a:pt x="1943" y="7200"/>
                    <a:pt x="915" y="9982"/>
                  </a:cubicBezTo>
                  <a:cubicBezTo>
                    <a:pt x="-114" y="12764"/>
                    <a:pt x="-114" y="14727"/>
                    <a:pt x="143" y="16527"/>
                  </a:cubicBezTo>
                  <a:cubicBezTo>
                    <a:pt x="400" y="18327"/>
                    <a:pt x="915" y="19964"/>
                    <a:pt x="2457" y="20782"/>
                  </a:cubicBezTo>
                  <a:cubicBezTo>
                    <a:pt x="4000" y="21600"/>
                    <a:pt x="6572" y="21600"/>
                    <a:pt x="9915" y="19964"/>
                  </a:cubicBezTo>
                  <a:cubicBezTo>
                    <a:pt x="13257" y="18327"/>
                    <a:pt x="17372" y="15055"/>
                    <a:pt x="19429" y="11945"/>
                  </a:cubicBezTo>
                  <a:cubicBezTo>
                    <a:pt x="21486" y="8836"/>
                    <a:pt x="21486" y="5891"/>
                    <a:pt x="19172" y="3927"/>
                  </a:cubicBezTo>
                  <a:cubicBezTo>
                    <a:pt x="16857" y="1964"/>
                    <a:pt x="12229" y="982"/>
                    <a:pt x="7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1838617" y="3317821"/>
              <a:ext cx="35984" cy="393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13976" y="1562"/>
                  </a:moveTo>
                  <a:cubicBezTo>
                    <a:pt x="13976" y="754"/>
                    <a:pt x="13976" y="-55"/>
                    <a:pt x="13341" y="3"/>
                  </a:cubicBezTo>
                  <a:cubicBezTo>
                    <a:pt x="12706" y="61"/>
                    <a:pt x="11435" y="985"/>
                    <a:pt x="9529" y="3410"/>
                  </a:cubicBezTo>
                  <a:cubicBezTo>
                    <a:pt x="7624" y="5836"/>
                    <a:pt x="5082" y="9763"/>
                    <a:pt x="3176" y="12824"/>
                  </a:cubicBezTo>
                  <a:cubicBezTo>
                    <a:pt x="1271" y="15885"/>
                    <a:pt x="0" y="18080"/>
                    <a:pt x="0" y="19466"/>
                  </a:cubicBezTo>
                  <a:cubicBezTo>
                    <a:pt x="0" y="20852"/>
                    <a:pt x="1271" y="21429"/>
                    <a:pt x="3812" y="21487"/>
                  </a:cubicBezTo>
                  <a:cubicBezTo>
                    <a:pt x="6353" y="21545"/>
                    <a:pt x="10165" y="21083"/>
                    <a:pt x="13341" y="20563"/>
                  </a:cubicBezTo>
                  <a:cubicBezTo>
                    <a:pt x="16518" y="20043"/>
                    <a:pt x="19059" y="19466"/>
                    <a:pt x="21600" y="18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1969850" y="3270250"/>
              <a:ext cx="44451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3545"/>
                    <a:pt x="2057" y="7089"/>
                    <a:pt x="3086" y="10246"/>
                  </a:cubicBezTo>
                  <a:cubicBezTo>
                    <a:pt x="4114" y="13403"/>
                    <a:pt x="5143" y="16172"/>
                    <a:pt x="8229" y="18000"/>
                  </a:cubicBezTo>
                  <a:cubicBezTo>
                    <a:pt x="11314" y="19828"/>
                    <a:pt x="16457" y="20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2747470" y="3257550"/>
              <a:ext cx="98681" cy="4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40" fill="norm" stroke="1" extrusionOk="0">
                  <a:moveTo>
                    <a:pt x="9017" y="0"/>
                  </a:moveTo>
                  <a:cubicBezTo>
                    <a:pt x="6260" y="3405"/>
                    <a:pt x="3503" y="6810"/>
                    <a:pt x="1894" y="10108"/>
                  </a:cubicBezTo>
                  <a:cubicBezTo>
                    <a:pt x="286" y="13407"/>
                    <a:pt x="-174" y="16599"/>
                    <a:pt x="56" y="18461"/>
                  </a:cubicBezTo>
                  <a:cubicBezTo>
                    <a:pt x="286" y="20323"/>
                    <a:pt x="1205" y="20855"/>
                    <a:pt x="2813" y="21174"/>
                  </a:cubicBezTo>
                  <a:cubicBezTo>
                    <a:pt x="4422" y="21494"/>
                    <a:pt x="6720" y="21600"/>
                    <a:pt x="9937" y="21068"/>
                  </a:cubicBezTo>
                  <a:cubicBezTo>
                    <a:pt x="13154" y="20536"/>
                    <a:pt x="17290" y="19366"/>
                    <a:pt x="21426" y="1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2649300" y="3486150"/>
              <a:ext cx="1968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5429"/>
                    <a:pt x="9755" y="9257"/>
                    <a:pt x="13355" y="5657"/>
                  </a:cubicBezTo>
                  <a:cubicBezTo>
                    <a:pt x="16955" y="2057"/>
                    <a:pt x="1927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2897862" y="3473450"/>
              <a:ext cx="246013" cy="20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15" fill="norm" stroke="1" extrusionOk="0">
                  <a:moveTo>
                    <a:pt x="2135" y="0"/>
                  </a:moveTo>
                  <a:cubicBezTo>
                    <a:pt x="1397" y="675"/>
                    <a:pt x="658" y="1350"/>
                    <a:pt x="289" y="3938"/>
                  </a:cubicBezTo>
                  <a:cubicBezTo>
                    <a:pt x="-80" y="6525"/>
                    <a:pt x="-80" y="11025"/>
                    <a:pt x="197" y="13838"/>
                  </a:cubicBezTo>
                  <a:cubicBezTo>
                    <a:pt x="474" y="16650"/>
                    <a:pt x="1028" y="17775"/>
                    <a:pt x="2135" y="18113"/>
                  </a:cubicBezTo>
                  <a:cubicBezTo>
                    <a:pt x="3243" y="18450"/>
                    <a:pt x="4905" y="18000"/>
                    <a:pt x="6105" y="16650"/>
                  </a:cubicBezTo>
                  <a:cubicBezTo>
                    <a:pt x="7305" y="15300"/>
                    <a:pt x="8043" y="13050"/>
                    <a:pt x="8505" y="11250"/>
                  </a:cubicBezTo>
                  <a:cubicBezTo>
                    <a:pt x="8966" y="9450"/>
                    <a:pt x="9151" y="8100"/>
                    <a:pt x="9243" y="8100"/>
                  </a:cubicBezTo>
                  <a:cubicBezTo>
                    <a:pt x="9335" y="8100"/>
                    <a:pt x="9335" y="9450"/>
                    <a:pt x="9612" y="11363"/>
                  </a:cubicBezTo>
                  <a:cubicBezTo>
                    <a:pt x="9889" y="13275"/>
                    <a:pt x="10443" y="15750"/>
                    <a:pt x="10997" y="17550"/>
                  </a:cubicBezTo>
                  <a:cubicBezTo>
                    <a:pt x="11551" y="19350"/>
                    <a:pt x="12105" y="20475"/>
                    <a:pt x="12843" y="21037"/>
                  </a:cubicBezTo>
                  <a:cubicBezTo>
                    <a:pt x="13582" y="21600"/>
                    <a:pt x="14505" y="21600"/>
                    <a:pt x="15612" y="20588"/>
                  </a:cubicBezTo>
                  <a:cubicBezTo>
                    <a:pt x="16720" y="19575"/>
                    <a:pt x="18012" y="17550"/>
                    <a:pt x="19028" y="15300"/>
                  </a:cubicBezTo>
                  <a:cubicBezTo>
                    <a:pt x="20043" y="13050"/>
                    <a:pt x="20782" y="10575"/>
                    <a:pt x="21151" y="8775"/>
                  </a:cubicBezTo>
                  <a:cubicBezTo>
                    <a:pt x="21520" y="6975"/>
                    <a:pt x="21520" y="5850"/>
                    <a:pt x="21335" y="5175"/>
                  </a:cubicBezTo>
                  <a:cubicBezTo>
                    <a:pt x="21151" y="4500"/>
                    <a:pt x="20782" y="4275"/>
                    <a:pt x="20412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3212007" y="3494769"/>
              <a:ext cx="99412" cy="16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3" h="20944" fill="norm" stroke="1" extrusionOk="0">
                  <a:moveTo>
                    <a:pt x="12411" y="3714"/>
                  </a:moveTo>
                  <a:cubicBezTo>
                    <a:pt x="11970" y="2381"/>
                    <a:pt x="11529" y="1047"/>
                    <a:pt x="9986" y="381"/>
                  </a:cubicBezTo>
                  <a:cubicBezTo>
                    <a:pt x="8443" y="-286"/>
                    <a:pt x="5798" y="-286"/>
                    <a:pt x="3594" y="2114"/>
                  </a:cubicBezTo>
                  <a:cubicBezTo>
                    <a:pt x="1390" y="4514"/>
                    <a:pt x="-373" y="9314"/>
                    <a:pt x="68" y="12914"/>
                  </a:cubicBezTo>
                  <a:cubicBezTo>
                    <a:pt x="509" y="16514"/>
                    <a:pt x="3154" y="18914"/>
                    <a:pt x="5578" y="20114"/>
                  </a:cubicBezTo>
                  <a:cubicBezTo>
                    <a:pt x="8003" y="21314"/>
                    <a:pt x="10207" y="21314"/>
                    <a:pt x="12851" y="19447"/>
                  </a:cubicBezTo>
                  <a:cubicBezTo>
                    <a:pt x="15496" y="17581"/>
                    <a:pt x="18582" y="13847"/>
                    <a:pt x="19905" y="11181"/>
                  </a:cubicBezTo>
                  <a:cubicBezTo>
                    <a:pt x="21227" y="8514"/>
                    <a:pt x="20786" y="6914"/>
                    <a:pt x="19464" y="5847"/>
                  </a:cubicBezTo>
                  <a:cubicBezTo>
                    <a:pt x="18141" y="4781"/>
                    <a:pt x="15937" y="4247"/>
                    <a:pt x="13733" y="3981"/>
                  </a:cubicBezTo>
                  <a:cubicBezTo>
                    <a:pt x="11529" y="3714"/>
                    <a:pt x="9325" y="3714"/>
                    <a:pt x="8223" y="3581"/>
                  </a:cubicBezTo>
                  <a:cubicBezTo>
                    <a:pt x="7121" y="3447"/>
                    <a:pt x="7121" y="3181"/>
                    <a:pt x="7121" y="2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3963750" y="3251200"/>
              <a:ext cx="38101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3439"/>
                    <a:pt x="19200" y="6878"/>
                    <a:pt x="17400" y="9940"/>
                  </a:cubicBezTo>
                  <a:cubicBezTo>
                    <a:pt x="15600" y="13003"/>
                    <a:pt x="13200" y="15690"/>
                    <a:pt x="10200" y="17570"/>
                  </a:cubicBezTo>
                  <a:cubicBezTo>
                    <a:pt x="7200" y="19451"/>
                    <a:pt x="3600" y="205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3868500" y="3638550"/>
              <a:ext cx="2857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7200"/>
                    <a:pt x="11200" y="14400"/>
                    <a:pt x="14800" y="18000"/>
                  </a:cubicBezTo>
                  <a:cubicBezTo>
                    <a:pt x="18400" y="21600"/>
                    <a:pt x="20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4664446" y="3443408"/>
              <a:ext cx="175605" cy="17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983" fill="norm" stroke="1" extrusionOk="0">
                  <a:moveTo>
                    <a:pt x="15162" y="9049"/>
                  </a:moveTo>
                  <a:cubicBezTo>
                    <a:pt x="16190" y="8021"/>
                    <a:pt x="17219" y="6992"/>
                    <a:pt x="17862" y="5706"/>
                  </a:cubicBezTo>
                  <a:cubicBezTo>
                    <a:pt x="18504" y="4421"/>
                    <a:pt x="18762" y="2878"/>
                    <a:pt x="17604" y="1721"/>
                  </a:cubicBezTo>
                  <a:cubicBezTo>
                    <a:pt x="16447" y="563"/>
                    <a:pt x="13876" y="-208"/>
                    <a:pt x="11562" y="49"/>
                  </a:cubicBezTo>
                  <a:cubicBezTo>
                    <a:pt x="9247" y="306"/>
                    <a:pt x="7190" y="1592"/>
                    <a:pt x="5262" y="4292"/>
                  </a:cubicBezTo>
                  <a:cubicBezTo>
                    <a:pt x="3333" y="6992"/>
                    <a:pt x="1533" y="11106"/>
                    <a:pt x="633" y="13935"/>
                  </a:cubicBezTo>
                  <a:cubicBezTo>
                    <a:pt x="-267" y="16763"/>
                    <a:pt x="-267" y="18306"/>
                    <a:pt x="1019" y="19463"/>
                  </a:cubicBezTo>
                  <a:cubicBezTo>
                    <a:pt x="2304" y="20621"/>
                    <a:pt x="4876" y="21392"/>
                    <a:pt x="7062" y="20749"/>
                  </a:cubicBezTo>
                  <a:cubicBezTo>
                    <a:pt x="9247" y="20106"/>
                    <a:pt x="11047" y="18049"/>
                    <a:pt x="12462" y="16249"/>
                  </a:cubicBezTo>
                  <a:cubicBezTo>
                    <a:pt x="13876" y="14449"/>
                    <a:pt x="14904" y="12906"/>
                    <a:pt x="15419" y="12906"/>
                  </a:cubicBezTo>
                  <a:cubicBezTo>
                    <a:pt x="15933" y="12906"/>
                    <a:pt x="15933" y="14449"/>
                    <a:pt x="16190" y="15863"/>
                  </a:cubicBezTo>
                  <a:cubicBezTo>
                    <a:pt x="16447" y="17278"/>
                    <a:pt x="16962" y="18563"/>
                    <a:pt x="17862" y="19206"/>
                  </a:cubicBezTo>
                  <a:cubicBezTo>
                    <a:pt x="18762" y="19849"/>
                    <a:pt x="20047" y="19849"/>
                    <a:pt x="21333" y="19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4884971" y="3496416"/>
              <a:ext cx="94780" cy="110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60" fill="norm" stroke="1" extrusionOk="0">
                  <a:moveTo>
                    <a:pt x="5653" y="4060"/>
                  </a:moveTo>
                  <a:cubicBezTo>
                    <a:pt x="3733" y="8060"/>
                    <a:pt x="1813" y="12060"/>
                    <a:pt x="853" y="15260"/>
                  </a:cubicBezTo>
                  <a:cubicBezTo>
                    <a:pt x="-107" y="18460"/>
                    <a:pt x="-107" y="20860"/>
                    <a:pt x="133" y="20860"/>
                  </a:cubicBezTo>
                  <a:cubicBezTo>
                    <a:pt x="373" y="20860"/>
                    <a:pt x="853" y="18460"/>
                    <a:pt x="2293" y="14860"/>
                  </a:cubicBezTo>
                  <a:cubicBezTo>
                    <a:pt x="3733" y="11260"/>
                    <a:pt x="6133" y="6460"/>
                    <a:pt x="8293" y="3460"/>
                  </a:cubicBezTo>
                  <a:cubicBezTo>
                    <a:pt x="10453" y="460"/>
                    <a:pt x="12373" y="-740"/>
                    <a:pt x="13813" y="460"/>
                  </a:cubicBezTo>
                  <a:cubicBezTo>
                    <a:pt x="15253" y="1660"/>
                    <a:pt x="16213" y="5260"/>
                    <a:pt x="17413" y="9060"/>
                  </a:cubicBezTo>
                  <a:cubicBezTo>
                    <a:pt x="18613" y="12860"/>
                    <a:pt x="20053" y="16860"/>
                    <a:pt x="21493" y="20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5032667" y="3294520"/>
              <a:ext cx="150284" cy="33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14299" y="11966"/>
                  </a:moveTo>
                  <a:cubicBezTo>
                    <a:pt x="13386" y="11420"/>
                    <a:pt x="12473" y="10873"/>
                    <a:pt x="11256" y="10804"/>
                  </a:cubicBezTo>
                  <a:cubicBezTo>
                    <a:pt x="10039" y="10736"/>
                    <a:pt x="8518" y="11146"/>
                    <a:pt x="6693" y="12445"/>
                  </a:cubicBezTo>
                  <a:cubicBezTo>
                    <a:pt x="4868" y="13744"/>
                    <a:pt x="2738" y="15931"/>
                    <a:pt x="1521" y="17366"/>
                  </a:cubicBezTo>
                  <a:cubicBezTo>
                    <a:pt x="304" y="18802"/>
                    <a:pt x="0" y="19485"/>
                    <a:pt x="0" y="20169"/>
                  </a:cubicBezTo>
                  <a:cubicBezTo>
                    <a:pt x="0" y="20852"/>
                    <a:pt x="304" y="21536"/>
                    <a:pt x="2282" y="21399"/>
                  </a:cubicBezTo>
                  <a:cubicBezTo>
                    <a:pt x="4259" y="21263"/>
                    <a:pt x="7910" y="20306"/>
                    <a:pt x="11104" y="17708"/>
                  </a:cubicBezTo>
                  <a:cubicBezTo>
                    <a:pt x="14299" y="15111"/>
                    <a:pt x="17037" y="10873"/>
                    <a:pt x="18558" y="7933"/>
                  </a:cubicBezTo>
                  <a:cubicBezTo>
                    <a:pt x="20079" y="4994"/>
                    <a:pt x="20383" y="3354"/>
                    <a:pt x="20383" y="2123"/>
                  </a:cubicBezTo>
                  <a:cubicBezTo>
                    <a:pt x="20383" y="893"/>
                    <a:pt x="20079" y="73"/>
                    <a:pt x="19470" y="4"/>
                  </a:cubicBezTo>
                  <a:cubicBezTo>
                    <a:pt x="18862" y="-64"/>
                    <a:pt x="17949" y="620"/>
                    <a:pt x="17341" y="3012"/>
                  </a:cubicBezTo>
                  <a:cubicBezTo>
                    <a:pt x="16732" y="5404"/>
                    <a:pt x="16428" y="9506"/>
                    <a:pt x="17189" y="12171"/>
                  </a:cubicBezTo>
                  <a:cubicBezTo>
                    <a:pt x="17949" y="14837"/>
                    <a:pt x="19775" y="16068"/>
                    <a:pt x="21600" y="17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5723206" y="3390900"/>
              <a:ext cx="297945" cy="22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13" fill="norm" stroke="1" extrusionOk="0">
                  <a:moveTo>
                    <a:pt x="2261" y="0"/>
                  </a:moveTo>
                  <a:cubicBezTo>
                    <a:pt x="1495" y="3909"/>
                    <a:pt x="729" y="7817"/>
                    <a:pt x="346" y="10800"/>
                  </a:cubicBezTo>
                  <a:cubicBezTo>
                    <a:pt x="-37" y="13783"/>
                    <a:pt x="-37" y="15840"/>
                    <a:pt x="40" y="17486"/>
                  </a:cubicBezTo>
                  <a:cubicBezTo>
                    <a:pt x="116" y="19131"/>
                    <a:pt x="269" y="20366"/>
                    <a:pt x="729" y="20983"/>
                  </a:cubicBezTo>
                  <a:cubicBezTo>
                    <a:pt x="1189" y="21600"/>
                    <a:pt x="1954" y="21600"/>
                    <a:pt x="2797" y="20674"/>
                  </a:cubicBezTo>
                  <a:cubicBezTo>
                    <a:pt x="3640" y="19749"/>
                    <a:pt x="4559" y="17897"/>
                    <a:pt x="5478" y="15840"/>
                  </a:cubicBezTo>
                  <a:cubicBezTo>
                    <a:pt x="6397" y="13783"/>
                    <a:pt x="7316" y="11520"/>
                    <a:pt x="7929" y="9360"/>
                  </a:cubicBezTo>
                  <a:cubicBezTo>
                    <a:pt x="8542" y="7200"/>
                    <a:pt x="8848" y="5143"/>
                    <a:pt x="9001" y="4937"/>
                  </a:cubicBezTo>
                  <a:cubicBezTo>
                    <a:pt x="9154" y="4731"/>
                    <a:pt x="9154" y="6377"/>
                    <a:pt x="9154" y="8229"/>
                  </a:cubicBezTo>
                  <a:cubicBezTo>
                    <a:pt x="9154" y="10080"/>
                    <a:pt x="9154" y="12137"/>
                    <a:pt x="9308" y="13680"/>
                  </a:cubicBezTo>
                  <a:cubicBezTo>
                    <a:pt x="9461" y="15223"/>
                    <a:pt x="9767" y="16251"/>
                    <a:pt x="10303" y="16457"/>
                  </a:cubicBezTo>
                  <a:cubicBezTo>
                    <a:pt x="10840" y="16663"/>
                    <a:pt x="11606" y="16046"/>
                    <a:pt x="12218" y="14606"/>
                  </a:cubicBezTo>
                  <a:cubicBezTo>
                    <a:pt x="12831" y="13166"/>
                    <a:pt x="13291" y="10903"/>
                    <a:pt x="13520" y="9257"/>
                  </a:cubicBezTo>
                  <a:cubicBezTo>
                    <a:pt x="13750" y="7611"/>
                    <a:pt x="13750" y="6583"/>
                    <a:pt x="13750" y="6583"/>
                  </a:cubicBezTo>
                  <a:cubicBezTo>
                    <a:pt x="13750" y="6583"/>
                    <a:pt x="13750" y="7611"/>
                    <a:pt x="13750" y="8640"/>
                  </a:cubicBezTo>
                  <a:cubicBezTo>
                    <a:pt x="13750" y="9669"/>
                    <a:pt x="13750" y="10697"/>
                    <a:pt x="13674" y="11931"/>
                  </a:cubicBezTo>
                  <a:cubicBezTo>
                    <a:pt x="13597" y="13166"/>
                    <a:pt x="13444" y="14606"/>
                    <a:pt x="13444" y="14811"/>
                  </a:cubicBezTo>
                  <a:cubicBezTo>
                    <a:pt x="13444" y="15017"/>
                    <a:pt x="13597" y="13989"/>
                    <a:pt x="14210" y="11931"/>
                  </a:cubicBezTo>
                  <a:cubicBezTo>
                    <a:pt x="14823" y="9874"/>
                    <a:pt x="15895" y="6789"/>
                    <a:pt x="16737" y="4937"/>
                  </a:cubicBezTo>
                  <a:cubicBezTo>
                    <a:pt x="17580" y="3086"/>
                    <a:pt x="18193" y="2469"/>
                    <a:pt x="18652" y="2777"/>
                  </a:cubicBezTo>
                  <a:cubicBezTo>
                    <a:pt x="19112" y="3086"/>
                    <a:pt x="19418" y="4320"/>
                    <a:pt x="19878" y="6891"/>
                  </a:cubicBezTo>
                  <a:cubicBezTo>
                    <a:pt x="20337" y="9463"/>
                    <a:pt x="20950" y="13371"/>
                    <a:pt x="21563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6104599" y="3250071"/>
              <a:ext cx="114622" cy="31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52" fill="norm" stroke="1" extrusionOk="0">
                  <a:moveTo>
                    <a:pt x="1011" y="1769"/>
                  </a:moveTo>
                  <a:cubicBezTo>
                    <a:pt x="1404" y="922"/>
                    <a:pt x="1797" y="75"/>
                    <a:pt x="1993" y="5"/>
                  </a:cubicBezTo>
                  <a:cubicBezTo>
                    <a:pt x="2189" y="-66"/>
                    <a:pt x="2189" y="640"/>
                    <a:pt x="2189" y="3675"/>
                  </a:cubicBezTo>
                  <a:cubicBezTo>
                    <a:pt x="2189" y="6710"/>
                    <a:pt x="2189" y="12075"/>
                    <a:pt x="1797" y="15605"/>
                  </a:cubicBezTo>
                  <a:cubicBezTo>
                    <a:pt x="1404" y="19134"/>
                    <a:pt x="618" y="20828"/>
                    <a:pt x="226" y="21181"/>
                  </a:cubicBezTo>
                  <a:cubicBezTo>
                    <a:pt x="-167" y="21534"/>
                    <a:pt x="-167" y="20546"/>
                    <a:pt x="1208" y="18852"/>
                  </a:cubicBezTo>
                  <a:cubicBezTo>
                    <a:pt x="2582" y="17158"/>
                    <a:pt x="5331" y="14758"/>
                    <a:pt x="7688" y="13416"/>
                  </a:cubicBezTo>
                  <a:cubicBezTo>
                    <a:pt x="10044" y="12075"/>
                    <a:pt x="12008" y="11793"/>
                    <a:pt x="13971" y="11793"/>
                  </a:cubicBezTo>
                  <a:cubicBezTo>
                    <a:pt x="15935" y="11793"/>
                    <a:pt x="17898" y="12075"/>
                    <a:pt x="19273" y="12640"/>
                  </a:cubicBezTo>
                  <a:cubicBezTo>
                    <a:pt x="20648" y="13205"/>
                    <a:pt x="21433" y="14052"/>
                    <a:pt x="21237" y="15110"/>
                  </a:cubicBezTo>
                  <a:cubicBezTo>
                    <a:pt x="21040" y="16169"/>
                    <a:pt x="19862" y="17440"/>
                    <a:pt x="18488" y="18358"/>
                  </a:cubicBezTo>
                  <a:cubicBezTo>
                    <a:pt x="17113" y="19275"/>
                    <a:pt x="15542" y="19840"/>
                    <a:pt x="13775" y="20263"/>
                  </a:cubicBezTo>
                  <a:cubicBezTo>
                    <a:pt x="12008" y="20687"/>
                    <a:pt x="10044" y="20969"/>
                    <a:pt x="8080" y="21040"/>
                  </a:cubicBezTo>
                  <a:cubicBezTo>
                    <a:pt x="6117" y="21110"/>
                    <a:pt x="4153" y="20969"/>
                    <a:pt x="3171" y="20405"/>
                  </a:cubicBezTo>
                  <a:cubicBezTo>
                    <a:pt x="2189" y="19840"/>
                    <a:pt x="2189" y="18852"/>
                    <a:pt x="3171" y="18005"/>
                  </a:cubicBezTo>
                  <a:cubicBezTo>
                    <a:pt x="4153" y="17158"/>
                    <a:pt x="6117" y="16452"/>
                    <a:pt x="8080" y="15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6256100" y="3435350"/>
              <a:ext cx="30743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0" y="0"/>
                  </a:moveTo>
                  <a:cubicBezTo>
                    <a:pt x="7200" y="0"/>
                    <a:pt x="14400" y="0"/>
                    <a:pt x="18000" y="1620"/>
                  </a:cubicBezTo>
                  <a:cubicBezTo>
                    <a:pt x="21600" y="3240"/>
                    <a:pt x="21600" y="6480"/>
                    <a:pt x="19440" y="10080"/>
                  </a:cubicBezTo>
                  <a:cubicBezTo>
                    <a:pt x="17280" y="13680"/>
                    <a:pt x="12960" y="17640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6275150" y="3367208"/>
              <a:ext cx="76201" cy="55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fill="norm" stroke="1" extrusionOk="0">
                  <a:moveTo>
                    <a:pt x="0" y="20954"/>
                  </a:moveTo>
                  <a:cubicBezTo>
                    <a:pt x="600" y="16954"/>
                    <a:pt x="1200" y="12954"/>
                    <a:pt x="1800" y="8954"/>
                  </a:cubicBezTo>
                  <a:cubicBezTo>
                    <a:pt x="2400" y="4954"/>
                    <a:pt x="3000" y="954"/>
                    <a:pt x="4500" y="154"/>
                  </a:cubicBezTo>
                  <a:cubicBezTo>
                    <a:pt x="6000" y="-646"/>
                    <a:pt x="8400" y="1754"/>
                    <a:pt x="11400" y="5354"/>
                  </a:cubicBezTo>
                  <a:cubicBezTo>
                    <a:pt x="14400" y="8954"/>
                    <a:pt x="18000" y="13754"/>
                    <a:pt x="21600" y="18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6304648" y="3403615"/>
              <a:ext cx="224503" cy="12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902" fill="norm" stroke="1" extrusionOk="0">
                  <a:moveTo>
                    <a:pt x="10510" y="8359"/>
                  </a:moveTo>
                  <a:cubicBezTo>
                    <a:pt x="10914" y="5920"/>
                    <a:pt x="11318" y="3481"/>
                    <a:pt x="11015" y="1914"/>
                  </a:cubicBezTo>
                  <a:cubicBezTo>
                    <a:pt x="10712" y="346"/>
                    <a:pt x="9703" y="-351"/>
                    <a:pt x="8189" y="172"/>
                  </a:cubicBezTo>
                  <a:cubicBezTo>
                    <a:pt x="6675" y="694"/>
                    <a:pt x="4656" y="2436"/>
                    <a:pt x="3243" y="5049"/>
                  </a:cubicBezTo>
                  <a:cubicBezTo>
                    <a:pt x="1830" y="7662"/>
                    <a:pt x="1022" y="11146"/>
                    <a:pt x="518" y="13759"/>
                  </a:cubicBezTo>
                  <a:cubicBezTo>
                    <a:pt x="13" y="16372"/>
                    <a:pt x="-189" y="18114"/>
                    <a:pt x="215" y="19333"/>
                  </a:cubicBezTo>
                  <a:cubicBezTo>
                    <a:pt x="618" y="20552"/>
                    <a:pt x="1628" y="21249"/>
                    <a:pt x="3243" y="20726"/>
                  </a:cubicBezTo>
                  <a:cubicBezTo>
                    <a:pt x="4858" y="20204"/>
                    <a:pt x="7078" y="18462"/>
                    <a:pt x="8794" y="16197"/>
                  </a:cubicBezTo>
                  <a:cubicBezTo>
                    <a:pt x="10510" y="13933"/>
                    <a:pt x="11721" y="11146"/>
                    <a:pt x="12327" y="10623"/>
                  </a:cubicBezTo>
                  <a:cubicBezTo>
                    <a:pt x="12932" y="10101"/>
                    <a:pt x="12932" y="11843"/>
                    <a:pt x="12932" y="13584"/>
                  </a:cubicBezTo>
                  <a:cubicBezTo>
                    <a:pt x="12932" y="15326"/>
                    <a:pt x="12932" y="17068"/>
                    <a:pt x="13639" y="18114"/>
                  </a:cubicBezTo>
                  <a:cubicBezTo>
                    <a:pt x="14346" y="19159"/>
                    <a:pt x="15759" y="19507"/>
                    <a:pt x="17172" y="18984"/>
                  </a:cubicBezTo>
                  <a:cubicBezTo>
                    <a:pt x="18585" y="18462"/>
                    <a:pt x="19998" y="17068"/>
                    <a:pt x="21411" y="15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6532983" y="3371850"/>
              <a:ext cx="72368" cy="18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85" fill="norm" stroke="1" extrusionOk="0">
                  <a:moveTo>
                    <a:pt x="21100" y="3767"/>
                  </a:moveTo>
                  <a:cubicBezTo>
                    <a:pt x="20483" y="2512"/>
                    <a:pt x="19866" y="1256"/>
                    <a:pt x="18014" y="628"/>
                  </a:cubicBezTo>
                  <a:cubicBezTo>
                    <a:pt x="16163" y="0"/>
                    <a:pt x="13077" y="0"/>
                    <a:pt x="9991" y="0"/>
                  </a:cubicBezTo>
                  <a:cubicBezTo>
                    <a:pt x="6906" y="0"/>
                    <a:pt x="3820" y="0"/>
                    <a:pt x="1969" y="628"/>
                  </a:cubicBezTo>
                  <a:cubicBezTo>
                    <a:pt x="117" y="1256"/>
                    <a:pt x="-500" y="2512"/>
                    <a:pt x="426" y="4521"/>
                  </a:cubicBezTo>
                  <a:cubicBezTo>
                    <a:pt x="1351" y="6530"/>
                    <a:pt x="3820" y="9293"/>
                    <a:pt x="6289" y="11930"/>
                  </a:cubicBezTo>
                  <a:cubicBezTo>
                    <a:pt x="8757" y="14567"/>
                    <a:pt x="11226" y="17079"/>
                    <a:pt x="11534" y="18837"/>
                  </a:cubicBezTo>
                  <a:cubicBezTo>
                    <a:pt x="11843" y="20595"/>
                    <a:pt x="9991" y="21600"/>
                    <a:pt x="8449" y="21474"/>
                  </a:cubicBezTo>
                  <a:cubicBezTo>
                    <a:pt x="6906" y="21349"/>
                    <a:pt x="5671" y="20093"/>
                    <a:pt x="4437" y="18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6637100" y="3175143"/>
              <a:ext cx="404284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15543"/>
                  </a:moveTo>
                  <a:cubicBezTo>
                    <a:pt x="1809" y="15297"/>
                    <a:pt x="3619" y="15050"/>
                    <a:pt x="4750" y="14741"/>
                  </a:cubicBezTo>
                  <a:cubicBezTo>
                    <a:pt x="5881" y="14433"/>
                    <a:pt x="6333" y="14062"/>
                    <a:pt x="6559" y="13569"/>
                  </a:cubicBezTo>
                  <a:cubicBezTo>
                    <a:pt x="6785" y="13075"/>
                    <a:pt x="6785" y="12458"/>
                    <a:pt x="6503" y="12211"/>
                  </a:cubicBezTo>
                  <a:cubicBezTo>
                    <a:pt x="6220" y="11964"/>
                    <a:pt x="5654" y="12087"/>
                    <a:pt x="4863" y="12951"/>
                  </a:cubicBezTo>
                  <a:cubicBezTo>
                    <a:pt x="4071" y="13815"/>
                    <a:pt x="3053" y="15420"/>
                    <a:pt x="2545" y="16716"/>
                  </a:cubicBezTo>
                  <a:cubicBezTo>
                    <a:pt x="2036" y="18012"/>
                    <a:pt x="2036" y="18999"/>
                    <a:pt x="2262" y="19678"/>
                  </a:cubicBezTo>
                  <a:cubicBezTo>
                    <a:pt x="2488" y="20357"/>
                    <a:pt x="2940" y="20727"/>
                    <a:pt x="3845" y="20913"/>
                  </a:cubicBezTo>
                  <a:cubicBezTo>
                    <a:pt x="4750" y="21098"/>
                    <a:pt x="6107" y="21098"/>
                    <a:pt x="8029" y="20295"/>
                  </a:cubicBezTo>
                  <a:cubicBezTo>
                    <a:pt x="9952" y="19493"/>
                    <a:pt x="12440" y="17889"/>
                    <a:pt x="13853" y="16839"/>
                  </a:cubicBezTo>
                  <a:cubicBezTo>
                    <a:pt x="15267" y="15790"/>
                    <a:pt x="15606" y="15297"/>
                    <a:pt x="15946" y="14741"/>
                  </a:cubicBezTo>
                  <a:cubicBezTo>
                    <a:pt x="16285" y="14186"/>
                    <a:pt x="16624" y="13569"/>
                    <a:pt x="16341" y="13198"/>
                  </a:cubicBezTo>
                  <a:cubicBezTo>
                    <a:pt x="16059" y="12828"/>
                    <a:pt x="15154" y="12705"/>
                    <a:pt x="14193" y="13075"/>
                  </a:cubicBezTo>
                  <a:cubicBezTo>
                    <a:pt x="13231" y="13445"/>
                    <a:pt x="12214" y="14309"/>
                    <a:pt x="11479" y="15482"/>
                  </a:cubicBezTo>
                  <a:cubicBezTo>
                    <a:pt x="10743" y="16654"/>
                    <a:pt x="10291" y="18135"/>
                    <a:pt x="10121" y="19185"/>
                  </a:cubicBezTo>
                  <a:cubicBezTo>
                    <a:pt x="9952" y="20234"/>
                    <a:pt x="10065" y="20851"/>
                    <a:pt x="10574" y="21159"/>
                  </a:cubicBezTo>
                  <a:cubicBezTo>
                    <a:pt x="11083" y="21468"/>
                    <a:pt x="11987" y="21468"/>
                    <a:pt x="13288" y="20419"/>
                  </a:cubicBezTo>
                  <a:cubicBezTo>
                    <a:pt x="14588" y="19370"/>
                    <a:pt x="16285" y="17271"/>
                    <a:pt x="17698" y="14247"/>
                  </a:cubicBezTo>
                  <a:cubicBezTo>
                    <a:pt x="19112" y="11223"/>
                    <a:pt x="20243" y="7274"/>
                    <a:pt x="20865" y="4990"/>
                  </a:cubicBezTo>
                  <a:cubicBezTo>
                    <a:pt x="21487" y="2707"/>
                    <a:pt x="21600" y="2090"/>
                    <a:pt x="21600" y="1473"/>
                  </a:cubicBezTo>
                  <a:cubicBezTo>
                    <a:pt x="21600" y="855"/>
                    <a:pt x="21487" y="238"/>
                    <a:pt x="21148" y="53"/>
                  </a:cubicBezTo>
                  <a:cubicBezTo>
                    <a:pt x="20808" y="-132"/>
                    <a:pt x="20243" y="115"/>
                    <a:pt x="19621" y="1596"/>
                  </a:cubicBezTo>
                  <a:cubicBezTo>
                    <a:pt x="18999" y="3077"/>
                    <a:pt x="18320" y="5793"/>
                    <a:pt x="17925" y="8323"/>
                  </a:cubicBezTo>
                  <a:cubicBezTo>
                    <a:pt x="17529" y="10853"/>
                    <a:pt x="17416" y="13198"/>
                    <a:pt x="17585" y="14988"/>
                  </a:cubicBezTo>
                  <a:cubicBezTo>
                    <a:pt x="17755" y="16778"/>
                    <a:pt x="18207" y="18012"/>
                    <a:pt x="18660" y="19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7753488" y="3242424"/>
              <a:ext cx="118923" cy="28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70" fill="norm" stroke="1" extrusionOk="0">
                  <a:moveTo>
                    <a:pt x="17270" y="2072"/>
                  </a:moveTo>
                  <a:cubicBezTo>
                    <a:pt x="18027" y="1126"/>
                    <a:pt x="18785" y="180"/>
                    <a:pt x="18406" y="23"/>
                  </a:cubicBezTo>
                  <a:cubicBezTo>
                    <a:pt x="18027" y="-135"/>
                    <a:pt x="16512" y="496"/>
                    <a:pt x="13480" y="2624"/>
                  </a:cubicBezTo>
                  <a:cubicBezTo>
                    <a:pt x="10449" y="4753"/>
                    <a:pt x="5901" y="8379"/>
                    <a:pt x="3249" y="11453"/>
                  </a:cubicBezTo>
                  <a:cubicBezTo>
                    <a:pt x="596" y="14528"/>
                    <a:pt x="-162" y="17050"/>
                    <a:pt x="27" y="18627"/>
                  </a:cubicBezTo>
                  <a:cubicBezTo>
                    <a:pt x="217" y="20204"/>
                    <a:pt x="1354" y="20834"/>
                    <a:pt x="2870" y="21150"/>
                  </a:cubicBezTo>
                  <a:cubicBezTo>
                    <a:pt x="4385" y="21465"/>
                    <a:pt x="6280" y="21465"/>
                    <a:pt x="9122" y="20992"/>
                  </a:cubicBezTo>
                  <a:cubicBezTo>
                    <a:pt x="11964" y="20519"/>
                    <a:pt x="15754" y="19573"/>
                    <a:pt x="18027" y="18706"/>
                  </a:cubicBezTo>
                  <a:cubicBezTo>
                    <a:pt x="20301" y="17839"/>
                    <a:pt x="21059" y="17050"/>
                    <a:pt x="21249" y="16262"/>
                  </a:cubicBezTo>
                  <a:cubicBezTo>
                    <a:pt x="21438" y="15474"/>
                    <a:pt x="21059" y="14685"/>
                    <a:pt x="18596" y="14212"/>
                  </a:cubicBezTo>
                  <a:cubicBezTo>
                    <a:pt x="16133" y="13739"/>
                    <a:pt x="11585" y="13582"/>
                    <a:pt x="7038" y="13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8034100" y="3429000"/>
              <a:ext cx="82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8243650" y="3369332"/>
              <a:ext cx="101601" cy="15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21600" y="3015"/>
                  </a:moveTo>
                  <a:cubicBezTo>
                    <a:pt x="17550" y="1831"/>
                    <a:pt x="13500" y="648"/>
                    <a:pt x="10125" y="204"/>
                  </a:cubicBezTo>
                  <a:cubicBezTo>
                    <a:pt x="6750" y="-240"/>
                    <a:pt x="4050" y="56"/>
                    <a:pt x="2475" y="944"/>
                  </a:cubicBezTo>
                  <a:cubicBezTo>
                    <a:pt x="900" y="1831"/>
                    <a:pt x="450" y="3311"/>
                    <a:pt x="1800" y="5234"/>
                  </a:cubicBezTo>
                  <a:cubicBezTo>
                    <a:pt x="3150" y="7157"/>
                    <a:pt x="6300" y="9524"/>
                    <a:pt x="8550" y="11300"/>
                  </a:cubicBezTo>
                  <a:cubicBezTo>
                    <a:pt x="10800" y="13075"/>
                    <a:pt x="12150" y="14259"/>
                    <a:pt x="13050" y="15590"/>
                  </a:cubicBezTo>
                  <a:cubicBezTo>
                    <a:pt x="13950" y="16922"/>
                    <a:pt x="14400" y="18401"/>
                    <a:pt x="13500" y="19437"/>
                  </a:cubicBezTo>
                  <a:cubicBezTo>
                    <a:pt x="12600" y="20472"/>
                    <a:pt x="10350" y="21064"/>
                    <a:pt x="8100" y="21212"/>
                  </a:cubicBezTo>
                  <a:cubicBezTo>
                    <a:pt x="5850" y="21360"/>
                    <a:pt x="3600" y="21064"/>
                    <a:pt x="2250" y="20176"/>
                  </a:cubicBezTo>
                  <a:cubicBezTo>
                    <a:pt x="900" y="19289"/>
                    <a:pt x="450" y="17809"/>
                    <a:pt x="0" y="16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8364300" y="3397250"/>
              <a:ext cx="1" cy="889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8389700" y="3336080"/>
              <a:ext cx="4445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029" y="11375"/>
                    <a:pt x="2057" y="2735"/>
                    <a:pt x="5657" y="575"/>
                  </a:cubicBezTo>
                  <a:cubicBezTo>
                    <a:pt x="9257" y="-1585"/>
                    <a:pt x="1542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8419722" y="3190135"/>
              <a:ext cx="477253" cy="36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48" fill="norm" stroke="1" extrusionOk="0">
                  <a:moveTo>
                    <a:pt x="6357" y="12966"/>
                  </a:moveTo>
                  <a:cubicBezTo>
                    <a:pt x="5216" y="12591"/>
                    <a:pt x="4074" y="12217"/>
                    <a:pt x="3122" y="12466"/>
                  </a:cubicBezTo>
                  <a:cubicBezTo>
                    <a:pt x="2171" y="12716"/>
                    <a:pt x="1409" y="13590"/>
                    <a:pt x="934" y="14339"/>
                  </a:cubicBezTo>
                  <a:cubicBezTo>
                    <a:pt x="458" y="15088"/>
                    <a:pt x="268" y="15713"/>
                    <a:pt x="125" y="16337"/>
                  </a:cubicBezTo>
                  <a:cubicBezTo>
                    <a:pt x="-18" y="16961"/>
                    <a:pt x="-113" y="17585"/>
                    <a:pt x="268" y="17960"/>
                  </a:cubicBezTo>
                  <a:cubicBezTo>
                    <a:pt x="648" y="18335"/>
                    <a:pt x="1505" y="18459"/>
                    <a:pt x="2742" y="16836"/>
                  </a:cubicBezTo>
                  <a:cubicBezTo>
                    <a:pt x="3979" y="15213"/>
                    <a:pt x="5596" y="11842"/>
                    <a:pt x="6595" y="9283"/>
                  </a:cubicBezTo>
                  <a:cubicBezTo>
                    <a:pt x="7594" y="6723"/>
                    <a:pt x="7975" y="4975"/>
                    <a:pt x="8261" y="3602"/>
                  </a:cubicBezTo>
                  <a:cubicBezTo>
                    <a:pt x="8546" y="2228"/>
                    <a:pt x="8736" y="1229"/>
                    <a:pt x="8594" y="855"/>
                  </a:cubicBezTo>
                  <a:cubicBezTo>
                    <a:pt x="8451" y="480"/>
                    <a:pt x="7975" y="730"/>
                    <a:pt x="7452" y="2166"/>
                  </a:cubicBezTo>
                  <a:cubicBezTo>
                    <a:pt x="6928" y="3602"/>
                    <a:pt x="6357" y="6224"/>
                    <a:pt x="5929" y="8846"/>
                  </a:cubicBezTo>
                  <a:cubicBezTo>
                    <a:pt x="5501" y="11468"/>
                    <a:pt x="5216" y="14090"/>
                    <a:pt x="5263" y="15962"/>
                  </a:cubicBezTo>
                  <a:cubicBezTo>
                    <a:pt x="5311" y="17835"/>
                    <a:pt x="5691" y="18959"/>
                    <a:pt x="6310" y="19333"/>
                  </a:cubicBezTo>
                  <a:cubicBezTo>
                    <a:pt x="6928" y="19708"/>
                    <a:pt x="7785" y="19333"/>
                    <a:pt x="8498" y="18647"/>
                  </a:cubicBezTo>
                  <a:cubicBezTo>
                    <a:pt x="9212" y="17960"/>
                    <a:pt x="9783" y="16961"/>
                    <a:pt x="10116" y="16150"/>
                  </a:cubicBezTo>
                  <a:cubicBezTo>
                    <a:pt x="10449" y="15338"/>
                    <a:pt x="10544" y="14714"/>
                    <a:pt x="10354" y="14277"/>
                  </a:cubicBezTo>
                  <a:cubicBezTo>
                    <a:pt x="10164" y="13840"/>
                    <a:pt x="9688" y="13590"/>
                    <a:pt x="9260" y="13965"/>
                  </a:cubicBezTo>
                  <a:cubicBezTo>
                    <a:pt x="8831" y="14339"/>
                    <a:pt x="8451" y="15338"/>
                    <a:pt x="8261" y="16150"/>
                  </a:cubicBezTo>
                  <a:cubicBezTo>
                    <a:pt x="8070" y="16961"/>
                    <a:pt x="8070" y="17585"/>
                    <a:pt x="8118" y="18210"/>
                  </a:cubicBezTo>
                  <a:cubicBezTo>
                    <a:pt x="8165" y="18834"/>
                    <a:pt x="8261" y="19458"/>
                    <a:pt x="8594" y="19833"/>
                  </a:cubicBezTo>
                  <a:cubicBezTo>
                    <a:pt x="8927" y="20207"/>
                    <a:pt x="9498" y="20332"/>
                    <a:pt x="10639" y="19958"/>
                  </a:cubicBezTo>
                  <a:cubicBezTo>
                    <a:pt x="11781" y="19583"/>
                    <a:pt x="13494" y="18709"/>
                    <a:pt x="14588" y="18022"/>
                  </a:cubicBezTo>
                  <a:cubicBezTo>
                    <a:pt x="15683" y="17336"/>
                    <a:pt x="16158" y="16836"/>
                    <a:pt x="16587" y="16337"/>
                  </a:cubicBezTo>
                  <a:cubicBezTo>
                    <a:pt x="17015" y="15838"/>
                    <a:pt x="17395" y="15338"/>
                    <a:pt x="17395" y="14901"/>
                  </a:cubicBezTo>
                  <a:cubicBezTo>
                    <a:pt x="17395" y="14464"/>
                    <a:pt x="17015" y="14090"/>
                    <a:pt x="16587" y="14027"/>
                  </a:cubicBezTo>
                  <a:cubicBezTo>
                    <a:pt x="16158" y="13965"/>
                    <a:pt x="15683" y="14214"/>
                    <a:pt x="15159" y="14964"/>
                  </a:cubicBezTo>
                  <a:cubicBezTo>
                    <a:pt x="14636" y="15713"/>
                    <a:pt x="14065" y="16961"/>
                    <a:pt x="13732" y="18085"/>
                  </a:cubicBezTo>
                  <a:cubicBezTo>
                    <a:pt x="13399" y="19209"/>
                    <a:pt x="13304" y="20207"/>
                    <a:pt x="13494" y="20769"/>
                  </a:cubicBezTo>
                  <a:cubicBezTo>
                    <a:pt x="13684" y="21331"/>
                    <a:pt x="14160" y="21456"/>
                    <a:pt x="14921" y="20832"/>
                  </a:cubicBezTo>
                  <a:cubicBezTo>
                    <a:pt x="15683" y="20207"/>
                    <a:pt x="16729" y="18834"/>
                    <a:pt x="17776" y="16274"/>
                  </a:cubicBezTo>
                  <a:cubicBezTo>
                    <a:pt x="18823" y="13715"/>
                    <a:pt x="19869" y="9969"/>
                    <a:pt x="20488" y="7347"/>
                  </a:cubicBezTo>
                  <a:cubicBezTo>
                    <a:pt x="21106" y="4725"/>
                    <a:pt x="21297" y="3227"/>
                    <a:pt x="21392" y="2103"/>
                  </a:cubicBezTo>
                  <a:cubicBezTo>
                    <a:pt x="21487" y="980"/>
                    <a:pt x="21487" y="231"/>
                    <a:pt x="21297" y="43"/>
                  </a:cubicBezTo>
                  <a:cubicBezTo>
                    <a:pt x="21106" y="-144"/>
                    <a:pt x="20726" y="231"/>
                    <a:pt x="20155" y="1979"/>
                  </a:cubicBezTo>
                  <a:cubicBezTo>
                    <a:pt x="19584" y="3727"/>
                    <a:pt x="18823" y="6848"/>
                    <a:pt x="18442" y="9844"/>
                  </a:cubicBezTo>
                  <a:cubicBezTo>
                    <a:pt x="18061" y="12841"/>
                    <a:pt x="18061" y="15713"/>
                    <a:pt x="18204" y="17398"/>
                  </a:cubicBezTo>
                  <a:cubicBezTo>
                    <a:pt x="18347" y="19084"/>
                    <a:pt x="18632" y="19583"/>
                    <a:pt x="18918" y="20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9299867" y="3218320"/>
              <a:ext cx="194734" cy="34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13852" y="15684"/>
                  </a:moveTo>
                  <a:cubicBezTo>
                    <a:pt x="13852" y="15033"/>
                    <a:pt x="13852" y="14382"/>
                    <a:pt x="13735" y="13732"/>
                  </a:cubicBezTo>
                  <a:cubicBezTo>
                    <a:pt x="13617" y="13081"/>
                    <a:pt x="13383" y="12431"/>
                    <a:pt x="12678" y="12105"/>
                  </a:cubicBezTo>
                  <a:cubicBezTo>
                    <a:pt x="11974" y="11780"/>
                    <a:pt x="10800" y="11780"/>
                    <a:pt x="8687" y="12691"/>
                  </a:cubicBezTo>
                  <a:cubicBezTo>
                    <a:pt x="6574" y="13602"/>
                    <a:pt x="3522" y="15423"/>
                    <a:pt x="1878" y="16659"/>
                  </a:cubicBezTo>
                  <a:cubicBezTo>
                    <a:pt x="235" y="17896"/>
                    <a:pt x="0" y="18546"/>
                    <a:pt x="0" y="19262"/>
                  </a:cubicBezTo>
                  <a:cubicBezTo>
                    <a:pt x="0" y="19978"/>
                    <a:pt x="235" y="20758"/>
                    <a:pt x="1526" y="21149"/>
                  </a:cubicBezTo>
                  <a:cubicBezTo>
                    <a:pt x="2817" y="21539"/>
                    <a:pt x="5165" y="21539"/>
                    <a:pt x="7513" y="20628"/>
                  </a:cubicBezTo>
                  <a:cubicBezTo>
                    <a:pt x="9861" y="19717"/>
                    <a:pt x="12209" y="17896"/>
                    <a:pt x="14204" y="14578"/>
                  </a:cubicBezTo>
                  <a:cubicBezTo>
                    <a:pt x="16200" y="11259"/>
                    <a:pt x="17843" y="6445"/>
                    <a:pt x="18665" y="3647"/>
                  </a:cubicBezTo>
                  <a:cubicBezTo>
                    <a:pt x="19487" y="850"/>
                    <a:pt x="19487" y="69"/>
                    <a:pt x="19135" y="4"/>
                  </a:cubicBezTo>
                  <a:cubicBezTo>
                    <a:pt x="18783" y="-61"/>
                    <a:pt x="18078" y="590"/>
                    <a:pt x="17257" y="2867"/>
                  </a:cubicBezTo>
                  <a:cubicBezTo>
                    <a:pt x="16435" y="5144"/>
                    <a:pt x="15496" y="9047"/>
                    <a:pt x="15026" y="11715"/>
                  </a:cubicBezTo>
                  <a:cubicBezTo>
                    <a:pt x="14557" y="14382"/>
                    <a:pt x="14557" y="15814"/>
                    <a:pt x="14909" y="16790"/>
                  </a:cubicBezTo>
                  <a:cubicBezTo>
                    <a:pt x="15261" y="17766"/>
                    <a:pt x="15965" y="18286"/>
                    <a:pt x="16787" y="18351"/>
                  </a:cubicBezTo>
                  <a:cubicBezTo>
                    <a:pt x="17609" y="18416"/>
                    <a:pt x="18548" y="18026"/>
                    <a:pt x="19370" y="17570"/>
                  </a:cubicBezTo>
                  <a:cubicBezTo>
                    <a:pt x="20191" y="17115"/>
                    <a:pt x="20896" y="16594"/>
                    <a:pt x="21600" y="16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9507300" y="3454400"/>
              <a:ext cx="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9539050" y="3371799"/>
              <a:ext cx="38101" cy="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0" y="11670"/>
                    <a:pt x="0" y="3363"/>
                    <a:pt x="3600" y="870"/>
                  </a:cubicBezTo>
                  <a:cubicBezTo>
                    <a:pt x="7200" y="-1622"/>
                    <a:pt x="144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9573755" y="3400112"/>
              <a:ext cx="111346" cy="13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0734" fill="norm" stroke="1" extrusionOk="0">
                  <a:moveTo>
                    <a:pt x="21042" y="1498"/>
                  </a:moveTo>
                  <a:cubicBezTo>
                    <a:pt x="19442" y="531"/>
                    <a:pt x="17842" y="-436"/>
                    <a:pt x="14642" y="209"/>
                  </a:cubicBezTo>
                  <a:cubicBezTo>
                    <a:pt x="11442" y="854"/>
                    <a:pt x="6642" y="3110"/>
                    <a:pt x="3642" y="5851"/>
                  </a:cubicBezTo>
                  <a:cubicBezTo>
                    <a:pt x="642" y="8591"/>
                    <a:pt x="-558" y="11815"/>
                    <a:pt x="242" y="14555"/>
                  </a:cubicBezTo>
                  <a:cubicBezTo>
                    <a:pt x="1042" y="17295"/>
                    <a:pt x="3842" y="19552"/>
                    <a:pt x="7442" y="20358"/>
                  </a:cubicBezTo>
                  <a:cubicBezTo>
                    <a:pt x="11042" y="21164"/>
                    <a:pt x="15442" y="20519"/>
                    <a:pt x="19842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9723171" y="3398962"/>
              <a:ext cx="127030" cy="15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117" fill="norm" stroke="1" extrusionOk="0">
                  <a:moveTo>
                    <a:pt x="4185" y="13775"/>
                  </a:moveTo>
                  <a:cubicBezTo>
                    <a:pt x="8018" y="10856"/>
                    <a:pt x="11850" y="7937"/>
                    <a:pt x="13940" y="5602"/>
                  </a:cubicBezTo>
                  <a:cubicBezTo>
                    <a:pt x="16031" y="3267"/>
                    <a:pt x="16379" y="1515"/>
                    <a:pt x="15682" y="640"/>
                  </a:cubicBezTo>
                  <a:cubicBezTo>
                    <a:pt x="14985" y="-236"/>
                    <a:pt x="13243" y="-236"/>
                    <a:pt x="10805" y="786"/>
                  </a:cubicBezTo>
                  <a:cubicBezTo>
                    <a:pt x="8366" y="1807"/>
                    <a:pt x="5231" y="3850"/>
                    <a:pt x="2966" y="6769"/>
                  </a:cubicBezTo>
                  <a:cubicBezTo>
                    <a:pt x="702" y="9688"/>
                    <a:pt x="-692" y="13483"/>
                    <a:pt x="353" y="16110"/>
                  </a:cubicBezTo>
                  <a:cubicBezTo>
                    <a:pt x="1398" y="18737"/>
                    <a:pt x="4882" y="20196"/>
                    <a:pt x="8714" y="20780"/>
                  </a:cubicBezTo>
                  <a:cubicBezTo>
                    <a:pt x="12547" y="21364"/>
                    <a:pt x="16727" y="21072"/>
                    <a:pt x="20908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9862900" y="3594100"/>
              <a:ext cx="825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0295907" y="3335055"/>
              <a:ext cx="164072" cy="27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102" fill="norm" stroke="1" extrusionOk="0">
                  <a:moveTo>
                    <a:pt x="7136" y="7154"/>
                  </a:moveTo>
                  <a:cubicBezTo>
                    <a:pt x="6056" y="8766"/>
                    <a:pt x="4976" y="10378"/>
                    <a:pt x="4166" y="12312"/>
                  </a:cubicBezTo>
                  <a:cubicBezTo>
                    <a:pt x="3356" y="14247"/>
                    <a:pt x="2816" y="16503"/>
                    <a:pt x="2276" y="18196"/>
                  </a:cubicBezTo>
                  <a:cubicBezTo>
                    <a:pt x="1736" y="19888"/>
                    <a:pt x="1196" y="21017"/>
                    <a:pt x="926" y="21097"/>
                  </a:cubicBezTo>
                  <a:cubicBezTo>
                    <a:pt x="656" y="21178"/>
                    <a:pt x="656" y="20211"/>
                    <a:pt x="1601" y="17309"/>
                  </a:cubicBezTo>
                  <a:cubicBezTo>
                    <a:pt x="2546" y="14408"/>
                    <a:pt x="4436" y="9572"/>
                    <a:pt x="6191" y="6348"/>
                  </a:cubicBezTo>
                  <a:cubicBezTo>
                    <a:pt x="7946" y="3124"/>
                    <a:pt x="9566" y="1512"/>
                    <a:pt x="11051" y="626"/>
                  </a:cubicBezTo>
                  <a:cubicBezTo>
                    <a:pt x="12536" y="-261"/>
                    <a:pt x="13886" y="-422"/>
                    <a:pt x="15911" y="1593"/>
                  </a:cubicBezTo>
                  <a:cubicBezTo>
                    <a:pt x="17936" y="3608"/>
                    <a:pt x="20636" y="7799"/>
                    <a:pt x="20906" y="11023"/>
                  </a:cubicBezTo>
                  <a:cubicBezTo>
                    <a:pt x="21176" y="14247"/>
                    <a:pt x="19016" y="16503"/>
                    <a:pt x="15506" y="18035"/>
                  </a:cubicBezTo>
                  <a:cubicBezTo>
                    <a:pt x="11996" y="19566"/>
                    <a:pt x="7136" y="20372"/>
                    <a:pt x="4031" y="20694"/>
                  </a:cubicBezTo>
                  <a:cubicBezTo>
                    <a:pt x="926" y="21017"/>
                    <a:pt x="-424" y="20856"/>
                    <a:pt x="116" y="20694"/>
                  </a:cubicBezTo>
                  <a:cubicBezTo>
                    <a:pt x="656" y="20533"/>
                    <a:pt x="3086" y="20372"/>
                    <a:pt x="5516" y="20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0492997" y="3581400"/>
              <a:ext cx="36654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17180" y="0"/>
                  </a:moveTo>
                  <a:cubicBezTo>
                    <a:pt x="11180" y="4547"/>
                    <a:pt x="5180" y="9095"/>
                    <a:pt x="2180" y="12695"/>
                  </a:cubicBezTo>
                  <a:cubicBezTo>
                    <a:pt x="-820" y="16295"/>
                    <a:pt x="-820" y="18947"/>
                    <a:pt x="2780" y="20274"/>
                  </a:cubicBezTo>
                  <a:cubicBezTo>
                    <a:pt x="6380" y="21600"/>
                    <a:pt x="13580" y="21600"/>
                    <a:pt x="207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10950459" y="3421327"/>
              <a:ext cx="159321" cy="26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368" fill="norm" stroke="1" extrusionOk="0">
                  <a:moveTo>
                    <a:pt x="16184" y="17318"/>
                  </a:moveTo>
                  <a:cubicBezTo>
                    <a:pt x="14270" y="14956"/>
                    <a:pt x="12356" y="12593"/>
                    <a:pt x="11536" y="10062"/>
                  </a:cubicBezTo>
                  <a:cubicBezTo>
                    <a:pt x="10716" y="7531"/>
                    <a:pt x="10989" y="4831"/>
                    <a:pt x="11536" y="3143"/>
                  </a:cubicBezTo>
                  <a:cubicBezTo>
                    <a:pt x="12083" y="1455"/>
                    <a:pt x="12903" y="780"/>
                    <a:pt x="14407" y="359"/>
                  </a:cubicBezTo>
                  <a:cubicBezTo>
                    <a:pt x="15911" y="-63"/>
                    <a:pt x="18098" y="-232"/>
                    <a:pt x="19465" y="527"/>
                  </a:cubicBezTo>
                  <a:cubicBezTo>
                    <a:pt x="20832" y="1287"/>
                    <a:pt x="21379" y="2974"/>
                    <a:pt x="18508" y="5168"/>
                  </a:cubicBezTo>
                  <a:cubicBezTo>
                    <a:pt x="15637" y="7362"/>
                    <a:pt x="9349" y="10062"/>
                    <a:pt x="5521" y="11665"/>
                  </a:cubicBezTo>
                  <a:cubicBezTo>
                    <a:pt x="1693" y="13268"/>
                    <a:pt x="326" y="13774"/>
                    <a:pt x="52" y="14365"/>
                  </a:cubicBezTo>
                  <a:cubicBezTo>
                    <a:pt x="-221" y="14956"/>
                    <a:pt x="599" y="15631"/>
                    <a:pt x="1830" y="16221"/>
                  </a:cubicBezTo>
                  <a:cubicBezTo>
                    <a:pt x="3060" y="16812"/>
                    <a:pt x="4701" y="17318"/>
                    <a:pt x="6888" y="18162"/>
                  </a:cubicBezTo>
                  <a:cubicBezTo>
                    <a:pt x="9075" y="19006"/>
                    <a:pt x="11809" y="20187"/>
                    <a:pt x="14544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11398391" y="3361545"/>
              <a:ext cx="210325" cy="32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442" fill="norm" stroke="1" extrusionOk="0">
                  <a:moveTo>
                    <a:pt x="7821" y="7367"/>
                  </a:moveTo>
                  <a:cubicBezTo>
                    <a:pt x="5682" y="11408"/>
                    <a:pt x="3544" y="15450"/>
                    <a:pt x="2154" y="17958"/>
                  </a:cubicBezTo>
                  <a:cubicBezTo>
                    <a:pt x="763" y="20467"/>
                    <a:pt x="122" y="21442"/>
                    <a:pt x="15" y="21442"/>
                  </a:cubicBezTo>
                  <a:cubicBezTo>
                    <a:pt x="-92" y="21442"/>
                    <a:pt x="336" y="20467"/>
                    <a:pt x="2154" y="17888"/>
                  </a:cubicBezTo>
                  <a:cubicBezTo>
                    <a:pt x="3971" y="15310"/>
                    <a:pt x="7179" y="11130"/>
                    <a:pt x="9959" y="7994"/>
                  </a:cubicBezTo>
                  <a:cubicBezTo>
                    <a:pt x="12740" y="4859"/>
                    <a:pt x="15092" y="2768"/>
                    <a:pt x="16803" y="1514"/>
                  </a:cubicBezTo>
                  <a:cubicBezTo>
                    <a:pt x="18514" y="260"/>
                    <a:pt x="19583" y="-158"/>
                    <a:pt x="20332" y="51"/>
                  </a:cubicBezTo>
                  <a:cubicBezTo>
                    <a:pt x="21080" y="260"/>
                    <a:pt x="21508" y="1096"/>
                    <a:pt x="21080" y="3326"/>
                  </a:cubicBezTo>
                  <a:cubicBezTo>
                    <a:pt x="20653" y="5556"/>
                    <a:pt x="19369" y="9179"/>
                    <a:pt x="16910" y="11896"/>
                  </a:cubicBezTo>
                  <a:cubicBezTo>
                    <a:pt x="14451" y="14614"/>
                    <a:pt x="10815" y="16425"/>
                    <a:pt x="8462" y="17331"/>
                  </a:cubicBezTo>
                  <a:cubicBezTo>
                    <a:pt x="6110" y="18237"/>
                    <a:pt x="5041" y="18237"/>
                    <a:pt x="3971" y="18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11564700" y="3630977"/>
              <a:ext cx="158751" cy="10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1487"/>
                  </a:moveTo>
                  <a:cubicBezTo>
                    <a:pt x="1440" y="656"/>
                    <a:pt x="2880" y="-175"/>
                    <a:pt x="4176" y="33"/>
                  </a:cubicBezTo>
                  <a:cubicBezTo>
                    <a:pt x="5472" y="240"/>
                    <a:pt x="6624" y="1487"/>
                    <a:pt x="7056" y="3148"/>
                  </a:cubicBezTo>
                  <a:cubicBezTo>
                    <a:pt x="7488" y="4810"/>
                    <a:pt x="7200" y="6887"/>
                    <a:pt x="6336" y="8963"/>
                  </a:cubicBezTo>
                  <a:cubicBezTo>
                    <a:pt x="5472" y="11040"/>
                    <a:pt x="4032" y="13117"/>
                    <a:pt x="2880" y="14987"/>
                  </a:cubicBezTo>
                  <a:cubicBezTo>
                    <a:pt x="1728" y="16856"/>
                    <a:pt x="864" y="18517"/>
                    <a:pt x="1152" y="19348"/>
                  </a:cubicBezTo>
                  <a:cubicBezTo>
                    <a:pt x="1440" y="20179"/>
                    <a:pt x="2880" y="20179"/>
                    <a:pt x="6480" y="20387"/>
                  </a:cubicBezTo>
                  <a:cubicBezTo>
                    <a:pt x="10080" y="20594"/>
                    <a:pt x="15840" y="21010"/>
                    <a:pt x="21600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1533625" y="4322659"/>
              <a:ext cx="258426" cy="19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594" fill="norm" stroke="1" extrusionOk="0">
                  <a:moveTo>
                    <a:pt x="13011" y="6858"/>
                  </a:moveTo>
                  <a:cubicBezTo>
                    <a:pt x="13186" y="5744"/>
                    <a:pt x="13362" y="4631"/>
                    <a:pt x="12747" y="3295"/>
                  </a:cubicBezTo>
                  <a:cubicBezTo>
                    <a:pt x="12133" y="1959"/>
                    <a:pt x="10728" y="400"/>
                    <a:pt x="8972" y="66"/>
                  </a:cubicBezTo>
                  <a:cubicBezTo>
                    <a:pt x="7216" y="-268"/>
                    <a:pt x="5108" y="623"/>
                    <a:pt x="3528" y="3518"/>
                  </a:cubicBezTo>
                  <a:cubicBezTo>
                    <a:pt x="1947" y="6412"/>
                    <a:pt x="894" y="11311"/>
                    <a:pt x="367" y="14318"/>
                  </a:cubicBezTo>
                  <a:cubicBezTo>
                    <a:pt x="-160" y="17324"/>
                    <a:pt x="-160" y="18437"/>
                    <a:pt x="630" y="19439"/>
                  </a:cubicBezTo>
                  <a:cubicBezTo>
                    <a:pt x="1420" y="20441"/>
                    <a:pt x="3001" y="21332"/>
                    <a:pt x="4757" y="19662"/>
                  </a:cubicBezTo>
                  <a:cubicBezTo>
                    <a:pt x="6513" y="17992"/>
                    <a:pt x="8445" y="13761"/>
                    <a:pt x="9499" y="11089"/>
                  </a:cubicBezTo>
                  <a:cubicBezTo>
                    <a:pt x="10552" y="8417"/>
                    <a:pt x="10728" y="7303"/>
                    <a:pt x="10991" y="7303"/>
                  </a:cubicBezTo>
                  <a:cubicBezTo>
                    <a:pt x="11255" y="7303"/>
                    <a:pt x="11606" y="8417"/>
                    <a:pt x="12308" y="10087"/>
                  </a:cubicBezTo>
                  <a:cubicBezTo>
                    <a:pt x="13011" y="11757"/>
                    <a:pt x="14064" y="13984"/>
                    <a:pt x="15645" y="15431"/>
                  </a:cubicBezTo>
                  <a:cubicBezTo>
                    <a:pt x="17225" y="16878"/>
                    <a:pt x="19333" y="17546"/>
                    <a:pt x="21440" y="18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811100" y="4305300"/>
              <a:ext cx="76267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1600" fill="norm" stroke="1" extrusionOk="0">
                  <a:moveTo>
                    <a:pt x="1705" y="0"/>
                  </a:moveTo>
                  <a:cubicBezTo>
                    <a:pt x="7958" y="2451"/>
                    <a:pt x="14211" y="4902"/>
                    <a:pt x="17621" y="7736"/>
                  </a:cubicBezTo>
                  <a:cubicBezTo>
                    <a:pt x="21032" y="10570"/>
                    <a:pt x="21600" y="13787"/>
                    <a:pt x="18189" y="16162"/>
                  </a:cubicBezTo>
                  <a:cubicBezTo>
                    <a:pt x="14779" y="18536"/>
                    <a:pt x="7389" y="200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1364005" y="4327400"/>
              <a:ext cx="116896" cy="25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347" fill="norm" stroke="1" extrusionOk="0">
                  <a:moveTo>
                    <a:pt x="16381" y="2908"/>
                  </a:moveTo>
                  <a:cubicBezTo>
                    <a:pt x="16381" y="1679"/>
                    <a:pt x="16381" y="449"/>
                    <a:pt x="15623" y="98"/>
                  </a:cubicBezTo>
                  <a:cubicBezTo>
                    <a:pt x="14865" y="-253"/>
                    <a:pt x="13349" y="274"/>
                    <a:pt x="10507" y="2732"/>
                  </a:cubicBezTo>
                  <a:cubicBezTo>
                    <a:pt x="7665" y="5191"/>
                    <a:pt x="3496" y="9581"/>
                    <a:pt x="1412" y="12303"/>
                  </a:cubicBezTo>
                  <a:cubicBezTo>
                    <a:pt x="-672" y="15025"/>
                    <a:pt x="-672" y="16079"/>
                    <a:pt x="2928" y="17308"/>
                  </a:cubicBezTo>
                  <a:cubicBezTo>
                    <a:pt x="6528" y="18537"/>
                    <a:pt x="13728" y="19942"/>
                    <a:pt x="20928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2674700" y="4419600"/>
              <a:ext cx="1" cy="1524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2636600" y="43180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2781670" y="4347312"/>
              <a:ext cx="126307" cy="27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1394" fill="norm" stroke="1" extrusionOk="0">
                  <a:moveTo>
                    <a:pt x="15344" y="4642"/>
                  </a:moveTo>
                  <a:cubicBezTo>
                    <a:pt x="15344" y="3817"/>
                    <a:pt x="15344" y="2993"/>
                    <a:pt x="15006" y="2086"/>
                  </a:cubicBezTo>
                  <a:cubicBezTo>
                    <a:pt x="14669" y="1179"/>
                    <a:pt x="13994" y="190"/>
                    <a:pt x="11631" y="25"/>
                  </a:cubicBezTo>
                  <a:cubicBezTo>
                    <a:pt x="9269" y="-140"/>
                    <a:pt x="5219" y="520"/>
                    <a:pt x="2688" y="1756"/>
                  </a:cubicBezTo>
                  <a:cubicBezTo>
                    <a:pt x="156" y="2993"/>
                    <a:pt x="-856" y="4807"/>
                    <a:pt x="831" y="6538"/>
                  </a:cubicBezTo>
                  <a:cubicBezTo>
                    <a:pt x="2519" y="8269"/>
                    <a:pt x="6906" y="9918"/>
                    <a:pt x="10788" y="11484"/>
                  </a:cubicBezTo>
                  <a:cubicBezTo>
                    <a:pt x="14669" y="13051"/>
                    <a:pt x="18044" y="14535"/>
                    <a:pt x="19394" y="16019"/>
                  </a:cubicBezTo>
                  <a:cubicBezTo>
                    <a:pt x="20744" y="17503"/>
                    <a:pt x="20069" y="18987"/>
                    <a:pt x="18888" y="19894"/>
                  </a:cubicBezTo>
                  <a:cubicBezTo>
                    <a:pt x="17707" y="20800"/>
                    <a:pt x="16019" y="21130"/>
                    <a:pt x="14331" y="21295"/>
                  </a:cubicBezTo>
                  <a:cubicBezTo>
                    <a:pt x="12644" y="21460"/>
                    <a:pt x="10956" y="21460"/>
                    <a:pt x="9775" y="20965"/>
                  </a:cubicBezTo>
                  <a:cubicBezTo>
                    <a:pt x="8594" y="20471"/>
                    <a:pt x="7919" y="19481"/>
                    <a:pt x="7244" y="18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3684856" y="4167201"/>
              <a:ext cx="162127" cy="43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450" fill="norm" stroke="1" extrusionOk="0">
                  <a:moveTo>
                    <a:pt x="1576" y="6495"/>
                  </a:moveTo>
                  <a:cubicBezTo>
                    <a:pt x="1576" y="10251"/>
                    <a:pt x="1576" y="14008"/>
                    <a:pt x="1576" y="16147"/>
                  </a:cubicBezTo>
                  <a:cubicBezTo>
                    <a:pt x="1576" y="18286"/>
                    <a:pt x="1576" y="18808"/>
                    <a:pt x="1439" y="19330"/>
                  </a:cubicBezTo>
                  <a:cubicBezTo>
                    <a:pt x="1302" y="19851"/>
                    <a:pt x="1029" y="20373"/>
                    <a:pt x="755" y="20269"/>
                  </a:cubicBezTo>
                  <a:cubicBezTo>
                    <a:pt x="482" y="20164"/>
                    <a:pt x="208" y="19434"/>
                    <a:pt x="72" y="17138"/>
                  </a:cubicBezTo>
                  <a:cubicBezTo>
                    <a:pt x="-65" y="14843"/>
                    <a:pt x="-65" y="10982"/>
                    <a:pt x="619" y="8008"/>
                  </a:cubicBezTo>
                  <a:cubicBezTo>
                    <a:pt x="1302" y="5034"/>
                    <a:pt x="2669" y="2947"/>
                    <a:pt x="3900" y="1747"/>
                  </a:cubicBezTo>
                  <a:cubicBezTo>
                    <a:pt x="5130" y="547"/>
                    <a:pt x="6224" y="234"/>
                    <a:pt x="7591" y="78"/>
                  </a:cubicBezTo>
                  <a:cubicBezTo>
                    <a:pt x="8958" y="-79"/>
                    <a:pt x="10598" y="-79"/>
                    <a:pt x="12786" y="860"/>
                  </a:cubicBezTo>
                  <a:cubicBezTo>
                    <a:pt x="14973" y="1799"/>
                    <a:pt x="17707" y="3678"/>
                    <a:pt x="19348" y="6025"/>
                  </a:cubicBezTo>
                  <a:cubicBezTo>
                    <a:pt x="20988" y="8373"/>
                    <a:pt x="21535" y="11191"/>
                    <a:pt x="20168" y="13591"/>
                  </a:cubicBezTo>
                  <a:cubicBezTo>
                    <a:pt x="18801" y="15991"/>
                    <a:pt x="15520" y="17973"/>
                    <a:pt x="12649" y="19225"/>
                  </a:cubicBezTo>
                  <a:cubicBezTo>
                    <a:pt x="9778" y="20478"/>
                    <a:pt x="7317" y="20999"/>
                    <a:pt x="5267" y="21260"/>
                  </a:cubicBezTo>
                  <a:cubicBezTo>
                    <a:pt x="3216" y="21521"/>
                    <a:pt x="1576" y="21521"/>
                    <a:pt x="892" y="21208"/>
                  </a:cubicBezTo>
                  <a:cubicBezTo>
                    <a:pt x="208" y="20895"/>
                    <a:pt x="482" y="20269"/>
                    <a:pt x="1165" y="19851"/>
                  </a:cubicBezTo>
                  <a:cubicBezTo>
                    <a:pt x="1849" y="19434"/>
                    <a:pt x="2943" y="19225"/>
                    <a:pt x="4036" y="1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3919300" y="4514850"/>
              <a:ext cx="63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4014550" y="4406900"/>
              <a:ext cx="1841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7486"/>
                    <a:pt x="8938" y="13371"/>
                    <a:pt x="12538" y="9771"/>
                  </a:cubicBezTo>
                  <a:cubicBezTo>
                    <a:pt x="16138" y="6171"/>
                    <a:pt x="18869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4128850" y="4330700"/>
              <a:ext cx="3175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800"/>
                    <a:pt x="5760" y="9600"/>
                    <a:pt x="7200" y="12545"/>
                  </a:cubicBezTo>
                  <a:cubicBezTo>
                    <a:pt x="8640" y="15491"/>
                    <a:pt x="8640" y="16582"/>
                    <a:pt x="9360" y="17673"/>
                  </a:cubicBezTo>
                  <a:cubicBezTo>
                    <a:pt x="10080" y="18764"/>
                    <a:pt x="11520" y="19855"/>
                    <a:pt x="13680" y="20509"/>
                  </a:cubicBezTo>
                  <a:cubicBezTo>
                    <a:pt x="15840" y="21164"/>
                    <a:pt x="18720" y="213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4287600" y="4176593"/>
              <a:ext cx="149997" cy="35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181" fill="norm" stroke="1" extrusionOk="0">
                  <a:moveTo>
                    <a:pt x="888" y="7345"/>
                  </a:moveTo>
                  <a:cubicBezTo>
                    <a:pt x="592" y="11029"/>
                    <a:pt x="296" y="14714"/>
                    <a:pt x="148" y="16874"/>
                  </a:cubicBezTo>
                  <a:cubicBezTo>
                    <a:pt x="0" y="19034"/>
                    <a:pt x="0" y="19669"/>
                    <a:pt x="0" y="19479"/>
                  </a:cubicBezTo>
                  <a:cubicBezTo>
                    <a:pt x="0" y="19288"/>
                    <a:pt x="0" y="18272"/>
                    <a:pt x="888" y="15603"/>
                  </a:cubicBezTo>
                  <a:cubicBezTo>
                    <a:pt x="1775" y="12935"/>
                    <a:pt x="3551" y="8615"/>
                    <a:pt x="5030" y="5820"/>
                  </a:cubicBezTo>
                  <a:cubicBezTo>
                    <a:pt x="6510" y="3025"/>
                    <a:pt x="7693" y="1754"/>
                    <a:pt x="8877" y="928"/>
                  </a:cubicBezTo>
                  <a:cubicBezTo>
                    <a:pt x="10060" y="102"/>
                    <a:pt x="11244" y="-279"/>
                    <a:pt x="13167" y="229"/>
                  </a:cubicBezTo>
                  <a:cubicBezTo>
                    <a:pt x="15090" y="737"/>
                    <a:pt x="17753" y="2135"/>
                    <a:pt x="19381" y="4549"/>
                  </a:cubicBezTo>
                  <a:cubicBezTo>
                    <a:pt x="21008" y="6963"/>
                    <a:pt x="21600" y="10394"/>
                    <a:pt x="20121" y="13126"/>
                  </a:cubicBezTo>
                  <a:cubicBezTo>
                    <a:pt x="18641" y="15857"/>
                    <a:pt x="15090" y="17890"/>
                    <a:pt x="12279" y="19097"/>
                  </a:cubicBezTo>
                  <a:cubicBezTo>
                    <a:pt x="9468" y="20305"/>
                    <a:pt x="7397" y="20686"/>
                    <a:pt x="5326" y="20940"/>
                  </a:cubicBezTo>
                  <a:cubicBezTo>
                    <a:pt x="3255" y="21194"/>
                    <a:pt x="1184" y="21321"/>
                    <a:pt x="740" y="20940"/>
                  </a:cubicBezTo>
                  <a:cubicBezTo>
                    <a:pt x="296" y="20559"/>
                    <a:pt x="1479" y="19669"/>
                    <a:pt x="2663" y="18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4459050" y="4431084"/>
              <a:ext cx="209551" cy="13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2218"/>
                  </a:moveTo>
                  <a:cubicBezTo>
                    <a:pt x="873" y="1206"/>
                    <a:pt x="1745" y="193"/>
                    <a:pt x="2727" y="25"/>
                  </a:cubicBezTo>
                  <a:cubicBezTo>
                    <a:pt x="3709" y="-144"/>
                    <a:pt x="4800" y="531"/>
                    <a:pt x="5673" y="2387"/>
                  </a:cubicBezTo>
                  <a:cubicBezTo>
                    <a:pt x="6545" y="4243"/>
                    <a:pt x="7200" y="7281"/>
                    <a:pt x="7091" y="9643"/>
                  </a:cubicBezTo>
                  <a:cubicBezTo>
                    <a:pt x="6982" y="12006"/>
                    <a:pt x="6109" y="13693"/>
                    <a:pt x="5345" y="15212"/>
                  </a:cubicBezTo>
                  <a:cubicBezTo>
                    <a:pt x="4582" y="16731"/>
                    <a:pt x="3927" y="18081"/>
                    <a:pt x="4036" y="19262"/>
                  </a:cubicBezTo>
                  <a:cubicBezTo>
                    <a:pt x="4145" y="20444"/>
                    <a:pt x="5018" y="21456"/>
                    <a:pt x="8073" y="21287"/>
                  </a:cubicBezTo>
                  <a:cubicBezTo>
                    <a:pt x="11127" y="21118"/>
                    <a:pt x="16364" y="19768"/>
                    <a:pt x="21600" y="18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4935300" y="4260850"/>
              <a:ext cx="1016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4928950" y="4362450"/>
              <a:ext cx="171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5290628" y="4077341"/>
              <a:ext cx="286023" cy="429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09" fill="norm" stroke="1" extrusionOk="0">
                  <a:moveTo>
                    <a:pt x="21462" y="1874"/>
                  </a:moveTo>
                  <a:cubicBezTo>
                    <a:pt x="20986" y="1450"/>
                    <a:pt x="20509" y="1027"/>
                    <a:pt x="18365" y="709"/>
                  </a:cubicBezTo>
                  <a:cubicBezTo>
                    <a:pt x="16221" y="392"/>
                    <a:pt x="12409" y="180"/>
                    <a:pt x="10106" y="74"/>
                  </a:cubicBezTo>
                  <a:cubicBezTo>
                    <a:pt x="7803" y="-32"/>
                    <a:pt x="7009" y="-32"/>
                    <a:pt x="6294" y="127"/>
                  </a:cubicBezTo>
                  <a:cubicBezTo>
                    <a:pt x="5580" y="286"/>
                    <a:pt x="4944" y="603"/>
                    <a:pt x="4627" y="1556"/>
                  </a:cubicBezTo>
                  <a:cubicBezTo>
                    <a:pt x="4309" y="2509"/>
                    <a:pt x="4309" y="4097"/>
                    <a:pt x="4150" y="5421"/>
                  </a:cubicBezTo>
                  <a:cubicBezTo>
                    <a:pt x="3991" y="6744"/>
                    <a:pt x="3674" y="7803"/>
                    <a:pt x="3277" y="8544"/>
                  </a:cubicBezTo>
                  <a:cubicBezTo>
                    <a:pt x="2880" y="9286"/>
                    <a:pt x="2403" y="9709"/>
                    <a:pt x="2483" y="9762"/>
                  </a:cubicBezTo>
                  <a:cubicBezTo>
                    <a:pt x="2562" y="9815"/>
                    <a:pt x="3197" y="9497"/>
                    <a:pt x="4150" y="9339"/>
                  </a:cubicBezTo>
                  <a:cubicBezTo>
                    <a:pt x="5103" y="9180"/>
                    <a:pt x="6374" y="9180"/>
                    <a:pt x="7724" y="9709"/>
                  </a:cubicBezTo>
                  <a:cubicBezTo>
                    <a:pt x="9074" y="10239"/>
                    <a:pt x="10503" y="11297"/>
                    <a:pt x="11456" y="12568"/>
                  </a:cubicBezTo>
                  <a:cubicBezTo>
                    <a:pt x="12409" y="13839"/>
                    <a:pt x="12886" y="15321"/>
                    <a:pt x="12886" y="16592"/>
                  </a:cubicBezTo>
                  <a:cubicBezTo>
                    <a:pt x="12886" y="17862"/>
                    <a:pt x="12409" y="18921"/>
                    <a:pt x="11377" y="19715"/>
                  </a:cubicBezTo>
                  <a:cubicBezTo>
                    <a:pt x="10344" y="20509"/>
                    <a:pt x="8756" y="21039"/>
                    <a:pt x="7168" y="21303"/>
                  </a:cubicBezTo>
                  <a:cubicBezTo>
                    <a:pt x="5580" y="21568"/>
                    <a:pt x="3991" y="21568"/>
                    <a:pt x="2641" y="21356"/>
                  </a:cubicBezTo>
                  <a:cubicBezTo>
                    <a:pt x="1291" y="21144"/>
                    <a:pt x="180" y="20721"/>
                    <a:pt x="21" y="20456"/>
                  </a:cubicBezTo>
                  <a:cubicBezTo>
                    <a:pt x="-138" y="20192"/>
                    <a:pt x="656" y="20086"/>
                    <a:pt x="1450" y="19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7214950" y="4116693"/>
              <a:ext cx="24976" cy="429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505" fill="norm" stroke="1" extrusionOk="0">
                  <a:moveTo>
                    <a:pt x="5400" y="1811"/>
                  </a:moveTo>
                  <a:cubicBezTo>
                    <a:pt x="10800" y="964"/>
                    <a:pt x="16200" y="117"/>
                    <a:pt x="18900" y="11"/>
                  </a:cubicBezTo>
                  <a:cubicBezTo>
                    <a:pt x="21600" y="-95"/>
                    <a:pt x="21600" y="540"/>
                    <a:pt x="20700" y="2446"/>
                  </a:cubicBezTo>
                  <a:cubicBezTo>
                    <a:pt x="19800" y="4352"/>
                    <a:pt x="18000" y="7529"/>
                    <a:pt x="14400" y="10917"/>
                  </a:cubicBezTo>
                  <a:cubicBezTo>
                    <a:pt x="10800" y="14305"/>
                    <a:pt x="5400" y="17905"/>
                    <a:pt x="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6980000" y="4533900"/>
              <a:ext cx="4381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280"/>
                    <a:pt x="4800" y="12960"/>
                    <a:pt x="7722" y="10800"/>
                  </a:cubicBezTo>
                  <a:cubicBezTo>
                    <a:pt x="10643" y="8640"/>
                    <a:pt x="14087" y="8640"/>
                    <a:pt x="16487" y="7200"/>
                  </a:cubicBezTo>
                  <a:cubicBezTo>
                    <a:pt x="18887" y="5760"/>
                    <a:pt x="20243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8358896" y="4126302"/>
              <a:ext cx="212028" cy="40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278" fill="norm" stroke="1" extrusionOk="0">
                  <a:moveTo>
                    <a:pt x="3717" y="6675"/>
                  </a:moveTo>
                  <a:cubicBezTo>
                    <a:pt x="3293" y="9650"/>
                    <a:pt x="2870" y="12626"/>
                    <a:pt x="2552" y="14775"/>
                  </a:cubicBezTo>
                  <a:cubicBezTo>
                    <a:pt x="2234" y="16924"/>
                    <a:pt x="2023" y="18246"/>
                    <a:pt x="2129" y="17364"/>
                  </a:cubicBezTo>
                  <a:cubicBezTo>
                    <a:pt x="2234" y="16483"/>
                    <a:pt x="2658" y="13397"/>
                    <a:pt x="3717" y="10366"/>
                  </a:cubicBezTo>
                  <a:cubicBezTo>
                    <a:pt x="4776" y="7336"/>
                    <a:pt x="6470" y="4360"/>
                    <a:pt x="7740" y="2652"/>
                  </a:cubicBezTo>
                  <a:cubicBezTo>
                    <a:pt x="9011" y="944"/>
                    <a:pt x="9858" y="503"/>
                    <a:pt x="10917" y="228"/>
                  </a:cubicBezTo>
                  <a:cubicBezTo>
                    <a:pt x="11976" y="-48"/>
                    <a:pt x="13246" y="-158"/>
                    <a:pt x="14834" y="393"/>
                  </a:cubicBezTo>
                  <a:cubicBezTo>
                    <a:pt x="16423" y="944"/>
                    <a:pt x="18329" y="2156"/>
                    <a:pt x="19599" y="3975"/>
                  </a:cubicBezTo>
                  <a:cubicBezTo>
                    <a:pt x="20870" y="5793"/>
                    <a:pt x="21505" y="8218"/>
                    <a:pt x="21081" y="10697"/>
                  </a:cubicBezTo>
                  <a:cubicBezTo>
                    <a:pt x="20658" y="13177"/>
                    <a:pt x="19176" y="15711"/>
                    <a:pt x="16846" y="17530"/>
                  </a:cubicBezTo>
                  <a:cubicBezTo>
                    <a:pt x="14517" y="19348"/>
                    <a:pt x="11340" y="20450"/>
                    <a:pt x="8587" y="20946"/>
                  </a:cubicBezTo>
                  <a:cubicBezTo>
                    <a:pt x="5834" y="21442"/>
                    <a:pt x="3505" y="21332"/>
                    <a:pt x="2023" y="20946"/>
                  </a:cubicBezTo>
                  <a:cubicBezTo>
                    <a:pt x="540" y="20560"/>
                    <a:pt x="-95" y="19899"/>
                    <a:pt x="11" y="19403"/>
                  </a:cubicBezTo>
                  <a:cubicBezTo>
                    <a:pt x="117" y="18907"/>
                    <a:pt x="964" y="18577"/>
                    <a:pt x="2552" y="18356"/>
                  </a:cubicBezTo>
                  <a:cubicBezTo>
                    <a:pt x="4140" y="18136"/>
                    <a:pt x="6470" y="18026"/>
                    <a:pt x="8799" y="17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8548450" y="4456480"/>
              <a:ext cx="203201" cy="164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5079"/>
                  </a:moveTo>
                  <a:cubicBezTo>
                    <a:pt x="225" y="3712"/>
                    <a:pt x="450" y="2345"/>
                    <a:pt x="1238" y="1388"/>
                  </a:cubicBezTo>
                  <a:cubicBezTo>
                    <a:pt x="2025" y="431"/>
                    <a:pt x="3375" y="-116"/>
                    <a:pt x="5062" y="21"/>
                  </a:cubicBezTo>
                  <a:cubicBezTo>
                    <a:pt x="6750" y="157"/>
                    <a:pt x="8775" y="978"/>
                    <a:pt x="9675" y="2892"/>
                  </a:cubicBezTo>
                  <a:cubicBezTo>
                    <a:pt x="10575" y="4806"/>
                    <a:pt x="10350" y="7813"/>
                    <a:pt x="9337" y="10274"/>
                  </a:cubicBezTo>
                  <a:cubicBezTo>
                    <a:pt x="8325" y="12735"/>
                    <a:pt x="6525" y="14649"/>
                    <a:pt x="5175" y="16426"/>
                  </a:cubicBezTo>
                  <a:cubicBezTo>
                    <a:pt x="3825" y="18203"/>
                    <a:pt x="2925" y="19843"/>
                    <a:pt x="3375" y="20664"/>
                  </a:cubicBezTo>
                  <a:cubicBezTo>
                    <a:pt x="3825" y="21484"/>
                    <a:pt x="5625" y="21484"/>
                    <a:pt x="8888" y="20254"/>
                  </a:cubicBezTo>
                  <a:cubicBezTo>
                    <a:pt x="12150" y="19023"/>
                    <a:pt x="16875" y="16562"/>
                    <a:pt x="21600" y="14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8872300" y="4360333"/>
              <a:ext cx="146051" cy="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9" y="10800"/>
                    <a:pt x="10017" y="0"/>
                    <a:pt x="13617" y="0"/>
                  </a:cubicBezTo>
                  <a:cubicBezTo>
                    <a:pt x="17217" y="0"/>
                    <a:pt x="1940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8916750" y="4406900"/>
              <a:ext cx="2159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9800"/>
                    <a:pt x="7624" y="18000"/>
                    <a:pt x="11224" y="14400"/>
                  </a:cubicBezTo>
                  <a:cubicBezTo>
                    <a:pt x="14824" y="10800"/>
                    <a:pt x="18212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9221550" y="4211793"/>
              <a:ext cx="146051" cy="26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21600" y="1916"/>
                  </a:moveTo>
                  <a:cubicBezTo>
                    <a:pt x="21600" y="1059"/>
                    <a:pt x="21600" y="202"/>
                    <a:pt x="20661" y="30"/>
                  </a:cubicBezTo>
                  <a:cubicBezTo>
                    <a:pt x="19722" y="-141"/>
                    <a:pt x="17843" y="373"/>
                    <a:pt x="14713" y="2688"/>
                  </a:cubicBezTo>
                  <a:cubicBezTo>
                    <a:pt x="11583" y="5002"/>
                    <a:pt x="7200" y="9116"/>
                    <a:pt x="4696" y="11688"/>
                  </a:cubicBezTo>
                  <a:cubicBezTo>
                    <a:pt x="2191" y="14259"/>
                    <a:pt x="1565" y="15288"/>
                    <a:pt x="1252" y="16316"/>
                  </a:cubicBezTo>
                  <a:cubicBezTo>
                    <a:pt x="939" y="17345"/>
                    <a:pt x="939" y="18373"/>
                    <a:pt x="1409" y="19230"/>
                  </a:cubicBezTo>
                  <a:cubicBezTo>
                    <a:pt x="1878" y="20088"/>
                    <a:pt x="2817" y="20773"/>
                    <a:pt x="4383" y="21116"/>
                  </a:cubicBezTo>
                  <a:cubicBezTo>
                    <a:pt x="5948" y="21459"/>
                    <a:pt x="8139" y="21459"/>
                    <a:pt x="10174" y="21116"/>
                  </a:cubicBezTo>
                  <a:cubicBezTo>
                    <a:pt x="12209" y="20773"/>
                    <a:pt x="14087" y="20088"/>
                    <a:pt x="15496" y="19402"/>
                  </a:cubicBezTo>
                  <a:cubicBezTo>
                    <a:pt x="16904" y="18716"/>
                    <a:pt x="17843" y="18030"/>
                    <a:pt x="18157" y="17259"/>
                  </a:cubicBezTo>
                  <a:cubicBezTo>
                    <a:pt x="18470" y="16488"/>
                    <a:pt x="18157" y="15630"/>
                    <a:pt x="16122" y="15030"/>
                  </a:cubicBezTo>
                  <a:cubicBezTo>
                    <a:pt x="14087" y="14430"/>
                    <a:pt x="10330" y="14088"/>
                    <a:pt x="7357" y="13745"/>
                  </a:cubicBezTo>
                  <a:cubicBezTo>
                    <a:pt x="4383" y="13402"/>
                    <a:pt x="2191" y="13059"/>
                    <a:pt x="0" y="12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9786650" y="4075237"/>
              <a:ext cx="141965" cy="36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4" h="21439" fill="norm" stroke="1" extrusionOk="0">
                  <a:moveTo>
                    <a:pt x="920" y="3398"/>
                  </a:moveTo>
                  <a:cubicBezTo>
                    <a:pt x="311" y="2784"/>
                    <a:pt x="-297" y="2171"/>
                    <a:pt x="159" y="1619"/>
                  </a:cubicBezTo>
                  <a:cubicBezTo>
                    <a:pt x="616" y="1066"/>
                    <a:pt x="2137" y="575"/>
                    <a:pt x="5027" y="269"/>
                  </a:cubicBezTo>
                  <a:cubicBezTo>
                    <a:pt x="7917" y="-38"/>
                    <a:pt x="12176" y="-161"/>
                    <a:pt x="15523" y="330"/>
                  </a:cubicBezTo>
                  <a:cubicBezTo>
                    <a:pt x="18869" y="821"/>
                    <a:pt x="21303" y="1925"/>
                    <a:pt x="20086" y="3766"/>
                  </a:cubicBezTo>
                  <a:cubicBezTo>
                    <a:pt x="18869" y="5607"/>
                    <a:pt x="14002" y="8184"/>
                    <a:pt x="10351" y="9903"/>
                  </a:cubicBezTo>
                  <a:cubicBezTo>
                    <a:pt x="6700" y="11621"/>
                    <a:pt x="4266" y="12480"/>
                    <a:pt x="2593" y="13584"/>
                  </a:cubicBezTo>
                  <a:cubicBezTo>
                    <a:pt x="920" y="14689"/>
                    <a:pt x="7" y="16039"/>
                    <a:pt x="311" y="17389"/>
                  </a:cubicBezTo>
                  <a:cubicBezTo>
                    <a:pt x="616" y="18739"/>
                    <a:pt x="2137" y="20089"/>
                    <a:pt x="3658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9766431" y="4521200"/>
              <a:ext cx="62603" cy="65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043" fill="norm" stroke="1" extrusionOk="0">
                  <a:moveTo>
                    <a:pt x="13375" y="4050"/>
                  </a:moveTo>
                  <a:cubicBezTo>
                    <a:pt x="9775" y="4050"/>
                    <a:pt x="6175" y="4050"/>
                    <a:pt x="3655" y="5737"/>
                  </a:cubicBezTo>
                  <a:cubicBezTo>
                    <a:pt x="1135" y="7425"/>
                    <a:pt x="-305" y="10800"/>
                    <a:pt x="55" y="13838"/>
                  </a:cubicBezTo>
                  <a:cubicBezTo>
                    <a:pt x="415" y="16875"/>
                    <a:pt x="2575" y="19575"/>
                    <a:pt x="5455" y="20588"/>
                  </a:cubicBezTo>
                  <a:cubicBezTo>
                    <a:pt x="8335" y="21600"/>
                    <a:pt x="11935" y="20925"/>
                    <a:pt x="15175" y="18563"/>
                  </a:cubicBezTo>
                  <a:cubicBezTo>
                    <a:pt x="18415" y="16200"/>
                    <a:pt x="21295" y="12150"/>
                    <a:pt x="21295" y="9112"/>
                  </a:cubicBezTo>
                  <a:cubicBezTo>
                    <a:pt x="21295" y="6075"/>
                    <a:pt x="18415" y="4050"/>
                    <a:pt x="16615" y="2700"/>
                  </a:cubicBezTo>
                  <a:cubicBezTo>
                    <a:pt x="14815" y="1350"/>
                    <a:pt x="14095" y="675"/>
                    <a:pt x="133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4229321" y="4724400"/>
              <a:ext cx="356730" cy="24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0925" fill="norm" stroke="1" extrusionOk="0">
                  <a:moveTo>
                    <a:pt x="1602" y="5400"/>
                  </a:moveTo>
                  <a:cubicBezTo>
                    <a:pt x="835" y="10800"/>
                    <a:pt x="68" y="16200"/>
                    <a:pt x="4" y="18900"/>
                  </a:cubicBezTo>
                  <a:cubicBezTo>
                    <a:pt x="-60" y="21600"/>
                    <a:pt x="579" y="21600"/>
                    <a:pt x="2496" y="18900"/>
                  </a:cubicBezTo>
                  <a:cubicBezTo>
                    <a:pt x="4413" y="16200"/>
                    <a:pt x="7609" y="10800"/>
                    <a:pt x="10996" y="7200"/>
                  </a:cubicBezTo>
                  <a:cubicBezTo>
                    <a:pt x="14383" y="3600"/>
                    <a:pt x="17961" y="1800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4230450" y="4800600"/>
              <a:ext cx="2857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0" y="16800"/>
                    <a:pt x="8960" y="12000"/>
                    <a:pt x="12560" y="8400"/>
                  </a:cubicBezTo>
                  <a:cubicBezTo>
                    <a:pt x="16160" y="4800"/>
                    <a:pt x="188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8345250" y="4728304"/>
              <a:ext cx="323851" cy="27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941" y="4868"/>
                    <a:pt x="9882" y="-1303"/>
                    <a:pt x="13482" y="240"/>
                  </a:cubicBezTo>
                  <a:cubicBezTo>
                    <a:pt x="17082" y="1783"/>
                    <a:pt x="19341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8396050" y="4794250"/>
              <a:ext cx="266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43" y="0"/>
                    <a:pt x="12686" y="0"/>
                    <a:pt x="16286" y="3600"/>
                  </a:cubicBezTo>
                  <a:cubicBezTo>
                    <a:pt x="19886" y="7200"/>
                    <a:pt x="20743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11018600" y="4189894"/>
              <a:ext cx="311151" cy="4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441" y="5347"/>
                  </a:moveTo>
                  <a:cubicBezTo>
                    <a:pt x="441" y="8984"/>
                    <a:pt x="441" y="12620"/>
                    <a:pt x="514" y="15100"/>
                  </a:cubicBezTo>
                  <a:cubicBezTo>
                    <a:pt x="588" y="17580"/>
                    <a:pt x="735" y="18902"/>
                    <a:pt x="808" y="19894"/>
                  </a:cubicBezTo>
                  <a:cubicBezTo>
                    <a:pt x="882" y="20886"/>
                    <a:pt x="882" y="21547"/>
                    <a:pt x="735" y="21547"/>
                  </a:cubicBezTo>
                  <a:cubicBezTo>
                    <a:pt x="588" y="21547"/>
                    <a:pt x="294" y="20886"/>
                    <a:pt x="147" y="18406"/>
                  </a:cubicBezTo>
                  <a:cubicBezTo>
                    <a:pt x="0" y="15927"/>
                    <a:pt x="0" y="11629"/>
                    <a:pt x="0" y="8763"/>
                  </a:cubicBezTo>
                  <a:cubicBezTo>
                    <a:pt x="0" y="5898"/>
                    <a:pt x="0" y="4465"/>
                    <a:pt x="220" y="3529"/>
                  </a:cubicBezTo>
                  <a:cubicBezTo>
                    <a:pt x="441" y="2592"/>
                    <a:pt x="882" y="2151"/>
                    <a:pt x="1322" y="2151"/>
                  </a:cubicBezTo>
                  <a:cubicBezTo>
                    <a:pt x="1763" y="2151"/>
                    <a:pt x="2204" y="2592"/>
                    <a:pt x="3159" y="4355"/>
                  </a:cubicBezTo>
                  <a:cubicBezTo>
                    <a:pt x="4114" y="6118"/>
                    <a:pt x="5584" y="9204"/>
                    <a:pt x="7053" y="11849"/>
                  </a:cubicBezTo>
                  <a:cubicBezTo>
                    <a:pt x="8522" y="14494"/>
                    <a:pt x="9992" y="16698"/>
                    <a:pt x="11020" y="17965"/>
                  </a:cubicBezTo>
                  <a:cubicBezTo>
                    <a:pt x="12049" y="19233"/>
                    <a:pt x="12637" y="19563"/>
                    <a:pt x="13298" y="19784"/>
                  </a:cubicBezTo>
                  <a:cubicBezTo>
                    <a:pt x="13959" y="20004"/>
                    <a:pt x="14694" y="20114"/>
                    <a:pt x="15576" y="19343"/>
                  </a:cubicBezTo>
                  <a:cubicBezTo>
                    <a:pt x="16457" y="18571"/>
                    <a:pt x="17486" y="16918"/>
                    <a:pt x="18147" y="14163"/>
                  </a:cubicBezTo>
                  <a:cubicBezTo>
                    <a:pt x="18808" y="11408"/>
                    <a:pt x="19102" y="7551"/>
                    <a:pt x="19176" y="5347"/>
                  </a:cubicBezTo>
                  <a:cubicBezTo>
                    <a:pt x="19249" y="3143"/>
                    <a:pt x="19102" y="2592"/>
                    <a:pt x="18882" y="1820"/>
                  </a:cubicBezTo>
                  <a:cubicBezTo>
                    <a:pt x="18661" y="1049"/>
                    <a:pt x="18367" y="57"/>
                    <a:pt x="18588" y="2"/>
                  </a:cubicBezTo>
                  <a:cubicBezTo>
                    <a:pt x="18808" y="-53"/>
                    <a:pt x="19543" y="829"/>
                    <a:pt x="20131" y="1545"/>
                  </a:cubicBezTo>
                  <a:cubicBezTo>
                    <a:pt x="20718" y="2261"/>
                    <a:pt x="21159" y="2812"/>
                    <a:pt x="21600" y="3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11394573" y="4381500"/>
              <a:ext cx="127631" cy="184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356" fill="norm" stroke="1" extrusionOk="0">
                  <a:moveTo>
                    <a:pt x="14414" y="1473"/>
                  </a:moveTo>
                  <a:cubicBezTo>
                    <a:pt x="12672" y="736"/>
                    <a:pt x="10930" y="0"/>
                    <a:pt x="9363" y="0"/>
                  </a:cubicBezTo>
                  <a:cubicBezTo>
                    <a:pt x="7795" y="0"/>
                    <a:pt x="6401" y="736"/>
                    <a:pt x="4834" y="3682"/>
                  </a:cubicBezTo>
                  <a:cubicBezTo>
                    <a:pt x="3266" y="6627"/>
                    <a:pt x="1524" y="11782"/>
                    <a:pt x="653" y="14973"/>
                  </a:cubicBezTo>
                  <a:cubicBezTo>
                    <a:pt x="-218" y="18164"/>
                    <a:pt x="-218" y="19391"/>
                    <a:pt x="653" y="20250"/>
                  </a:cubicBezTo>
                  <a:cubicBezTo>
                    <a:pt x="1524" y="21109"/>
                    <a:pt x="3266" y="21600"/>
                    <a:pt x="6053" y="21232"/>
                  </a:cubicBezTo>
                  <a:cubicBezTo>
                    <a:pt x="8840" y="20864"/>
                    <a:pt x="12672" y="19636"/>
                    <a:pt x="15459" y="16691"/>
                  </a:cubicBezTo>
                  <a:cubicBezTo>
                    <a:pt x="18247" y="13745"/>
                    <a:pt x="19988" y="9082"/>
                    <a:pt x="20685" y="6136"/>
                  </a:cubicBezTo>
                  <a:cubicBezTo>
                    <a:pt x="21382" y="3191"/>
                    <a:pt x="21034" y="1964"/>
                    <a:pt x="18769" y="1595"/>
                  </a:cubicBezTo>
                  <a:cubicBezTo>
                    <a:pt x="16505" y="1227"/>
                    <a:pt x="12324" y="1718"/>
                    <a:pt x="8143" y="2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8631000" y="4897966"/>
              <a:ext cx="67945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24" y="17788"/>
                    <a:pt x="5249" y="13976"/>
                    <a:pt x="7738" y="9529"/>
                  </a:cubicBezTo>
                  <a:cubicBezTo>
                    <a:pt x="10228" y="5082"/>
                    <a:pt x="12583" y="0"/>
                    <a:pt x="14871" y="0"/>
                  </a:cubicBezTo>
                  <a:cubicBezTo>
                    <a:pt x="17159" y="0"/>
                    <a:pt x="19379" y="5082"/>
                    <a:pt x="21600" y="1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8685705" y="4984750"/>
              <a:ext cx="707296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462" y="21600"/>
                  </a:moveTo>
                  <a:cubicBezTo>
                    <a:pt x="204" y="18831"/>
                    <a:pt x="-54" y="16062"/>
                    <a:pt x="10" y="14123"/>
                  </a:cubicBezTo>
                  <a:cubicBezTo>
                    <a:pt x="75" y="12185"/>
                    <a:pt x="462" y="11077"/>
                    <a:pt x="1816" y="9692"/>
                  </a:cubicBezTo>
                  <a:cubicBezTo>
                    <a:pt x="3170" y="8308"/>
                    <a:pt x="5491" y="6646"/>
                    <a:pt x="8070" y="4985"/>
                  </a:cubicBezTo>
                  <a:cubicBezTo>
                    <a:pt x="10649" y="3323"/>
                    <a:pt x="13486" y="1662"/>
                    <a:pt x="15775" y="831"/>
                  </a:cubicBezTo>
                  <a:cubicBezTo>
                    <a:pt x="18064" y="0"/>
                    <a:pt x="19805" y="0"/>
                    <a:pt x="215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1452081" y="5219700"/>
              <a:ext cx="237423" cy="376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84" fill="norm" stroke="1" extrusionOk="0">
                  <a:moveTo>
                    <a:pt x="4322" y="0"/>
                  </a:moveTo>
                  <a:cubicBezTo>
                    <a:pt x="3749" y="3861"/>
                    <a:pt x="3176" y="7723"/>
                    <a:pt x="2602" y="10800"/>
                  </a:cubicBezTo>
                  <a:cubicBezTo>
                    <a:pt x="2029" y="13877"/>
                    <a:pt x="1455" y="16170"/>
                    <a:pt x="977" y="17980"/>
                  </a:cubicBezTo>
                  <a:cubicBezTo>
                    <a:pt x="499" y="19790"/>
                    <a:pt x="117" y="21117"/>
                    <a:pt x="22" y="21359"/>
                  </a:cubicBezTo>
                  <a:cubicBezTo>
                    <a:pt x="-74" y="21600"/>
                    <a:pt x="117" y="20755"/>
                    <a:pt x="1073" y="19307"/>
                  </a:cubicBezTo>
                  <a:cubicBezTo>
                    <a:pt x="2029" y="17859"/>
                    <a:pt x="3749" y="15808"/>
                    <a:pt x="5661" y="14420"/>
                  </a:cubicBezTo>
                  <a:cubicBezTo>
                    <a:pt x="7572" y="13032"/>
                    <a:pt x="9675" y="12308"/>
                    <a:pt x="12160" y="12127"/>
                  </a:cubicBezTo>
                  <a:cubicBezTo>
                    <a:pt x="14645" y="11946"/>
                    <a:pt x="17512" y="12308"/>
                    <a:pt x="19232" y="13153"/>
                  </a:cubicBezTo>
                  <a:cubicBezTo>
                    <a:pt x="20953" y="13998"/>
                    <a:pt x="21526" y="15325"/>
                    <a:pt x="21430" y="16532"/>
                  </a:cubicBezTo>
                  <a:cubicBezTo>
                    <a:pt x="21335" y="17739"/>
                    <a:pt x="20570" y="18825"/>
                    <a:pt x="17990" y="19669"/>
                  </a:cubicBezTo>
                  <a:cubicBezTo>
                    <a:pt x="15409" y="20514"/>
                    <a:pt x="11013" y="21117"/>
                    <a:pt x="8337" y="21359"/>
                  </a:cubicBezTo>
                  <a:cubicBezTo>
                    <a:pt x="5661" y="21600"/>
                    <a:pt x="4705" y="21479"/>
                    <a:pt x="4227" y="21117"/>
                  </a:cubicBezTo>
                  <a:cubicBezTo>
                    <a:pt x="3749" y="20755"/>
                    <a:pt x="3749" y="20152"/>
                    <a:pt x="4131" y="19669"/>
                  </a:cubicBezTo>
                  <a:cubicBezTo>
                    <a:pt x="4514" y="19187"/>
                    <a:pt x="5278" y="18825"/>
                    <a:pt x="6043" y="18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1665050" y="5264150"/>
              <a:ext cx="184237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6018" y="0"/>
                  </a:moveTo>
                  <a:cubicBezTo>
                    <a:pt x="17231" y="240"/>
                    <a:pt x="18445" y="480"/>
                    <a:pt x="19537" y="1860"/>
                  </a:cubicBezTo>
                  <a:cubicBezTo>
                    <a:pt x="20629" y="3240"/>
                    <a:pt x="21600" y="5760"/>
                    <a:pt x="20872" y="8580"/>
                  </a:cubicBezTo>
                  <a:cubicBezTo>
                    <a:pt x="20144" y="11400"/>
                    <a:pt x="17717" y="14520"/>
                    <a:pt x="13955" y="16740"/>
                  </a:cubicBezTo>
                  <a:cubicBezTo>
                    <a:pt x="10193" y="18960"/>
                    <a:pt x="5097" y="20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1196368" y="5190077"/>
              <a:ext cx="240083" cy="44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97" fill="norm" stroke="1" extrusionOk="0">
                  <a:moveTo>
                    <a:pt x="11065" y="1440"/>
                  </a:moveTo>
                  <a:cubicBezTo>
                    <a:pt x="10692" y="926"/>
                    <a:pt x="10320" y="411"/>
                    <a:pt x="9668" y="154"/>
                  </a:cubicBezTo>
                  <a:cubicBezTo>
                    <a:pt x="9017" y="-103"/>
                    <a:pt x="8086" y="-103"/>
                    <a:pt x="6782" y="668"/>
                  </a:cubicBezTo>
                  <a:cubicBezTo>
                    <a:pt x="5479" y="1440"/>
                    <a:pt x="3803" y="2983"/>
                    <a:pt x="2313" y="5091"/>
                  </a:cubicBezTo>
                  <a:cubicBezTo>
                    <a:pt x="823" y="7200"/>
                    <a:pt x="-480" y="9874"/>
                    <a:pt x="172" y="12548"/>
                  </a:cubicBezTo>
                  <a:cubicBezTo>
                    <a:pt x="823" y="15223"/>
                    <a:pt x="3430" y="17897"/>
                    <a:pt x="7248" y="19388"/>
                  </a:cubicBezTo>
                  <a:cubicBezTo>
                    <a:pt x="11065" y="20880"/>
                    <a:pt x="16092" y="21188"/>
                    <a:pt x="2112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2877900" y="5435600"/>
              <a:ext cx="2540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2849471" y="5355380"/>
              <a:ext cx="41130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0015" fill="norm" stroke="1" extrusionOk="0">
                  <a:moveTo>
                    <a:pt x="4557" y="20015"/>
                  </a:moveTo>
                  <a:cubicBezTo>
                    <a:pt x="1472" y="11375"/>
                    <a:pt x="-1614" y="2735"/>
                    <a:pt x="957" y="575"/>
                  </a:cubicBezTo>
                  <a:cubicBezTo>
                    <a:pt x="3529" y="-1585"/>
                    <a:pt x="11757" y="2735"/>
                    <a:pt x="19986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2928700" y="5348816"/>
              <a:ext cx="161526" cy="26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90" fill="norm" stroke="1" extrusionOk="0">
                  <a:moveTo>
                    <a:pt x="14954" y="2891"/>
                  </a:moveTo>
                  <a:cubicBezTo>
                    <a:pt x="15231" y="2041"/>
                    <a:pt x="15508" y="1191"/>
                    <a:pt x="14815" y="680"/>
                  </a:cubicBezTo>
                  <a:cubicBezTo>
                    <a:pt x="14123" y="170"/>
                    <a:pt x="12462" y="0"/>
                    <a:pt x="10938" y="0"/>
                  </a:cubicBezTo>
                  <a:cubicBezTo>
                    <a:pt x="9415" y="0"/>
                    <a:pt x="8031" y="170"/>
                    <a:pt x="6646" y="1020"/>
                  </a:cubicBezTo>
                  <a:cubicBezTo>
                    <a:pt x="5262" y="1871"/>
                    <a:pt x="3877" y="3402"/>
                    <a:pt x="4846" y="5017"/>
                  </a:cubicBezTo>
                  <a:cubicBezTo>
                    <a:pt x="5815" y="6633"/>
                    <a:pt x="9138" y="8334"/>
                    <a:pt x="12323" y="9950"/>
                  </a:cubicBezTo>
                  <a:cubicBezTo>
                    <a:pt x="15508" y="11565"/>
                    <a:pt x="18554" y="13096"/>
                    <a:pt x="20077" y="14287"/>
                  </a:cubicBezTo>
                  <a:cubicBezTo>
                    <a:pt x="21600" y="15477"/>
                    <a:pt x="21600" y="16328"/>
                    <a:pt x="19246" y="17433"/>
                  </a:cubicBezTo>
                  <a:cubicBezTo>
                    <a:pt x="16892" y="18539"/>
                    <a:pt x="12185" y="19899"/>
                    <a:pt x="9138" y="20665"/>
                  </a:cubicBezTo>
                  <a:cubicBezTo>
                    <a:pt x="6092" y="21430"/>
                    <a:pt x="4708" y="21600"/>
                    <a:pt x="3462" y="21430"/>
                  </a:cubicBezTo>
                  <a:cubicBezTo>
                    <a:pt x="2215" y="21260"/>
                    <a:pt x="1108" y="20750"/>
                    <a:pt x="0" y="20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3987935" y="5233966"/>
              <a:ext cx="172700" cy="37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128" fill="norm" stroke="1" extrusionOk="0">
                  <a:moveTo>
                    <a:pt x="3196" y="9220"/>
                  </a:moveTo>
                  <a:cubicBezTo>
                    <a:pt x="3196" y="12561"/>
                    <a:pt x="3196" y="15903"/>
                    <a:pt x="2941" y="17991"/>
                  </a:cubicBezTo>
                  <a:cubicBezTo>
                    <a:pt x="2687" y="20080"/>
                    <a:pt x="2179" y="20915"/>
                    <a:pt x="1544" y="21094"/>
                  </a:cubicBezTo>
                  <a:cubicBezTo>
                    <a:pt x="908" y="21273"/>
                    <a:pt x="146" y="20796"/>
                    <a:pt x="19" y="18707"/>
                  </a:cubicBezTo>
                  <a:cubicBezTo>
                    <a:pt x="-108" y="16619"/>
                    <a:pt x="400" y="12919"/>
                    <a:pt x="1798" y="9638"/>
                  </a:cubicBezTo>
                  <a:cubicBezTo>
                    <a:pt x="3196" y="6356"/>
                    <a:pt x="5483" y="3492"/>
                    <a:pt x="7007" y="1821"/>
                  </a:cubicBezTo>
                  <a:cubicBezTo>
                    <a:pt x="8532" y="150"/>
                    <a:pt x="9294" y="-327"/>
                    <a:pt x="11708" y="210"/>
                  </a:cubicBezTo>
                  <a:cubicBezTo>
                    <a:pt x="14123" y="747"/>
                    <a:pt x="18188" y="2298"/>
                    <a:pt x="19840" y="4864"/>
                  </a:cubicBezTo>
                  <a:cubicBezTo>
                    <a:pt x="21492" y="7430"/>
                    <a:pt x="20730" y="11010"/>
                    <a:pt x="18570" y="13576"/>
                  </a:cubicBezTo>
                  <a:cubicBezTo>
                    <a:pt x="16410" y="16142"/>
                    <a:pt x="12852" y="17693"/>
                    <a:pt x="9548" y="18588"/>
                  </a:cubicBezTo>
                  <a:cubicBezTo>
                    <a:pt x="6245" y="19483"/>
                    <a:pt x="3196" y="19722"/>
                    <a:pt x="146" y="19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4198700" y="5537200"/>
              <a:ext cx="190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4300300" y="5461000"/>
              <a:ext cx="152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5600"/>
                    <a:pt x="5400" y="9600"/>
                    <a:pt x="9000" y="6000"/>
                  </a:cubicBezTo>
                  <a:cubicBezTo>
                    <a:pt x="12600" y="2400"/>
                    <a:pt x="171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4376500" y="5403850"/>
              <a:ext cx="2540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4535250" y="5233244"/>
              <a:ext cx="173733" cy="315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043" fill="norm" stroke="1" extrusionOk="0">
                  <a:moveTo>
                    <a:pt x="3857" y="8414"/>
                  </a:moveTo>
                  <a:cubicBezTo>
                    <a:pt x="2829" y="11520"/>
                    <a:pt x="1800" y="14626"/>
                    <a:pt x="1286" y="16532"/>
                  </a:cubicBezTo>
                  <a:cubicBezTo>
                    <a:pt x="771" y="18437"/>
                    <a:pt x="771" y="19143"/>
                    <a:pt x="771" y="19849"/>
                  </a:cubicBezTo>
                  <a:cubicBezTo>
                    <a:pt x="771" y="20555"/>
                    <a:pt x="771" y="21261"/>
                    <a:pt x="900" y="20979"/>
                  </a:cubicBezTo>
                  <a:cubicBezTo>
                    <a:pt x="1029" y="20696"/>
                    <a:pt x="1286" y="19426"/>
                    <a:pt x="2057" y="16461"/>
                  </a:cubicBezTo>
                  <a:cubicBezTo>
                    <a:pt x="2829" y="13496"/>
                    <a:pt x="4114" y="8837"/>
                    <a:pt x="5400" y="5802"/>
                  </a:cubicBezTo>
                  <a:cubicBezTo>
                    <a:pt x="6686" y="2767"/>
                    <a:pt x="7971" y="1355"/>
                    <a:pt x="9257" y="579"/>
                  </a:cubicBezTo>
                  <a:cubicBezTo>
                    <a:pt x="10543" y="-198"/>
                    <a:pt x="11829" y="-339"/>
                    <a:pt x="13886" y="1073"/>
                  </a:cubicBezTo>
                  <a:cubicBezTo>
                    <a:pt x="15943" y="2485"/>
                    <a:pt x="18771" y="5449"/>
                    <a:pt x="20186" y="8343"/>
                  </a:cubicBezTo>
                  <a:cubicBezTo>
                    <a:pt x="21600" y="11237"/>
                    <a:pt x="21600" y="14061"/>
                    <a:pt x="18643" y="16037"/>
                  </a:cubicBezTo>
                  <a:cubicBezTo>
                    <a:pt x="15686" y="18014"/>
                    <a:pt x="9771" y="19143"/>
                    <a:pt x="6171" y="19567"/>
                  </a:cubicBezTo>
                  <a:cubicBezTo>
                    <a:pt x="2571" y="19990"/>
                    <a:pt x="1286" y="19708"/>
                    <a:pt x="0" y="1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4681300" y="5492750"/>
              <a:ext cx="184151" cy="14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1825"/>
                  </a:moveTo>
                  <a:cubicBezTo>
                    <a:pt x="2979" y="913"/>
                    <a:pt x="5959" y="0"/>
                    <a:pt x="8069" y="0"/>
                  </a:cubicBezTo>
                  <a:cubicBezTo>
                    <a:pt x="10179" y="0"/>
                    <a:pt x="11421" y="913"/>
                    <a:pt x="11669" y="3042"/>
                  </a:cubicBezTo>
                  <a:cubicBezTo>
                    <a:pt x="11917" y="5172"/>
                    <a:pt x="11172" y="8518"/>
                    <a:pt x="10303" y="10648"/>
                  </a:cubicBezTo>
                  <a:cubicBezTo>
                    <a:pt x="9434" y="12777"/>
                    <a:pt x="8441" y="13690"/>
                    <a:pt x="7200" y="15211"/>
                  </a:cubicBezTo>
                  <a:cubicBezTo>
                    <a:pt x="5959" y="16732"/>
                    <a:pt x="4469" y="18862"/>
                    <a:pt x="4345" y="20079"/>
                  </a:cubicBezTo>
                  <a:cubicBezTo>
                    <a:pt x="4221" y="21296"/>
                    <a:pt x="5462" y="21600"/>
                    <a:pt x="8566" y="21448"/>
                  </a:cubicBezTo>
                  <a:cubicBezTo>
                    <a:pt x="11669" y="21296"/>
                    <a:pt x="16634" y="20687"/>
                    <a:pt x="21600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5125800" y="5359400"/>
              <a:ext cx="1587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5132150" y="5486400"/>
              <a:ext cx="133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5563950" y="5156993"/>
              <a:ext cx="304801" cy="41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21600" y="955"/>
                  </a:moveTo>
                  <a:cubicBezTo>
                    <a:pt x="17850" y="623"/>
                    <a:pt x="14100" y="290"/>
                    <a:pt x="11850" y="124"/>
                  </a:cubicBezTo>
                  <a:cubicBezTo>
                    <a:pt x="9600" y="-42"/>
                    <a:pt x="8850" y="-42"/>
                    <a:pt x="8100" y="124"/>
                  </a:cubicBezTo>
                  <a:cubicBezTo>
                    <a:pt x="7350" y="290"/>
                    <a:pt x="6600" y="623"/>
                    <a:pt x="6150" y="1066"/>
                  </a:cubicBezTo>
                  <a:cubicBezTo>
                    <a:pt x="5700" y="1509"/>
                    <a:pt x="5550" y="2063"/>
                    <a:pt x="5550" y="3447"/>
                  </a:cubicBezTo>
                  <a:cubicBezTo>
                    <a:pt x="5550" y="4832"/>
                    <a:pt x="5700" y="7047"/>
                    <a:pt x="5775" y="8432"/>
                  </a:cubicBezTo>
                  <a:cubicBezTo>
                    <a:pt x="5850" y="9816"/>
                    <a:pt x="5850" y="10370"/>
                    <a:pt x="5700" y="10924"/>
                  </a:cubicBezTo>
                  <a:cubicBezTo>
                    <a:pt x="5550" y="11478"/>
                    <a:pt x="5250" y="12032"/>
                    <a:pt x="5400" y="12143"/>
                  </a:cubicBezTo>
                  <a:cubicBezTo>
                    <a:pt x="5550" y="12253"/>
                    <a:pt x="6150" y="11921"/>
                    <a:pt x="7275" y="11644"/>
                  </a:cubicBezTo>
                  <a:cubicBezTo>
                    <a:pt x="8400" y="11367"/>
                    <a:pt x="10050" y="11146"/>
                    <a:pt x="11850" y="11533"/>
                  </a:cubicBezTo>
                  <a:cubicBezTo>
                    <a:pt x="13650" y="11921"/>
                    <a:pt x="15600" y="12918"/>
                    <a:pt x="16800" y="14026"/>
                  </a:cubicBezTo>
                  <a:cubicBezTo>
                    <a:pt x="18000" y="15133"/>
                    <a:pt x="18450" y="16352"/>
                    <a:pt x="18075" y="17460"/>
                  </a:cubicBezTo>
                  <a:cubicBezTo>
                    <a:pt x="17700" y="18567"/>
                    <a:pt x="16500" y="19564"/>
                    <a:pt x="13350" y="20229"/>
                  </a:cubicBezTo>
                  <a:cubicBezTo>
                    <a:pt x="10200" y="20893"/>
                    <a:pt x="5100" y="21226"/>
                    <a:pt x="0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7214950" y="5226050"/>
              <a:ext cx="3175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1200"/>
                  </a:moveTo>
                  <a:cubicBezTo>
                    <a:pt x="18720" y="600"/>
                    <a:pt x="20160" y="0"/>
                    <a:pt x="20880" y="0"/>
                  </a:cubicBezTo>
                  <a:cubicBezTo>
                    <a:pt x="21600" y="0"/>
                    <a:pt x="21600" y="600"/>
                    <a:pt x="21600" y="2500"/>
                  </a:cubicBezTo>
                  <a:cubicBezTo>
                    <a:pt x="21600" y="4400"/>
                    <a:pt x="21600" y="7600"/>
                    <a:pt x="20160" y="10750"/>
                  </a:cubicBezTo>
                  <a:cubicBezTo>
                    <a:pt x="18720" y="13900"/>
                    <a:pt x="15840" y="17000"/>
                    <a:pt x="12240" y="18800"/>
                  </a:cubicBezTo>
                  <a:cubicBezTo>
                    <a:pt x="8640" y="20600"/>
                    <a:pt x="4320" y="21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6954600" y="5664200"/>
              <a:ext cx="5080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90" y="16200"/>
                    <a:pt x="1980" y="10800"/>
                    <a:pt x="4275" y="8100"/>
                  </a:cubicBezTo>
                  <a:cubicBezTo>
                    <a:pt x="6570" y="5400"/>
                    <a:pt x="10170" y="5400"/>
                    <a:pt x="13275" y="4500"/>
                  </a:cubicBezTo>
                  <a:cubicBezTo>
                    <a:pt x="16380" y="3600"/>
                    <a:pt x="1899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8186500" y="5282562"/>
              <a:ext cx="237821" cy="36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271" fill="norm" stroke="1" extrusionOk="0">
                  <a:moveTo>
                    <a:pt x="7325" y="7359"/>
                  </a:moveTo>
                  <a:cubicBezTo>
                    <a:pt x="6574" y="11020"/>
                    <a:pt x="5823" y="14681"/>
                    <a:pt x="5259" y="16878"/>
                  </a:cubicBezTo>
                  <a:cubicBezTo>
                    <a:pt x="4696" y="19074"/>
                    <a:pt x="4320" y="19807"/>
                    <a:pt x="4132" y="19807"/>
                  </a:cubicBezTo>
                  <a:cubicBezTo>
                    <a:pt x="3944" y="19807"/>
                    <a:pt x="3944" y="19074"/>
                    <a:pt x="4508" y="16512"/>
                  </a:cubicBezTo>
                  <a:cubicBezTo>
                    <a:pt x="5071" y="13949"/>
                    <a:pt x="6198" y="9556"/>
                    <a:pt x="7513" y="6566"/>
                  </a:cubicBezTo>
                  <a:cubicBezTo>
                    <a:pt x="8828" y="3576"/>
                    <a:pt x="10330" y="1990"/>
                    <a:pt x="11457" y="1013"/>
                  </a:cubicBezTo>
                  <a:cubicBezTo>
                    <a:pt x="12584" y="37"/>
                    <a:pt x="13336" y="-329"/>
                    <a:pt x="14838" y="342"/>
                  </a:cubicBezTo>
                  <a:cubicBezTo>
                    <a:pt x="16341" y="1013"/>
                    <a:pt x="18595" y="2722"/>
                    <a:pt x="19910" y="4979"/>
                  </a:cubicBezTo>
                  <a:cubicBezTo>
                    <a:pt x="21224" y="7237"/>
                    <a:pt x="21600" y="10044"/>
                    <a:pt x="20285" y="12485"/>
                  </a:cubicBezTo>
                  <a:cubicBezTo>
                    <a:pt x="18970" y="14925"/>
                    <a:pt x="15965" y="17000"/>
                    <a:pt x="12303" y="18403"/>
                  </a:cubicBezTo>
                  <a:cubicBezTo>
                    <a:pt x="8640" y="19807"/>
                    <a:pt x="4320" y="20539"/>
                    <a:pt x="0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8446850" y="5551824"/>
              <a:ext cx="222251" cy="162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4733"/>
                  </a:moveTo>
                  <a:cubicBezTo>
                    <a:pt x="206" y="3071"/>
                    <a:pt x="411" y="1410"/>
                    <a:pt x="1029" y="579"/>
                  </a:cubicBezTo>
                  <a:cubicBezTo>
                    <a:pt x="1646" y="-252"/>
                    <a:pt x="2674" y="-252"/>
                    <a:pt x="4217" y="994"/>
                  </a:cubicBezTo>
                  <a:cubicBezTo>
                    <a:pt x="5760" y="2240"/>
                    <a:pt x="7817" y="4733"/>
                    <a:pt x="8743" y="7363"/>
                  </a:cubicBezTo>
                  <a:cubicBezTo>
                    <a:pt x="9669" y="9994"/>
                    <a:pt x="9463" y="12763"/>
                    <a:pt x="8126" y="15117"/>
                  </a:cubicBezTo>
                  <a:cubicBezTo>
                    <a:pt x="6789" y="17471"/>
                    <a:pt x="4320" y="19410"/>
                    <a:pt x="3600" y="20379"/>
                  </a:cubicBezTo>
                  <a:cubicBezTo>
                    <a:pt x="2880" y="21348"/>
                    <a:pt x="3909" y="21348"/>
                    <a:pt x="7200" y="20933"/>
                  </a:cubicBezTo>
                  <a:cubicBezTo>
                    <a:pt x="10491" y="20517"/>
                    <a:pt x="16046" y="19686"/>
                    <a:pt x="21600" y="18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8815150" y="5530850"/>
              <a:ext cx="1016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0800"/>
                    <a:pt x="3600" y="0"/>
                    <a:pt x="7200" y="0"/>
                  </a:cubicBezTo>
                  <a:cubicBezTo>
                    <a:pt x="10800" y="0"/>
                    <a:pt x="162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8802450" y="5626100"/>
              <a:ext cx="2349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9207720" y="5360194"/>
              <a:ext cx="255131" cy="31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92" fill="norm" stroke="1" extrusionOk="0">
                  <a:moveTo>
                    <a:pt x="21517" y="2106"/>
                  </a:moveTo>
                  <a:cubicBezTo>
                    <a:pt x="17768" y="1386"/>
                    <a:pt x="14019" y="666"/>
                    <a:pt x="11253" y="306"/>
                  </a:cubicBezTo>
                  <a:cubicBezTo>
                    <a:pt x="8486" y="-54"/>
                    <a:pt x="6700" y="-54"/>
                    <a:pt x="5362" y="90"/>
                  </a:cubicBezTo>
                  <a:cubicBezTo>
                    <a:pt x="4023" y="234"/>
                    <a:pt x="3130" y="522"/>
                    <a:pt x="2595" y="1098"/>
                  </a:cubicBezTo>
                  <a:cubicBezTo>
                    <a:pt x="2059" y="1674"/>
                    <a:pt x="1881" y="2538"/>
                    <a:pt x="1702" y="3834"/>
                  </a:cubicBezTo>
                  <a:cubicBezTo>
                    <a:pt x="1524" y="5130"/>
                    <a:pt x="1345" y="6858"/>
                    <a:pt x="1167" y="8154"/>
                  </a:cubicBezTo>
                  <a:cubicBezTo>
                    <a:pt x="988" y="9450"/>
                    <a:pt x="810" y="10314"/>
                    <a:pt x="1167" y="10674"/>
                  </a:cubicBezTo>
                  <a:cubicBezTo>
                    <a:pt x="1524" y="11034"/>
                    <a:pt x="2416" y="10890"/>
                    <a:pt x="3755" y="11034"/>
                  </a:cubicBezTo>
                  <a:cubicBezTo>
                    <a:pt x="5094" y="11178"/>
                    <a:pt x="6879" y="11610"/>
                    <a:pt x="8575" y="12762"/>
                  </a:cubicBezTo>
                  <a:cubicBezTo>
                    <a:pt x="10271" y="13914"/>
                    <a:pt x="11877" y="15786"/>
                    <a:pt x="12681" y="17154"/>
                  </a:cubicBezTo>
                  <a:cubicBezTo>
                    <a:pt x="13484" y="18522"/>
                    <a:pt x="13484" y="19386"/>
                    <a:pt x="13038" y="20034"/>
                  </a:cubicBezTo>
                  <a:cubicBezTo>
                    <a:pt x="12591" y="20682"/>
                    <a:pt x="11699" y="21114"/>
                    <a:pt x="9735" y="21330"/>
                  </a:cubicBezTo>
                  <a:cubicBezTo>
                    <a:pt x="7772" y="21546"/>
                    <a:pt x="4737" y="21546"/>
                    <a:pt x="2773" y="21330"/>
                  </a:cubicBezTo>
                  <a:cubicBezTo>
                    <a:pt x="810" y="21114"/>
                    <a:pt x="-83" y="20682"/>
                    <a:pt x="6" y="20394"/>
                  </a:cubicBezTo>
                  <a:cubicBezTo>
                    <a:pt x="96" y="20106"/>
                    <a:pt x="1167" y="19962"/>
                    <a:pt x="2238" y="1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9748600" y="5277846"/>
              <a:ext cx="158449" cy="31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531" fill="norm" stroke="1" extrusionOk="0">
                  <a:moveTo>
                    <a:pt x="0" y="2135"/>
                  </a:moveTo>
                  <a:cubicBezTo>
                    <a:pt x="2805" y="1107"/>
                    <a:pt x="5610" y="78"/>
                    <a:pt x="9117" y="4"/>
                  </a:cubicBezTo>
                  <a:cubicBezTo>
                    <a:pt x="12623" y="-69"/>
                    <a:pt x="16831" y="813"/>
                    <a:pt x="19075" y="1988"/>
                  </a:cubicBezTo>
                  <a:cubicBezTo>
                    <a:pt x="21319" y="3164"/>
                    <a:pt x="21600" y="4633"/>
                    <a:pt x="19917" y="6396"/>
                  </a:cubicBezTo>
                  <a:cubicBezTo>
                    <a:pt x="18234" y="8160"/>
                    <a:pt x="14587" y="10217"/>
                    <a:pt x="11501" y="11907"/>
                  </a:cubicBezTo>
                  <a:cubicBezTo>
                    <a:pt x="8416" y="13596"/>
                    <a:pt x="5891" y="14919"/>
                    <a:pt x="4769" y="16462"/>
                  </a:cubicBezTo>
                  <a:cubicBezTo>
                    <a:pt x="3647" y="18004"/>
                    <a:pt x="3927" y="19768"/>
                    <a:pt x="4208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9705095" y="5715000"/>
              <a:ext cx="98905" cy="78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139" fill="norm" stroke="1" extrusionOk="0">
                  <a:moveTo>
                    <a:pt x="10599" y="1705"/>
                  </a:moveTo>
                  <a:cubicBezTo>
                    <a:pt x="8349" y="2842"/>
                    <a:pt x="6099" y="3979"/>
                    <a:pt x="4074" y="6253"/>
                  </a:cubicBezTo>
                  <a:cubicBezTo>
                    <a:pt x="2049" y="8526"/>
                    <a:pt x="249" y="11937"/>
                    <a:pt x="24" y="14779"/>
                  </a:cubicBezTo>
                  <a:cubicBezTo>
                    <a:pt x="-201" y="17621"/>
                    <a:pt x="1149" y="19895"/>
                    <a:pt x="4074" y="20747"/>
                  </a:cubicBezTo>
                  <a:cubicBezTo>
                    <a:pt x="6999" y="21600"/>
                    <a:pt x="11499" y="21032"/>
                    <a:pt x="14649" y="19326"/>
                  </a:cubicBezTo>
                  <a:cubicBezTo>
                    <a:pt x="17799" y="17621"/>
                    <a:pt x="19599" y="14779"/>
                    <a:pt x="20499" y="11937"/>
                  </a:cubicBezTo>
                  <a:cubicBezTo>
                    <a:pt x="21399" y="9095"/>
                    <a:pt x="21399" y="6253"/>
                    <a:pt x="18474" y="4263"/>
                  </a:cubicBezTo>
                  <a:cubicBezTo>
                    <a:pt x="15549" y="2274"/>
                    <a:pt x="9699" y="1137"/>
                    <a:pt x="38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10892395" y="5263020"/>
              <a:ext cx="367506" cy="4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47" fill="norm" stroke="1" extrusionOk="0">
                  <a:moveTo>
                    <a:pt x="1815" y="5859"/>
                  </a:moveTo>
                  <a:cubicBezTo>
                    <a:pt x="1567" y="9383"/>
                    <a:pt x="1319" y="12907"/>
                    <a:pt x="1132" y="15294"/>
                  </a:cubicBezTo>
                  <a:cubicBezTo>
                    <a:pt x="946" y="17682"/>
                    <a:pt x="822" y="18932"/>
                    <a:pt x="636" y="19899"/>
                  </a:cubicBezTo>
                  <a:cubicBezTo>
                    <a:pt x="450" y="20865"/>
                    <a:pt x="201" y="21547"/>
                    <a:pt x="77" y="21547"/>
                  </a:cubicBezTo>
                  <a:cubicBezTo>
                    <a:pt x="-47" y="21547"/>
                    <a:pt x="-47" y="20865"/>
                    <a:pt x="263" y="18534"/>
                  </a:cubicBezTo>
                  <a:cubicBezTo>
                    <a:pt x="574" y="16204"/>
                    <a:pt x="1194" y="12225"/>
                    <a:pt x="1815" y="9099"/>
                  </a:cubicBezTo>
                  <a:cubicBezTo>
                    <a:pt x="2436" y="5972"/>
                    <a:pt x="3056" y="3699"/>
                    <a:pt x="3553" y="2221"/>
                  </a:cubicBezTo>
                  <a:cubicBezTo>
                    <a:pt x="4050" y="743"/>
                    <a:pt x="4422" y="61"/>
                    <a:pt x="4856" y="4"/>
                  </a:cubicBezTo>
                  <a:cubicBezTo>
                    <a:pt x="5291" y="-53"/>
                    <a:pt x="5787" y="515"/>
                    <a:pt x="6594" y="2562"/>
                  </a:cubicBezTo>
                  <a:cubicBezTo>
                    <a:pt x="7401" y="4608"/>
                    <a:pt x="8519" y="8132"/>
                    <a:pt x="9574" y="10861"/>
                  </a:cubicBezTo>
                  <a:cubicBezTo>
                    <a:pt x="10629" y="13589"/>
                    <a:pt x="11622" y="15522"/>
                    <a:pt x="12367" y="16659"/>
                  </a:cubicBezTo>
                  <a:cubicBezTo>
                    <a:pt x="13112" y="17795"/>
                    <a:pt x="13608" y="18136"/>
                    <a:pt x="14167" y="18364"/>
                  </a:cubicBezTo>
                  <a:cubicBezTo>
                    <a:pt x="14725" y="18591"/>
                    <a:pt x="15346" y="18705"/>
                    <a:pt x="15843" y="18534"/>
                  </a:cubicBezTo>
                  <a:cubicBezTo>
                    <a:pt x="16339" y="18364"/>
                    <a:pt x="16712" y="17909"/>
                    <a:pt x="17456" y="15920"/>
                  </a:cubicBezTo>
                  <a:cubicBezTo>
                    <a:pt x="18201" y="13930"/>
                    <a:pt x="19319" y="10406"/>
                    <a:pt x="20063" y="7678"/>
                  </a:cubicBezTo>
                  <a:cubicBezTo>
                    <a:pt x="20808" y="4949"/>
                    <a:pt x="21181" y="3016"/>
                    <a:pt x="21553" y="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11333793" y="5410200"/>
              <a:ext cx="120034" cy="17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244" fill="norm" stroke="1" extrusionOk="0">
                  <a:moveTo>
                    <a:pt x="14930" y="0"/>
                  </a:moveTo>
                  <a:cubicBezTo>
                    <a:pt x="11206" y="3600"/>
                    <a:pt x="7482" y="7200"/>
                    <a:pt x="5061" y="9643"/>
                  </a:cubicBezTo>
                  <a:cubicBezTo>
                    <a:pt x="2640" y="12086"/>
                    <a:pt x="1523" y="13371"/>
                    <a:pt x="778" y="15171"/>
                  </a:cubicBezTo>
                  <a:cubicBezTo>
                    <a:pt x="33" y="16971"/>
                    <a:pt x="-339" y="19286"/>
                    <a:pt x="406" y="20443"/>
                  </a:cubicBezTo>
                  <a:cubicBezTo>
                    <a:pt x="1151" y="21600"/>
                    <a:pt x="3013" y="21600"/>
                    <a:pt x="6364" y="19800"/>
                  </a:cubicBezTo>
                  <a:cubicBezTo>
                    <a:pt x="9716" y="18000"/>
                    <a:pt x="14558" y="14400"/>
                    <a:pt x="17351" y="11700"/>
                  </a:cubicBezTo>
                  <a:cubicBezTo>
                    <a:pt x="20144" y="9000"/>
                    <a:pt x="20889" y="7200"/>
                    <a:pt x="21075" y="5657"/>
                  </a:cubicBezTo>
                  <a:cubicBezTo>
                    <a:pt x="21261" y="4114"/>
                    <a:pt x="20889" y="2829"/>
                    <a:pt x="19399" y="2057"/>
                  </a:cubicBezTo>
                  <a:cubicBezTo>
                    <a:pt x="17909" y="1286"/>
                    <a:pt x="15302" y="1029"/>
                    <a:pt x="12695" y="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71200" y="5397500"/>
              <a:ext cx="7937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31" y="19309"/>
                    <a:pt x="4262" y="17018"/>
                    <a:pt x="6394" y="14564"/>
                  </a:cubicBezTo>
                  <a:cubicBezTo>
                    <a:pt x="8525" y="12109"/>
                    <a:pt x="10656" y="9491"/>
                    <a:pt x="12787" y="7364"/>
                  </a:cubicBezTo>
                  <a:cubicBezTo>
                    <a:pt x="14918" y="5236"/>
                    <a:pt x="17050" y="3600"/>
                    <a:pt x="18518" y="2455"/>
                  </a:cubicBezTo>
                  <a:cubicBezTo>
                    <a:pt x="19987" y="1309"/>
                    <a:pt x="20794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680800" y="5293383"/>
              <a:ext cx="300926" cy="30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80" fill="norm" stroke="1" extrusionOk="0">
                  <a:moveTo>
                    <a:pt x="444" y="2395"/>
                  </a:moveTo>
                  <a:cubicBezTo>
                    <a:pt x="444" y="1655"/>
                    <a:pt x="444" y="916"/>
                    <a:pt x="814" y="472"/>
                  </a:cubicBezTo>
                  <a:cubicBezTo>
                    <a:pt x="1184" y="28"/>
                    <a:pt x="1923" y="-120"/>
                    <a:pt x="4216" y="102"/>
                  </a:cubicBezTo>
                  <a:cubicBezTo>
                    <a:pt x="6510" y="324"/>
                    <a:pt x="10356" y="916"/>
                    <a:pt x="13611" y="1877"/>
                  </a:cubicBezTo>
                  <a:cubicBezTo>
                    <a:pt x="16866" y="2839"/>
                    <a:pt x="19529" y="4170"/>
                    <a:pt x="20564" y="5724"/>
                  </a:cubicBezTo>
                  <a:cubicBezTo>
                    <a:pt x="21600" y="7277"/>
                    <a:pt x="21008" y="9053"/>
                    <a:pt x="17901" y="11272"/>
                  </a:cubicBezTo>
                  <a:cubicBezTo>
                    <a:pt x="14795" y="13491"/>
                    <a:pt x="9173" y="16154"/>
                    <a:pt x="5770" y="17929"/>
                  </a:cubicBezTo>
                  <a:cubicBezTo>
                    <a:pt x="2367" y="19705"/>
                    <a:pt x="1184" y="20592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8059500" y="5982341"/>
              <a:ext cx="1238251" cy="3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71" fill="norm" stroke="1" extrusionOk="0">
                  <a:moveTo>
                    <a:pt x="0" y="18674"/>
                  </a:moveTo>
                  <a:cubicBezTo>
                    <a:pt x="1218" y="19944"/>
                    <a:pt x="2437" y="21215"/>
                    <a:pt x="3692" y="19944"/>
                  </a:cubicBezTo>
                  <a:cubicBezTo>
                    <a:pt x="4948" y="18674"/>
                    <a:pt x="6240" y="14862"/>
                    <a:pt x="7569" y="11050"/>
                  </a:cubicBezTo>
                  <a:cubicBezTo>
                    <a:pt x="8898" y="7239"/>
                    <a:pt x="10265" y="3427"/>
                    <a:pt x="11778" y="1521"/>
                  </a:cubicBezTo>
                  <a:cubicBezTo>
                    <a:pt x="13292" y="-385"/>
                    <a:pt x="14954" y="-385"/>
                    <a:pt x="16615" y="886"/>
                  </a:cubicBezTo>
                  <a:cubicBezTo>
                    <a:pt x="18277" y="2156"/>
                    <a:pt x="19938" y="4697"/>
                    <a:pt x="21600" y="7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8167450" y="6140450"/>
              <a:ext cx="9715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41" y="18982"/>
                    <a:pt x="3482" y="16364"/>
                    <a:pt x="5224" y="13418"/>
                  </a:cubicBezTo>
                  <a:cubicBezTo>
                    <a:pt x="6965" y="10473"/>
                    <a:pt x="8706" y="7200"/>
                    <a:pt x="10588" y="4582"/>
                  </a:cubicBezTo>
                  <a:cubicBezTo>
                    <a:pt x="12471" y="1964"/>
                    <a:pt x="14494" y="0"/>
                    <a:pt x="16353" y="0"/>
                  </a:cubicBezTo>
                  <a:cubicBezTo>
                    <a:pt x="18212" y="0"/>
                    <a:pt x="19906" y="1964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8041176" y="6346737"/>
              <a:ext cx="152771" cy="37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489" fill="norm" stroke="1" extrusionOk="0">
                  <a:moveTo>
                    <a:pt x="5154" y="10985"/>
                  </a:moveTo>
                  <a:cubicBezTo>
                    <a:pt x="3986" y="14105"/>
                    <a:pt x="2819" y="17225"/>
                    <a:pt x="1943" y="19085"/>
                  </a:cubicBezTo>
                  <a:cubicBezTo>
                    <a:pt x="1068" y="20945"/>
                    <a:pt x="484" y="21545"/>
                    <a:pt x="192" y="21485"/>
                  </a:cubicBezTo>
                  <a:cubicBezTo>
                    <a:pt x="-100" y="21425"/>
                    <a:pt x="-100" y="20705"/>
                    <a:pt x="484" y="18185"/>
                  </a:cubicBezTo>
                  <a:cubicBezTo>
                    <a:pt x="1068" y="15665"/>
                    <a:pt x="2235" y="11345"/>
                    <a:pt x="4132" y="8165"/>
                  </a:cubicBezTo>
                  <a:cubicBezTo>
                    <a:pt x="6030" y="4985"/>
                    <a:pt x="8657" y="2945"/>
                    <a:pt x="11284" y="1685"/>
                  </a:cubicBezTo>
                  <a:cubicBezTo>
                    <a:pt x="13911" y="425"/>
                    <a:pt x="16538" y="-55"/>
                    <a:pt x="18435" y="5"/>
                  </a:cubicBezTo>
                  <a:cubicBezTo>
                    <a:pt x="20332" y="65"/>
                    <a:pt x="21500" y="665"/>
                    <a:pt x="20916" y="1865"/>
                  </a:cubicBezTo>
                  <a:cubicBezTo>
                    <a:pt x="20332" y="3065"/>
                    <a:pt x="17997" y="4865"/>
                    <a:pt x="14641" y="6245"/>
                  </a:cubicBezTo>
                  <a:cubicBezTo>
                    <a:pt x="11284" y="7625"/>
                    <a:pt x="6905" y="8585"/>
                    <a:pt x="2527" y="9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8116650" y="6502399"/>
              <a:ext cx="196851" cy="1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10099"/>
                  </a:moveTo>
                  <a:cubicBezTo>
                    <a:pt x="929" y="9257"/>
                    <a:pt x="1858" y="8416"/>
                    <a:pt x="3600" y="8696"/>
                  </a:cubicBezTo>
                  <a:cubicBezTo>
                    <a:pt x="5342" y="8977"/>
                    <a:pt x="7897" y="10379"/>
                    <a:pt x="9174" y="12062"/>
                  </a:cubicBezTo>
                  <a:cubicBezTo>
                    <a:pt x="10452" y="13745"/>
                    <a:pt x="10452" y="15709"/>
                    <a:pt x="10103" y="17252"/>
                  </a:cubicBezTo>
                  <a:cubicBezTo>
                    <a:pt x="9755" y="18795"/>
                    <a:pt x="9058" y="19917"/>
                    <a:pt x="8129" y="20618"/>
                  </a:cubicBezTo>
                  <a:cubicBezTo>
                    <a:pt x="7200" y="21319"/>
                    <a:pt x="6039" y="21600"/>
                    <a:pt x="5342" y="20618"/>
                  </a:cubicBezTo>
                  <a:cubicBezTo>
                    <a:pt x="4645" y="19636"/>
                    <a:pt x="4413" y="17392"/>
                    <a:pt x="5690" y="14447"/>
                  </a:cubicBezTo>
                  <a:cubicBezTo>
                    <a:pt x="6968" y="11501"/>
                    <a:pt x="9755" y="7855"/>
                    <a:pt x="12658" y="5330"/>
                  </a:cubicBezTo>
                  <a:cubicBezTo>
                    <a:pt x="15561" y="2805"/>
                    <a:pt x="18581" y="140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8339117" y="6416588"/>
              <a:ext cx="139484" cy="25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517" fill="norm" stroke="1" extrusionOk="0">
                  <a:moveTo>
                    <a:pt x="20932" y="1914"/>
                  </a:moveTo>
                  <a:cubicBezTo>
                    <a:pt x="19661" y="1006"/>
                    <a:pt x="18391" y="99"/>
                    <a:pt x="17120" y="8"/>
                  </a:cubicBezTo>
                  <a:cubicBezTo>
                    <a:pt x="15850" y="-83"/>
                    <a:pt x="14579" y="643"/>
                    <a:pt x="11720" y="3184"/>
                  </a:cubicBezTo>
                  <a:cubicBezTo>
                    <a:pt x="8861" y="5725"/>
                    <a:pt x="4414" y="10082"/>
                    <a:pt x="2032" y="12986"/>
                  </a:cubicBezTo>
                  <a:cubicBezTo>
                    <a:pt x="-350" y="15890"/>
                    <a:pt x="-668" y="17342"/>
                    <a:pt x="1238" y="18522"/>
                  </a:cubicBezTo>
                  <a:cubicBezTo>
                    <a:pt x="3144" y="19702"/>
                    <a:pt x="7273" y="20609"/>
                    <a:pt x="11403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8459550" y="6397108"/>
              <a:ext cx="167681" cy="257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79" fill="norm" stroke="1" extrusionOk="0">
                  <a:moveTo>
                    <a:pt x="11200" y="6101"/>
                  </a:moveTo>
                  <a:cubicBezTo>
                    <a:pt x="9067" y="10140"/>
                    <a:pt x="6933" y="14179"/>
                    <a:pt x="5733" y="16725"/>
                  </a:cubicBezTo>
                  <a:cubicBezTo>
                    <a:pt x="4533" y="19272"/>
                    <a:pt x="4267" y="20325"/>
                    <a:pt x="4133" y="20150"/>
                  </a:cubicBezTo>
                  <a:cubicBezTo>
                    <a:pt x="4000" y="19974"/>
                    <a:pt x="4000" y="18569"/>
                    <a:pt x="5200" y="15672"/>
                  </a:cubicBezTo>
                  <a:cubicBezTo>
                    <a:pt x="6400" y="12774"/>
                    <a:pt x="8800" y="8384"/>
                    <a:pt x="10800" y="5486"/>
                  </a:cubicBezTo>
                  <a:cubicBezTo>
                    <a:pt x="12800" y="2589"/>
                    <a:pt x="14400" y="1184"/>
                    <a:pt x="15867" y="481"/>
                  </a:cubicBezTo>
                  <a:cubicBezTo>
                    <a:pt x="17333" y="-221"/>
                    <a:pt x="18667" y="-221"/>
                    <a:pt x="19733" y="920"/>
                  </a:cubicBezTo>
                  <a:cubicBezTo>
                    <a:pt x="20800" y="2062"/>
                    <a:pt x="21600" y="4345"/>
                    <a:pt x="20800" y="7242"/>
                  </a:cubicBezTo>
                  <a:cubicBezTo>
                    <a:pt x="20000" y="10140"/>
                    <a:pt x="17600" y="13652"/>
                    <a:pt x="13867" y="16111"/>
                  </a:cubicBezTo>
                  <a:cubicBezTo>
                    <a:pt x="10133" y="18569"/>
                    <a:pt x="5067" y="19974"/>
                    <a:pt x="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8605600" y="6630311"/>
              <a:ext cx="139701" cy="106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4900"/>
                  </a:moveTo>
                  <a:cubicBezTo>
                    <a:pt x="982" y="3206"/>
                    <a:pt x="1964" y="1512"/>
                    <a:pt x="3273" y="665"/>
                  </a:cubicBezTo>
                  <a:cubicBezTo>
                    <a:pt x="4582" y="-182"/>
                    <a:pt x="6218" y="-182"/>
                    <a:pt x="7691" y="453"/>
                  </a:cubicBezTo>
                  <a:cubicBezTo>
                    <a:pt x="9164" y="1089"/>
                    <a:pt x="10473" y="2359"/>
                    <a:pt x="10964" y="4053"/>
                  </a:cubicBezTo>
                  <a:cubicBezTo>
                    <a:pt x="11455" y="5747"/>
                    <a:pt x="11127" y="7865"/>
                    <a:pt x="9818" y="9983"/>
                  </a:cubicBezTo>
                  <a:cubicBezTo>
                    <a:pt x="8509" y="12100"/>
                    <a:pt x="6218" y="14218"/>
                    <a:pt x="4418" y="16124"/>
                  </a:cubicBezTo>
                  <a:cubicBezTo>
                    <a:pt x="2618" y="18030"/>
                    <a:pt x="1309" y="19724"/>
                    <a:pt x="2291" y="20571"/>
                  </a:cubicBezTo>
                  <a:cubicBezTo>
                    <a:pt x="3273" y="21418"/>
                    <a:pt x="6545" y="21418"/>
                    <a:pt x="10145" y="20994"/>
                  </a:cubicBezTo>
                  <a:cubicBezTo>
                    <a:pt x="13745" y="20571"/>
                    <a:pt x="17673" y="19724"/>
                    <a:pt x="21600" y="18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8853250" y="6553200"/>
              <a:ext cx="1016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8846900" y="6629400"/>
              <a:ext cx="1778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9138416" y="6410235"/>
              <a:ext cx="203785" cy="22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07" fill="norm" stroke="1" extrusionOk="0">
                  <a:moveTo>
                    <a:pt x="21220" y="1523"/>
                  </a:moveTo>
                  <a:cubicBezTo>
                    <a:pt x="19236" y="715"/>
                    <a:pt x="17253" y="-92"/>
                    <a:pt x="14387" y="9"/>
                  </a:cubicBezTo>
                  <a:cubicBezTo>
                    <a:pt x="11522" y="110"/>
                    <a:pt x="7775" y="1119"/>
                    <a:pt x="5571" y="2129"/>
                  </a:cubicBezTo>
                  <a:cubicBezTo>
                    <a:pt x="3367" y="3138"/>
                    <a:pt x="2706" y="4147"/>
                    <a:pt x="2265" y="5157"/>
                  </a:cubicBezTo>
                  <a:cubicBezTo>
                    <a:pt x="1824" y="6166"/>
                    <a:pt x="1604" y="7175"/>
                    <a:pt x="2044" y="7680"/>
                  </a:cubicBezTo>
                  <a:cubicBezTo>
                    <a:pt x="2485" y="8185"/>
                    <a:pt x="3587" y="8185"/>
                    <a:pt x="5461" y="8588"/>
                  </a:cubicBezTo>
                  <a:cubicBezTo>
                    <a:pt x="7334" y="8992"/>
                    <a:pt x="9979" y="9800"/>
                    <a:pt x="11632" y="10708"/>
                  </a:cubicBezTo>
                  <a:cubicBezTo>
                    <a:pt x="13285" y="11616"/>
                    <a:pt x="13947" y="12626"/>
                    <a:pt x="14277" y="13635"/>
                  </a:cubicBezTo>
                  <a:cubicBezTo>
                    <a:pt x="14608" y="14644"/>
                    <a:pt x="14608" y="15654"/>
                    <a:pt x="14277" y="16562"/>
                  </a:cubicBezTo>
                  <a:cubicBezTo>
                    <a:pt x="13947" y="17471"/>
                    <a:pt x="13285" y="18278"/>
                    <a:pt x="11632" y="19086"/>
                  </a:cubicBezTo>
                  <a:cubicBezTo>
                    <a:pt x="9979" y="19893"/>
                    <a:pt x="7334" y="20701"/>
                    <a:pt x="5020" y="21104"/>
                  </a:cubicBezTo>
                  <a:cubicBezTo>
                    <a:pt x="2706" y="21508"/>
                    <a:pt x="722" y="21508"/>
                    <a:pt x="171" y="21104"/>
                  </a:cubicBezTo>
                  <a:cubicBezTo>
                    <a:pt x="-380" y="20701"/>
                    <a:pt x="502" y="19893"/>
                    <a:pt x="1383" y="19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9361250" y="6317027"/>
              <a:ext cx="130341" cy="36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547" fill="norm" stroke="1" extrusionOk="0">
                  <a:moveTo>
                    <a:pt x="3086" y="449"/>
                  </a:moveTo>
                  <a:cubicBezTo>
                    <a:pt x="5143" y="198"/>
                    <a:pt x="7200" y="-53"/>
                    <a:pt x="9257" y="10"/>
                  </a:cubicBezTo>
                  <a:cubicBezTo>
                    <a:pt x="11314" y="73"/>
                    <a:pt x="13371" y="449"/>
                    <a:pt x="15600" y="1768"/>
                  </a:cubicBezTo>
                  <a:cubicBezTo>
                    <a:pt x="17829" y="3087"/>
                    <a:pt x="20229" y="5347"/>
                    <a:pt x="20914" y="7670"/>
                  </a:cubicBezTo>
                  <a:cubicBezTo>
                    <a:pt x="21600" y="9994"/>
                    <a:pt x="20571" y="12380"/>
                    <a:pt x="16800" y="14703"/>
                  </a:cubicBezTo>
                  <a:cubicBezTo>
                    <a:pt x="13029" y="17026"/>
                    <a:pt x="6514" y="19287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9691450" y="6507527"/>
              <a:ext cx="1460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757" y="11040"/>
                    <a:pt x="7513" y="1783"/>
                    <a:pt x="11113" y="240"/>
                  </a:cubicBezTo>
                  <a:cubicBezTo>
                    <a:pt x="14713" y="-1303"/>
                    <a:pt x="1815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9659700" y="6623050"/>
              <a:ext cx="1714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10288350" y="6278033"/>
              <a:ext cx="31751" cy="17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34"/>
                  </a:moveTo>
                  <a:cubicBezTo>
                    <a:pt x="0" y="1317"/>
                    <a:pt x="0" y="0"/>
                    <a:pt x="1440" y="0"/>
                  </a:cubicBezTo>
                  <a:cubicBezTo>
                    <a:pt x="2880" y="0"/>
                    <a:pt x="5760" y="1317"/>
                    <a:pt x="7920" y="4215"/>
                  </a:cubicBezTo>
                  <a:cubicBezTo>
                    <a:pt x="10080" y="7112"/>
                    <a:pt x="11520" y="11590"/>
                    <a:pt x="13680" y="14751"/>
                  </a:cubicBezTo>
                  <a:cubicBezTo>
                    <a:pt x="15840" y="17912"/>
                    <a:pt x="18720" y="1975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10351850" y="6248400"/>
              <a:ext cx="152401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2829"/>
                    <a:pt x="15600" y="5657"/>
                    <a:pt x="12600" y="8936"/>
                  </a:cubicBezTo>
                  <a:cubicBezTo>
                    <a:pt x="9600" y="12214"/>
                    <a:pt x="6600" y="15943"/>
                    <a:pt x="4500" y="18129"/>
                  </a:cubicBezTo>
                  <a:cubicBezTo>
                    <a:pt x="2400" y="20314"/>
                    <a:pt x="1200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10498549" y="6369050"/>
              <a:ext cx="177152" cy="23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28" fill="norm" stroke="1" extrusionOk="0">
                  <a:moveTo>
                    <a:pt x="21521" y="0"/>
                  </a:moveTo>
                  <a:cubicBezTo>
                    <a:pt x="17664" y="2485"/>
                    <a:pt x="13807" y="4970"/>
                    <a:pt x="10207" y="7550"/>
                  </a:cubicBezTo>
                  <a:cubicBezTo>
                    <a:pt x="6607" y="10131"/>
                    <a:pt x="3264" y="12807"/>
                    <a:pt x="1592" y="14623"/>
                  </a:cubicBezTo>
                  <a:cubicBezTo>
                    <a:pt x="-79" y="16439"/>
                    <a:pt x="-79" y="17395"/>
                    <a:pt x="50" y="18350"/>
                  </a:cubicBezTo>
                  <a:cubicBezTo>
                    <a:pt x="178" y="19306"/>
                    <a:pt x="435" y="20262"/>
                    <a:pt x="1207" y="20835"/>
                  </a:cubicBezTo>
                  <a:cubicBezTo>
                    <a:pt x="1978" y="21409"/>
                    <a:pt x="3264" y="21600"/>
                    <a:pt x="4550" y="21504"/>
                  </a:cubicBezTo>
                  <a:cubicBezTo>
                    <a:pt x="5835" y="21409"/>
                    <a:pt x="7121" y="21027"/>
                    <a:pt x="8278" y="20453"/>
                  </a:cubicBezTo>
                  <a:cubicBezTo>
                    <a:pt x="9435" y="19880"/>
                    <a:pt x="10464" y="19115"/>
                    <a:pt x="11107" y="18255"/>
                  </a:cubicBezTo>
                  <a:cubicBezTo>
                    <a:pt x="11750" y="17395"/>
                    <a:pt x="12007" y="16439"/>
                    <a:pt x="11621" y="15674"/>
                  </a:cubicBezTo>
                  <a:cubicBezTo>
                    <a:pt x="11235" y="14910"/>
                    <a:pt x="10207" y="14336"/>
                    <a:pt x="8792" y="13858"/>
                  </a:cubicBezTo>
                  <a:cubicBezTo>
                    <a:pt x="7378" y="13381"/>
                    <a:pt x="5578" y="12998"/>
                    <a:pt x="4164" y="13094"/>
                  </a:cubicBezTo>
                  <a:cubicBezTo>
                    <a:pt x="2750" y="13189"/>
                    <a:pt x="1721" y="13763"/>
                    <a:pt x="692" y="14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3957400" y="5702300"/>
              <a:ext cx="13843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91" y="20753"/>
                    <a:pt x="1982" y="19906"/>
                    <a:pt x="3039" y="18635"/>
                  </a:cubicBezTo>
                  <a:cubicBezTo>
                    <a:pt x="4095" y="17365"/>
                    <a:pt x="5218" y="15671"/>
                    <a:pt x="6374" y="13976"/>
                  </a:cubicBezTo>
                  <a:cubicBezTo>
                    <a:pt x="7530" y="12282"/>
                    <a:pt x="8719" y="10588"/>
                    <a:pt x="9908" y="9318"/>
                  </a:cubicBezTo>
                  <a:cubicBezTo>
                    <a:pt x="11097" y="8047"/>
                    <a:pt x="12286" y="7200"/>
                    <a:pt x="13525" y="6776"/>
                  </a:cubicBezTo>
                  <a:cubicBezTo>
                    <a:pt x="14763" y="6353"/>
                    <a:pt x="16051" y="6353"/>
                    <a:pt x="17323" y="5929"/>
                  </a:cubicBezTo>
                  <a:cubicBezTo>
                    <a:pt x="18594" y="5506"/>
                    <a:pt x="19850" y="4659"/>
                    <a:pt x="20560" y="3600"/>
                  </a:cubicBezTo>
                  <a:cubicBezTo>
                    <a:pt x="21270" y="2541"/>
                    <a:pt x="21435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4014550" y="5835650"/>
              <a:ext cx="10541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1" y="20463"/>
                    <a:pt x="2602" y="19326"/>
                    <a:pt x="4120" y="17242"/>
                  </a:cubicBezTo>
                  <a:cubicBezTo>
                    <a:pt x="5639" y="15158"/>
                    <a:pt x="7373" y="12126"/>
                    <a:pt x="9043" y="9663"/>
                  </a:cubicBezTo>
                  <a:cubicBezTo>
                    <a:pt x="10713" y="7200"/>
                    <a:pt x="12318" y="5305"/>
                    <a:pt x="14075" y="3979"/>
                  </a:cubicBezTo>
                  <a:cubicBezTo>
                    <a:pt x="15831" y="2653"/>
                    <a:pt x="17740" y="1895"/>
                    <a:pt x="19019" y="1326"/>
                  </a:cubicBezTo>
                  <a:cubicBezTo>
                    <a:pt x="20299" y="758"/>
                    <a:pt x="20949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3576400" y="6063698"/>
              <a:ext cx="146018" cy="33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235" fill="norm" stroke="1" extrusionOk="0">
                  <a:moveTo>
                    <a:pt x="2738" y="8835"/>
                  </a:moveTo>
                  <a:cubicBezTo>
                    <a:pt x="2434" y="12035"/>
                    <a:pt x="2130" y="15235"/>
                    <a:pt x="1977" y="17168"/>
                  </a:cubicBezTo>
                  <a:cubicBezTo>
                    <a:pt x="1825" y="19102"/>
                    <a:pt x="1825" y="19768"/>
                    <a:pt x="1673" y="19768"/>
                  </a:cubicBezTo>
                  <a:cubicBezTo>
                    <a:pt x="1521" y="19768"/>
                    <a:pt x="1217" y="19102"/>
                    <a:pt x="913" y="16768"/>
                  </a:cubicBezTo>
                  <a:cubicBezTo>
                    <a:pt x="608" y="14435"/>
                    <a:pt x="304" y="10435"/>
                    <a:pt x="1065" y="7435"/>
                  </a:cubicBezTo>
                  <a:cubicBezTo>
                    <a:pt x="1825" y="4435"/>
                    <a:pt x="3651" y="2435"/>
                    <a:pt x="5324" y="1235"/>
                  </a:cubicBezTo>
                  <a:cubicBezTo>
                    <a:pt x="6997" y="35"/>
                    <a:pt x="8518" y="-365"/>
                    <a:pt x="11256" y="368"/>
                  </a:cubicBezTo>
                  <a:cubicBezTo>
                    <a:pt x="13994" y="1102"/>
                    <a:pt x="17949" y="2968"/>
                    <a:pt x="19775" y="5502"/>
                  </a:cubicBezTo>
                  <a:cubicBezTo>
                    <a:pt x="21600" y="8035"/>
                    <a:pt x="21296" y="11235"/>
                    <a:pt x="19318" y="13502"/>
                  </a:cubicBezTo>
                  <a:cubicBezTo>
                    <a:pt x="17341" y="15768"/>
                    <a:pt x="13690" y="17102"/>
                    <a:pt x="10192" y="17835"/>
                  </a:cubicBezTo>
                  <a:cubicBezTo>
                    <a:pt x="6693" y="18568"/>
                    <a:pt x="3346" y="18702"/>
                    <a:pt x="1673" y="19168"/>
                  </a:cubicBezTo>
                  <a:cubicBezTo>
                    <a:pt x="0" y="19635"/>
                    <a:pt x="0" y="20435"/>
                    <a:pt x="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3022736" y="6027577"/>
              <a:ext cx="110229" cy="355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203" fill="norm" stroke="1" extrusionOk="0">
                  <a:moveTo>
                    <a:pt x="229" y="9388"/>
                  </a:moveTo>
                  <a:cubicBezTo>
                    <a:pt x="629" y="12041"/>
                    <a:pt x="1029" y="14694"/>
                    <a:pt x="1629" y="16462"/>
                  </a:cubicBezTo>
                  <a:cubicBezTo>
                    <a:pt x="2229" y="18230"/>
                    <a:pt x="3029" y="19115"/>
                    <a:pt x="3429" y="19873"/>
                  </a:cubicBezTo>
                  <a:cubicBezTo>
                    <a:pt x="3829" y="20630"/>
                    <a:pt x="3829" y="21262"/>
                    <a:pt x="3629" y="21199"/>
                  </a:cubicBezTo>
                  <a:cubicBezTo>
                    <a:pt x="3429" y="21136"/>
                    <a:pt x="3029" y="20378"/>
                    <a:pt x="2229" y="17915"/>
                  </a:cubicBezTo>
                  <a:cubicBezTo>
                    <a:pt x="1429" y="15451"/>
                    <a:pt x="229" y="11283"/>
                    <a:pt x="29" y="8125"/>
                  </a:cubicBezTo>
                  <a:cubicBezTo>
                    <a:pt x="-171" y="4967"/>
                    <a:pt x="629" y="2820"/>
                    <a:pt x="3029" y="1494"/>
                  </a:cubicBezTo>
                  <a:cubicBezTo>
                    <a:pt x="5429" y="167"/>
                    <a:pt x="9429" y="-338"/>
                    <a:pt x="13029" y="230"/>
                  </a:cubicBezTo>
                  <a:cubicBezTo>
                    <a:pt x="16629" y="799"/>
                    <a:pt x="19829" y="2441"/>
                    <a:pt x="20629" y="4020"/>
                  </a:cubicBezTo>
                  <a:cubicBezTo>
                    <a:pt x="21429" y="5599"/>
                    <a:pt x="19829" y="7115"/>
                    <a:pt x="16029" y="8315"/>
                  </a:cubicBezTo>
                  <a:cubicBezTo>
                    <a:pt x="12229" y="9515"/>
                    <a:pt x="6229" y="10399"/>
                    <a:pt x="229" y="1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3112850" y="6210300"/>
              <a:ext cx="158751" cy="13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4909"/>
                  </a:moveTo>
                  <a:cubicBezTo>
                    <a:pt x="2880" y="5891"/>
                    <a:pt x="5760" y="6873"/>
                    <a:pt x="7920" y="8836"/>
                  </a:cubicBezTo>
                  <a:cubicBezTo>
                    <a:pt x="10080" y="10800"/>
                    <a:pt x="11520" y="13745"/>
                    <a:pt x="11952" y="16036"/>
                  </a:cubicBezTo>
                  <a:cubicBezTo>
                    <a:pt x="12384" y="18327"/>
                    <a:pt x="11808" y="19964"/>
                    <a:pt x="10656" y="20782"/>
                  </a:cubicBezTo>
                  <a:cubicBezTo>
                    <a:pt x="9504" y="21600"/>
                    <a:pt x="7776" y="21600"/>
                    <a:pt x="6624" y="20782"/>
                  </a:cubicBezTo>
                  <a:cubicBezTo>
                    <a:pt x="5472" y="19964"/>
                    <a:pt x="4896" y="18327"/>
                    <a:pt x="4608" y="16527"/>
                  </a:cubicBezTo>
                  <a:cubicBezTo>
                    <a:pt x="4320" y="14727"/>
                    <a:pt x="4320" y="12764"/>
                    <a:pt x="7200" y="9982"/>
                  </a:cubicBezTo>
                  <a:cubicBezTo>
                    <a:pt x="10080" y="7200"/>
                    <a:pt x="158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3362390" y="6042779"/>
              <a:ext cx="150511" cy="38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98" fill="norm" stroke="1" extrusionOk="0">
                  <a:moveTo>
                    <a:pt x="14132" y="1560"/>
                  </a:moveTo>
                  <a:cubicBezTo>
                    <a:pt x="12032" y="847"/>
                    <a:pt x="9932" y="135"/>
                    <a:pt x="8432" y="17"/>
                  </a:cubicBezTo>
                  <a:cubicBezTo>
                    <a:pt x="6932" y="-102"/>
                    <a:pt x="6032" y="373"/>
                    <a:pt x="4382" y="2331"/>
                  </a:cubicBezTo>
                  <a:cubicBezTo>
                    <a:pt x="2732" y="4289"/>
                    <a:pt x="332" y="7731"/>
                    <a:pt x="32" y="10698"/>
                  </a:cubicBezTo>
                  <a:cubicBezTo>
                    <a:pt x="-268" y="13665"/>
                    <a:pt x="1532" y="16157"/>
                    <a:pt x="5432" y="17878"/>
                  </a:cubicBezTo>
                  <a:cubicBezTo>
                    <a:pt x="9332" y="19599"/>
                    <a:pt x="15332" y="20549"/>
                    <a:pt x="21332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3773250" y="6330950"/>
              <a:ext cx="127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3836750" y="6261100"/>
              <a:ext cx="171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7280"/>
                    <a:pt x="5333" y="12960"/>
                    <a:pt x="8933" y="9360"/>
                  </a:cubicBezTo>
                  <a:cubicBezTo>
                    <a:pt x="12533" y="5760"/>
                    <a:pt x="1706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3929007" y="6203950"/>
              <a:ext cx="15694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533"/>
                    <a:pt x="-1582" y="9067"/>
                    <a:pt x="1118" y="12667"/>
                  </a:cubicBezTo>
                  <a:cubicBezTo>
                    <a:pt x="3818" y="16267"/>
                    <a:pt x="11918" y="18933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4106344" y="6081625"/>
              <a:ext cx="133949" cy="27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233" fill="norm" stroke="1" extrusionOk="0">
                  <a:moveTo>
                    <a:pt x="5444" y="7608"/>
                  </a:moveTo>
                  <a:cubicBezTo>
                    <a:pt x="4135" y="9935"/>
                    <a:pt x="2825" y="12261"/>
                    <a:pt x="2171" y="14255"/>
                  </a:cubicBezTo>
                  <a:cubicBezTo>
                    <a:pt x="1516" y="16248"/>
                    <a:pt x="1516" y="17910"/>
                    <a:pt x="1353" y="19156"/>
                  </a:cubicBezTo>
                  <a:cubicBezTo>
                    <a:pt x="1189" y="20402"/>
                    <a:pt x="862" y="21233"/>
                    <a:pt x="535" y="21233"/>
                  </a:cubicBezTo>
                  <a:cubicBezTo>
                    <a:pt x="207" y="21233"/>
                    <a:pt x="-120" y="20402"/>
                    <a:pt x="44" y="17827"/>
                  </a:cubicBezTo>
                  <a:cubicBezTo>
                    <a:pt x="207" y="15251"/>
                    <a:pt x="862" y="10931"/>
                    <a:pt x="2825" y="7608"/>
                  </a:cubicBezTo>
                  <a:cubicBezTo>
                    <a:pt x="4789" y="4285"/>
                    <a:pt x="8062" y="1959"/>
                    <a:pt x="10516" y="796"/>
                  </a:cubicBezTo>
                  <a:cubicBezTo>
                    <a:pt x="12971" y="-367"/>
                    <a:pt x="14607" y="-367"/>
                    <a:pt x="16735" y="1544"/>
                  </a:cubicBezTo>
                  <a:cubicBezTo>
                    <a:pt x="18862" y="3455"/>
                    <a:pt x="21480" y="7276"/>
                    <a:pt x="20498" y="10101"/>
                  </a:cubicBezTo>
                  <a:cubicBezTo>
                    <a:pt x="19516" y="12925"/>
                    <a:pt x="14935" y="14753"/>
                    <a:pt x="11007" y="15916"/>
                  </a:cubicBezTo>
                  <a:cubicBezTo>
                    <a:pt x="7080" y="17079"/>
                    <a:pt x="3807" y="17578"/>
                    <a:pt x="535" y="18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4230450" y="6306343"/>
              <a:ext cx="158751" cy="8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7" fill="norm" stroke="1" extrusionOk="0">
                  <a:moveTo>
                    <a:pt x="0" y="4777"/>
                  </a:moveTo>
                  <a:cubicBezTo>
                    <a:pt x="1152" y="3115"/>
                    <a:pt x="2304" y="1454"/>
                    <a:pt x="3600" y="623"/>
                  </a:cubicBezTo>
                  <a:cubicBezTo>
                    <a:pt x="4896" y="-208"/>
                    <a:pt x="6336" y="-208"/>
                    <a:pt x="7632" y="623"/>
                  </a:cubicBezTo>
                  <a:cubicBezTo>
                    <a:pt x="8928" y="1454"/>
                    <a:pt x="10080" y="3115"/>
                    <a:pt x="10080" y="5054"/>
                  </a:cubicBezTo>
                  <a:cubicBezTo>
                    <a:pt x="10080" y="6992"/>
                    <a:pt x="8928" y="9207"/>
                    <a:pt x="7200" y="11977"/>
                  </a:cubicBezTo>
                  <a:cubicBezTo>
                    <a:pt x="5472" y="14746"/>
                    <a:pt x="3168" y="18069"/>
                    <a:pt x="2736" y="19730"/>
                  </a:cubicBezTo>
                  <a:cubicBezTo>
                    <a:pt x="2304" y="21392"/>
                    <a:pt x="3744" y="21392"/>
                    <a:pt x="7200" y="20561"/>
                  </a:cubicBezTo>
                  <a:cubicBezTo>
                    <a:pt x="10656" y="19730"/>
                    <a:pt x="16128" y="18069"/>
                    <a:pt x="21600" y="16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4541600" y="6210300"/>
              <a:ext cx="1206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7" y="10800"/>
                    <a:pt x="9095" y="0"/>
                    <a:pt x="12695" y="0"/>
                  </a:cubicBezTo>
                  <a:cubicBezTo>
                    <a:pt x="16295" y="0"/>
                    <a:pt x="1894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4528900" y="6280150"/>
              <a:ext cx="1778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8000"/>
                    <a:pt x="11829" y="14400"/>
                    <a:pt x="15429" y="10800"/>
                  </a:cubicBezTo>
                  <a:cubicBezTo>
                    <a:pt x="19029" y="7200"/>
                    <a:pt x="2031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4774106" y="6110816"/>
              <a:ext cx="211995" cy="22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21419" y="1615"/>
                  </a:moveTo>
                  <a:cubicBezTo>
                    <a:pt x="19494" y="807"/>
                    <a:pt x="17569" y="0"/>
                    <a:pt x="14789" y="0"/>
                  </a:cubicBezTo>
                  <a:cubicBezTo>
                    <a:pt x="12009" y="0"/>
                    <a:pt x="8373" y="807"/>
                    <a:pt x="6021" y="2221"/>
                  </a:cubicBezTo>
                  <a:cubicBezTo>
                    <a:pt x="3669" y="3634"/>
                    <a:pt x="2599" y="5652"/>
                    <a:pt x="1851" y="7166"/>
                  </a:cubicBezTo>
                  <a:cubicBezTo>
                    <a:pt x="1102" y="8680"/>
                    <a:pt x="674" y="9690"/>
                    <a:pt x="995" y="9993"/>
                  </a:cubicBezTo>
                  <a:cubicBezTo>
                    <a:pt x="1316" y="10295"/>
                    <a:pt x="2385" y="9892"/>
                    <a:pt x="3882" y="9690"/>
                  </a:cubicBezTo>
                  <a:cubicBezTo>
                    <a:pt x="5379" y="9488"/>
                    <a:pt x="7304" y="9488"/>
                    <a:pt x="8694" y="9892"/>
                  </a:cubicBezTo>
                  <a:cubicBezTo>
                    <a:pt x="10084" y="10295"/>
                    <a:pt x="10940" y="11103"/>
                    <a:pt x="11474" y="12011"/>
                  </a:cubicBezTo>
                  <a:cubicBezTo>
                    <a:pt x="12009" y="12920"/>
                    <a:pt x="12223" y="13929"/>
                    <a:pt x="12330" y="15039"/>
                  </a:cubicBezTo>
                  <a:cubicBezTo>
                    <a:pt x="12437" y="16150"/>
                    <a:pt x="12437" y="17361"/>
                    <a:pt x="11581" y="18471"/>
                  </a:cubicBezTo>
                  <a:cubicBezTo>
                    <a:pt x="10726" y="19581"/>
                    <a:pt x="9015" y="20591"/>
                    <a:pt x="7411" y="21095"/>
                  </a:cubicBezTo>
                  <a:cubicBezTo>
                    <a:pt x="5807" y="21600"/>
                    <a:pt x="4310" y="21600"/>
                    <a:pt x="3027" y="21600"/>
                  </a:cubicBezTo>
                  <a:cubicBezTo>
                    <a:pt x="1744" y="21600"/>
                    <a:pt x="674" y="21600"/>
                    <a:pt x="247" y="20994"/>
                  </a:cubicBezTo>
                  <a:cubicBezTo>
                    <a:pt x="-181" y="20389"/>
                    <a:pt x="33" y="19178"/>
                    <a:pt x="247" y="17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4960700" y="6004983"/>
              <a:ext cx="130230" cy="3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81" fill="norm" stroke="1" extrusionOk="0">
                  <a:moveTo>
                    <a:pt x="8361" y="118"/>
                  </a:moveTo>
                  <a:cubicBezTo>
                    <a:pt x="10103" y="0"/>
                    <a:pt x="11845" y="-119"/>
                    <a:pt x="13239" y="237"/>
                  </a:cubicBezTo>
                  <a:cubicBezTo>
                    <a:pt x="14632" y="593"/>
                    <a:pt x="15677" y="1424"/>
                    <a:pt x="17419" y="3560"/>
                  </a:cubicBezTo>
                  <a:cubicBezTo>
                    <a:pt x="19161" y="5696"/>
                    <a:pt x="21600" y="9138"/>
                    <a:pt x="21426" y="11986"/>
                  </a:cubicBezTo>
                  <a:cubicBezTo>
                    <a:pt x="21252" y="14835"/>
                    <a:pt x="18465" y="17090"/>
                    <a:pt x="14458" y="18573"/>
                  </a:cubicBezTo>
                  <a:cubicBezTo>
                    <a:pt x="10452" y="20057"/>
                    <a:pt x="5226" y="20769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5227400" y="6197600"/>
              <a:ext cx="1270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5214700" y="6292850"/>
              <a:ext cx="952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5525850" y="6374177"/>
              <a:ext cx="400051" cy="3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21120"/>
                  </a:moveTo>
                  <a:cubicBezTo>
                    <a:pt x="2743" y="16573"/>
                    <a:pt x="5486" y="12025"/>
                    <a:pt x="8800" y="8046"/>
                  </a:cubicBezTo>
                  <a:cubicBezTo>
                    <a:pt x="12114" y="4067"/>
                    <a:pt x="16000" y="657"/>
                    <a:pt x="18229" y="88"/>
                  </a:cubicBezTo>
                  <a:cubicBezTo>
                    <a:pt x="20457" y="-480"/>
                    <a:pt x="21029" y="1794"/>
                    <a:pt x="21600" y="4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5551250" y="6538297"/>
              <a:ext cx="106498" cy="22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58" fill="norm" stroke="1" extrusionOk="0">
                  <a:moveTo>
                    <a:pt x="0" y="3150"/>
                  </a:moveTo>
                  <a:cubicBezTo>
                    <a:pt x="3812" y="2168"/>
                    <a:pt x="7624" y="1187"/>
                    <a:pt x="11012" y="597"/>
                  </a:cubicBezTo>
                  <a:cubicBezTo>
                    <a:pt x="14400" y="8"/>
                    <a:pt x="17365" y="-188"/>
                    <a:pt x="19059" y="205"/>
                  </a:cubicBezTo>
                  <a:cubicBezTo>
                    <a:pt x="20753" y="597"/>
                    <a:pt x="21176" y="1579"/>
                    <a:pt x="20329" y="2463"/>
                  </a:cubicBezTo>
                  <a:cubicBezTo>
                    <a:pt x="19482" y="3347"/>
                    <a:pt x="17365" y="4132"/>
                    <a:pt x="15459" y="4819"/>
                  </a:cubicBezTo>
                  <a:cubicBezTo>
                    <a:pt x="13553" y="5507"/>
                    <a:pt x="11859" y="6096"/>
                    <a:pt x="12071" y="6587"/>
                  </a:cubicBezTo>
                  <a:cubicBezTo>
                    <a:pt x="12282" y="7077"/>
                    <a:pt x="14400" y="7470"/>
                    <a:pt x="16306" y="7961"/>
                  </a:cubicBezTo>
                  <a:cubicBezTo>
                    <a:pt x="18212" y="8452"/>
                    <a:pt x="19906" y="9041"/>
                    <a:pt x="20753" y="10514"/>
                  </a:cubicBezTo>
                  <a:cubicBezTo>
                    <a:pt x="21600" y="11987"/>
                    <a:pt x="21600" y="14343"/>
                    <a:pt x="19906" y="16307"/>
                  </a:cubicBezTo>
                  <a:cubicBezTo>
                    <a:pt x="18212" y="18270"/>
                    <a:pt x="14824" y="19841"/>
                    <a:pt x="12071" y="20627"/>
                  </a:cubicBezTo>
                  <a:cubicBezTo>
                    <a:pt x="9318" y="21412"/>
                    <a:pt x="7200" y="21412"/>
                    <a:pt x="6565" y="20921"/>
                  </a:cubicBezTo>
                  <a:cubicBezTo>
                    <a:pt x="5929" y="20430"/>
                    <a:pt x="6776" y="19448"/>
                    <a:pt x="7624" y="18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5703650" y="6546850"/>
              <a:ext cx="209551" cy="25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21600" y="0"/>
                  </a:moveTo>
                  <a:cubicBezTo>
                    <a:pt x="20291" y="0"/>
                    <a:pt x="18982" y="0"/>
                    <a:pt x="17018" y="1151"/>
                  </a:cubicBezTo>
                  <a:cubicBezTo>
                    <a:pt x="15055" y="2302"/>
                    <a:pt x="12436" y="4603"/>
                    <a:pt x="10036" y="7436"/>
                  </a:cubicBezTo>
                  <a:cubicBezTo>
                    <a:pt x="7636" y="10269"/>
                    <a:pt x="5455" y="13633"/>
                    <a:pt x="4255" y="16023"/>
                  </a:cubicBezTo>
                  <a:cubicBezTo>
                    <a:pt x="3055" y="18413"/>
                    <a:pt x="2836" y="19830"/>
                    <a:pt x="3382" y="20626"/>
                  </a:cubicBezTo>
                  <a:cubicBezTo>
                    <a:pt x="3927" y="21423"/>
                    <a:pt x="5236" y="21600"/>
                    <a:pt x="6764" y="21157"/>
                  </a:cubicBezTo>
                  <a:cubicBezTo>
                    <a:pt x="8291" y="20715"/>
                    <a:pt x="10036" y="19652"/>
                    <a:pt x="11236" y="18767"/>
                  </a:cubicBezTo>
                  <a:cubicBezTo>
                    <a:pt x="12436" y="17882"/>
                    <a:pt x="13091" y="17174"/>
                    <a:pt x="13309" y="16377"/>
                  </a:cubicBezTo>
                  <a:cubicBezTo>
                    <a:pt x="13527" y="15580"/>
                    <a:pt x="13309" y="14695"/>
                    <a:pt x="12327" y="14252"/>
                  </a:cubicBezTo>
                  <a:cubicBezTo>
                    <a:pt x="11345" y="13810"/>
                    <a:pt x="9600" y="13810"/>
                    <a:pt x="7418" y="14075"/>
                  </a:cubicBezTo>
                  <a:cubicBezTo>
                    <a:pt x="5236" y="14341"/>
                    <a:pt x="2618" y="14872"/>
                    <a:pt x="0" y="15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2028323" y="6590743"/>
              <a:ext cx="138378" cy="37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02" fill="norm" stroke="1" extrusionOk="0">
                  <a:moveTo>
                    <a:pt x="21395" y="1112"/>
                  </a:moveTo>
                  <a:cubicBezTo>
                    <a:pt x="20413" y="632"/>
                    <a:pt x="19431" y="152"/>
                    <a:pt x="17304" y="32"/>
                  </a:cubicBezTo>
                  <a:cubicBezTo>
                    <a:pt x="15177" y="-88"/>
                    <a:pt x="11904" y="152"/>
                    <a:pt x="9613" y="452"/>
                  </a:cubicBezTo>
                  <a:cubicBezTo>
                    <a:pt x="7322" y="752"/>
                    <a:pt x="6013" y="1112"/>
                    <a:pt x="5195" y="1592"/>
                  </a:cubicBezTo>
                  <a:cubicBezTo>
                    <a:pt x="4377" y="2072"/>
                    <a:pt x="4050" y="2672"/>
                    <a:pt x="4540" y="3152"/>
                  </a:cubicBezTo>
                  <a:cubicBezTo>
                    <a:pt x="5031" y="3632"/>
                    <a:pt x="6340" y="3992"/>
                    <a:pt x="7977" y="4712"/>
                  </a:cubicBezTo>
                  <a:cubicBezTo>
                    <a:pt x="9613" y="5432"/>
                    <a:pt x="11577" y="6512"/>
                    <a:pt x="11904" y="7952"/>
                  </a:cubicBezTo>
                  <a:cubicBezTo>
                    <a:pt x="12231" y="9392"/>
                    <a:pt x="10922" y="11192"/>
                    <a:pt x="9450" y="12212"/>
                  </a:cubicBezTo>
                  <a:cubicBezTo>
                    <a:pt x="7977" y="13232"/>
                    <a:pt x="6340" y="13472"/>
                    <a:pt x="4704" y="13592"/>
                  </a:cubicBezTo>
                  <a:cubicBezTo>
                    <a:pt x="3068" y="13712"/>
                    <a:pt x="1431" y="13712"/>
                    <a:pt x="613" y="13412"/>
                  </a:cubicBezTo>
                  <a:cubicBezTo>
                    <a:pt x="-205" y="13112"/>
                    <a:pt x="-205" y="12512"/>
                    <a:pt x="613" y="12092"/>
                  </a:cubicBezTo>
                  <a:cubicBezTo>
                    <a:pt x="1431" y="11672"/>
                    <a:pt x="3068" y="11432"/>
                    <a:pt x="4213" y="11672"/>
                  </a:cubicBezTo>
                  <a:cubicBezTo>
                    <a:pt x="5359" y="11912"/>
                    <a:pt x="6013" y="12632"/>
                    <a:pt x="5850" y="13772"/>
                  </a:cubicBezTo>
                  <a:cubicBezTo>
                    <a:pt x="5686" y="14912"/>
                    <a:pt x="4704" y="16472"/>
                    <a:pt x="4050" y="17552"/>
                  </a:cubicBezTo>
                  <a:cubicBezTo>
                    <a:pt x="3395" y="18632"/>
                    <a:pt x="3068" y="19232"/>
                    <a:pt x="3068" y="19832"/>
                  </a:cubicBezTo>
                  <a:cubicBezTo>
                    <a:pt x="3068" y="20432"/>
                    <a:pt x="3395" y="21032"/>
                    <a:pt x="5522" y="21272"/>
                  </a:cubicBezTo>
                  <a:cubicBezTo>
                    <a:pt x="7650" y="21512"/>
                    <a:pt x="11577" y="21392"/>
                    <a:pt x="14522" y="21152"/>
                  </a:cubicBezTo>
                  <a:cubicBezTo>
                    <a:pt x="17468" y="20912"/>
                    <a:pt x="19431" y="20552"/>
                    <a:pt x="21395" y="20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2300050" y="6692900"/>
              <a:ext cx="18109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7200" y="0"/>
                  </a:moveTo>
                  <a:cubicBezTo>
                    <a:pt x="14400" y="2090"/>
                    <a:pt x="21600" y="4181"/>
                    <a:pt x="20400" y="7781"/>
                  </a:cubicBezTo>
                  <a:cubicBezTo>
                    <a:pt x="19200" y="11381"/>
                    <a:pt x="9600" y="164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2357200" y="6838950"/>
              <a:ext cx="825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2547155" y="6680200"/>
              <a:ext cx="108496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16307" y="0"/>
                  </a:moveTo>
                  <a:cubicBezTo>
                    <a:pt x="14230" y="0"/>
                    <a:pt x="12154" y="0"/>
                    <a:pt x="10700" y="474"/>
                  </a:cubicBezTo>
                  <a:cubicBezTo>
                    <a:pt x="9246" y="947"/>
                    <a:pt x="8415" y="1895"/>
                    <a:pt x="6961" y="3316"/>
                  </a:cubicBezTo>
                  <a:cubicBezTo>
                    <a:pt x="5507" y="4737"/>
                    <a:pt x="3430" y="6632"/>
                    <a:pt x="1977" y="8147"/>
                  </a:cubicBezTo>
                  <a:cubicBezTo>
                    <a:pt x="523" y="9663"/>
                    <a:pt x="-308" y="10800"/>
                    <a:pt x="107" y="11653"/>
                  </a:cubicBezTo>
                  <a:cubicBezTo>
                    <a:pt x="523" y="12505"/>
                    <a:pt x="2184" y="13074"/>
                    <a:pt x="5092" y="12884"/>
                  </a:cubicBezTo>
                  <a:cubicBezTo>
                    <a:pt x="8000" y="12695"/>
                    <a:pt x="12154" y="11747"/>
                    <a:pt x="15061" y="10989"/>
                  </a:cubicBezTo>
                  <a:cubicBezTo>
                    <a:pt x="17969" y="10232"/>
                    <a:pt x="19630" y="9663"/>
                    <a:pt x="20046" y="9947"/>
                  </a:cubicBezTo>
                  <a:cubicBezTo>
                    <a:pt x="20461" y="10232"/>
                    <a:pt x="19630" y="11368"/>
                    <a:pt x="19007" y="12979"/>
                  </a:cubicBezTo>
                  <a:cubicBezTo>
                    <a:pt x="18384" y="14589"/>
                    <a:pt x="17969" y="16674"/>
                    <a:pt x="17761" y="18189"/>
                  </a:cubicBezTo>
                  <a:cubicBezTo>
                    <a:pt x="17554" y="19705"/>
                    <a:pt x="17554" y="20653"/>
                    <a:pt x="18177" y="21126"/>
                  </a:cubicBezTo>
                  <a:cubicBezTo>
                    <a:pt x="18800" y="21600"/>
                    <a:pt x="20046" y="21600"/>
                    <a:pt x="212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2687400" y="6649629"/>
              <a:ext cx="115824" cy="3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521" fill="norm" stroke="1" extrusionOk="0">
                  <a:moveTo>
                    <a:pt x="8100" y="2039"/>
                  </a:moveTo>
                  <a:cubicBezTo>
                    <a:pt x="8486" y="1333"/>
                    <a:pt x="8871" y="627"/>
                    <a:pt x="10029" y="274"/>
                  </a:cubicBezTo>
                  <a:cubicBezTo>
                    <a:pt x="11186" y="-79"/>
                    <a:pt x="13114" y="-79"/>
                    <a:pt x="15043" y="203"/>
                  </a:cubicBezTo>
                  <a:cubicBezTo>
                    <a:pt x="16971" y="486"/>
                    <a:pt x="18900" y="1050"/>
                    <a:pt x="20057" y="1686"/>
                  </a:cubicBezTo>
                  <a:cubicBezTo>
                    <a:pt x="21214" y="2321"/>
                    <a:pt x="21600" y="3027"/>
                    <a:pt x="20250" y="4015"/>
                  </a:cubicBezTo>
                  <a:cubicBezTo>
                    <a:pt x="18900" y="5003"/>
                    <a:pt x="15814" y="6274"/>
                    <a:pt x="14079" y="7262"/>
                  </a:cubicBezTo>
                  <a:cubicBezTo>
                    <a:pt x="12343" y="8250"/>
                    <a:pt x="11957" y="8956"/>
                    <a:pt x="12729" y="9945"/>
                  </a:cubicBezTo>
                  <a:cubicBezTo>
                    <a:pt x="13500" y="10933"/>
                    <a:pt x="15429" y="12203"/>
                    <a:pt x="16779" y="13545"/>
                  </a:cubicBezTo>
                  <a:cubicBezTo>
                    <a:pt x="18129" y="14886"/>
                    <a:pt x="18900" y="16297"/>
                    <a:pt x="17743" y="17497"/>
                  </a:cubicBezTo>
                  <a:cubicBezTo>
                    <a:pt x="16586" y="18697"/>
                    <a:pt x="13500" y="19686"/>
                    <a:pt x="10221" y="20321"/>
                  </a:cubicBezTo>
                  <a:cubicBezTo>
                    <a:pt x="6943" y="20956"/>
                    <a:pt x="3471" y="21239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2053946" y="7047276"/>
              <a:ext cx="112755" cy="29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36" fill="norm" stroke="1" extrusionOk="0">
                  <a:moveTo>
                    <a:pt x="21308" y="544"/>
                  </a:moveTo>
                  <a:cubicBezTo>
                    <a:pt x="19308" y="240"/>
                    <a:pt x="17308" y="-64"/>
                    <a:pt x="15508" y="12"/>
                  </a:cubicBezTo>
                  <a:cubicBezTo>
                    <a:pt x="13708" y="88"/>
                    <a:pt x="12108" y="544"/>
                    <a:pt x="10508" y="1077"/>
                  </a:cubicBezTo>
                  <a:cubicBezTo>
                    <a:pt x="8908" y="1609"/>
                    <a:pt x="7308" y="2218"/>
                    <a:pt x="6308" y="2902"/>
                  </a:cubicBezTo>
                  <a:cubicBezTo>
                    <a:pt x="5308" y="3587"/>
                    <a:pt x="4908" y="4347"/>
                    <a:pt x="6508" y="5184"/>
                  </a:cubicBezTo>
                  <a:cubicBezTo>
                    <a:pt x="8108" y="6021"/>
                    <a:pt x="11708" y="6933"/>
                    <a:pt x="13708" y="7770"/>
                  </a:cubicBezTo>
                  <a:cubicBezTo>
                    <a:pt x="15708" y="8606"/>
                    <a:pt x="16108" y="9367"/>
                    <a:pt x="14108" y="10736"/>
                  </a:cubicBezTo>
                  <a:cubicBezTo>
                    <a:pt x="12108" y="12105"/>
                    <a:pt x="7708" y="14082"/>
                    <a:pt x="4908" y="15375"/>
                  </a:cubicBezTo>
                  <a:cubicBezTo>
                    <a:pt x="2108" y="16668"/>
                    <a:pt x="908" y="17277"/>
                    <a:pt x="308" y="17961"/>
                  </a:cubicBezTo>
                  <a:cubicBezTo>
                    <a:pt x="-292" y="18646"/>
                    <a:pt x="-292" y="19406"/>
                    <a:pt x="2908" y="20015"/>
                  </a:cubicBezTo>
                  <a:cubicBezTo>
                    <a:pt x="6108" y="20623"/>
                    <a:pt x="12508" y="21080"/>
                    <a:pt x="18908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2198450" y="7096931"/>
              <a:ext cx="127001" cy="17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2634"/>
                  </a:moveTo>
                  <a:cubicBezTo>
                    <a:pt x="1080" y="1593"/>
                    <a:pt x="2160" y="552"/>
                    <a:pt x="3780" y="161"/>
                  </a:cubicBezTo>
                  <a:cubicBezTo>
                    <a:pt x="5400" y="-229"/>
                    <a:pt x="7560" y="31"/>
                    <a:pt x="9540" y="1593"/>
                  </a:cubicBezTo>
                  <a:cubicBezTo>
                    <a:pt x="11520" y="3154"/>
                    <a:pt x="13320" y="6017"/>
                    <a:pt x="12960" y="8619"/>
                  </a:cubicBezTo>
                  <a:cubicBezTo>
                    <a:pt x="12600" y="11222"/>
                    <a:pt x="10080" y="13564"/>
                    <a:pt x="7740" y="15516"/>
                  </a:cubicBezTo>
                  <a:cubicBezTo>
                    <a:pt x="5400" y="17467"/>
                    <a:pt x="3240" y="19029"/>
                    <a:pt x="3060" y="19940"/>
                  </a:cubicBezTo>
                  <a:cubicBezTo>
                    <a:pt x="2880" y="20851"/>
                    <a:pt x="4680" y="21111"/>
                    <a:pt x="8100" y="21241"/>
                  </a:cubicBezTo>
                  <a:cubicBezTo>
                    <a:pt x="11520" y="21371"/>
                    <a:pt x="16560" y="21371"/>
                    <a:pt x="2160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2338150" y="7277100"/>
              <a:ext cx="571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00"/>
                    <a:pt x="7200" y="8400"/>
                    <a:pt x="3600" y="12000"/>
                  </a:cubicBezTo>
                  <a:cubicBezTo>
                    <a:pt x="0" y="15600"/>
                    <a:pt x="0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2496900" y="7131050"/>
              <a:ext cx="87956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9257" y="0"/>
                  </a:moveTo>
                  <a:cubicBezTo>
                    <a:pt x="11829" y="0"/>
                    <a:pt x="14400" y="0"/>
                    <a:pt x="15943" y="667"/>
                  </a:cubicBezTo>
                  <a:cubicBezTo>
                    <a:pt x="17486" y="1333"/>
                    <a:pt x="18000" y="2667"/>
                    <a:pt x="16714" y="3867"/>
                  </a:cubicBezTo>
                  <a:cubicBezTo>
                    <a:pt x="15429" y="5067"/>
                    <a:pt x="12343" y="6133"/>
                    <a:pt x="12086" y="6800"/>
                  </a:cubicBezTo>
                  <a:cubicBezTo>
                    <a:pt x="11829" y="7467"/>
                    <a:pt x="14400" y="7733"/>
                    <a:pt x="16714" y="8400"/>
                  </a:cubicBezTo>
                  <a:cubicBezTo>
                    <a:pt x="19029" y="9067"/>
                    <a:pt x="21086" y="10133"/>
                    <a:pt x="21343" y="12000"/>
                  </a:cubicBezTo>
                  <a:cubicBezTo>
                    <a:pt x="21600" y="13867"/>
                    <a:pt x="20057" y="16533"/>
                    <a:pt x="16200" y="18267"/>
                  </a:cubicBezTo>
                  <a:cubicBezTo>
                    <a:pt x="12343" y="20000"/>
                    <a:pt x="6171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2623900" y="7087541"/>
              <a:ext cx="94309" cy="32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37" fill="norm" stroke="1" extrusionOk="0">
                  <a:moveTo>
                    <a:pt x="12960" y="784"/>
                  </a:moveTo>
                  <a:cubicBezTo>
                    <a:pt x="14880" y="361"/>
                    <a:pt x="16800" y="-63"/>
                    <a:pt x="18480" y="8"/>
                  </a:cubicBezTo>
                  <a:cubicBezTo>
                    <a:pt x="20160" y="78"/>
                    <a:pt x="21600" y="643"/>
                    <a:pt x="21360" y="1631"/>
                  </a:cubicBezTo>
                  <a:cubicBezTo>
                    <a:pt x="21120" y="2619"/>
                    <a:pt x="19200" y="4031"/>
                    <a:pt x="17280" y="5019"/>
                  </a:cubicBezTo>
                  <a:cubicBezTo>
                    <a:pt x="15360" y="6008"/>
                    <a:pt x="13440" y="6572"/>
                    <a:pt x="12720" y="7208"/>
                  </a:cubicBezTo>
                  <a:cubicBezTo>
                    <a:pt x="12000" y="7843"/>
                    <a:pt x="12480" y="8549"/>
                    <a:pt x="13920" y="9537"/>
                  </a:cubicBezTo>
                  <a:cubicBezTo>
                    <a:pt x="15360" y="10525"/>
                    <a:pt x="17760" y="11796"/>
                    <a:pt x="17040" y="13631"/>
                  </a:cubicBezTo>
                  <a:cubicBezTo>
                    <a:pt x="16320" y="15466"/>
                    <a:pt x="12480" y="17866"/>
                    <a:pt x="9120" y="19278"/>
                  </a:cubicBezTo>
                  <a:cubicBezTo>
                    <a:pt x="5760" y="20690"/>
                    <a:pt x="2880" y="21113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2035166" y="7448550"/>
              <a:ext cx="99785" cy="306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37" fill="norm" stroke="1" extrusionOk="0">
                  <a:moveTo>
                    <a:pt x="21214" y="894"/>
                  </a:moveTo>
                  <a:cubicBezTo>
                    <a:pt x="19414" y="447"/>
                    <a:pt x="17614" y="0"/>
                    <a:pt x="15814" y="0"/>
                  </a:cubicBezTo>
                  <a:cubicBezTo>
                    <a:pt x="14014" y="0"/>
                    <a:pt x="12214" y="447"/>
                    <a:pt x="10639" y="1043"/>
                  </a:cubicBezTo>
                  <a:cubicBezTo>
                    <a:pt x="9064" y="1639"/>
                    <a:pt x="7714" y="2383"/>
                    <a:pt x="8164" y="3575"/>
                  </a:cubicBezTo>
                  <a:cubicBezTo>
                    <a:pt x="8614" y="4767"/>
                    <a:pt x="10864" y="6406"/>
                    <a:pt x="12214" y="7597"/>
                  </a:cubicBezTo>
                  <a:cubicBezTo>
                    <a:pt x="13564" y="8789"/>
                    <a:pt x="14014" y="9534"/>
                    <a:pt x="12889" y="10577"/>
                  </a:cubicBezTo>
                  <a:cubicBezTo>
                    <a:pt x="11764" y="11619"/>
                    <a:pt x="9064" y="12960"/>
                    <a:pt x="6589" y="14301"/>
                  </a:cubicBezTo>
                  <a:cubicBezTo>
                    <a:pt x="4114" y="15641"/>
                    <a:pt x="1864" y="16982"/>
                    <a:pt x="739" y="18025"/>
                  </a:cubicBezTo>
                  <a:cubicBezTo>
                    <a:pt x="-386" y="19068"/>
                    <a:pt x="-386" y="19812"/>
                    <a:pt x="1864" y="20408"/>
                  </a:cubicBezTo>
                  <a:cubicBezTo>
                    <a:pt x="4114" y="21004"/>
                    <a:pt x="8614" y="21451"/>
                    <a:pt x="11764" y="21526"/>
                  </a:cubicBezTo>
                  <a:cubicBezTo>
                    <a:pt x="14914" y="21600"/>
                    <a:pt x="16714" y="21302"/>
                    <a:pt x="18514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2154000" y="7548033"/>
              <a:ext cx="93543" cy="218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0" y="839"/>
                  </a:moveTo>
                  <a:cubicBezTo>
                    <a:pt x="5280" y="419"/>
                    <a:pt x="10560" y="0"/>
                    <a:pt x="14400" y="0"/>
                  </a:cubicBezTo>
                  <a:cubicBezTo>
                    <a:pt x="18240" y="0"/>
                    <a:pt x="20640" y="419"/>
                    <a:pt x="21120" y="1153"/>
                  </a:cubicBezTo>
                  <a:cubicBezTo>
                    <a:pt x="21600" y="1887"/>
                    <a:pt x="20160" y="2936"/>
                    <a:pt x="18000" y="3775"/>
                  </a:cubicBezTo>
                  <a:cubicBezTo>
                    <a:pt x="15840" y="4614"/>
                    <a:pt x="12960" y="5243"/>
                    <a:pt x="12480" y="5872"/>
                  </a:cubicBezTo>
                  <a:cubicBezTo>
                    <a:pt x="12000" y="6501"/>
                    <a:pt x="13920" y="7130"/>
                    <a:pt x="15600" y="8598"/>
                  </a:cubicBezTo>
                  <a:cubicBezTo>
                    <a:pt x="17280" y="10066"/>
                    <a:pt x="18720" y="12373"/>
                    <a:pt x="17040" y="14680"/>
                  </a:cubicBezTo>
                  <a:cubicBezTo>
                    <a:pt x="15360" y="16986"/>
                    <a:pt x="10560" y="19293"/>
                    <a:pt x="57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2281000" y="7689850"/>
              <a:ext cx="444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655"/>
                    <a:pt x="11314" y="1309"/>
                    <a:pt x="7714" y="4909"/>
                  </a:cubicBezTo>
                  <a:cubicBezTo>
                    <a:pt x="4114" y="8509"/>
                    <a:pt x="2057" y="150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2420700" y="7536899"/>
              <a:ext cx="177801" cy="11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2" fill="norm" stroke="1" extrusionOk="0">
                  <a:moveTo>
                    <a:pt x="0" y="5683"/>
                  </a:moveTo>
                  <a:cubicBezTo>
                    <a:pt x="771" y="4193"/>
                    <a:pt x="1543" y="2703"/>
                    <a:pt x="2829" y="1586"/>
                  </a:cubicBezTo>
                  <a:cubicBezTo>
                    <a:pt x="4114" y="469"/>
                    <a:pt x="5914" y="-276"/>
                    <a:pt x="7200" y="96"/>
                  </a:cubicBezTo>
                  <a:cubicBezTo>
                    <a:pt x="8486" y="469"/>
                    <a:pt x="9257" y="1958"/>
                    <a:pt x="8743" y="4565"/>
                  </a:cubicBezTo>
                  <a:cubicBezTo>
                    <a:pt x="8229" y="7172"/>
                    <a:pt x="6429" y="10896"/>
                    <a:pt x="5014" y="13503"/>
                  </a:cubicBezTo>
                  <a:cubicBezTo>
                    <a:pt x="3600" y="16110"/>
                    <a:pt x="2571" y="17600"/>
                    <a:pt x="2700" y="18903"/>
                  </a:cubicBezTo>
                  <a:cubicBezTo>
                    <a:pt x="2829" y="20207"/>
                    <a:pt x="4114" y="21324"/>
                    <a:pt x="7457" y="20021"/>
                  </a:cubicBezTo>
                  <a:cubicBezTo>
                    <a:pt x="10800" y="18717"/>
                    <a:pt x="16200" y="14993"/>
                    <a:pt x="21600" y="11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2535000" y="7510830"/>
              <a:ext cx="108496" cy="24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522" fill="norm" stroke="1" extrusionOk="0">
                  <a:moveTo>
                    <a:pt x="8723" y="1203"/>
                  </a:moveTo>
                  <a:cubicBezTo>
                    <a:pt x="10385" y="654"/>
                    <a:pt x="12046" y="105"/>
                    <a:pt x="13915" y="14"/>
                  </a:cubicBezTo>
                  <a:cubicBezTo>
                    <a:pt x="15785" y="-78"/>
                    <a:pt x="17862" y="288"/>
                    <a:pt x="19315" y="929"/>
                  </a:cubicBezTo>
                  <a:cubicBezTo>
                    <a:pt x="20769" y="1569"/>
                    <a:pt x="21600" y="2485"/>
                    <a:pt x="21185" y="3308"/>
                  </a:cubicBezTo>
                  <a:cubicBezTo>
                    <a:pt x="20769" y="4132"/>
                    <a:pt x="19108" y="4864"/>
                    <a:pt x="18485" y="5688"/>
                  </a:cubicBezTo>
                  <a:cubicBezTo>
                    <a:pt x="17862" y="6512"/>
                    <a:pt x="18277" y="7427"/>
                    <a:pt x="19108" y="8800"/>
                  </a:cubicBezTo>
                  <a:cubicBezTo>
                    <a:pt x="19938" y="10173"/>
                    <a:pt x="21185" y="12003"/>
                    <a:pt x="18069" y="14200"/>
                  </a:cubicBezTo>
                  <a:cubicBezTo>
                    <a:pt x="14954" y="16397"/>
                    <a:pt x="7477" y="18959"/>
                    <a:pt x="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1970793" y="7861300"/>
              <a:ext cx="87958" cy="22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14" fill="norm" stroke="1" extrusionOk="0">
                  <a:moveTo>
                    <a:pt x="19828" y="0"/>
                  </a:moveTo>
                  <a:cubicBezTo>
                    <a:pt x="17771" y="611"/>
                    <a:pt x="15714" y="1223"/>
                    <a:pt x="14171" y="3158"/>
                  </a:cubicBezTo>
                  <a:cubicBezTo>
                    <a:pt x="12628" y="5094"/>
                    <a:pt x="11600" y="8355"/>
                    <a:pt x="9800" y="11004"/>
                  </a:cubicBezTo>
                  <a:cubicBezTo>
                    <a:pt x="8000" y="13653"/>
                    <a:pt x="5428" y="15691"/>
                    <a:pt x="3371" y="17117"/>
                  </a:cubicBezTo>
                  <a:cubicBezTo>
                    <a:pt x="1314" y="18543"/>
                    <a:pt x="-229" y="19358"/>
                    <a:pt x="28" y="20072"/>
                  </a:cubicBezTo>
                  <a:cubicBezTo>
                    <a:pt x="285" y="20785"/>
                    <a:pt x="2342" y="21396"/>
                    <a:pt x="6200" y="21498"/>
                  </a:cubicBezTo>
                  <a:cubicBezTo>
                    <a:pt x="10057" y="21600"/>
                    <a:pt x="15714" y="21192"/>
                    <a:pt x="21371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2123430" y="7835900"/>
              <a:ext cx="103878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19199" y="0"/>
                  </a:moveTo>
                  <a:cubicBezTo>
                    <a:pt x="14447" y="2520"/>
                    <a:pt x="9695" y="5040"/>
                    <a:pt x="6455" y="7020"/>
                  </a:cubicBezTo>
                  <a:cubicBezTo>
                    <a:pt x="3215" y="9000"/>
                    <a:pt x="1487" y="10440"/>
                    <a:pt x="623" y="11700"/>
                  </a:cubicBezTo>
                  <a:cubicBezTo>
                    <a:pt x="-241" y="12960"/>
                    <a:pt x="-241" y="14040"/>
                    <a:pt x="839" y="14580"/>
                  </a:cubicBezTo>
                  <a:cubicBezTo>
                    <a:pt x="1919" y="15120"/>
                    <a:pt x="4079" y="15120"/>
                    <a:pt x="6239" y="14850"/>
                  </a:cubicBezTo>
                  <a:cubicBezTo>
                    <a:pt x="8399" y="14580"/>
                    <a:pt x="10559" y="14040"/>
                    <a:pt x="12719" y="13500"/>
                  </a:cubicBezTo>
                  <a:cubicBezTo>
                    <a:pt x="14879" y="12960"/>
                    <a:pt x="17039" y="12420"/>
                    <a:pt x="18551" y="12600"/>
                  </a:cubicBezTo>
                  <a:cubicBezTo>
                    <a:pt x="20063" y="12780"/>
                    <a:pt x="20927" y="13680"/>
                    <a:pt x="21143" y="15300"/>
                  </a:cubicBezTo>
                  <a:cubicBezTo>
                    <a:pt x="21359" y="16920"/>
                    <a:pt x="20927" y="19260"/>
                    <a:pt x="204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2274650" y="8039100"/>
              <a:ext cx="635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2439750" y="7905750"/>
              <a:ext cx="444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60"/>
                    <a:pt x="7200" y="11520"/>
                    <a:pt x="3600" y="15120"/>
                  </a:cubicBezTo>
                  <a:cubicBezTo>
                    <a:pt x="0" y="18720"/>
                    <a:pt x="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2509600" y="7831256"/>
              <a:ext cx="111465" cy="315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484" fill="norm" stroke="1" extrusionOk="0">
                  <a:moveTo>
                    <a:pt x="10604" y="1612"/>
                  </a:moveTo>
                  <a:cubicBezTo>
                    <a:pt x="10996" y="892"/>
                    <a:pt x="11389" y="172"/>
                    <a:pt x="12567" y="28"/>
                  </a:cubicBezTo>
                  <a:cubicBezTo>
                    <a:pt x="13745" y="-116"/>
                    <a:pt x="15709" y="316"/>
                    <a:pt x="17084" y="892"/>
                  </a:cubicBezTo>
                  <a:cubicBezTo>
                    <a:pt x="18458" y="1468"/>
                    <a:pt x="19244" y="2188"/>
                    <a:pt x="19244" y="3268"/>
                  </a:cubicBezTo>
                  <a:cubicBezTo>
                    <a:pt x="19244" y="4348"/>
                    <a:pt x="18458" y="5788"/>
                    <a:pt x="17869" y="6868"/>
                  </a:cubicBezTo>
                  <a:cubicBezTo>
                    <a:pt x="17280" y="7948"/>
                    <a:pt x="16887" y="8668"/>
                    <a:pt x="17280" y="9316"/>
                  </a:cubicBezTo>
                  <a:cubicBezTo>
                    <a:pt x="17673" y="9964"/>
                    <a:pt x="18851" y="10540"/>
                    <a:pt x="19833" y="11620"/>
                  </a:cubicBezTo>
                  <a:cubicBezTo>
                    <a:pt x="20815" y="12700"/>
                    <a:pt x="21600" y="14284"/>
                    <a:pt x="18262" y="16012"/>
                  </a:cubicBezTo>
                  <a:cubicBezTo>
                    <a:pt x="14924" y="17740"/>
                    <a:pt x="7462" y="19612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5666140" y="6014447"/>
              <a:ext cx="164511" cy="22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376" fill="norm" stroke="1" extrusionOk="0">
                  <a:moveTo>
                    <a:pt x="13047" y="2906"/>
                  </a:moveTo>
                  <a:cubicBezTo>
                    <a:pt x="13594" y="1506"/>
                    <a:pt x="14141" y="106"/>
                    <a:pt x="14004" y="6"/>
                  </a:cubicBezTo>
                  <a:cubicBezTo>
                    <a:pt x="13868" y="-94"/>
                    <a:pt x="13047" y="1106"/>
                    <a:pt x="10723" y="4206"/>
                  </a:cubicBezTo>
                  <a:cubicBezTo>
                    <a:pt x="8399" y="7306"/>
                    <a:pt x="4572" y="12306"/>
                    <a:pt x="2384" y="15506"/>
                  </a:cubicBezTo>
                  <a:cubicBezTo>
                    <a:pt x="197" y="18706"/>
                    <a:pt x="-350" y="20106"/>
                    <a:pt x="197" y="20806"/>
                  </a:cubicBezTo>
                  <a:cubicBezTo>
                    <a:pt x="744" y="21506"/>
                    <a:pt x="2384" y="21506"/>
                    <a:pt x="6075" y="21106"/>
                  </a:cubicBezTo>
                  <a:cubicBezTo>
                    <a:pt x="9766" y="20706"/>
                    <a:pt x="15508" y="19906"/>
                    <a:pt x="21250" y="19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5767513" y="6178550"/>
              <a:ext cx="31388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221"/>
                    <a:pt x="3818" y="8441"/>
                    <a:pt x="1118" y="12041"/>
                  </a:cubicBezTo>
                  <a:cubicBezTo>
                    <a:pt x="-1582" y="15641"/>
                    <a:pt x="1118" y="18621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6071950" y="6356713"/>
              <a:ext cx="133351" cy="3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743" y="11918"/>
                    <a:pt x="5486" y="3818"/>
                    <a:pt x="9086" y="1118"/>
                  </a:cubicBezTo>
                  <a:cubicBezTo>
                    <a:pt x="12686" y="-1582"/>
                    <a:pt x="1714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6091000" y="6451600"/>
              <a:ext cx="1079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6478350" y="6140450"/>
              <a:ext cx="5715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635"/>
                    <a:pt x="15200" y="1271"/>
                    <a:pt x="12000" y="4447"/>
                  </a:cubicBezTo>
                  <a:cubicBezTo>
                    <a:pt x="8800" y="7624"/>
                    <a:pt x="5600" y="13341"/>
                    <a:pt x="3600" y="16624"/>
                  </a:cubicBezTo>
                  <a:cubicBezTo>
                    <a:pt x="1600" y="19906"/>
                    <a:pt x="800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6306900" y="6381750"/>
              <a:ext cx="2794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4400"/>
                    <a:pt x="3600" y="7200"/>
                    <a:pt x="7200" y="360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6398191" y="6482810"/>
              <a:ext cx="124610" cy="21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39" fill="norm" stroke="1" extrusionOk="0">
                  <a:moveTo>
                    <a:pt x="21193" y="1999"/>
                  </a:moveTo>
                  <a:cubicBezTo>
                    <a:pt x="19753" y="1135"/>
                    <a:pt x="18313" y="271"/>
                    <a:pt x="15073" y="55"/>
                  </a:cubicBezTo>
                  <a:cubicBezTo>
                    <a:pt x="11833" y="-161"/>
                    <a:pt x="6793" y="271"/>
                    <a:pt x="3733" y="1135"/>
                  </a:cubicBezTo>
                  <a:cubicBezTo>
                    <a:pt x="673" y="1999"/>
                    <a:pt x="-407" y="3295"/>
                    <a:pt x="133" y="4051"/>
                  </a:cubicBezTo>
                  <a:cubicBezTo>
                    <a:pt x="673" y="4807"/>
                    <a:pt x="2833" y="5023"/>
                    <a:pt x="4813" y="4915"/>
                  </a:cubicBezTo>
                  <a:cubicBezTo>
                    <a:pt x="6793" y="4807"/>
                    <a:pt x="8593" y="4375"/>
                    <a:pt x="10393" y="4051"/>
                  </a:cubicBezTo>
                  <a:cubicBezTo>
                    <a:pt x="12193" y="3727"/>
                    <a:pt x="13993" y="3511"/>
                    <a:pt x="15073" y="4051"/>
                  </a:cubicBezTo>
                  <a:cubicBezTo>
                    <a:pt x="16153" y="4591"/>
                    <a:pt x="16513" y="5887"/>
                    <a:pt x="16333" y="8911"/>
                  </a:cubicBezTo>
                  <a:cubicBezTo>
                    <a:pt x="16153" y="11935"/>
                    <a:pt x="15433" y="16687"/>
                    <a:pt x="14713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3640430" y="7398971"/>
              <a:ext cx="134037" cy="39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29" fill="norm" stroke="1" extrusionOk="0">
                  <a:moveTo>
                    <a:pt x="4978" y="6901"/>
                  </a:moveTo>
                  <a:cubicBezTo>
                    <a:pt x="4978" y="9223"/>
                    <a:pt x="4978" y="11546"/>
                    <a:pt x="4978" y="13636"/>
                  </a:cubicBezTo>
                  <a:cubicBezTo>
                    <a:pt x="4978" y="15727"/>
                    <a:pt x="4978" y="17585"/>
                    <a:pt x="4641" y="18978"/>
                  </a:cubicBezTo>
                  <a:cubicBezTo>
                    <a:pt x="4304" y="20372"/>
                    <a:pt x="3628" y="21301"/>
                    <a:pt x="3122" y="21417"/>
                  </a:cubicBezTo>
                  <a:cubicBezTo>
                    <a:pt x="2616" y="21533"/>
                    <a:pt x="2279" y="20836"/>
                    <a:pt x="1772" y="19094"/>
                  </a:cubicBezTo>
                  <a:cubicBezTo>
                    <a:pt x="1266" y="17352"/>
                    <a:pt x="591" y="14565"/>
                    <a:pt x="254" y="11778"/>
                  </a:cubicBezTo>
                  <a:cubicBezTo>
                    <a:pt x="-84" y="8991"/>
                    <a:pt x="-84" y="6204"/>
                    <a:pt x="254" y="4404"/>
                  </a:cubicBezTo>
                  <a:cubicBezTo>
                    <a:pt x="591" y="2604"/>
                    <a:pt x="1266" y="1791"/>
                    <a:pt x="2279" y="1210"/>
                  </a:cubicBezTo>
                  <a:cubicBezTo>
                    <a:pt x="3291" y="630"/>
                    <a:pt x="4641" y="281"/>
                    <a:pt x="6329" y="107"/>
                  </a:cubicBezTo>
                  <a:cubicBezTo>
                    <a:pt x="8016" y="-67"/>
                    <a:pt x="10041" y="-67"/>
                    <a:pt x="12404" y="398"/>
                  </a:cubicBezTo>
                  <a:cubicBezTo>
                    <a:pt x="14766" y="862"/>
                    <a:pt x="17466" y="1791"/>
                    <a:pt x="19153" y="2894"/>
                  </a:cubicBezTo>
                  <a:cubicBezTo>
                    <a:pt x="20841" y="3998"/>
                    <a:pt x="21516" y="5275"/>
                    <a:pt x="21347" y="6146"/>
                  </a:cubicBezTo>
                  <a:cubicBezTo>
                    <a:pt x="21178" y="7017"/>
                    <a:pt x="20166" y="7481"/>
                    <a:pt x="18985" y="7888"/>
                  </a:cubicBezTo>
                  <a:cubicBezTo>
                    <a:pt x="17804" y="8294"/>
                    <a:pt x="16454" y="8643"/>
                    <a:pt x="14766" y="8817"/>
                  </a:cubicBezTo>
                  <a:cubicBezTo>
                    <a:pt x="13079" y="8991"/>
                    <a:pt x="11054" y="8991"/>
                    <a:pt x="9197" y="8875"/>
                  </a:cubicBezTo>
                  <a:cubicBezTo>
                    <a:pt x="7341" y="8759"/>
                    <a:pt x="5654" y="8527"/>
                    <a:pt x="5147" y="8468"/>
                  </a:cubicBezTo>
                  <a:cubicBezTo>
                    <a:pt x="4641" y="8410"/>
                    <a:pt x="5316" y="8527"/>
                    <a:pt x="5991" y="8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3773250" y="7575550"/>
              <a:ext cx="20320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200"/>
                  </a:moveTo>
                  <a:cubicBezTo>
                    <a:pt x="675" y="6133"/>
                    <a:pt x="1350" y="5067"/>
                    <a:pt x="2812" y="4933"/>
                  </a:cubicBezTo>
                  <a:cubicBezTo>
                    <a:pt x="4275" y="4800"/>
                    <a:pt x="6525" y="5600"/>
                    <a:pt x="8100" y="7600"/>
                  </a:cubicBezTo>
                  <a:cubicBezTo>
                    <a:pt x="9675" y="9600"/>
                    <a:pt x="10575" y="12800"/>
                    <a:pt x="10912" y="15067"/>
                  </a:cubicBezTo>
                  <a:cubicBezTo>
                    <a:pt x="11250" y="17333"/>
                    <a:pt x="11025" y="18667"/>
                    <a:pt x="10462" y="19733"/>
                  </a:cubicBezTo>
                  <a:cubicBezTo>
                    <a:pt x="9900" y="20800"/>
                    <a:pt x="9000" y="21600"/>
                    <a:pt x="8100" y="21600"/>
                  </a:cubicBezTo>
                  <a:cubicBezTo>
                    <a:pt x="7200" y="21600"/>
                    <a:pt x="6300" y="20800"/>
                    <a:pt x="6412" y="18267"/>
                  </a:cubicBezTo>
                  <a:cubicBezTo>
                    <a:pt x="6525" y="15733"/>
                    <a:pt x="7650" y="11467"/>
                    <a:pt x="10350" y="8133"/>
                  </a:cubicBezTo>
                  <a:cubicBezTo>
                    <a:pt x="13050" y="4800"/>
                    <a:pt x="1732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4065214" y="7427131"/>
              <a:ext cx="152537" cy="366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276" fill="norm" stroke="1" extrusionOk="0">
                  <a:moveTo>
                    <a:pt x="21035" y="1242"/>
                  </a:moveTo>
                  <a:cubicBezTo>
                    <a:pt x="20159" y="751"/>
                    <a:pt x="19284" y="260"/>
                    <a:pt x="18116" y="76"/>
                  </a:cubicBezTo>
                  <a:cubicBezTo>
                    <a:pt x="16949" y="-108"/>
                    <a:pt x="15489" y="15"/>
                    <a:pt x="13738" y="751"/>
                  </a:cubicBezTo>
                  <a:cubicBezTo>
                    <a:pt x="11986" y="1487"/>
                    <a:pt x="9943" y="2837"/>
                    <a:pt x="7608" y="4740"/>
                  </a:cubicBezTo>
                  <a:cubicBezTo>
                    <a:pt x="5273" y="6642"/>
                    <a:pt x="2646" y="9097"/>
                    <a:pt x="1186" y="11490"/>
                  </a:cubicBezTo>
                  <a:cubicBezTo>
                    <a:pt x="-273" y="13883"/>
                    <a:pt x="-565" y="16215"/>
                    <a:pt x="1332" y="17933"/>
                  </a:cubicBezTo>
                  <a:cubicBezTo>
                    <a:pt x="3230" y="19651"/>
                    <a:pt x="7316" y="20756"/>
                    <a:pt x="10673" y="21124"/>
                  </a:cubicBezTo>
                  <a:cubicBezTo>
                    <a:pt x="14030" y="21492"/>
                    <a:pt x="16657" y="21124"/>
                    <a:pt x="19284" y="20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4250226" y="7486746"/>
              <a:ext cx="124848" cy="28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198" fill="norm" stroke="1" extrusionOk="0">
                  <a:moveTo>
                    <a:pt x="5106" y="4313"/>
                  </a:moveTo>
                  <a:cubicBezTo>
                    <a:pt x="4757" y="8473"/>
                    <a:pt x="4409" y="12633"/>
                    <a:pt x="4235" y="15193"/>
                  </a:cubicBezTo>
                  <a:cubicBezTo>
                    <a:pt x="4061" y="17753"/>
                    <a:pt x="4061" y="18713"/>
                    <a:pt x="3712" y="19593"/>
                  </a:cubicBezTo>
                  <a:cubicBezTo>
                    <a:pt x="3364" y="20473"/>
                    <a:pt x="2667" y="21273"/>
                    <a:pt x="1970" y="21193"/>
                  </a:cubicBezTo>
                  <a:cubicBezTo>
                    <a:pt x="1274" y="21113"/>
                    <a:pt x="577" y="20153"/>
                    <a:pt x="228" y="17353"/>
                  </a:cubicBezTo>
                  <a:cubicBezTo>
                    <a:pt x="-120" y="14553"/>
                    <a:pt x="-120" y="9913"/>
                    <a:pt x="577" y="6713"/>
                  </a:cubicBezTo>
                  <a:cubicBezTo>
                    <a:pt x="1274" y="3513"/>
                    <a:pt x="2667" y="1753"/>
                    <a:pt x="4235" y="793"/>
                  </a:cubicBezTo>
                  <a:cubicBezTo>
                    <a:pt x="5803" y="-167"/>
                    <a:pt x="7545" y="-327"/>
                    <a:pt x="10680" y="713"/>
                  </a:cubicBezTo>
                  <a:cubicBezTo>
                    <a:pt x="13815" y="1753"/>
                    <a:pt x="18345" y="3993"/>
                    <a:pt x="19912" y="6793"/>
                  </a:cubicBezTo>
                  <a:cubicBezTo>
                    <a:pt x="21480" y="9593"/>
                    <a:pt x="20086" y="12953"/>
                    <a:pt x="16428" y="15353"/>
                  </a:cubicBezTo>
                  <a:cubicBezTo>
                    <a:pt x="12770" y="17753"/>
                    <a:pt x="6848" y="19193"/>
                    <a:pt x="925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4420950" y="7677150"/>
              <a:ext cx="127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4478100" y="7594600"/>
              <a:ext cx="152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6800"/>
                    <a:pt x="11400" y="12000"/>
                    <a:pt x="15000" y="8400"/>
                  </a:cubicBezTo>
                  <a:cubicBezTo>
                    <a:pt x="18600" y="4800"/>
                    <a:pt x="201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4547950" y="7556500"/>
              <a:ext cx="63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4617800" y="7430446"/>
              <a:ext cx="130441" cy="316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536" fill="norm" stroke="1" extrusionOk="0">
                  <a:moveTo>
                    <a:pt x="11137" y="8144"/>
                  </a:moveTo>
                  <a:cubicBezTo>
                    <a:pt x="9112" y="11312"/>
                    <a:pt x="7087" y="14480"/>
                    <a:pt x="6075" y="16424"/>
                  </a:cubicBezTo>
                  <a:cubicBezTo>
                    <a:pt x="5062" y="18368"/>
                    <a:pt x="5062" y="19088"/>
                    <a:pt x="4894" y="19808"/>
                  </a:cubicBezTo>
                  <a:cubicBezTo>
                    <a:pt x="4725" y="20528"/>
                    <a:pt x="4387" y="21248"/>
                    <a:pt x="4219" y="21032"/>
                  </a:cubicBezTo>
                  <a:cubicBezTo>
                    <a:pt x="4050" y="20816"/>
                    <a:pt x="4050" y="19664"/>
                    <a:pt x="4219" y="17144"/>
                  </a:cubicBezTo>
                  <a:cubicBezTo>
                    <a:pt x="4387" y="14624"/>
                    <a:pt x="4725" y="10736"/>
                    <a:pt x="5906" y="7784"/>
                  </a:cubicBezTo>
                  <a:cubicBezTo>
                    <a:pt x="7087" y="4832"/>
                    <a:pt x="9112" y="2816"/>
                    <a:pt x="10800" y="1592"/>
                  </a:cubicBezTo>
                  <a:cubicBezTo>
                    <a:pt x="12487" y="368"/>
                    <a:pt x="13838" y="-64"/>
                    <a:pt x="15356" y="8"/>
                  </a:cubicBezTo>
                  <a:cubicBezTo>
                    <a:pt x="16875" y="80"/>
                    <a:pt x="18563" y="656"/>
                    <a:pt x="19744" y="2960"/>
                  </a:cubicBezTo>
                  <a:cubicBezTo>
                    <a:pt x="20925" y="5264"/>
                    <a:pt x="21600" y="9296"/>
                    <a:pt x="19069" y="12680"/>
                  </a:cubicBezTo>
                  <a:cubicBezTo>
                    <a:pt x="16538" y="16064"/>
                    <a:pt x="10800" y="18800"/>
                    <a:pt x="7087" y="20168"/>
                  </a:cubicBezTo>
                  <a:cubicBezTo>
                    <a:pt x="3375" y="21536"/>
                    <a:pt x="1687" y="21536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4730395" y="7688626"/>
              <a:ext cx="116006" cy="9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116" fill="norm" stroke="1" extrusionOk="0">
                  <a:moveTo>
                    <a:pt x="4939" y="1717"/>
                  </a:moveTo>
                  <a:cubicBezTo>
                    <a:pt x="6868" y="757"/>
                    <a:pt x="8796" y="-203"/>
                    <a:pt x="10532" y="37"/>
                  </a:cubicBezTo>
                  <a:cubicBezTo>
                    <a:pt x="12268" y="277"/>
                    <a:pt x="13810" y="1717"/>
                    <a:pt x="14003" y="3637"/>
                  </a:cubicBezTo>
                  <a:cubicBezTo>
                    <a:pt x="14196" y="5557"/>
                    <a:pt x="13039" y="7957"/>
                    <a:pt x="11496" y="9637"/>
                  </a:cubicBezTo>
                  <a:cubicBezTo>
                    <a:pt x="9953" y="11317"/>
                    <a:pt x="8025" y="12277"/>
                    <a:pt x="5710" y="13477"/>
                  </a:cubicBezTo>
                  <a:cubicBezTo>
                    <a:pt x="3396" y="14677"/>
                    <a:pt x="696" y="16117"/>
                    <a:pt x="118" y="17557"/>
                  </a:cubicBezTo>
                  <a:cubicBezTo>
                    <a:pt x="-461" y="18997"/>
                    <a:pt x="1082" y="20437"/>
                    <a:pt x="4939" y="20917"/>
                  </a:cubicBezTo>
                  <a:cubicBezTo>
                    <a:pt x="8796" y="21397"/>
                    <a:pt x="14968" y="20917"/>
                    <a:pt x="21139" y="20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4973400" y="7553506"/>
              <a:ext cx="1333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486" y="11918"/>
                    <a:pt x="10971" y="3818"/>
                    <a:pt x="14571" y="1118"/>
                  </a:cubicBezTo>
                  <a:cubicBezTo>
                    <a:pt x="18171" y="-1582"/>
                    <a:pt x="1988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4992450" y="7613650"/>
              <a:ext cx="1968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5259150" y="7439570"/>
              <a:ext cx="254001" cy="26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21600" y="1742"/>
                  </a:moveTo>
                  <a:cubicBezTo>
                    <a:pt x="20880" y="1062"/>
                    <a:pt x="20160" y="381"/>
                    <a:pt x="18180" y="126"/>
                  </a:cubicBezTo>
                  <a:cubicBezTo>
                    <a:pt x="16200" y="-129"/>
                    <a:pt x="12960" y="41"/>
                    <a:pt x="10890" y="296"/>
                  </a:cubicBezTo>
                  <a:cubicBezTo>
                    <a:pt x="8820" y="551"/>
                    <a:pt x="7920" y="891"/>
                    <a:pt x="7380" y="1912"/>
                  </a:cubicBezTo>
                  <a:cubicBezTo>
                    <a:pt x="6840" y="2932"/>
                    <a:pt x="6660" y="4633"/>
                    <a:pt x="6480" y="5909"/>
                  </a:cubicBezTo>
                  <a:cubicBezTo>
                    <a:pt x="6300" y="7184"/>
                    <a:pt x="6120" y="8035"/>
                    <a:pt x="6480" y="8545"/>
                  </a:cubicBezTo>
                  <a:cubicBezTo>
                    <a:pt x="6840" y="9055"/>
                    <a:pt x="7740" y="9225"/>
                    <a:pt x="9090" y="9565"/>
                  </a:cubicBezTo>
                  <a:cubicBezTo>
                    <a:pt x="10440" y="9906"/>
                    <a:pt x="12240" y="10416"/>
                    <a:pt x="13770" y="11351"/>
                  </a:cubicBezTo>
                  <a:cubicBezTo>
                    <a:pt x="15300" y="12287"/>
                    <a:pt x="16560" y="13647"/>
                    <a:pt x="17100" y="14753"/>
                  </a:cubicBezTo>
                  <a:cubicBezTo>
                    <a:pt x="17640" y="15858"/>
                    <a:pt x="17460" y="16709"/>
                    <a:pt x="16470" y="17729"/>
                  </a:cubicBezTo>
                  <a:cubicBezTo>
                    <a:pt x="15480" y="18750"/>
                    <a:pt x="13680" y="19940"/>
                    <a:pt x="11250" y="20621"/>
                  </a:cubicBezTo>
                  <a:cubicBezTo>
                    <a:pt x="8820" y="21301"/>
                    <a:pt x="5760" y="21471"/>
                    <a:pt x="3780" y="21471"/>
                  </a:cubicBezTo>
                  <a:cubicBezTo>
                    <a:pt x="1800" y="21471"/>
                    <a:pt x="900" y="21301"/>
                    <a:pt x="450" y="21046"/>
                  </a:cubicBezTo>
                  <a:cubicBezTo>
                    <a:pt x="0" y="20791"/>
                    <a:pt x="0" y="20451"/>
                    <a:pt x="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5919550" y="7499350"/>
              <a:ext cx="50801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3960"/>
                    <a:pt x="12600" y="7920"/>
                    <a:pt x="9000" y="11520"/>
                  </a:cubicBezTo>
                  <a:cubicBezTo>
                    <a:pt x="5400" y="15120"/>
                    <a:pt x="2700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5925900" y="7417797"/>
              <a:ext cx="207256" cy="265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19" fill="norm" stroke="1" extrusionOk="0">
                  <a:moveTo>
                    <a:pt x="0" y="12262"/>
                  </a:moveTo>
                  <a:cubicBezTo>
                    <a:pt x="648" y="8833"/>
                    <a:pt x="1296" y="5405"/>
                    <a:pt x="2700" y="3176"/>
                  </a:cubicBezTo>
                  <a:cubicBezTo>
                    <a:pt x="4104" y="948"/>
                    <a:pt x="6264" y="-81"/>
                    <a:pt x="9396" y="5"/>
                  </a:cubicBezTo>
                  <a:cubicBezTo>
                    <a:pt x="12528" y="90"/>
                    <a:pt x="16632" y="1290"/>
                    <a:pt x="18900" y="3433"/>
                  </a:cubicBezTo>
                  <a:cubicBezTo>
                    <a:pt x="21168" y="5576"/>
                    <a:pt x="21600" y="8662"/>
                    <a:pt x="20736" y="11833"/>
                  </a:cubicBezTo>
                  <a:cubicBezTo>
                    <a:pt x="19872" y="15005"/>
                    <a:pt x="17712" y="18262"/>
                    <a:pt x="15552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6450506" y="7377636"/>
              <a:ext cx="215367" cy="38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24" fill="norm" stroke="1" extrusionOk="0">
                  <a:moveTo>
                    <a:pt x="8962" y="7807"/>
                  </a:moveTo>
                  <a:cubicBezTo>
                    <a:pt x="7924" y="10976"/>
                    <a:pt x="6886" y="14146"/>
                    <a:pt x="6262" y="16024"/>
                  </a:cubicBezTo>
                  <a:cubicBezTo>
                    <a:pt x="5639" y="17902"/>
                    <a:pt x="5432" y="18489"/>
                    <a:pt x="5016" y="19017"/>
                  </a:cubicBezTo>
                  <a:cubicBezTo>
                    <a:pt x="4601" y="19546"/>
                    <a:pt x="3978" y="20015"/>
                    <a:pt x="3666" y="19898"/>
                  </a:cubicBezTo>
                  <a:cubicBezTo>
                    <a:pt x="3355" y="19781"/>
                    <a:pt x="3355" y="19076"/>
                    <a:pt x="4289" y="16670"/>
                  </a:cubicBezTo>
                  <a:cubicBezTo>
                    <a:pt x="5224" y="14263"/>
                    <a:pt x="7093" y="10154"/>
                    <a:pt x="8755" y="7220"/>
                  </a:cubicBezTo>
                  <a:cubicBezTo>
                    <a:pt x="10416" y="4285"/>
                    <a:pt x="11870" y="2524"/>
                    <a:pt x="13116" y="1409"/>
                  </a:cubicBezTo>
                  <a:cubicBezTo>
                    <a:pt x="14362" y="294"/>
                    <a:pt x="15401" y="-176"/>
                    <a:pt x="16751" y="59"/>
                  </a:cubicBezTo>
                  <a:cubicBezTo>
                    <a:pt x="18101" y="294"/>
                    <a:pt x="19762" y="1233"/>
                    <a:pt x="20593" y="3581"/>
                  </a:cubicBezTo>
                  <a:cubicBezTo>
                    <a:pt x="21424" y="5928"/>
                    <a:pt x="21424" y="9685"/>
                    <a:pt x="19659" y="12620"/>
                  </a:cubicBezTo>
                  <a:cubicBezTo>
                    <a:pt x="17893" y="15554"/>
                    <a:pt x="14362" y="17667"/>
                    <a:pt x="11247" y="18959"/>
                  </a:cubicBezTo>
                  <a:cubicBezTo>
                    <a:pt x="8132" y="20250"/>
                    <a:pt x="5432" y="20720"/>
                    <a:pt x="3562" y="21013"/>
                  </a:cubicBezTo>
                  <a:cubicBezTo>
                    <a:pt x="1693" y="21307"/>
                    <a:pt x="655" y="21424"/>
                    <a:pt x="239" y="21424"/>
                  </a:cubicBezTo>
                  <a:cubicBezTo>
                    <a:pt x="-176" y="21424"/>
                    <a:pt x="32" y="21307"/>
                    <a:pt x="239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6649800" y="7684558"/>
              <a:ext cx="171451" cy="11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4600"/>
                  </a:moveTo>
                  <a:cubicBezTo>
                    <a:pt x="800" y="3000"/>
                    <a:pt x="1600" y="1400"/>
                    <a:pt x="2667" y="600"/>
                  </a:cubicBezTo>
                  <a:cubicBezTo>
                    <a:pt x="3733" y="-200"/>
                    <a:pt x="5067" y="-200"/>
                    <a:pt x="6400" y="600"/>
                  </a:cubicBezTo>
                  <a:cubicBezTo>
                    <a:pt x="7733" y="1400"/>
                    <a:pt x="9067" y="3000"/>
                    <a:pt x="8800" y="5800"/>
                  </a:cubicBezTo>
                  <a:cubicBezTo>
                    <a:pt x="8533" y="8600"/>
                    <a:pt x="6667" y="12600"/>
                    <a:pt x="5067" y="15000"/>
                  </a:cubicBezTo>
                  <a:cubicBezTo>
                    <a:pt x="3467" y="17400"/>
                    <a:pt x="2133" y="18200"/>
                    <a:pt x="2000" y="19200"/>
                  </a:cubicBezTo>
                  <a:cubicBezTo>
                    <a:pt x="1867" y="20200"/>
                    <a:pt x="2933" y="21400"/>
                    <a:pt x="6400" y="21200"/>
                  </a:cubicBezTo>
                  <a:cubicBezTo>
                    <a:pt x="9867" y="21000"/>
                    <a:pt x="15733" y="19400"/>
                    <a:pt x="21600" y="17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6954600" y="7510826"/>
              <a:ext cx="1524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700" y="11040"/>
                    <a:pt x="11400" y="1783"/>
                    <a:pt x="15000" y="240"/>
                  </a:cubicBezTo>
                  <a:cubicBezTo>
                    <a:pt x="18600" y="-1303"/>
                    <a:pt x="201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6922850" y="7613650"/>
              <a:ext cx="1397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7244070" y="7368915"/>
              <a:ext cx="199481" cy="287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97" fill="norm" stroke="1" extrusionOk="0">
                  <a:moveTo>
                    <a:pt x="21205" y="2621"/>
                  </a:moveTo>
                  <a:cubicBezTo>
                    <a:pt x="21205" y="1833"/>
                    <a:pt x="21205" y="1045"/>
                    <a:pt x="20643" y="572"/>
                  </a:cubicBezTo>
                  <a:cubicBezTo>
                    <a:pt x="20080" y="99"/>
                    <a:pt x="18955" y="-59"/>
                    <a:pt x="16368" y="20"/>
                  </a:cubicBezTo>
                  <a:cubicBezTo>
                    <a:pt x="13780" y="99"/>
                    <a:pt x="9730" y="414"/>
                    <a:pt x="7030" y="1202"/>
                  </a:cubicBezTo>
                  <a:cubicBezTo>
                    <a:pt x="4330" y="1991"/>
                    <a:pt x="2980" y="3252"/>
                    <a:pt x="2193" y="4277"/>
                  </a:cubicBezTo>
                  <a:cubicBezTo>
                    <a:pt x="1405" y="5302"/>
                    <a:pt x="1180" y="6090"/>
                    <a:pt x="955" y="6878"/>
                  </a:cubicBezTo>
                  <a:cubicBezTo>
                    <a:pt x="730" y="7667"/>
                    <a:pt x="505" y="8455"/>
                    <a:pt x="1518" y="9086"/>
                  </a:cubicBezTo>
                  <a:cubicBezTo>
                    <a:pt x="2530" y="9716"/>
                    <a:pt x="4780" y="10189"/>
                    <a:pt x="6918" y="11135"/>
                  </a:cubicBezTo>
                  <a:cubicBezTo>
                    <a:pt x="9055" y="12081"/>
                    <a:pt x="11080" y="13500"/>
                    <a:pt x="12318" y="14604"/>
                  </a:cubicBezTo>
                  <a:cubicBezTo>
                    <a:pt x="13555" y="15707"/>
                    <a:pt x="14005" y="16496"/>
                    <a:pt x="12655" y="17599"/>
                  </a:cubicBezTo>
                  <a:cubicBezTo>
                    <a:pt x="11305" y="18703"/>
                    <a:pt x="8155" y="20122"/>
                    <a:pt x="5568" y="20832"/>
                  </a:cubicBezTo>
                  <a:cubicBezTo>
                    <a:pt x="2980" y="21541"/>
                    <a:pt x="955" y="21541"/>
                    <a:pt x="280" y="21068"/>
                  </a:cubicBezTo>
                  <a:cubicBezTo>
                    <a:pt x="-395" y="20595"/>
                    <a:pt x="280" y="19649"/>
                    <a:pt x="955" y="18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7468950" y="7268305"/>
              <a:ext cx="169334" cy="42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12150" y="122"/>
                  </a:moveTo>
                  <a:cubicBezTo>
                    <a:pt x="13500" y="16"/>
                    <a:pt x="14850" y="-90"/>
                    <a:pt x="16065" y="122"/>
                  </a:cubicBezTo>
                  <a:cubicBezTo>
                    <a:pt x="17280" y="334"/>
                    <a:pt x="18360" y="863"/>
                    <a:pt x="19440" y="2557"/>
                  </a:cubicBezTo>
                  <a:cubicBezTo>
                    <a:pt x="20520" y="4251"/>
                    <a:pt x="21600" y="7110"/>
                    <a:pt x="21600" y="9863"/>
                  </a:cubicBezTo>
                  <a:cubicBezTo>
                    <a:pt x="21600" y="12616"/>
                    <a:pt x="20520" y="15263"/>
                    <a:pt x="17820" y="17116"/>
                  </a:cubicBezTo>
                  <a:cubicBezTo>
                    <a:pt x="15120" y="18969"/>
                    <a:pt x="10800" y="20028"/>
                    <a:pt x="7965" y="20663"/>
                  </a:cubicBezTo>
                  <a:cubicBezTo>
                    <a:pt x="5130" y="21298"/>
                    <a:pt x="3780" y="21510"/>
                    <a:pt x="2700" y="21404"/>
                  </a:cubicBezTo>
                  <a:cubicBezTo>
                    <a:pt x="1620" y="21298"/>
                    <a:pt x="810" y="20875"/>
                    <a:pt x="0" y="20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7843600" y="7477622"/>
              <a:ext cx="1016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950" y="12302"/>
                    <a:pt x="9900" y="4448"/>
                    <a:pt x="13500" y="1502"/>
                  </a:cubicBezTo>
                  <a:cubicBezTo>
                    <a:pt x="17100" y="-1443"/>
                    <a:pt x="1935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7792800" y="7588250"/>
              <a:ext cx="1714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8371219" y="7347655"/>
              <a:ext cx="359288" cy="32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288" fill="norm" stroke="1" extrusionOk="0">
                  <a:moveTo>
                    <a:pt x="13667" y="5003"/>
                  </a:moveTo>
                  <a:cubicBezTo>
                    <a:pt x="13667" y="3740"/>
                    <a:pt x="13667" y="2478"/>
                    <a:pt x="13482" y="1566"/>
                  </a:cubicBezTo>
                  <a:cubicBezTo>
                    <a:pt x="13297" y="655"/>
                    <a:pt x="12927" y="94"/>
                    <a:pt x="11878" y="23"/>
                  </a:cubicBezTo>
                  <a:cubicBezTo>
                    <a:pt x="10829" y="-47"/>
                    <a:pt x="9101" y="374"/>
                    <a:pt x="7126" y="2057"/>
                  </a:cubicBezTo>
                  <a:cubicBezTo>
                    <a:pt x="5151" y="3740"/>
                    <a:pt x="2929" y="6686"/>
                    <a:pt x="1571" y="9842"/>
                  </a:cubicBezTo>
                  <a:cubicBezTo>
                    <a:pt x="214" y="12997"/>
                    <a:pt x="-280" y="16364"/>
                    <a:pt x="152" y="18468"/>
                  </a:cubicBezTo>
                  <a:cubicBezTo>
                    <a:pt x="584" y="20571"/>
                    <a:pt x="1942" y="21413"/>
                    <a:pt x="4781" y="21273"/>
                  </a:cubicBezTo>
                  <a:cubicBezTo>
                    <a:pt x="7619" y="21132"/>
                    <a:pt x="11939" y="20010"/>
                    <a:pt x="15025" y="18327"/>
                  </a:cubicBezTo>
                  <a:cubicBezTo>
                    <a:pt x="18111" y="16644"/>
                    <a:pt x="19962" y="14400"/>
                    <a:pt x="20641" y="11665"/>
                  </a:cubicBezTo>
                  <a:cubicBezTo>
                    <a:pt x="21320" y="8930"/>
                    <a:pt x="20826" y="5704"/>
                    <a:pt x="19715" y="3600"/>
                  </a:cubicBezTo>
                  <a:cubicBezTo>
                    <a:pt x="18605" y="1496"/>
                    <a:pt x="16877" y="514"/>
                    <a:pt x="15210" y="164"/>
                  </a:cubicBezTo>
                  <a:cubicBezTo>
                    <a:pt x="13544" y="-187"/>
                    <a:pt x="11939" y="94"/>
                    <a:pt x="10335" y="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7" name="Drawing"/>
          <p:cNvGrpSpPr/>
          <p:nvPr/>
        </p:nvGrpSpPr>
        <p:grpSpPr>
          <a:xfrm>
            <a:off x="1930534" y="1295825"/>
            <a:ext cx="10407344" cy="6120975"/>
            <a:chOff x="0" y="0"/>
            <a:chExt cx="10407342" cy="6120974"/>
          </a:xfrm>
        </p:grpSpPr>
        <p:sp>
          <p:nvSpPr>
            <p:cNvPr id="2842" name="Line"/>
            <p:cNvSpPr/>
            <p:nvPr/>
          </p:nvSpPr>
          <p:spPr>
            <a:xfrm>
              <a:off x="228571" y="388740"/>
              <a:ext cx="184045" cy="2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204" fill="norm" stroke="1" extrusionOk="0">
                  <a:moveTo>
                    <a:pt x="21102" y="6394"/>
                  </a:moveTo>
                  <a:cubicBezTo>
                    <a:pt x="20617" y="4995"/>
                    <a:pt x="20131" y="3596"/>
                    <a:pt x="19646" y="2509"/>
                  </a:cubicBezTo>
                  <a:cubicBezTo>
                    <a:pt x="19160" y="1421"/>
                    <a:pt x="18675" y="644"/>
                    <a:pt x="17826" y="255"/>
                  </a:cubicBezTo>
                  <a:cubicBezTo>
                    <a:pt x="16976" y="-133"/>
                    <a:pt x="15763" y="-133"/>
                    <a:pt x="13700" y="644"/>
                  </a:cubicBezTo>
                  <a:cubicBezTo>
                    <a:pt x="11637" y="1421"/>
                    <a:pt x="8724" y="2975"/>
                    <a:pt x="6055" y="5850"/>
                  </a:cubicBezTo>
                  <a:cubicBezTo>
                    <a:pt x="3385" y="8725"/>
                    <a:pt x="958" y="12920"/>
                    <a:pt x="230" y="15795"/>
                  </a:cubicBezTo>
                  <a:cubicBezTo>
                    <a:pt x="-498" y="18670"/>
                    <a:pt x="473" y="20224"/>
                    <a:pt x="3506" y="20845"/>
                  </a:cubicBezTo>
                  <a:cubicBezTo>
                    <a:pt x="6540" y="21467"/>
                    <a:pt x="11637" y="21156"/>
                    <a:pt x="16733" y="20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520565" y="342474"/>
              <a:ext cx="180276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600" fill="norm" stroke="1" extrusionOk="0">
                  <a:moveTo>
                    <a:pt x="8009" y="0"/>
                  </a:moveTo>
                  <a:cubicBezTo>
                    <a:pt x="9222" y="0"/>
                    <a:pt x="10436" y="0"/>
                    <a:pt x="12378" y="775"/>
                  </a:cubicBezTo>
                  <a:cubicBezTo>
                    <a:pt x="14319" y="1551"/>
                    <a:pt x="16989" y="3102"/>
                    <a:pt x="18809" y="5262"/>
                  </a:cubicBezTo>
                  <a:cubicBezTo>
                    <a:pt x="20629" y="7422"/>
                    <a:pt x="21600" y="10191"/>
                    <a:pt x="19416" y="12905"/>
                  </a:cubicBezTo>
                  <a:cubicBezTo>
                    <a:pt x="17231" y="15618"/>
                    <a:pt x="11892" y="18277"/>
                    <a:pt x="8130" y="19717"/>
                  </a:cubicBezTo>
                  <a:cubicBezTo>
                    <a:pt x="4369" y="21157"/>
                    <a:pt x="2184" y="213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-1" y="421736"/>
              <a:ext cx="196717" cy="26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358" fill="norm" stroke="1" extrusionOk="0">
                  <a:moveTo>
                    <a:pt x="21131" y="2772"/>
                  </a:moveTo>
                  <a:cubicBezTo>
                    <a:pt x="19085" y="1600"/>
                    <a:pt x="17038" y="428"/>
                    <a:pt x="14424" y="93"/>
                  </a:cubicBezTo>
                  <a:cubicBezTo>
                    <a:pt x="11809" y="-242"/>
                    <a:pt x="8626" y="260"/>
                    <a:pt x="5897" y="2772"/>
                  </a:cubicBezTo>
                  <a:cubicBezTo>
                    <a:pt x="3169" y="5284"/>
                    <a:pt x="895" y="9805"/>
                    <a:pt x="213" y="13070"/>
                  </a:cubicBezTo>
                  <a:cubicBezTo>
                    <a:pt x="-469" y="16335"/>
                    <a:pt x="440" y="18344"/>
                    <a:pt x="3624" y="19516"/>
                  </a:cubicBezTo>
                  <a:cubicBezTo>
                    <a:pt x="6807" y="20688"/>
                    <a:pt x="12264" y="21023"/>
                    <a:pt x="17720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1285459" y="247224"/>
              <a:ext cx="222404" cy="4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551" fill="norm" stroke="1" extrusionOk="0">
                  <a:moveTo>
                    <a:pt x="330" y="8023"/>
                  </a:moveTo>
                  <a:cubicBezTo>
                    <a:pt x="532" y="11520"/>
                    <a:pt x="733" y="15017"/>
                    <a:pt x="834" y="17023"/>
                  </a:cubicBezTo>
                  <a:cubicBezTo>
                    <a:pt x="935" y="19029"/>
                    <a:pt x="935" y="19543"/>
                    <a:pt x="834" y="20160"/>
                  </a:cubicBezTo>
                  <a:cubicBezTo>
                    <a:pt x="733" y="20777"/>
                    <a:pt x="532" y="21497"/>
                    <a:pt x="330" y="21549"/>
                  </a:cubicBezTo>
                  <a:cubicBezTo>
                    <a:pt x="128" y="21600"/>
                    <a:pt x="-74" y="20983"/>
                    <a:pt x="27" y="18771"/>
                  </a:cubicBezTo>
                  <a:cubicBezTo>
                    <a:pt x="128" y="16560"/>
                    <a:pt x="532" y="12754"/>
                    <a:pt x="1642" y="9463"/>
                  </a:cubicBezTo>
                  <a:cubicBezTo>
                    <a:pt x="2752" y="6171"/>
                    <a:pt x="4569" y="3394"/>
                    <a:pt x="5881" y="1851"/>
                  </a:cubicBezTo>
                  <a:cubicBezTo>
                    <a:pt x="7193" y="309"/>
                    <a:pt x="8001" y="0"/>
                    <a:pt x="9313" y="0"/>
                  </a:cubicBezTo>
                  <a:cubicBezTo>
                    <a:pt x="10625" y="0"/>
                    <a:pt x="12442" y="309"/>
                    <a:pt x="14562" y="1491"/>
                  </a:cubicBezTo>
                  <a:cubicBezTo>
                    <a:pt x="16681" y="2674"/>
                    <a:pt x="19104" y="4731"/>
                    <a:pt x="20315" y="6943"/>
                  </a:cubicBezTo>
                  <a:cubicBezTo>
                    <a:pt x="21526" y="9154"/>
                    <a:pt x="21526" y="11520"/>
                    <a:pt x="20214" y="13577"/>
                  </a:cubicBezTo>
                  <a:cubicBezTo>
                    <a:pt x="18902" y="15634"/>
                    <a:pt x="16277" y="17383"/>
                    <a:pt x="13552" y="18514"/>
                  </a:cubicBezTo>
                  <a:cubicBezTo>
                    <a:pt x="10827" y="19646"/>
                    <a:pt x="8001" y="20160"/>
                    <a:pt x="5982" y="20366"/>
                  </a:cubicBezTo>
                  <a:cubicBezTo>
                    <a:pt x="3963" y="20571"/>
                    <a:pt x="2752" y="20469"/>
                    <a:pt x="2853" y="20109"/>
                  </a:cubicBezTo>
                  <a:cubicBezTo>
                    <a:pt x="2954" y="19749"/>
                    <a:pt x="4367" y="19131"/>
                    <a:pt x="578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1597949" y="615524"/>
              <a:ext cx="8467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35"/>
                    <a:pt x="0" y="11270"/>
                    <a:pt x="0" y="14870"/>
                  </a:cubicBezTo>
                  <a:cubicBezTo>
                    <a:pt x="0" y="18470"/>
                    <a:pt x="108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1720715" y="520274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4400"/>
                    <a:pt x="1728" y="7200"/>
                    <a:pt x="5328" y="3600"/>
                  </a:cubicBezTo>
                  <a:cubicBezTo>
                    <a:pt x="8928" y="0"/>
                    <a:pt x="152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1806622" y="463124"/>
              <a:ext cx="15694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900"/>
                    <a:pt x="3818" y="1800"/>
                    <a:pt x="1118" y="5400"/>
                  </a:cubicBezTo>
                  <a:cubicBezTo>
                    <a:pt x="-1582" y="9000"/>
                    <a:pt x="1118" y="153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2044565" y="312173"/>
              <a:ext cx="199846" cy="32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281" fill="norm" stroke="1" extrusionOk="0">
                  <a:moveTo>
                    <a:pt x="2672" y="5374"/>
                  </a:moveTo>
                  <a:cubicBezTo>
                    <a:pt x="2004" y="9021"/>
                    <a:pt x="1336" y="12668"/>
                    <a:pt x="1002" y="14842"/>
                  </a:cubicBezTo>
                  <a:cubicBezTo>
                    <a:pt x="668" y="17016"/>
                    <a:pt x="668" y="17717"/>
                    <a:pt x="668" y="18699"/>
                  </a:cubicBezTo>
                  <a:cubicBezTo>
                    <a:pt x="668" y="19681"/>
                    <a:pt x="668" y="20943"/>
                    <a:pt x="557" y="21223"/>
                  </a:cubicBezTo>
                  <a:cubicBezTo>
                    <a:pt x="445" y="21504"/>
                    <a:pt x="223" y="20803"/>
                    <a:pt x="557" y="18208"/>
                  </a:cubicBezTo>
                  <a:cubicBezTo>
                    <a:pt x="891" y="15613"/>
                    <a:pt x="1781" y="11125"/>
                    <a:pt x="2895" y="7969"/>
                  </a:cubicBezTo>
                  <a:cubicBezTo>
                    <a:pt x="4008" y="4813"/>
                    <a:pt x="5344" y="2990"/>
                    <a:pt x="6458" y="1868"/>
                  </a:cubicBezTo>
                  <a:cubicBezTo>
                    <a:pt x="7571" y="746"/>
                    <a:pt x="8462" y="325"/>
                    <a:pt x="9464" y="114"/>
                  </a:cubicBezTo>
                  <a:cubicBezTo>
                    <a:pt x="10466" y="-96"/>
                    <a:pt x="11579" y="-96"/>
                    <a:pt x="13249" y="816"/>
                  </a:cubicBezTo>
                  <a:cubicBezTo>
                    <a:pt x="14920" y="1727"/>
                    <a:pt x="17146" y="3551"/>
                    <a:pt x="18816" y="5655"/>
                  </a:cubicBezTo>
                  <a:cubicBezTo>
                    <a:pt x="20487" y="7759"/>
                    <a:pt x="21600" y="10143"/>
                    <a:pt x="20709" y="12247"/>
                  </a:cubicBezTo>
                  <a:cubicBezTo>
                    <a:pt x="19819" y="14351"/>
                    <a:pt x="16924" y="16174"/>
                    <a:pt x="13138" y="17577"/>
                  </a:cubicBezTo>
                  <a:cubicBezTo>
                    <a:pt x="9353" y="18979"/>
                    <a:pt x="4676" y="19961"/>
                    <a:pt x="0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2260900" y="615524"/>
              <a:ext cx="158316" cy="14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82" fill="norm" stroke="1" extrusionOk="0">
                  <a:moveTo>
                    <a:pt x="1646" y="0"/>
                  </a:moveTo>
                  <a:cubicBezTo>
                    <a:pt x="2783" y="953"/>
                    <a:pt x="3920" y="1906"/>
                    <a:pt x="4489" y="3176"/>
                  </a:cubicBezTo>
                  <a:cubicBezTo>
                    <a:pt x="5057" y="4447"/>
                    <a:pt x="5057" y="6035"/>
                    <a:pt x="4346" y="8418"/>
                  </a:cubicBezTo>
                  <a:cubicBezTo>
                    <a:pt x="3636" y="10800"/>
                    <a:pt x="2215" y="13976"/>
                    <a:pt x="1220" y="16359"/>
                  </a:cubicBezTo>
                  <a:cubicBezTo>
                    <a:pt x="225" y="18741"/>
                    <a:pt x="-343" y="20329"/>
                    <a:pt x="225" y="20965"/>
                  </a:cubicBezTo>
                  <a:cubicBezTo>
                    <a:pt x="794" y="21600"/>
                    <a:pt x="2499" y="21282"/>
                    <a:pt x="6194" y="20012"/>
                  </a:cubicBezTo>
                  <a:cubicBezTo>
                    <a:pt x="9889" y="18741"/>
                    <a:pt x="15573" y="16518"/>
                    <a:pt x="21257" y="14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2527165" y="494874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2558915" y="577424"/>
              <a:ext cx="127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2927215" y="298024"/>
              <a:ext cx="254001" cy="34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21600" y="2783"/>
                  </a:moveTo>
                  <a:cubicBezTo>
                    <a:pt x="19980" y="1855"/>
                    <a:pt x="18360" y="928"/>
                    <a:pt x="16470" y="464"/>
                  </a:cubicBezTo>
                  <a:cubicBezTo>
                    <a:pt x="14580" y="0"/>
                    <a:pt x="12420" y="0"/>
                    <a:pt x="10890" y="0"/>
                  </a:cubicBezTo>
                  <a:cubicBezTo>
                    <a:pt x="9360" y="0"/>
                    <a:pt x="8460" y="0"/>
                    <a:pt x="7740" y="994"/>
                  </a:cubicBezTo>
                  <a:cubicBezTo>
                    <a:pt x="7020" y="1988"/>
                    <a:pt x="6480" y="3975"/>
                    <a:pt x="6210" y="5301"/>
                  </a:cubicBezTo>
                  <a:cubicBezTo>
                    <a:pt x="5940" y="6626"/>
                    <a:pt x="5940" y="7288"/>
                    <a:pt x="5850" y="8150"/>
                  </a:cubicBezTo>
                  <a:cubicBezTo>
                    <a:pt x="5760" y="9011"/>
                    <a:pt x="5580" y="10071"/>
                    <a:pt x="6120" y="10535"/>
                  </a:cubicBezTo>
                  <a:cubicBezTo>
                    <a:pt x="6660" y="10999"/>
                    <a:pt x="7920" y="10866"/>
                    <a:pt x="9360" y="11198"/>
                  </a:cubicBezTo>
                  <a:cubicBezTo>
                    <a:pt x="10800" y="11529"/>
                    <a:pt x="12420" y="12324"/>
                    <a:pt x="13680" y="13384"/>
                  </a:cubicBezTo>
                  <a:cubicBezTo>
                    <a:pt x="14940" y="14444"/>
                    <a:pt x="15840" y="15769"/>
                    <a:pt x="16290" y="16896"/>
                  </a:cubicBezTo>
                  <a:cubicBezTo>
                    <a:pt x="16740" y="18022"/>
                    <a:pt x="16740" y="18950"/>
                    <a:pt x="16380" y="19612"/>
                  </a:cubicBezTo>
                  <a:cubicBezTo>
                    <a:pt x="16020" y="20275"/>
                    <a:pt x="15300" y="20672"/>
                    <a:pt x="12870" y="21004"/>
                  </a:cubicBezTo>
                  <a:cubicBezTo>
                    <a:pt x="10440" y="21335"/>
                    <a:pt x="6300" y="21600"/>
                    <a:pt x="3870" y="21534"/>
                  </a:cubicBezTo>
                  <a:cubicBezTo>
                    <a:pt x="1440" y="21467"/>
                    <a:pt x="720" y="21070"/>
                    <a:pt x="0" y="20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799965" y="44024"/>
              <a:ext cx="254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768215" y="14605"/>
              <a:ext cx="3175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850099" y="-1"/>
              <a:ext cx="95917" cy="17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548" fill="norm" stroke="1" extrusionOk="0">
                  <a:moveTo>
                    <a:pt x="20826" y="2262"/>
                  </a:moveTo>
                  <a:cubicBezTo>
                    <a:pt x="18988" y="1491"/>
                    <a:pt x="17149" y="719"/>
                    <a:pt x="15081" y="334"/>
                  </a:cubicBezTo>
                  <a:cubicBezTo>
                    <a:pt x="13013" y="-52"/>
                    <a:pt x="10715" y="-52"/>
                    <a:pt x="8188" y="77"/>
                  </a:cubicBezTo>
                  <a:cubicBezTo>
                    <a:pt x="5660" y="205"/>
                    <a:pt x="2903" y="462"/>
                    <a:pt x="1294" y="1234"/>
                  </a:cubicBezTo>
                  <a:cubicBezTo>
                    <a:pt x="-314" y="2005"/>
                    <a:pt x="-774" y="3291"/>
                    <a:pt x="1983" y="4962"/>
                  </a:cubicBezTo>
                  <a:cubicBezTo>
                    <a:pt x="4741" y="6634"/>
                    <a:pt x="10715" y="8691"/>
                    <a:pt x="14392" y="11005"/>
                  </a:cubicBezTo>
                  <a:cubicBezTo>
                    <a:pt x="18069" y="13319"/>
                    <a:pt x="19447" y="15891"/>
                    <a:pt x="17149" y="17691"/>
                  </a:cubicBezTo>
                  <a:cubicBezTo>
                    <a:pt x="14852" y="19491"/>
                    <a:pt x="8877" y="20519"/>
                    <a:pt x="2903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4495665" y="177374"/>
              <a:ext cx="19051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2400" y="2836"/>
                    <a:pt x="4800" y="2073"/>
                    <a:pt x="8400" y="1364"/>
                  </a:cubicBezTo>
                  <a:cubicBezTo>
                    <a:pt x="12000" y="655"/>
                    <a:pt x="16800" y="0"/>
                    <a:pt x="19200" y="0"/>
                  </a:cubicBezTo>
                  <a:cubicBezTo>
                    <a:pt x="21600" y="0"/>
                    <a:pt x="21600" y="655"/>
                    <a:pt x="21600" y="3055"/>
                  </a:cubicBezTo>
                  <a:cubicBezTo>
                    <a:pt x="21600" y="5455"/>
                    <a:pt x="21600" y="9600"/>
                    <a:pt x="19200" y="12982"/>
                  </a:cubicBezTo>
                  <a:cubicBezTo>
                    <a:pt x="16800" y="16364"/>
                    <a:pt x="12000" y="18982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4140065" y="628224"/>
              <a:ext cx="6286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7400"/>
                    <a:pt x="3200" y="13200"/>
                    <a:pt x="5200" y="10200"/>
                  </a:cubicBezTo>
                  <a:cubicBezTo>
                    <a:pt x="7200" y="7200"/>
                    <a:pt x="9600" y="5400"/>
                    <a:pt x="12182" y="4200"/>
                  </a:cubicBezTo>
                  <a:cubicBezTo>
                    <a:pt x="14764" y="3000"/>
                    <a:pt x="17527" y="2400"/>
                    <a:pt x="19127" y="1800"/>
                  </a:cubicBezTo>
                  <a:cubicBezTo>
                    <a:pt x="20727" y="1200"/>
                    <a:pt x="21164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5804743" y="166556"/>
              <a:ext cx="203841" cy="43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44" fill="norm" stroke="1" extrusionOk="0">
                  <a:moveTo>
                    <a:pt x="3172" y="7420"/>
                  </a:moveTo>
                  <a:cubicBezTo>
                    <a:pt x="2954" y="9716"/>
                    <a:pt x="2735" y="12011"/>
                    <a:pt x="2735" y="13994"/>
                  </a:cubicBezTo>
                  <a:cubicBezTo>
                    <a:pt x="2735" y="15977"/>
                    <a:pt x="2954" y="17646"/>
                    <a:pt x="2735" y="18846"/>
                  </a:cubicBezTo>
                  <a:cubicBezTo>
                    <a:pt x="2517" y="20046"/>
                    <a:pt x="1863" y="20777"/>
                    <a:pt x="1317" y="20829"/>
                  </a:cubicBezTo>
                  <a:cubicBezTo>
                    <a:pt x="772" y="20881"/>
                    <a:pt x="335" y="20255"/>
                    <a:pt x="117" y="18168"/>
                  </a:cubicBezTo>
                  <a:cubicBezTo>
                    <a:pt x="-101" y="16081"/>
                    <a:pt x="-101" y="12533"/>
                    <a:pt x="881" y="9455"/>
                  </a:cubicBezTo>
                  <a:cubicBezTo>
                    <a:pt x="1863" y="6377"/>
                    <a:pt x="3826" y="3768"/>
                    <a:pt x="5244" y="2255"/>
                  </a:cubicBezTo>
                  <a:cubicBezTo>
                    <a:pt x="6663" y="742"/>
                    <a:pt x="7535" y="324"/>
                    <a:pt x="8517" y="116"/>
                  </a:cubicBezTo>
                  <a:cubicBezTo>
                    <a:pt x="9499" y="-93"/>
                    <a:pt x="10590" y="-93"/>
                    <a:pt x="12554" y="742"/>
                  </a:cubicBezTo>
                  <a:cubicBezTo>
                    <a:pt x="14517" y="1577"/>
                    <a:pt x="17354" y="3246"/>
                    <a:pt x="19099" y="5333"/>
                  </a:cubicBezTo>
                  <a:cubicBezTo>
                    <a:pt x="20844" y="7420"/>
                    <a:pt x="21499" y="9924"/>
                    <a:pt x="20626" y="12377"/>
                  </a:cubicBezTo>
                  <a:cubicBezTo>
                    <a:pt x="19754" y="14829"/>
                    <a:pt x="17354" y="17229"/>
                    <a:pt x="14844" y="18742"/>
                  </a:cubicBezTo>
                  <a:cubicBezTo>
                    <a:pt x="12335" y="20255"/>
                    <a:pt x="9717" y="20881"/>
                    <a:pt x="7426" y="21194"/>
                  </a:cubicBezTo>
                  <a:cubicBezTo>
                    <a:pt x="5135" y="21507"/>
                    <a:pt x="3172" y="21507"/>
                    <a:pt x="1863" y="21298"/>
                  </a:cubicBezTo>
                  <a:cubicBezTo>
                    <a:pt x="554" y="21090"/>
                    <a:pt x="-101" y="20672"/>
                    <a:pt x="117" y="20359"/>
                  </a:cubicBezTo>
                  <a:cubicBezTo>
                    <a:pt x="335" y="20046"/>
                    <a:pt x="1426" y="19837"/>
                    <a:pt x="2517" y="19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6096571" y="505057"/>
              <a:ext cx="158045" cy="14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157" fill="norm" stroke="1" extrusionOk="0">
                  <a:moveTo>
                    <a:pt x="758" y="4996"/>
                  </a:moveTo>
                  <a:cubicBezTo>
                    <a:pt x="189" y="3453"/>
                    <a:pt x="-379" y="1910"/>
                    <a:pt x="332" y="984"/>
                  </a:cubicBezTo>
                  <a:cubicBezTo>
                    <a:pt x="1042" y="59"/>
                    <a:pt x="3032" y="-250"/>
                    <a:pt x="4879" y="213"/>
                  </a:cubicBezTo>
                  <a:cubicBezTo>
                    <a:pt x="6726" y="676"/>
                    <a:pt x="8432" y="1910"/>
                    <a:pt x="9284" y="4070"/>
                  </a:cubicBezTo>
                  <a:cubicBezTo>
                    <a:pt x="10137" y="6230"/>
                    <a:pt x="10137" y="9316"/>
                    <a:pt x="8858" y="11939"/>
                  </a:cubicBezTo>
                  <a:cubicBezTo>
                    <a:pt x="7579" y="14561"/>
                    <a:pt x="5021" y="16721"/>
                    <a:pt x="3174" y="18264"/>
                  </a:cubicBezTo>
                  <a:cubicBezTo>
                    <a:pt x="1326" y="19807"/>
                    <a:pt x="189" y="20733"/>
                    <a:pt x="758" y="21041"/>
                  </a:cubicBezTo>
                  <a:cubicBezTo>
                    <a:pt x="1326" y="21350"/>
                    <a:pt x="3600" y="21041"/>
                    <a:pt x="7295" y="20116"/>
                  </a:cubicBezTo>
                  <a:cubicBezTo>
                    <a:pt x="10989" y="19190"/>
                    <a:pt x="16105" y="17647"/>
                    <a:pt x="21221" y="16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6419715" y="443511"/>
              <a:ext cx="1333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143" y="11375"/>
                    <a:pt x="10286" y="2735"/>
                    <a:pt x="13886" y="575"/>
                  </a:cubicBezTo>
                  <a:cubicBezTo>
                    <a:pt x="17486" y="-1585"/>
                    <a:pt x="1954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6431284" y="532974"/>
              <a:ext cx="197983" cy="4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29" fill="norm" stroke="1" extrusionOk="0">
                  <a:moveTo>
                    <a:pt x="2191" y="18514"/>
                  </a:moveTo>
                  <a:cubicBezTo>
                    <a:pt x="1042" y="19543"/>
                    <a:pt x="-107" y="20571"/>
                    <a:pt x="8" y="21086"/>
                  </a:cubicBezTo>
                  <a:cubicBezTo>
                    <a:pt x="123" y="21600"/>
                    <a:pt x="1502" y="21600"/>
                    <a:pt x="5293" y="18000"/>
                  </a:cubicBezTo>
                  <a:cubicBezTo>
                    <a:pt x="9084" y="14400"/>
                    <a:pt x="15289" y="72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6903638" y="196424"/>
              <a:ext cx="182828" cy="26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13997" y="0"/>
                  </a:moveTo>
                  <a:cubicBezTo>
                    <a:pt x="10521" y="4147"/>
                    <a:pt x="7045" y="8294"/>
                    <a:pt x="4686" y="11318"/>
                  </a:cubicBezTo>
                  <a:cubicBezTo>
                    <a:pt x="2328" y="14342"/>
                    <a:pt x="1086" y="16243"/>
                    <a:pt x="466" y="17712"/>
                  </a:cubicBezTo>
                  <a:cubicBezTo>
                    <a:pt x="-155" y="19181"/>
                    <a:pt x="-155" y="20218"/>
                    <a:pt x="466" y="20822"/>
                  </a:cubicBezTo>
                  <a:cubicBezTo>
                    <a:pt x="1086" y="21427"/>
                    <a:pt x="2328" y="21600"/>
                    <a:pt x="5307" y="21600"/>
                  </a:cubicBezTo>
                  <a:cubicBezTo>
                    <a:pt x="8286" y="21600"/>
                    <a:pt x="13004" y="21427"/>
                    <a:pt x="15983" y="20822"/>
                  </a:cubicBezTo>
                  <a:cubicBezTo>
                    <a:pt x="18962" y="20218"/>
                    <a:pt x="20204" y="19181"/>
                    <a:pt x="21445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6994109" y="355174"/>
              <a:ext cx="47907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8438" y="3512"/>
                    <a:pt x="15620" y="7024"/>
                    <a:pt x="12803" y="10010"/>
                  </a:cubicBezTo>
                  <a:cubicBezTo>
                    <a:pt x="9985" y="12995"/>
                    <a:pt x="7168" y="15454"/>
                    <a:pt x="4820" y="17298"/>
                  </a:cubicBezTo>
                  <a:cubicBezTo>
                    <a:pt x="2472" y="19141"/>
                    <a:pt x="594" y="20371"/>
                    <a:pt x="125" y="20985"/>
                  </a:cubicBezTo>
                  <a:cubicBezTo>
                    <a:pt x="-345" y="21600"/>
                    <a:pt x="594" y="21600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7569065" y="144405"/>
              <a:ext cx="159361" cy="31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38" fill="norm" stroke="1" extrusionOk="0">
                  <a:moveTo>
                    <a:pt x="0" y="4900"/>
                  </a:moveTo>
                  <a:cubicBezTo>
                    <a:pt x="1122" y="3587"/>
                    <a:pt x="2244" y="2273"/>
                    <a:pt x="5049" y="1397"/>
                  </a:cubicBezTo>
                  <a:cubicBezTo>
                    <a:pt x="7855" y="522"/>
                    <a:pt x="12343" y="84"/>
                    <a:pt x="15288" y="11"/>
                  </a:cubicBezTo>
                  <a:cubicBezTo>
                    <a:pt x="18234" y="-62"/>
                    <a:pt x="19636" y="230"/>
                    <a:pt x="20478" y="741"/>
                  </a:cubicBezTo>
                  <a:cubicBezTo>
                    <a:pt x="21319" y="1252"/>
                    <a:pt x="21600" y="1981"/>
                    <a:pt x="19636" y="4170"/>
                  </a:cubicBezTo>
                  <a:cubicBezTo>
                    <a:pt x="17673" y="6360"/>
                    <a:pt x="13465" y="10008"/>
                    <a:pt x="10800" y="12197"/>
                  </a:cubicBezTo>
                  <a:cubicBezTo>
                    <a:pt x="8135" y="14387"/>
                    <a:pt x="7013" y="15116"/>
                    <a:pt x="6171" y="16065"/>
                  </a:cubicBezTo>
                  <a:cubicBezTo>
                    <a:pt x="5330" y="17014"/>
                    <a:pt x="4769" y="18181"/>
                    <a:pt x="5891" y="19130"/>
                  </a:cubicBezTo>
                  <a:cubicBezTo>
                    <a:pt x="7013" y="20079"/>
                    <a:pt x="9818" y="20808"/>
                    <a:pt x="12623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7608618" y="564724"/>
              <a:ext cx="54134" cy="56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9" h="20670" fill="norm" stroke="1" extrusionOk="0">
                  <a:moveTo>
                    <a:pt x="8728" y="0"/>
                  </a:moveTo>
                  <a:cubicBezTo>
                    <a:pt x="5642" y="2314"/>
                    <a:pt x="2557" y="4629"/>
                    <a:pt x="1014" y="7714"/>
                  </a:cubicBezTo>
                  <a:cubicBezTo>
                    <a:pt x="-529" y="10800"/>
                    <a:pt x="-529" y="14657"/>
                    <a:pt x="2557" y="17357"/>
                  </a:cubicBezTo>
                  <a:cubicBezTo>
                    <a:pt x="5642" y="20057"/>
                    <a:pt x="11814" y="21600"/>
                    <a:pt x="15671" y="20057"/>
                  </a:cubicBezTo>
                  <a:cubicBezTo>
                    <a:pt x="19528" y="18514"/>
                    <a:pt x="21071" y="13886"/>
                    <a:pt x="18371" y="10800"/>
                  </a:cubicBezTo>
                  <a:cubicBezTo>
                    <a:pt x="15671" y="7714"/>
                    <a:pt x="8728" y="6171"/>
                    <a:pt x="1785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9029565" y="185759"/>
              <a:ext cx="431801" cy="52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3176" y="5832"/>
                  </a:moveTo>
                  <a:cubicBezTo>
                    <a:pt x="2647" y="7118"/>
                    <a:pt x="2118" y="8403"/>
                    <a:pt x="1694" y="10589"/>
                  </a:cubicBezTo>
                  <a:cubicBezTo>
                    <a:pt x="1271" y="12775"/>
                    <a:pt x="953" y="15861"/>
                    <a:pt x="794" y="17618"/>
                  </a:cubicBezTo>
                  <a:cubicBezTo>
                    <a:pt x="635" y="19375"/>
                    <a:pt x="635" y="19803"/>
                    <a:pt x="529" y="20318"/>
                  </a:cubicBezTo>
                  <a:cubicBezTo>
                    <a:pt x="424" y="20832"/>
                    <a:pt x="212" y="21432"/>
                    <a:pt x="106" y="21346"/>
                  </a:cubicBezTo>
                  <a:cubicBezTo>
                    <a:pt x="0" y="21261"/>
                    <a:pt x="0" y="20489"/>
                    <a:pt x="0" y="18261"/>
                  </a:cubicBezTo>
                  <a:cubicBezTo>
                    <a:pt x="0" y="16032"/>
                    <a:pt x="0" y="12346"/>
                    <a:pt x="106" y="9603"/>
                  </a:cubicBezTo>
                  <a:cubicBezTo>
                    <a:pt x="212" y="6861"/>
                    <a:pt x="424" y="5061"/>
                    <a:pt x="688" y="3646"/>
                  </a:cubicBezTo>
                  <a:cubicBezTo>
                    <a:pt x="953" y="2232"/>
                    <a:pt x="1271" y="1203"/>
                    <a:pt x="1694" y="603"/>
                  </a:cubicBezTo>
                  <a:cubicBezTo>
                    <a:pt x="2118" y="3"/>
                    <a:pt x="2647" y="-168"/>
                    <a:pt x="3335" y="175"/>
                  </a:cubicBezTo>
                  <a:cubicBezTo>
                    <a:pt x="4024" y="518"/>
                    <a:pt x="4871" y="1375"/>
                    <a:pt x="5876" y="3261"/>
                  </a:cubicBezTo>
                  <a:cubicBezTo>
                    <a:pt x="6882" y="5146"/>
                    <a:pt x="8047" y="8061"/>
                    <a:pt x="8947" y="10632"/>
                  </a:cubicBezTo>
                  <a:cubicBezTo>
                    <a:pt x="9847" y="13203"/>
                    <a:pt x="10482" y="15432"/>
                    <a:pt x="11012" y="16846"/>
                  </a:cubicBezTo>
                  <a:cubicBezTo>
                    <a:pt x="11541" y="18261"/>
                    <a:pt x="11965" y="18861"/>
                    <a:pt x="12388" y="19032"/>
                  </a:cubicBezTo>
                  <a:cubicBezTo>
                    <a:pt x="12812" y="19203"/>
                    <a:pt x="13235" y="18946"/>
                    <a:pt x="14082" y="17575"/>
                  </a:cubicBezTo>
                  <a:cubicBezTo>
                    <a:pt x="14929" y="16203"/>
                    <a:pt x="16200" y="13718"/>
                    <a:pt x="17365" y="11061"/>
                  </a:cubicBezTo>
                  <a:cubicBezTo>
                    <a:pt x="18529" y="8403"/>
                    <a:pt x="19588" y="5575"/>
                    <a:pt x="20276" y="3732"/>
                  </a:cubicBezTo>
                  <a:cubicBezTo>
                    <a:pt x="20965" y="1889"/>
                    <a:pt x="21282" y="1032"/>
                    <a:pt x="21600" y="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9512165" y="412324"/>
              <a:ext cx="128914" cy="17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850" fill="norm" stroke="1" extrusionOk="0">
                  <a:moveTo>
                    <a:pt x="18514" y="745"/>
                  </a:moveTo>
                  <a:cubicBezTo>
                    <a:pt x="16800" y="249"/>
                    <a:pt x="15086" y="-248"/>
                    <a:pt x="12343" y="993"/>
                  </a:cubicBezTo>
                  <a:cubicBezTo>
                    <a:pt x="9600" y="2235"/>
                    <a:pt x="5829" y="5214"/>
                    <a:pt x="3429" y="8566"/>
                  </a:cubicBezTo>
                  <a:cubicBezTo>
                    <a:pt x="1029" y="11918"/>
                    <a:pt x="0" y="15642"/>
                    <a:pt x="0" y="18000"/>
                  </a:cubicBezTo>
                  <a:cubicBezTo>
                    <a:pt x="0" y="20359"/>
                    <a:pt x="1029" y="21352"/>
                    <a:pt x="4457" y="20607"/>
                  </a:cubicBezTo>
                  <a:cubicBezTo>
                    <a:pt x="7886" y="19862"/>
                    <a:pt x="13714" y="17380"/>
                    <a:pt x="17143" y="14649"/>
                  </a:cubicBezTo>
                  <a:cubicBezTo>
                    <a:pt x="20571" y="11918"/>
                    <a:pt x="21600" y="8938"/>
                    <a:pt x="20400" y="6580"/>
                  </a:cubicBezTo>
                  <a:cubicBezTo>
                    <a:pt x="19200" y="4221"/>
                    <a:pt x="15771" y="2483"/>
                    <a:pt x="12686" y="1490"/>
                  </a:cubicBezTo>
                  <a:cubicBezTo>
                    <a:pt x="9600" y="497"/>
                    <a:pt x="6857" y="249"/>
                    <a:pt x="41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5791065" y="838832"/>
              <a:ext cx="603251" cy="2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2880" y="13500"/>
                    <a:pt x="5760" y="6300"/>
                    <a:pt x="8640" y="2700"/>
                  </a:cubicBezTo>
                  <a:cubicBezTo>
                    <a:pt x="11520" y="-900"/>
                    <a:pt x="14400" y="-900"/>
                    <a:pt x="16560" y="2700"/>
                  </a:cubicBezTo>
                  <a:cubicBezTo>
                    <a:pt x="18720" y="6300"/>
                    <a:pt x="20160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5827049" y="913974"/>
              <a:ext cx="573617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7" y="21600"/>
                  </a:moveTo>
                  <a:cubicBezTo>
                    <a:pt x="399" y="21600"/>
                    <a:pt x="0" y="21600"/>
                    <a:pt x="0" y="21600"/>
                  </a:cubicBezTo>
                  <a:cubicBezTo>
                    <a:pt x="0" y="21600"/>
                    <a:pt x="399" y="21600"/>
                    <a:pt x="1913" y="18900"/>
                  </a:cubicBezTo>
                  <a:cubicBezTo>
                    <a:pt x="3427" y="16200"/>
                    <a:pt x="6058" y="10800"/>
                    <a:pt x="9007" y="7200"/>
                  </a:cubicBezTo>
                  <a:cubicBezTo>
                    <a:pt x="11956" y="3600"/>
                    <a:pt x="15224" y="1800"/>
                    <a:pt x="17376" y="900"/>
                  </a:cubicBezTo>
                  <a:cubicBezTo>
                    <a:pt x="19528" y="0"/>
                    <a:pt x="205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5734180" y="1252412"/>
              <a:ext cx="165890" cy="44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09" fill="norm" stroke="1" extrusionOk="0">
                  <a:moveTo>
                    <a:pt x="3206" y="8162"/>
                  </a:moveTo>
                  <a:cubicBezTo>
                    <a:pt x="2396" y="11422"/>
                    <a:pt x="1586" y="14683"/>
                    <a:pt x="1181" y="16567"/>
                  </a:cubicBezTo>
                  <a:cubicBezTo>
                    <a:pt x="776" y="18452"/>
                    <a:pt x="776" y="18962"/>
                    <a:pt x="641" y="19726"/>
                  </a:cubicBezTo>
                  <a:cubicBezTo>
                    <a:pt x="506" y="20490"/>
                    <a:pt x="236" y="21509"/>
                    <a:pt x="101" y="21509"/>
                  </a:cubicBezTo>
                  <a:cubicBezTo>
                    <a:pt x="-34" y="21509"/>
                    <a:pt x="-34" y="20490"/>
                    <a:pt x="101" y="18554"/>
                  </a:cubicBezTo>
                  <a:cubicBezTo>
                    <a:pt x="236" y="16618"/>
                    <a:pt x="506" y="13766"/>
                    <a:pt x="1586" y="10760"/>
                  </a:cubicBezTo>
                  <a:cubicBezTo>
                    <a:pt x="2666" y="7754"/>
                    <a:pt x="4556" y="4596"/>
                    <a:pt x="6176" y="2762"/>
                  </a:cubicBezTo>
                  <a:cubicBezTo>
                    <a:pt x="7796" y="928"/>
                    <a:pt x="9146" y="418"/>
                    <a:pt x="10766" y="164"/>
                  </a:cubicBezTo>
                  <a:cubicBezTo>
                    <a:pt x="12386" y="-91"/>
                    <a:pt x="14276" y="-91"/>
                    <a:pt x="16301" y="469"/>
                  </a:cubicBezTo>
                  <a:cubicBezTo>
                    <a:pt x="18326" y="1030"/>
                    <a:pt x="20486" y="2151"/>
                    <a:pt x="21026" y="3526"/>
                  </a:cubicBezTo>
                  <a:cubicBezTo>
                    <a:pt x="21566" y="4901"/>
                    <a:pt x="20486" y="6532"/>
                    <a:pt x="17651" y="7907"/>
                  </a:cubicBezTo>
                  <a:cubicBezTo>
                    <a:pt x="14816" y="9283"/>
                    <a:pt x="10226" y="10403"/>
                    <a:pt x="7391" y="10964"/>
                  </a:cubicBezTo>
                  <a:cubicBezTo>
                    <a:pt x="4556" y="11524"/>
                    <a:pt x="3476" y="11524"/>
                    <a:pt x="2396" y="1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5856754" y="1529924"/>
              <a:ext cx="124812" cy="196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361" fill="norm" stroke="1" extrusionOk="0">
                  <a:moveTo>
                    <a:pt x="1759" y="3447"/>
                  </a:moveTo>
                  <a:cubicBezTo>
                    <a:pt x="3175" y="5515"/>
                    <a:pt x="4591" y="7583"/>
                    <a:pt x="5831" y="10111"/>
                  </a:cubicBezTo>
                  <a:cubicBezTo>
                    <a:pt x="7070" y="12638"/>
                    <a:pt x="8132" y="15626"/>
                    <a:pt x="8310" y="17694"/>
                  </a:cubicBezTo>
                  <a:cubicBezTo>
                    <a:pt x="8487" y="19762"/>
                    <a:pt x="7778" y="20911"/>
                    <a:pt x="6362" y="21255"/>
                  </a:cubicBezTo>
                  <a:cubicBezTo>
                    <a:pt x="4946" y="21600"/>
                    <a:pt x="2821" y="21140"/>
                    <a:pt x="1405" y="19302"/>
                  </a:cubicBezTo>
                  <a:cubicBezTo>
                    <a:pt x="-12" y="17464"/>
                    <a:pt x="-720" y="14247"/>
                    <a:pt x="1050" y="11260"/>
                  </a:cubicBezTo>
                  <a:cubicBezTo>
                    <a:pt x="2821" y="8272"/>
                    <a:pt x="7070" y="5515"/>
                    <a:pt x="10788" y="3677"/>
                  </a:cubicBezTo>
                  <a:cubicBezTo>
                    <a:pt x="14506" y="1838"/>
                    <a:pt x="17693" y="919"/>
                    <a:pt x="208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6047691" y="1419247"/>
              <a:ext cx="98975" cy="27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20" fill="norm" stroke="1" extrusionOk="0">
                  <a:moveTo>
                    <a:pt x="21042" y="3156"/>
                  </a:moveTo>
                  <a:cubicBezTo>
                    <a:pt x="20592" y="1847"/>
                    <a:pt x="20142" y="538"/>
                    <a:pt x="18567" y="129"/>
                  </a:cubicBezTo>
                  <a:cubicBezTo>
                    <a:pt x="16992" y="-280"/>
                    <a:pt x="14292" y="211"/>
                    <a:pt x="10917" y="2665"/>
                  </a:cubicBezTo>
                  <a:cubicBezTo>
                    <a:pt x="7542" y="5120"/>
                    <a:pt x="3492" y="9538"/>
                    <a:pt x="1467" y="12484"/>
                  </a:cubicBezTo>
                  <a:cubicBezTo>
                    <a:pt x="-558" y="15429"/>
                    <a:pt x="-558" y="16902"/>
                    <a:pt x="1917" y="18129"/>
                  </a:cubicBezTo>
                  <a:cubicBezTo>
                    <a:pt x="4392" y="19356"/>
                    <a:pt x="9342" y="20338"/>
                    <a:pt x="14292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6197465" y="1402916"/>
              <a:ext cx="150918" cy="29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45" fill="norm" stroke="1" extrusionOk="0">
                  <a:moveTo>
                    <a:pt x="9900" y="5595"/>
                  </a:moveTo>
                  <a:cubicBezTo>
                    <a:pt x="7800" y="9169"/>
                    <a:pt x="5700" y="12743"/>
                    <a:pt x="4500" y="15540"/>
                  </a:cubicBezTo>
                  <a:cubicBezTo>
                    <a:pt x="3300" y="18337"/>
                    <a:pt x="3000" y="20357"/>
                    <a:pt x="3300" y="19891"/>
                  </a:cubicBezTo>
                  <a:cubicBezTo>
                    <a:pt x="3600" y="19425"/>
                    <a:pt x="4500" y="16472"/>
                    <a:pt x="5850" y="13209"/>
                  </a:cubicBezTo>
                  <a:cubicBezTo>
                    <a:pt x="7200" y="9946"/>
                    <a:pt x="9000" y="6372"/>
                    <a:pt x="10350" y="4196"/>
                  </a:cubicBezTo>
                  <a:cubicBezTo>
                    <a:pt x="11700" y="2021"/>
                    <a:pt x="12600" y="1244"/>
                    <a:pt x="13950" y="700"/>
                  </a:cubicBezTo>
                  <a:cubicBezTo>
                    <a:pt x="15300" y="156"/>
                    <a:pt x="17100" y="-155"/>
                    <a:pt x="18450" y="78"/>
                  </a:cubicBezTo>
                  <a:cubicBezTo>
                    <a:pt x="19800" y="311"/>
                    <a:pt x="20700" y="1088"/>
                    <a:pt x="21150" y="3264"/>
                  </a:cubicBezTo>
                  <a:cubicBezTo>
                    <a:pt x="21600" y="5439"/>
                    <a:pt x="21600" y="9013"/>
                    <a:pt x="19500" y="12277"/>
                  </a:cubicBezTo>
                  <a:cubicBezTo>
                    <a:pt x="17400" y="15540"/>
                    <a:pt x="13200" y="18492"/>
                    <a:pt x="9600" y="19969"/>
                  </a:cubicBezTo>
                  <a:cubicBezTo>
                    <a:pt x="6000" y="21445"/>
                    <a:pt x="3000" y="21445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6368919" y="1631524"/>
              <a:ext cx="126997" cy="11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288" fill="norm" stroke="1" extrusionOk="0">
                  <a:moveTo>
                    <a:pt x="1061" y="0"/>
                  </a:moveTo>
                  <a:cubicBezTo>
                    <a:pt x="2832" y="0"/>
                    <a:pt x="4602" y="0"/>
                    <a:pt x="5665" y="1000"/>
                  </a:cubicBezTo>
                  <a:cubicBezTo>
                    <a:pt x="6727" y="2000"/>
                    <a:pt x="7081" y="4000"/>
                    <a:pt x="6196" y="6600"/>
                  </a:cubicBezTo>
                  <a:cubicBezTo>
                    <a:pt x="5311" y="9200"/>
                    <a:pt x="3186" y="12400"/>
                    <a:pt x="1770" y="15000"/>
                  </a:cubicBezTo>
                  <a:cubicBezTo>
                    <a:pt x="353" y="17600"/>
                    <a:pt x="-355" y="19600"/>
                    <a:pt x="176" y="20600"/>
                  </a:cubicBezTo>
                  <a:cubicBezTo>
                    <a:pt x="707" y="21600"/>
                    <a:pt x="2478" y="21600"/>
                    <a:pt x="6196" y="20000"/>
                  </a:cubicBezTo>
                  <a:cubicBezTo>
                    <a:pt x="9914" y="18400"/>
                    <a:pt x="15579" y="15200"/>
                    <a:pt x="21245" y="12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6559415" y="1568024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6605633" y="1612474"/>
              <a:ext cx="112533" cy="2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3206" y="17673"/>
                  </a:moveTo>
                  <a:cubicBezTo>
                    <a:pt x="1243" y="19636"/>
                    <a:pt x="-721" y="21600"/>
                    <a:pt x="261" y="21600"/>
                  </a:cubicBezTo>
                  <a:cubicBezTo>
                    <a:pt x="1243" y="21600"/>
                    <a:pt x="5170" y="19636"/>
                    <a:pt x="9097" y="15709"/>
                  </a:cubicBezTo>
                  <a:cubicBezTo>
                    <a:pt x="13024" y="11782"/>
                    <a:pt x="16952" y="5891"/>
                    <a:pt x="208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6839995" y="1421974"/>
              <a:ext cx="14487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12974" y="0"/>
                  </a:moveTo>
                  <a:cubicBezTo>
                    <a:pt x="9843" y="2459"/>
                    <a:pt x="6713" y="4917"/>
                    <a:pt x="4522" y="7112"/>
                  </a:cubicBezTo>
                  <a:cubicBezTo>
                    <a:pt x="2330" y="9307"/>
                    <a:pt x="1078" y="11239"/>
                    <a:pt x="452" y="12644"/>
                  </a:cubicBezTo>
                  <a:cubicBezTo>
                    <a:pt x="-174" y="14049"/>
                    <a:pt x="-174" y="14927"/>
                    <a:pt x="609" y="15278"/>
                  </a:cubicBezTo>
                  <a:cubicBezTo>
                    <a:pt x="1391" y="15629"/>
                    <a:pt x="2956" y="15454"/>
                    <a:pt x="5304" y="14751"/>
                  </a:cubicBezTo>
                  <a:cubicBezTo>
                    <a:pt x="7652" y="14049"/>
                    <a:pt x="10783" y="12820"/>
                    <a:pt x="13130" y="12117"/>
                  </a:cubicBezTo>
                  <a:cubicBezTo>
                    <a:pt x="15478" y="11415"/>
                    <a:pt x="17043" y="11239"/>
                    <a:pt x="17826" y="11590"/>
                  </a:cubicBezTo>
                  <a:cubicBezTo>
                    <a:pt x="18609" y="11941"/>
                    <a:pt x="18609" y="12820"/>
                    <a:pt x="18609" y="14137"/>
                  </a:cubicBezTo>
                  <a:cubicBezTo>
                    <a:pt x="18609" y="15454"/>
                    <a:pt x="18609" y="17210"/>
                    <a:pt x="19078" y="18527"/>
                  </a:cubicBezTo>
                  <a:cubicBezTo>
                    <a:pt x="19548" y="19844"/>
                    <a:pt x="20487" y="20722"/>
                    <a:pt x="214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7073765" y="1396574"/>
              <a:ext cx="86658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600" fill="norm" stroke="1" extrusionOk="0">
                  <a:moveTo>
                    <a:pt x="7714" y="0"/>
                  </a:moveTo>
                  <a:cubicBezTo>
                    <a:pt x="12343" y="2259"/>
                    <a:pt x="16971" y="4518"/>
                    <a:pt x="19286" y="7271"/>
                  </a:cubicBezTo>
                  <a:cubicBezTo>
                    <a:pt x="21600" y="10024"/>
                    <a:pt x="21600" y="13271"/>
                    <a:pt x="19543" y="15741"/>
                  </a:cubicBezTo>
                  <a:cubicBezTo>
                    <a:pt x="17486" y="18212"/>
                    <a:pt x="13371" y="19906"/>
                    <a:pt x="9771" y="20753"/>
                  </a:cubicBezTo>
                  <a:cubicBezTo>
                    <a:pt x="6171" y="21600"/>
                    <a:pt x="308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7264265" y="1517224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5" y="10800"/>
                    <a:pt x="10909" y="0"/>
                    <a:pt x="14509" y="0"/>
                  </a:cubicBezTo>
                  <a:cubicBezTo>
                    <a:pt x="18109" y="0"/>
                    <a:pt x="1985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7283315" y="1650574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7765915" y="1377524"/>
              <a:ext cx="6350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055"/>
                    <a:pt x="12960" y="6109"/>
                    <a:pt x="9360" y="9709"/>
                  </a:cubicBezTo>
                  <a:cubicBezTo>
                    <a:pt x="5760" y="13309"/>
                    <a:pt x="2880" y="17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7575415" y="1695024"/>
              <a:ext cx="317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24" y="10800"/>
                    <a:pt x="6048" y="0"/>
                    <a:pt x="9648" y="0"/>
                  </a:cubicBezTo>
                  <a:cubicBezTo>
                    <a:pt x="13248" y="0"/>
                    <a:pt x="1742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7704167" y="1777574"/>
              <a:ext cx="195100" cy="25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564" fill="norm" stroke="1" extrusionOk="0">
                  <a:moveTo>
                    <a:pt x="21408" y="0"/>
                  </a:moveTo>
                  <a:cubicBezTo>
                    <a:pt x="20247" y="0"/>
                    <a:pt x="19085" y="0"/>
                    <a:pt x="16995" y="990"/>
                  </a:cubicBezTo>
                  <a:cubicBezTo>
                    <a:pt x="14905" y="1980"/>
                    <a:pt x="11885" y="3960"/>
                    <a:pt x="8866" y="6660"/>
                  </a:cubicBezTo>
                  <a:cubicBezTo>
                    <a:pt x="5847" y="9360"/>
                    <a:pt x="2827" y="12780"/>
                    <a:pt x="1318" y="15120"/>
                  </a:cubicBezTo>
                  <a:cubicBezTo>
                    <a:pt x="-192" y="17460"/>
                    <a:pt x="-192" y="18720"/>
                    <a:pt x="273" y="19620"/>
                  </a:cubicBezTo>
                  <a:cubicBezTo>
                    <a:pt x="737" y="20520"/>
                    <a:pt x="1666" y="21060"/>
                    <a:pt x="3408" y="21330"/>
                  </a:cubicBezTo>
                  <a:cubicBezTo>
                    <a:pt x="5150" y="21600"/>
                    <a:pt x="7705" y="21600"/>
                    <a:pt x="9563" y="21510"/>
                  </a:cubicBezTo>
                  <a:cubicBezTo>
                    <a:pt x="11421" y="21420"/>
                    <a:pt x="12582" y="21240"/>
                    <a:pt x="13511" y="20790"/>
                  </a:cubicBezTo>
                  <a:cubicBezTo>
                    <a:pt x="14440" y="20340"/>
                    <a:pt x="15137" y="19620"/>
                    <a:pt x="14905" y="18990"/>
                  </a:cubicBezTo>
                  <a:cubicBezTo>
                    <a:pt x="14673" y="18360"/>
                    <a:pt x="13511" y="17820"/>
                    <a:pt x="11189" y="17100"/>
                  </a:cubicBezTo>
                  <a:cubicBezTo>
                    <a:pt x="8866" y="16380"/>
                    <a:pt x="5382" y="15480"/>
                    <a:pt x="1898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697815" y="1203872"/>
              <a:ext cx="94193" cy="48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1" h="21251" fill="norm" stroke="1" extrusionOk="0">
                  <a:moveTo>
                    <a:pt x="120" y="12159"/>
                  </a:moveTo>
                  <a:cubicBezTo>
                    <a:pt x="1498" y="14216"/>
                    <a:pt x="2877" y="16274"/>
                    <a:pt x="3796" y="17676"/>
                  </a:cubicBezTo>
                  <a:cubicBezTo>
                    <a:pt x="4715" y="19079"/>
                    <a:pt x="5175" y="19827"/>
                    <a:pt x="5634" y="20435"/>
                  </a:cubicBezTo>
                  <a:cubicBezTo>
                    <a:pt x="6094" y="21042"/>
                    <a:pt x="6554" y="21510"/>
                    <a:pt x="5864" y="21089"/>
                  </a:cubicBezTo>
                  <a:cubicBezTo>
                    <a:pt x="5175" y="20668"/>
                    <a:pt x="3337" y="19359"/>
                    <a:pt x="1958" y="16975"/>
                  </a:cubicBezTo>
                  <a:cubicBezTo>
                    <a:pt x="579" y="14591"/>
                    <a:pt x="-340" y="11131"/>
                    <a:pt x="120" y="8372"/>
                  </a:cubicBezTo>
                  <a:cubicBezTo>
                    <a:pt x="579" y="5614"/>
                    <a:pt x="2417" y="3557"/>
                    <a:pt x="3796" y="2294"/>
                  </a:cubicBezTo>
                  <a:cubicBezTo>
                    <a:pt x="5175" y="1032"/>
                    <a:pt x="6094" y="565"/>
                    <a:pt x="7703" y="284"/>
                  </a:cubicBezTo>
                  <a:cubicBezTo>
                    <a:pt x="9311" y="4"/>
                    <a:pt x="11609" y="-90"/>
                    <a:pt x="13677" y="97"/>
                  </a:cubicBezTo>
                  <a:cubicBezTo>
                    <a:pt x="15745" y="284"/>
                    <a:pt x="17583" y="752"/>
                    <a:pt x="18962" y="1827"/>
                  </a:cubicBezTo>
                  <a:cubicBezTo>
                    <a:pt x="20341" y="2902"/>
                    <a:pt x="21260" y="4585"/>
                    <a:pt x="19422" y="6268"/>
                  </a:cubicBezTo>
                  <a:cubicBezTo>
                    <a:pt x="17583" y="7952"/>
                    <a:pt x="12988" y="9635"/>
                    <a:pt x="8392" y="1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784821" y="1434674"/>
              <a:ext cx="123095" cy="18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54" fill="norm" stroke="1" extrusionOk="0">
                  <a:moveTo>
                    <a:pt x="423" y="5959"/>
                  </a:moveTo>
                  <a:cubicBezTo>
                    <a:pt x="57" y="4717"/>
                    <a:pt x="-309" y="3476"/>
                    <a:pt x="423" y="2979"/>
                  </a:cubicBezTo>
                  <a:cubicBezTo>
                    <a:pt x="1155" y="2483"/>
                    <a:pt x="2986" y="2731"/>
                    <a:pt x="5732" y="4345"/>
                  </a:cubicBezTo>
                  <a:cubicBezTo>
                    <a:pt x="8477" y="5959"/>
                    <a:pt x="12138" y="8938"/>
                    <a:pt x="14152" y="11793"/>
                  </a:cubicBezTo>
                  <a:cubicBezTo>
                    <a:pt x="16166" y="14648"/>
                    <a:pt x="16532" y="17379"/>
                    <a:pt x="15616" y="19117"/>
                  </a:cubicBezTo>
                  <a:cubicBezTo>
                    <a:pt x="14701" y="20855"/>
                    <a:pt x="12505" y="21600"/>
                    <a:pt x="10857" y="21103"/>
                  </a:cubicBezTo>
                  <a:cubicBezTo>
                    <a:pt x="9210" y="20607"/>
                    <a:pt x="8111" y="18869"/>
                    <a:pt x="7562" y="16510"/>
                  </a:cubicBezTo>
                  <a:cubicBezTo>
                    <a:pt x="7013" y="14152"/>
                    <a:pt x="7013" y="11172"/>
                    <a:pt x="9393" y="8317"/>
                  </a:cubicBezTo>
                  <a:cubicBezTo>
                    <a:pt x="11772" y="5462"/>
                    <a:pt x="16532" y="2731"/>
                    <a:pt x="212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1001446" y="1287498"/>
              <a:ext cx="116020" cy="24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65" fill="norm" stroke="1" extrusionOk="0">
                  <a:moveTo>
                    <a:pt x="21142" y="1176"/>
                  </a:moveTo>
                  <a:cubicBezTo>
                    <a:pt x="19213" y="456"/>
                    <a:pt x="17285" y="-264"/>
                    <a:pt x="14199" y="96"/>
                  </a:cubicBezTo>
                  <a:cubicBezTo>
                    <a:pt x="11113" y="456"/>
                    <a:pt x="6871" y="1896"/>
                    <a:pt x="3978" y="4326"/>
                  </a:cubicBezTo>
                  <a:cubicBezTo>
                    <a:pt x="1085" y="6756"/>
                    <a:pt x="-458" y="10176"/>
                    <a:pt x="121" y="13236"/>
                  </a:cubicBezTo>
                  <a:cubicBezTo>
                    <a:pt x="699" y="16296"/>
                    <a:pt x="3399" y="18996"/>
                    <a:pt x="6678" y="20166"/>
                  </a:cubicBezTo>
                  <a:cubicBezTo>
                    <a:pt x="9956" y="21336"/>
                    <a:pt x="13813" y="20976"/>
                    <a:pt x="17671" y="20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1149215" y="1263960"/>
              <a:ext cx="123728" cy="30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218" fill="norm" stroke="1" extrusionOk="0">
                  <a:moveTo>
                    <a:pt x="4249" y="8268"/>
                  </a:moveTo>
                  <a:cubicBezTo>
                    <a:pt x="4603" y="7392"/>
                    <a:pt x="4957" y="6517"/>
                    <a:pt x="4426" y="6371"/>
                  </a:cubicBezTo>
                  <a:cubicBezTo>
                    <a:pt x="3895" y="6225"/>
                    <a:pt x="2479" y="6808"/>
                    <a:pt x="1593" y="8706"/>
                  </a:cubicBezTo>
                  <a:cubicBezTo>
                    <a:pt x="708" y="10603"/>
                    <a:pt x="354" y="13814"/>
                    <a:pt x="354" y="15857"/>
                  </a:cubicBezTo>
                  <a:cubicBezTo>
                    <a:pt x="354" y="17900"/>
                    <a:pt x="708" y="18776"/>
                    <a:pt x="1239" y="19652"/>
                  </a:cubicBezTo>
                  <a:cubicBezTo>
                    <a:pt x="1770" y="20527"/>
                    <a:pt x="2479" y="21403"/>
                    <a:pt x="2833" y="21184"/>
                  </a:cubicBezTo>
                  <a:cubicBezTo>
                    <a:pt x="3187" y="20965"/>
                    <a:pt x="3187" y="19652"/>
                    <a:pt x="3895" y="16733"/>
                  </a:cubicBezTo>
                  <a:cubicBezTo>
                    <a:pt x="4603" y="13814"/>
                    <a:pt x="6020" y="9289"/>
                    <a:pt x="7082" y="6589"/>
                  </a:cubicBezTo>
                  <a:cubicBezTo>
                    <a:pt x="8144" y="3889"/>
                    <a:pt x="8852" y="3014"/>
                    <a:pt x="9738" y="2138"/>
                  </a:cubicBezTo>
                  <a:cubicBezTo>
                    <a:pt x="10623" y="1262"/>
                    <a:pt x="11685" y="387"/>
                    <a:pt x="13102" y="95"/>
                  </a:cubicBezTo>
                  <a:cubicBezTo>
                    <a:pt x="14518" y="-197"/>
                    <a:pt x="16289" y="95"/>
                    <a:pt x="18059" y="2211"/>
                  </a:cubicBezTo>
                  <a:cubicBezTo>
                    <a:pt x="19830" y="4327"/>
                    <a:pt x="21600" y="8268"/>
                    <a:pt x="20184" y="11406"/>
                  </a:cubicBezTo>
                  <a:cubicBezTo>
                    <a:pt x="18767" y="14544"/>
                    <a:pt x="14164" y="16879"/>
                    <a:pt x="10269" y="18265"/>
                  </a:cubicBezTo>
                  <a:cubicBezTo>
                    <a:pt x="6374" y="19652"/>
                    <a:pt x="3187" y="20089"/>
                    <a:pt x="0" y="20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1327015" y="1466424"/>
              <a:ext cx="63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1422265" y="1415624"/>
              <a:ext cx="88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4400"/>
                    <a:pt x="9257" y="7200"/>
                    <a:pt x="12857" y="3600"/>
                  </a:cubicBezTo>
                  <a:cubicBezTo>
                    <a:pt x="16457" y="0"/>
                    <a:pt x="190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473065" y="1390224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1657215" y="1256874"/>
              <a:ext cx="122283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600" fill="norm" stroke="1" extrusionOk="0">
                  <a:moveTo>
                    <a:pt x="0" y="5055"/>
                  </a:moveTo>
                  <a:cubicBezTo>
                    <a:pt x="1080" y="6740"/>
                    <a:pt x="2160" y="8426"/>
                    <a:pt x="2700" y="10494"/>
                  </a:cubicBezTo>
                  <a:cubicBezTo>
                    <a:pt x="3240" y="12562"/>
                    <a:pt x="3240" y="15013"/>
                    <a:pt x="3240" y="16621"/>
                  </a:cubicBezTo>
                  <a:cubicBezTo>
                    <a:pt x="3240" y="18230"/>
                    <a:pt x="3240" y="18996"/>
                    <a:pt x="3060" y="18996"/>
                  </a:cubicBezTo>
                  <a:cubicBezTo>
                    <a:pt x="2880" y="18996"/>
                    <a:pt x="2520" y="18230"/>
                    <a:pt x="3240" y="15472"/>
                  </a:cubicBezTo>
                  <a:cubicBezTo>
                    <a:pt x="3960" y="12715"/>
                    <a:pt x="5760" y="7966"/>
                    <a:pt x="7200" y="5209"/>
                  </a:cubicBezTo>
                  <a:cubicBezTo>
                    <a:pt x="8640" y="2451"/>
                    <a:pt x="9720" y="1685"/>
                    <a:pt x="10980" y="1072"/>
                  </a:cubicBezTo>
                  <a:cubicBezTo>
                    <a:pt x="12240" y="460"/>
                    <a:pt x="13680" y="0"/>
                    <a:pt x="15120" y="0"/>
                  </a:cubicBezTo>
                  <a:cubicBezTo>
                    <a:pt x="16560" y="0"/>
                    <a:pt x="18000" y="460"/>
                    <a:pt x="19260" y="2528"/>
                  </a:cubicBezTo>
                  <a:cubicBezTo>
                    <a:pt x="20520" y="4596"/>
                    <a:pt x="21600" y="8272"/>
                    <a:pt x="19980" y="11566"/>
                  </a:cubicBezTo>
                  <a:cubicBezTo>
                    <a:pt x="18360" y="14860"/>
                    <a:pt x="14040" y="17770"/>
                    <a:pt x="10620" y="19379"/>
                  </a:cubicBezTo>
                  <a:cubicBezTo>
                    <a:pt x="7200" y="20987"/>
                    <a:pt x="4680" y="21294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1784215" y="1483030"/>
              <a:ext cx="190501" cy="11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9" fill="norm" stroke="1" extrusionOk="0">
                  <a:moveTo>
                    <a:pt x="0" y="430"/>
                  </a:moveTo>
                  <a:cubicBezTo>
                    <a:pt x="1200" y="57"/>
                    <a:pt x="2400" y="-315"/>
                    <a:pt x="3960" y="430"/>
                  </a:cubicBezTo>
                  <a:cubicBezTo>
                    <a:pt x="5520" y="1175"/>
                    <a:pt x="7440" y="3037"/>
                    <a:pt x="8400" y="5271"/>
                  </a:cubicBezTo>
                  <a:cubicBezTo>
                    <a:pt x="9360" y="7506"/>
                    <a:pt x="9360" y="10113"/>
                    <a:pt x="8880" y="12161"/>
                  </a:cubicBezTo>
                  <a:cubicBezTo>
                    <a:pt x="8400" y="14209"/>
                    <a:pt x="7440" y="15699"/>
                    <a:pt x="6600" y="17188"/>
                  </a:cubicBezTo>
                  <a:cubicBezTo>
                    <a:pt x="5760" y="18678"/>
                    <a:pt x="5040" y="20168"/>
                    <a:pt x="5280" y="20726"/>
                  </a:cubicBezTo>
                  <a:cubicBezTo>
                    <a:pt x="5520" y="21285"/>
                    <a:pt x="6720" y="20913"/>
                    <a:pt x="9600" y="19237"/>
                  </a:cubicBezTo>
                  <a:cubicBezTo>
                    <a:pt x="12480" y="17561"/>
                    <a:pt x="17040" y="14582"/>
                    <a:pt x="21600" y="11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2012815" y="1428324"/>
              <a:ext cx="1270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2076315" y="1453724"/>
              <a:ext cx="165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2333474" y="1267130"/>
              <a:ext cx="92092" cy="22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340" fill="norm" stroke="1" extrusionOk="0">
                  <a:moveTo>
                    <a:pt x="19444" y="4472"/>
                  </a:moveTo>
                  <a:cubicBezTo>
                    <a:pt x="19444" y="3463"/>
                    <a:pt x="19444" y="2453"/>
                    <a:pt x="18724" y="1545"/>
                  </a:cubicBezTo>
                  <a:cubicBezTo>
                    <a:pt x="18004" y="636"/>
                    <a:pt x="16564" y="-171"/>
                    <a:pt x="13204" y="31"/>
                  </a:cubicBezTo>
                  <a:cubicBezTo>
                    <a:pt x="9844" y="233"/>
                    <a:pt x="4564" y="1444"/>
                    <a:pt x="1924" y="3059"/>
                  </a:cubicBezTo>
                  <a:cubicBezTo>
                    <a:pt x="-716" y="4674"/>
                    <a:pt x="-716" y="6693"/>
                    <a:pt x="2404" y="9014"/>
                  </a:cubicBezTo>
                  <a:cubicBezTo>
                    <a:pt x="5524" y="11336"/>
                    <a:pt x="11764" y="13960"/>
                    <a:pt x="15604" y="15777"/>
                  </a:cubicBezTo>
                  <a:cubicBezTo>
                    <a:pt x="19444" y="17593"/>
                    <a:pt x="20884" y="18603"/>
                    <a:pt x="20884" y="19511"/>
                  </a:cubicBezTo>
                  <a:cubicBezTo>
                    <a:pt x="20884" y="20420"/>
                    <a:pt x="19444" y="21227"/>
                    <a:pt x="16564" y="21328"/>
                  </a:cubicBezTo>
                  <a:cubicBezTo>
                    <a:pt x="13684" y="21429"/>
                    <a:pt x="9364" y="20823"/>
                    <a:pt x="5044" y="20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2298565" y="1275924"/>
              <a:ext cx="2286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00" y="16200"/>
                    <a:pt x="4000" y="10800"/>
                    <a:pt x="7600" y="7200"/>
                  </a:cubicBezTo>
                  <a:cubicBezTo>
                    <a:pt x="11200" y="3600"/>
                    <a:pt x="16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2546215" y="1193374"/>
              <a:ext cx="89539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5" h="21600" fill="norm" stroke="1" extrusionOk="0">
                  <a:moveTo>
                    <a:pt x="0" y="0"/>
                  </a:moveTo>
                  <a:cubicBezTo>
                    <a:pt x="6240" y="2571"/>
                    <a:pt x="12480" y="5143"/>
                    <a:pt x="16320" y="7779"/>
                  </a:cubicBezTo>
                  <a:cubicBezTo>
                    <a:pt x="20160" y="10414"/>
                    <a:pt x="21600" y="13114"/>
                    <a:pt x="18960" y="15429"/>
                  </a:cubicBezTo>
                  <a:cubicBezTo>
                    <a:pt x="16320" y="17743"/>
                    <a:pt x="9600" y="19671"/>
                    <a:pt x="28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2755765" y="1364824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2831965" y="1434674"/>
              <a:ext cx="95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3308215" y="1161624"/>
              <a:ext cx="317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6075"/>
                    <a:pt x="8640" y="12150"/>
                    <a:pt x="12240" y="15750"/>
                  </a:cubicBezTo>
                  <a:cubicBezTo>
                    <a:pt x="15840" y="19350"/>
                    <a:pt x="18720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3225665" y="1394130"/>
              <a:ext cx="2984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362" y="12582"/>
                    <a:pt x="10723" y="4867"/>
                    <a:pt x="14323" y="1782"/>
                  </a:cubicBezTo>
                  <a:cubicBezTo>
                    <a:pt x="17923" y="-1304"/>
                    <a:pt x="19762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3335300" y="1508758"/>
              <a:ext cx="112616" cy="23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600" fill="norm" stroke="1" extrusionOk="0">
                  <a:moveTo>
                    <a:pt x="17360" y="4954"/>
                  </a:moveTo>
                  <a:cubicBezTo>
                    <a:pt x="16968" y="3963"/>
                    <a:pt x="16575" y="2972"/>
                    <a:pt x="15986" y="1982"/>
                  </a:cubicBezTo>
                  <a:cubicBezTo>
                    <a:pt x="15397" y="991"/>
                    <a:pt x="14611" y="0"/>
                    <a:pt x="12059" y="0"/>
                  </a:cubicBezTo>
                  <a:cubicBezTo>
                    <a:pt x="9506" y="0"/>
                    <a:pt x="5186" y="991"/>
                    <a:pt x="2633" y="2081"/>
                  </a:cubicBezTo>
                  <a:cubicBezTo>
                    <a:pt x="80" y="3171"/>
                    <a:pt x="-705" y="4360"/>
                    <a:pt x="670" y="5053"/>
                  </a:cubicBezTo>
                  <a:cubicBezTo>
                    <a:pt x="2044" y="5747"/>
                    <a:pt x="5579" y="5945"/>
                    <a:pt x="8328" y="5846"/>
                  </a:cubicBezTo>
                  <a:cubicBezTo>
                    <a:pt x="11077" y="5747"/>
                    <a:pt x="13040" y="5350"/>
                    <a:pt x="14808" y="5549"/>
                  </a:cubicBezTo>
                  <a:cubicBezTo>
                    <a:pt x="16575" y="5747"/>
                    <a:pt x="18146" y="6539"/>
                    <a:pt x="18931" y="8125"/>
                  </a:cubicBezTo>
                  <a:cubicBezTo>
                    <a:pt x="19717" y="9710"/>
                    <a:pt x="19717" y="12088"/>
                    <a:pt x="19913" y="14466"/>
                  </a:cubicBezTo>
                  <a:cubicBezTo>
                    <a:pt x="20110" y="16844"/>
                    <a:pt x="20502" y="19222"/>
                    <a:pt x="208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965065" y="2598797"/>
              <a:ext cx="103718" cy="364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9" fill="norm" stroke="1" extrusionOk="0">
                  <a:moveTo>
                    <a:pt x="3967" y="11042"/>
                  </a:moveTo>
                  <a:cubicBezTo>
                    <a:pt x="3086" y="13562"/>
                    <a:pt x="2204" y="16082"/>
                    <a:pt x="2204" y="18062"/>
                  </a:cubicBezTo>
                  <a:cubicBezTo>
                    <a:pt x="2204" y="20042"/>
                    <a:pt x="3086" y="21482"/>
                    <a:pt x="2865" y="20102"/>
                  </a:cubicBezTo>
                  <a:cubicBezTo>
                    <a:pt x="2645" y="18722"/>
                    <a:pt x="1322" y="14522"/>
                    <a:pt x="1102" y="10982"/>
                  </a:cubicBezTo>
                  <a:cubicBezTo>
                    <a:pt x="882" y="7442"/>
                    <a:pt x="1763" y="4562"/>
                    <a:pt x="3086" y="2822"/>
                  </a:cubicBezTo>
                  <a:cubicBezTo>
                    <a:pt x="4408" y="1082"/>
                    <a:pt x="6171" y="482"/>
                    <a:pt x="8155" y="182"/>
                  </a:cubicBezTo>
                  <a:cubicBezTo>
                    <a:pt x="10139" y="-118"/>
                    <a:pt x="12343" y="-118"/>
                    <a:pt x="15208" y="722"/>
                  </a:cubicBezTo>
                  <a:cubicBezTo>
                    <a:pt x="18073" y="1562"/>
                    <a:pt x="21600" y="3242"/>
                    <a:pt x="21600" y="5222"/>
                  </a:cubicBezTo>
                  <a:cubicBezTo>
                    <a:pt x="21600" y="7202"/>
                    <a:pt x="18073" y="9482"/>
                    <a:pt x="13886" y="11042"/>
                  </a:cubicBezTo>
                  <a:cubicBezTo>
                    <a:pt x="9698" y="12602"/>
                    <a:pt x="4849" y="13442"/>
                    <a:pt x="0" y="14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1041265" y="2774524"/>
              <a:ext cx="228601" cy="21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10165"/>
                  </a:moveTo>
                  <a:cubicBezTo>
                    <a:pt x="200" y="9106"/>
                    <a:pt x="400" y="8047"/>
                    <a:pt x="1700" y="7306"/>
                  </a:cubicBezTo>
                  <a:cubicBezTo>
                    <a:pt x="3000" y="6565"/>
                    <a:pt x="5400" y="6141"/>
                    <a:pt x="7500" y="7518"/>
                  </a:cubicBezTo>
                  <a:cubicBezTo>
                    <a:pt x="9600" y="8894"/>
                    <a:pt x="11400" y="12071"/>
                    <a:pt x="12300" y="14188"/>
                  </a:cubicBezTo>
                  <a:cubicBezTo>
                    <a:pt x="13200" y="16306"/>
                    <a:pt x="13200" y="17365"/>
                    <a:pt x="13000" y="18424"/>
                  </a:cubicBezTo>
                  <a:cubicBezTo>
                    <a:pt x="12800" y="19482"/>
                    <a:pt x="12400" y="20541"/>
                    <a:pt x="11700" y="21071"/>
                  </a:cubicBezTo>
                  <a:cubicBezTo>
                    <a:pt x="11000" y="21600"/>
                    <a:pt x="10000" y="21600"/>
                    <a:pt x="9300" y="20965"/>
                  </a:cubicBezTo>
                  <a:cubicBezTo>
                    <a:pt x="8600" y="20329"/>
                    <a:pt x="8200" y="19059"/>
                    <a:pt x="8600" y="16518"/>
                  </a:cubicBezTo>
                  <a:cubicBezTo>
                    <a:pt x="9000" y="13976"/>
                    <a:pt x="10200" y="10165"/>
                    <a:pt x="12500" y="7200"/>
                  </a:cubicBezTo>
                  <a:cubicBezTo>
                    <a:pt x="14800" y="4235"/>
                    <a:pt x="18200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1328953" y="2679411"/>
              <a:ext cx="125063" cy="26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415" fill="norm" stroke="1" extrusionOk="0">
                  <a:moveTo>
                    <a:pt x="18797" y="2080"/>
                  </a:moveTo>
                  <a:cubicBezTo>
                    <a:pt x="17027" y="1209"/>
                    <a:pt x="15256" y="338"/>
                    <a:pt x="13486" y="76"/>
                  </a:cubicBezTo>
                  <a:cubicBezTo>
                    <a:pt x="11715" y="-185"/>
                    <a:pt x="9945" y="163"/>
                    <a:pt x="7466" y="2167"/>
                  </a:cubicBezTo>
                  <a:cubicBezTo>
                    <a:pt x="4988" y="4170"/>
                    <a:pt x="1801" y="7828"/>
                    <a:pt x="561" y="10876"/>
                  </a:cubicBezTo>
                  <a:cubicBezTo>
                    <a:pt x="-678" y="13925"/>
                    <a:pt x="30" y="16363"/>
                    <a:pt x="3748" y="18018"/>
                  </a:cubicBezTo>
                  <a:cubicBezTo>
                    <a:pt x="7466" y="19673"/>
                    <a:pt x="14194" y="20544"/>
                    <a:pt x="20922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1511165" y="2668647"/>
              <a:ext cx="140275" cy="27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437" fill="norm" stroke="1" extrusionOk="0">
                  <a:moveTo>
                    <a:pt x="9529" y="6317"/>
                  </a:moveTo>
                  <a:cubicBezTo>
                    <a:pt x="7941" y="6649"/>
                    <a:pt x="6353" y="6982"/>
                    <a:pt x="5559" y="8145"/>
                  </a:cubicBezTo>
                  <a:cubicBezTo>
                    <a:pt x="4765" y="9308"/>
                    <a:pt x="4765" y="11302"/>
                    <a:pt x="4924" y="13379"/>
                  </a:cubicBezTo>
                  <a:cubicBezTo>
                    <a:pt x="5082" y="15455"/>
                    <a:pt x="5400" y="17615"/>
                    <a:pt x="5559" y="19111"/>
                  </a:cubicBezTo>
                  <a:cubicBezTo>
                    <a:pt x="5718" y="20606"/>
                    <a:pt x="5718" y="21437"/>
                    <a:pt x="5718" y="21437"/>
                  </a:cubicBezTo>
                  <a:cubicBezTo>
                    <a:pt x="5718" y="21437"/>
                    <a:pt x="5718" y="20606"/>
                    <a:pt x="6829" y="17283"/>
                  </a:cubicBezTo>
                  <a:cubicBezTo>
                    <a:pt x="7941" y="13960"/>
                    <a:pt x="10165" y="8145"/>
                    <a:pt x="11594" y="4822"/>
                  </a:cubicBezTo>
                  <a:cubicBezTo>
                    <a:pt x="13024" y="1499"/>
                    <a:pt x="13659" y="668"/>
                    <a:pt x="14771" y="252"/>
                  </a:cubicBezTo>
                  <a:cubicBezTo>
                    <a:pt x="15882" y="-163"/>
                    <a:pt x="17471" y="-163"/>
                    <a:pt x="18900" y="1000"/>
                  </a:cubicBezTo>
                  <a:cubicBezTo>
                    <a:pt x="20329" y="2163"/>
                    <a:pt x="21600" y="4489"/>
                    <a:pt x="20806" y="7397"/>
                  </a:cubicBezTo>
                  <a:cubicBezTo>
                    <a:pt x="20012" y="10305"/>
                    <a:pt x="17153" y="13794"/>
                    <a:pt x="13341" y="15954"/>
                  </a:cubicBezTo>
                  <a:cubicBezTo>
                    <a:pt x="9529" y="18114"/>
                    <a:pt x="4765" y="18945"/>
                    <a:pt x="0" y="19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1682615" y="2895174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1809615" y="2818974"/>
              <a:ext cx="152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200"/>
                    <a:pt x="10800" y="10800"/>
                    <a:pt x="14400" y="7200"/>
                  </a:cubicBezTo>
                  <a:cubicBezTo>
                    <a:pt x="18000" y="3600"/>
                    <a:pt x="198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1895059" y="2755474"/>
              <a:ext cx="9807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267"/>
                    <a:pt x="2735" y="8533"/>
                    <a:pt x="575" y="12133"/>
                  </a:cubicBezTo>
                  <a:cubicBezTo>
                    <a:pt x="-1585" y="15733"/>
                    <a:pt x="2735" y="1866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2023775" y="2653311"/>
              <a:ext cx="133366" cy="28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186" fill="norm" stroke="1" extrusionOk="0">
                  <a:moveTo>
                    <a:pt x="7252" y="7137"/>
                  </a:moveTo>
                  <a:cubicBezTo>
                    <a:pt x="5923" y="10606"/>
                    <a:pt x="4594" y="14074"/>
                    <a:pt x="3763" y="16518"/>
                  </a:cubicBezTo>
                  <a:cubicBezTo>
                    <a:pt x="2932" y="18962"/>
                    <a:pt x="2600" y="20381"/>
                    <a:pt x="2434" y="20539"/>
                  </a:cubicBezTo>
                  <a:cubicBezTo>
                    <a:pt x="2267" y="20696"/>
                    <a:pt x="2267" y="19593"/>
                    <a:pt x="3431" y="16597"/>
                  </a:cubicBezTo>
                  <a:cubicBezTo>
                    <a:pt x="4594" y="13601"/>
                    <a:pt x="6920" y="8714"/>
                    <a:pt x="8581" y="5797"/>
                  </a:cubicBezTo>
                  <a:cubicBezTo>
                    <a:pt x="10243" y="2880"/>
                    <a:pt x="11240" y="1934"/>
                    <a:pt x="12569" y="1146"/>
                  </a:cubicBezTo>
                  <a:cubicBezTo>
                    <a:pt x="13898" y="358"/>
                    <a:pt x="15560" y="-273"/>
                    <a:pt x="17221" y="121"/>
                  </a:cubicBezTo>
                  <a:cubicBezTo>
                    <a:pt x="18883" y="515"/>
                    <a:pt x="20544" y="1934"/>
                    <a:pt x="20877" y="4772"/>
                  </a:cubicBezTo>
                  <a:cubicBezTo>
                    <a:pt x="21209" y="7610"/>
                    <a:pt x="20212" y="11867"/>
                    <a:pt x="17387" y="14863"/>
                  </a:cubicBezTo>
                  <a:cubicBezTo>
                    <a:pt x="14563" y="17858"/>
                    <a:pt x="9911" y="19593"/>
                    <a:pt x="6421" y="20460"/>
                  </a:cubicBezTo>
                  <a:cubicBezTo>
                    <a:pt x="2932" y="21327"/>
                    <a:pt x="606" y="21327"/>
                    <a:pt x="107" y="20933"/>
                  </a:cubicBezTo>
                  <a:cubicBezTo>
                    <a:pt x="-391" y="20539"/>
                    <a:pt x="938" y="19750"/>
                    <a:pt x="2267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2209665" y="2862861"/>
              <a:ext cx="146051" cy="12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983" fill="norm" stroke="1" extrusionOk="0">
                  <a:moveTo>
                    <a:pt x="0" y="1176"/>
                  </a:moveTo>
                  <a:cubicBezTo>
                    <a:pt x="1542" y="456"/>
                    <a:pt x="3085" y="-264"/>
                    <a:pt x="4320" y="96"/>
                  </a:cubicBezTo>
                  <a:cubicBezTo>
                    <a:pt x="5554" y="456"/>
                    <a:pt x="6480" y="1896"/>
                    <a:pt x="6788" y="3516"/>
                  </a:cubicBezTo>
                  <a:cubicBezTo>
                    <a:pt x="7097" y="5136"/>
                    <a:pt x="6788" y="6936"/>
                    <a:pt x="5708" y="9096"/>
                  </a:cubicBezTo>
                  <a:cubicBezTo>
                    <a:pt x="4628" y="11256"/>
                    <a:pt x="2777" y="13776"/>
                    <a:pt x="1542" y="15936"/>
                  </a:cubicBezTo>
                  <a:cubicBezTo>
                    <a:pt x="308" y="18096"/>
                    <a:pt x="-309" y="19896"/>
                    <a:pt x="154" y="20616"/>
                  </a:cubicBezTo>
                  <a:cubicBezTo>
                    <a:pt x="617" y="21336"/>
                    <a:pt x="2160" y="20976"/>
                    <a:pt x="5862" y="19716"/>
                  </a:cubicBezTo>
                  <a:cubicBezTo>
                    <a:pt x="9565" y="18456"/>
                    <a:pt x="15428" y="16296"/>
                    <a:pt x="21291" y="1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2419215" y="2787224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2470015" y="2818974"/>
              <a:ext cx="2159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6000"/>
                    <a:pt x="11859" y="10400"/>
                    <a:pt x="15459" y="6800"/>
                  </a:cubicBezTo>
                  <a:cubicBezTo>
                    <a:pt x="19059" y="3200"/>
                    <a:pt x="2032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2802989" y="2655690"/>
              <a:ext cx="92477" cy="24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1322" fill="norm" stroke="1" extrusionOk="0">
                  <a:moveTo>
                    <a:pt x="20515" y="2633"/>
                  </a:moveTo>
                  <a:cubicBezTo>
                    <a:pt x="16289" y="1702"/>
                    <a:pt x="12063" y="771"/>
                    <a:pt x="8776" y="306"/>
                  </a:cubicBezTo>
                  <a:cubicBezTo>
                    <a:pt x="5489" y="-160"/>
                    <a:pt x="3141" y="-160"/>
                    <a:pt x="1498" y="771"/>
                  </a:cubicBezTo>
                  <a:cubicBezTo>
                    <a:pt x="-146" y="1702"/>
                    <a:pt x="-1085" y="3564"/>
                    <a:pt x="2202" y="6543"/>
                  </a:cubicBezTo>
                  <a:cubicBezTo>
                    <a:pt x="5489" y="9523"/>
                    <a:pt x="13002" y="13619"/>
                    <a:pt x="16758" y="16226"/>
                  </a:cubicBezTo>
                  <a:cubicBezTo>
                    <a:pt x="20515" y="18833"/>
                    <a:pt x="20515" y="19950"/>
                    <a:pt x="19341" y="20602"/>
                  </a:cubicBezTo>
                  <a:cubicBezTo>
                    <a:pt x="18167" y="21254"/>
                    <a:pt x="15819" y="21440"/>
                    <a:pt x="12532" y="21254"/>
                  </a:cubicBezTo>
                  <a:cubicBezTo>
                    <a:pt x="9245" y="21068"/>
                    <a:pt x="5019" y="20509"/>
                    <a:pt x="793" y="19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2768465" y="2676327"/>
              <a:ext cx="387351" cy="6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0" y="21147"/>
                  </a:moveTo>
                  <a:cubicBezTo>
                    <a:pt x="0" y="16678"/>
                    <a:pt x="0" y="12209"/>
                    <a:pt x="354" y="8857"/>
                  </a:cubicBezTo>
                  <a:cubicBezTo>
                    <a:pt x="708" y="5506"/>
                    <a:pt x="1416" y="3271"/>
                    <a:pt x="3836" y="1781"/>
                  </a:cubicBezTo>
                  <a:cubicBezTo>
                    <a:pt x="6256" y="292"/>
                    <a:pt x="10387" y="-453"/>
                    <a:pt x="13633" y="292"/>
                  </a:cubicBezTo>
                  <a:cubicBezTo>
                    <a:pt x="16879" y="1037"/>
                    <a:pt x="19239" y="3271"/>
                    <a:pt x="21600" y="5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3547622" y="2609754"/>
              <a:ext cx="234992" cy="32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166" fill="norm" stroke="1" extrusionOk="0">
                  <a:moveTo>
                    <a:pt x="1875" y="9059"/>
                  </a:moveTo>
                  <a:cubicBezTo>
                    <a:pt x="1496" y="12636"/>
                    <a:pt x="1117" y="16213"/>
                    <a:pt x="833" y="18346"/>
                  </a:cubicBezTo>
                  <a:cubicBezTo>
                    <a:pt x="549" y="20478"/>
                    <a:pt x="359" y="21166"/>
                    <a:pt x="170" y="21166"/>
                  </a:cubicBezTo>
                  <a:cubicBezTo>
                    <a:pt x="-20" y="21166"/>
                    <a:pt x="-209" y="20478"/>
                    <a:pt x="549" y="17727"/>
                  </a:cubicBezTo>
                  <a:cubicBezTo>
                    <a:pt x="1307" y="14975"/>
                    <a:pt x="3012" y="10160"/>
                    <a:pt x="4433" y="6927"/>
                  </a:cubicBezTo>
                  <a:cubicBezTo>
                    <a:pt x="5854" y="3693"/>
                    <a:pt x="6991" y="2042"/>
                    <a:pt x="8602" y="1011"/>
                  </a:cubicBezTo>
                  <a:cubicBezTo>
                    <a:pt x="10212" y="-21"/>
                    <a:pt x="12296" y="-434"/>
                    <a:pt x="14570" y="598"/>
                  </a:cubicBezTo>
                  <a:cubicBezTo>
                    <a:pt x="16844" y="1630"/>
                    <a:pt x="19307" y="4106"/>
                    <a:pt x="20349" y="6445"/>
                  </a:cubicBezTo>
                  <a:cubicBezTo>
                    <a:pt x="21391" y="8784"/>
                    <a:pt x="21012" y="10985"/>
                    <a:pt x="20728" y="12430"/>
                  </a:cubicBezTo>
                  <a:cubicBezTo>
                    <a:pt x="20444" y="13874"/>
                    <a:pt x="20254" y="14562"/>
                    <a:pt x="20254" y="14906"/>
                  </a:cubicBezTo>
                  <a:cubicBezTo>
                    <a:pt x="20254" y="15250"/>
                    <a:pt x="20444" y="15250"/>
                    <a:pt x="20633" y="15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4235845" y="2554586"/>
              <a:ext cx="167714" cy="39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75" fill="norm" stroke="1" extrusionOk="0">
                  <a:moveTo>
                    <a:pt x="2333" y="7418"/>
                  </a:moveTo>
                  <a:cubicBezTo>
                    <a:pt x="2333" y="10732"/>
                    <a:pt x="2333" y="14046"/>
                    <a:pt x="2200" y="16046"/>
                  </a:cubicBezTo>
                  <a:cubicBezTo>
                    <a:pt x="2066" y="18046"/>
                    <a:pt x="1800" y="18732"/>
                    <a:pt x="1400" y="19475"/>
                  </a:cubicBezTo>
                  <a:cubicBezTo>
                    <a:pt x="1000" y="20218"/>
                    <a:pt x="466" y="21018"/>
                    <a:pt x="200" y="20961"/>
                  </a:cubicBezTo>
                  <a:cubicBezTo>
                    <a:pt x="-67" y="20904"/>
                    <a:pt x="-67" y="19989"/>
                    <a:pt x="200" y="17875"/>
                  </a:cubicBezTo>
                  <a:cubicBezTo>
                    <a:pt x="466" y="15761"/>
                    <a:pt x="1000" y="12446"/>
                    <a:pt x="2066" y="9532"/>
                  </a:cubicBezTo>
                  <a:cubicBezTo>
                    <a:pt x="3133" y="6618"/>
                    <a:pt x="4733" y="4104"/>
                    <a:pt x="6066" y="2561"/>
                  </a:cubicBezTo>
                  <a:cubicBezTo>
                    <a:pt x="7400" y="1018"/>
                    <a:pt x="8466" y="446"/>
                    <a:pt x="9666" y="161"/>
                  </a:cubicBezTo>
                  <a:cubicBezTo>
                    <a:pt x="10866" y="-125"/>
                    <a:pt x="12200" y="-125"/>
                    <a:pt x="14200" y="961"/>
                  </a:cubicBezTo>
                  <a:cubicBezTo>
                    <a:pt x="16200" y="2046"/>
                    <a:pt x="18866" y="4218"/>
                    <a:pt x="20200" y="6904"/>
                  </a:cubicBezTo>
                  <a:cubicBezTo>
                    <a:pt x="21533" y="9589"/>
                    <a:pt x="21533" y="12789"/>
                    <a:pt x="19533" y="15304"/>
                  </a:cubicBezTo>
                  <a:cubicBezTo>
                    <a:pt x="17533" y="17818"/>
                    <a:pt x="13533" y="19646"/>
                    <a:pt x="10866" y="20561"/>
                  </a:cubicBezTo>
                  <a:cubicBezTo>
                    <a:pt x="8200" y="21475"/>
                    <a:pt x="6866" y="21475"/>
                    <a:pt x="5000" y="21475"/>
                  </a:cubicBezTo>
                  <a:cubicBezTo>
                    <a:pt x="3133" y="21475"/>
                    <a:pt x="733" y="21475"/>
                    <a:pt x="333" y="21304"/>
                  </a:cubicBezTo>
                  <a:cubicBezTo>
                    <a:pt x="-67" y="21132"/>
                    <a:pt x="1533" y="20789"/>
                    <a:pt x="3133" y="20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4419465" y="2873214"/>
              <a:ext cx="152401" cy="16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4594"/>
                  </a:moveTo>
                  <a:cubicBezTo>
                    <a:pt x="600" y="3191"/>
                    <a:pt x="1200" y="1789"/>
                    <a:pt x="2850" y="947"/>
                  </a:cubicBezTo>
                  <a:cubicBezTo>
                    <a:pt x="4500" y="106"/>
                    <a:pt x="7200" y="-175"/>
                    <a:pt x="9150" y="106"/>
                  </a:cubicBezTo>
                  <a:cubicBezTo>
                    <a:pt x="11100" y="386"/>
                    <a:pt x="12300" y="1228"/>
                    <a:pt x="12300" y="2911"/>
                  </a:cubicBezTo>
                  <a:cubicBezTo>
                    <a:pt x="12300" y="4594"/>
                    <a:pt x="11100" y="7119"/>
                    <a:pt x="9150" y="9643"/>
                  </a:cubicBezTo>
                  <a:cubicBezTo>
                    <a:pt x="7200" y="12168"/>
                    <a:pt x="4500" y="14693"/>
                    <a:pt x="2850" y="16656"/>
                  </a:cubicBezTo>
                  <a:cubicBezTo>
                    <a:pt x="1200" y="18620"/>
                    <a:pt x="600" y="20022"/>
                    <a:pt x="1500" y="20724"/>
                  </a:cubicBezTo>
                  <a:cubicBezTo>
                    <a:pt x="2400" y="21425"/>
                    <a:pt x="4800" y="21425"/>
                    <a:pt x="8400" y="20443"/>
                  </a:cubicBezTo>
                  <a:cubicBezTo>
                    <a:pt x="12000" y="19461"/>
                    <a:pt x="16800" y="17498"/>
                    <a:pt x="21600" y="15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4711565" y="2730074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4736965" y="2812624"/>
              <a:ext cx="1651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6364"/>
                    <a:pt x="11631" y="11127"/>
                    <a:pt x="15231" y="7527"/>
                  </a:cubicBezTo>
                  <a:cubicBezTo>
                    <a:pt x="18831" y="3927"/>
                    <a:pt x="20215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5044769" y="2622124"/>
              <a:ext cx="162098" cy="211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419" fill="norm" stroke="1" extrusionOk="0">
                  <a:moveTo>
                    <a:pt x="10407" y="0"/>
                  </a:moveTo>
                  <a:cubicBezTo>
                    <a:pt x="6807" y="5347"/>
                    <a:pt x="3207" y="10693"/>
                    <a:pt x="1407" y="14008"/>
                  </a:cubicBezTo>
                  <a:cubicBezTo>
                    <a:pt x="-393" y="17323"/>
                    <a:pt x="-393" y="18606"/>
                    <a:pt x="992" y="19675"/>
                  </a:cubicBezTo>
                  <a:cubicBezTo>
                    <a:pt x="2376" y="20745"/>
                    <a:pt x="5145" y="21600"/>
                    <a:pt x="8745" y="21386"/>
                  </a:cubicBezTo>
                  <a:cubicBezTo>
                    <a:pt x="12345" y="21172"/>
                    <a:pt x="16776" y="19889"/>
                    <a:pt x="21207" y="18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5163142" y="2755474"/>
              <a:ext cx="37374" cy="18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53" fill="norm" stroke="1" extrusionOk="0">
                  <a:moveTo>
                    <a:pt x="6788" y="0"/>
                  </a:moveTo>
                  <a:cubicBezTo>
                    <a:pt x="4388" y="5274"/>
                    <a:pt x="1988" y="10549"/>
                    <a:pt x="788" y="13814"/>
                  </a:cubicBezTo>
                  <a:cubicBezTo>
                    <a:pt x="-412" y="17079"/>
                    <a:pt x="-412" y="18335"/>
                    <a:pt x="1988" y="19340"/>
                  </a:cubicBezTo>
                  <a:cubicBezTo>
                    <a:pt x="4388" y="20344"/>
                    <a:pt x="9188" y="21098"/>
                    <a:pt x="12788" y="21349"/>
                  </a:cubicBezTo>
                  <a:cubicBezTo>
                    <a:pt x="16388" y="21600"/>
                    <a:pt x="18788" y="21349"/>
                    <a:pt x="21188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5283065" y="2514174"/>
              <a:ext cx="178208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fill="norm" stroke="1" extrusionOk="0">
                  <a:moveTo>
                    <a:pt x="8288" y="0"/>
                  </a:moveTo>
                  <a:cubicBezTo>
                    <a:pt x="10800" y="638"/>
                    <a:pt x="13312" y="1276"/>
                    <a:pt x="15698" y="2871"/>
                  </a:cubicBezTo>
                  <a:cubicBezTo>
                    <a:pt x="18084" y="4466"/>
                    <a:pt x="20344" y="7018"/>
                    <a:pt x="20972" y="9478"/>
                  </a:cubicBezTo>
                  <a:cubicBezTo>
                    <a:pt x="21600" y="11939"/>
                    <a:pt x="20595" y="14309"/>
                    <a:pt x="16828" y="16314"/>
                  </a:cubicBezTo>
                  <a:cubicBezTo>
                    <a:pt x="13060" y="18319"/>
                    <a:pt x="6530" y="199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1288915" y="3800961"/>
              <a:ext cx="3048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4050" y="12793"/>
                    <a:pt x="8100" y="5170"/>
                    <a:pt x="11700" y="1993"/>
                  </a:cubicBezTo>
                  <a:cubicBezTo>
                    <a:pt x="15300" y="-1183"/>
                    <a:pt x="1845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1358765" y="3942924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2184265" y="3502657"/>
              <a:ext cx="127072" cy="46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511" fill="norm" stroke="1" extrusionOk="0">
                  <a:moveTo>
                    <a:pt x="2090" y="4833"/>
                  </a:moveTo>
                  <a:cubicBezTo>
                    <a:pt x="2787" y="8285"/>
                    <a:pt x="3484" y="11737"/>
                    <a:pt x="4181" y="14301"/>
                  </a:cubicBezTo>
                  <a:cubicBezTo>
                    <a:pt x="4877" y="16866"/>
                    <a:pt x="5574" y="18542"/>
                    <a:pt x="5923" y="19726"/>
                  </a:cubicBezTo>
                  <a:cubicBezTo>
                    <a:pt x="6271" y="20910"/>
                    <a:pt x="6271" y="21600"/>
                    <a:pt x="6097" y="21501"/>
                  </a:cubicBezTo>
                  <a:cubicBezTo>
                    <a:pt x="5923" y="21403"/>
                    <a:pt x="5574" y="20515"/>
                    <a:pt x="4703" y="18542"/>
                  </a:cubicBezTo>
                  <a:cubicBezTo>
                    <a:pt x="3832" y="16570"/>
                    <a:pt x="2439" y="13512"/>
                    <a:pt x="2265" y="10652"/>
                  </a:cubicBezTo>
                  <a:cubicBezTo>
                    <a:pt x="2090" y="7792"/>
                    <a:pt x="3135" y="5129"/>
                    <a:pt x="4181" y="3452"/>
                  </a:cubicBezTo>
                  <a:cubicBezTo>
                    <a:pt x="5226" y="1775"/>
                    <a:pt x="6271" y="1085"/>
                    <a:pt x="7665" y="641"/>
                  </a:cubicBezTo>
                  <a:cubicBezTo>
                    <a:pt x="9058" y="197"/>
                    <a:pt x="10800" y="0"/>
                    <a:pt x="12716" y="0"/>
                  </a:cubicBezTo>
                  <a:cubicBezTo>
                    <a:pt x="14632" y="0"/>
                    <a:pt x="16723" y="197"/>
                    <a:pt x="18465" y="986"/>
                  </a:cubicBezTo>
                  <a:cubicBezTo>
                    <a:pt x="20206" y="1775"/>
                    <a:pt x="21600" y="3156"/>
                    <a:pt x="20555" y="4636"/>
                  </a:cubicBezTo>
                  <a:cubicBezTo>
                    <a:pt x="19510" y="6115"/>
                    <a:pt x="16026" y="7693"/>
                    <a:pt x="12194" y="8729"/>
                  </a:cubicBezTo>
                  <a:cubicBezTo>
                    <a:pt x="8361" y="9764"/>
                    <a:pt x="4181" y="10258"/>
                    <a:pt x="0" y="1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2292215" y="3714324"/>
              <a:ext cx="184151" cy="223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3668"/>
                  </a:moveTo>
                  <a:cubicBezTo>
                    <a:pt x="1241" y="3668"/>
                    <a:pt x="2483" y="3668"/>
                    <a:pt x="4593" y="5808"/>
                  </a:cubicBezTo>
                  <a:cubicBezTo>
                    <a:pt x="6703" y="7947"/>
                    <a:pt x="9683" y="12226"/>
                    <a:pt x="11172" y="14875"/>
                  </a:cubicBezTo>
                  <a:cubicBezTo>
                    <a:pt x="12662" y="17525"/>
                    <a:pt x="12662" y="18543"/>
                    <a:pt x="12290" y="19562"/>
                  </a:cubicBezTo>
                  <a:cubicBezTo>
                    <a:pt x="11917" y="20581"/>
                    <a:pt x="11172" y="21600"/>
                    <a:pt x="9807" y="21498"/>
                  </a:cubicBezTo>
                  <a:cubicBezTo>
                    <a:pt x="8441" y="21396"/>
                    <a:pt x="6455" y="20174"/>
                    <a:pt x="6331" y="17423"/>
                  </a:cubicBezTo>
                  <a:cubicBezTo>
                    <a:pt x="6207" y="14672"/>
                    <a:pt x="7945" y="10392"/>
                    <a:pt x="10800" y="7234"/>
                  </a:cubicBezTo>
                  <a:cubicBezTo>
                    <a:pt x="13655" y="4075"/>
                    <a:pt x="17628" y="20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2595291" y="3579891"/>
              <a:ext cx="122375" cy="33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00" fill="norm" stroke="1" extrusionOk="0">
                  <a:moveTo>
                    <a:pt x="21166" y="2483"/>
                  </a:moveTo>
                  <a:cubicBezTo>
                    <a:pt x="20068" y="1678"/>
                    <a:pt x="18969" y="873"/>
                    <a:pt x="17505" y="404"/>
                  </a:cubicBezTo>
                  <a:cubicBezTo>
                    <a:pt x="16041" y="-66"/>
                    <a:pt x="14210" y="-200"/>
                    <a:pt x="11647" y="404"/>
                  </a:cubicBezTo>
                  <a:cubicBezTo>
                    <a:pt x="9085" y="1007"/>
                    <a:pt x="5790" y="2349"/>
                    <a:pt x="3410" y="4831"/>
                  </a:cubicBezTo>
                  <a:cubicBezTo>
                    <a:pt x="1030" y="7313"/>
                    <a:pt x="-434" y="10935"/>
                    <a:pt x="115" y="13619"/>
                  </a:cubicBezTo>
                  <a:cubicBezTo>
                    <a:pt x="664" y="16302"/>
                    <a:pt x="3227" y="18046"/>
                    <a:pt x="6888" y="19186"/>
                  </a:cubicBezTo>
                  <a:cubicBezTo>
                    <a:pt x="10549" y="20327"/>
                    <a:pt x="15308" y="20863"/>
                    <a:pt x="20068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2869798" y="3543882"/>
              <a:ext cx="157193" cy="37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452" fill="norm" stroke="1" extrusionOk="0">
                  <a:moveTo>
                    <a:pt x="7610" y="5800"/>
                  </a:moveTo>
                  <a:cubicBezTo>
                    <a:pt x="7329" y="8973"/>
                    <a:pt x="7049" y="12145"/>
                    <a:pt x="6768" y="14342"/>
                  </a:cubicBezTo>
                  <a:cubicBezTo>
                    <a:pt x="6487" y="16539"/>
                    <a:pt x="6207" y="17759"/>
                    <a:pt x="5646" y="18613"/>
                  </a:cubicBezTo>
                  <a:cubicBezTo>
                    <a:pt x="5085" y="19467"/>
                    <a:pt x="4243" y="19956"/>
                    <a:pt x="3823" y="19895"/>
                  </a:cubicBezTo>
                  <a:cubicBezTo>
                    <a:pt x="3402" y="19834"/>
                    <a:pt x="3402" y="19223"/>
                    <a:pt x="3402" y="16966"/>
                  </a:cubicBezTo>
                  <a:cubicBezTo>
                    <a:pt x="3402" y="14708"/>
                    <a:pt x="3402" y="10803"/>
                    <a:pt x="4384" y="7874"/>
                  </a:cubicBezTo>
                  <a:cubicBezTo>
                    <a:pt x="5365" y="4945"/>
                    <a:pt x="7329" y="2993"/>
                    <a:pt x="8872" y="1834"/>
                  </a:cubicBezTo>
                  <a:cubicBezTo>
                    <a:pt x="10415" y="674"/>
                    <a:pt x="11537" y="308"/>
                    <a:pt x="12799" y="125"/>
                  </a:cubicBezTo>
                  <a:cubicBezTo>
                    <a:pt x="14061" y="-58"/>
                    <a:pt x="15464" y="-58"/>
                    <a:pt x="16726" y="247"/>
                  </a:cubicBezTo>
                  <a:cubicBezTo>
                    <a:pt x="17989" y="552"/>
                    <a:pt x="19111" y="1162"/>
                    <a:pt x="19952" y="2993"/>
                  </a:cubicBezTo>
                  <a:cubicBezTo>
                    <a:pt x="20794" y="4823"/>
                    <a:pt x="21355" y="7874"/>
                    <a:pt x="20093" y="10742"/>
                  </a:cubicBezTo>
                  <a:cubicBezTo>
                    <a:pt x="18830" y="13610"/>
                    <a:pt x="15745" y="16295"/>
                    <a:pt x="12519" y="18064"/>
                  </a:cubicBezTo>
                  <a:cubicBezTo>
                    <a:pt x="9293" y="19834"/>
                    <a:pt x="5926" y="20688"/>
                    <a:pt x="3542" y="21115"/>
                  </a:cubicBezTo>
                  <a:cubicBezTo>
                    <a:pt x="1158" y="21542"/>
                    <a:pt x="-245" y="21542"/>
                    <a:pt x="36" y="21237"/>
                  </a:cubicBezTo>
                  <a:cubicBezTo>
                    <a:pt x="316" y="20932"/>
                    <a:pt x="2280" y="20322"/>
                    <a:pt x="4243" y="19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3098665" y="3821051"/>
              <a:ext cx="152401" cy="14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1120"/>
                  </a:moveTo>
                  <a:cubicBezTo>
                    <a:pt x="1800" y="494"/>
                    <a:pt x="3600" y="-132"/>
                    <a:pt x="5550" y="25"/>
                  </a:cubicBezTo>
                  <a:cubicBezTo>
                    <a:pt x="7500" y="181"/>
                    <a:pt x="9600" y="1120"/>
                    <a:pt x="10050" y="3311"/>
                  </a:cubicBezTo>
                  <a:cubicBezTo>
                    <a:pt x="10500" y="5503"/>
                    <a:pt x="9300" y="8946"/>
                    <a:pt x="7950" y="11607"/>
                  </a:cubicBezTo>
                  <a:cubicBezTo>
                    <a:pt x="6600" y="14268"/>
                    <a:pt x="5100" y="16146"/>
                    <a:pt x="3900" y="17711"/>
                  </a:cubicBezTo>
                  <a:cubicBezTo>
                    <a:pt x="2700" y="19277"/>
                    <a:pt x="1800" y="20529"/>
                    <a:pt x="2250" y="20998"/>
                  </a:cubicBezTo>
                  <a:cubicBezTo>
                    <a:pt x="2700" y="21468"/>
                    <a:pt x="4500" y="21155"/>
                    <a:pt x="7950" y="20059"/>
                  </a:cubicBezTo>
                  <a:cubicBezTo>
                    <a:pt x="11400" y="18964"/>
                    <a:pt x="16500" y="17085"/>
                    <a:pt x="21600" y="15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3352665" y="3701624"/>
              <a:ext cx="107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6200"/>
                    <a:pt x="10165" y="10800"/>
                    <a:pt x="13765" y="7200"/>
                  </a:cubicBezTo>
                  <a:cubicBezTo>
                    <a:pt x="17365" y="3600"/>
                    <a:pt x="1948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3403465" y="3765124"/>
              <a:ext cx="127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3707051" y="3523824"/>
              <a:ext cx="153615" cy="19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fill="norm" stroke="1" extrusionOk="0">
                  <a:moveTo>
                    <a:pt x="9934" y="0"/>
                  </a:moveTo>
                  <a:cubicBezTo>
                    <a:pt x="6975" y="3757"/>
                    <a:pt x="4016" y="7513"/>
                    <a:pt x="2241" y="10800"/>
                  </a:cubicBezTo>
                  <a:cubicBezTo>
                    <a:pt x="466" y="14087"/>
                    <a:pt x="-126" y="16904"/>
                    <a:pt x="22" y="18783"/>
                  </a:cubicBezTo>
                  <a:cubicBezTo>
                    <a:pt x="170" y="20661"/>
                    <a:pt x="1058" y="21600"/>
                    <a:pt x="4756" y="21600"/>
                  </a:cubicBezTo>
                  <a:cubicBezTo>
                    <a:pt x="8455" y="21600"/>
                    <a:pt x="14964" y="20661"/>
                    <a:pt x="21474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3797165" y="3663524"/>
              <a:ext cx="190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840"/>
                    <a:pt x="7200" y="7680"/>
                    <a:pt x="3600" y="11280"/>
                  </a:cubicBezTo>
                  <a:cubicBezTo>
                    <a:pt x="0" y="14880"/>
                    <a:pt x="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4257271" y="3523355"/>
              <a:ext cx="183876" cy="30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192" fill="norm" stroke="1" extrusionOk="0">
                  <a:moveTo>
                    <a:pt x="2580" y="10612"/>
                  </a:moveTo>
                  <a:cubicBezTo>
                    <a:pt x="2580" y="13551"/>
                    <a:pt x="2580" y="16490"/>
                    <a:pt x="2216" y="18400"/>
                  </a:cubicBezTo>
                  <a:cubicBezTo>
                    <a:pt x="1852" y="20310"/>
                    <a:pt x="1123" y="21192"/>
                    <a:pt x="638" y="21192"/>
                  </a:cubicBezTo>
                  <a:cubicBezTo>
                    <a:pt x="153" y="21192"/>
                    <a:pt x="-90" y="20310"/>
                    <a:pt x="31" y="17445"/>
                  </a:cubicBezTo>
                  <a:cubicBezTo>
                    <a:pt x="153" y="14580"/>
                    <a:pt x="638" y="9731"/>
                    <a:pt x="1852" y="6351"/>
                  </a:cubicBezTo>
                  <a:cubicBezTo>
                    <a:pt x="3065" y="2972"/>
                    <a:pt x="5007" y="1061"/>
                    <a:pt x="7434" y="327"/>
                  </a:cubicBezTo>
                  <a:cubicBezTo>
                    <a:pt x="9861" y="-408"/>
                    <a:pt x="12773" y="33"/>
                    <a:pt x="15321" y="2310"/>
                  </a:cubicBezTo>
                  <a:cubicBezTo>
                    <a:pt x="17870" y="4588"/>
                    <a:pt x="20054" y="8702"/>
                    <a:pt x="20782" y="11788"/>
                  </a:cubicBezTo>
                  <a:cubicBezTo>
                    <a:pt x="21510" y="14874"/>
                    <a:pt x="20782" y="16931"/>
                    <a:pt x="20054" y="18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4801259" y="3477398"/>
              <a:ext cx="137720" cy="32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112" fill="norm" stroke="1" extrusionOk="0">
                  <a:moveTo>
                    <a:pt x="1787" y="9683"/>
                  </a:moveTo>
                  <a:cubicBezTo>
                    <a:pt x="2105" y="13006"/>
                    <a:pt x="2422" y="16329"/>
                    <a:pt x="2581" y="18337"/>
                  </a:cubicBezTo>
                  <a:cubicBezTo>
                    <a:pt x="2740" y="20344"/>
                    <a:pt x="2740" y="21037"/>
                    <a:pt x="2263" y="21106"/>
                  </a:cubicBezTo>
                  <a:cubicBezTo>
                    <a:pt x="1787" y="21175"/>
                    <a:pt x="834" y="20621"/>
                    <a:pt x="357" y="18406"/>
                  </a:cubicBezTo>
                  <a:cubicBezTo>
                    <a:pt x="-119" y="16190"/>
                    <a:pt x="-119" y="12313"/>
                    <a:pt x="357" y="9129"/>
                  </a:cubicBezTo>
                  <a:cubicBezTo>
                    <a:pt x="834" y="5944"/>
                    <a:pt x="1787" y="3452"/>
                    <a:pt x="3057" y="1860"/>
                  </a:cubicBezTo>
                  <a:cubicBezTo>
                    <a:pt x="4328" y="267"/>
                    <a:pt x="5916" y="-425"/>
                    <a:pt x="8934" y="267"/>
                  </a:cubicBezTo>
                  <a:cubicBezTo>
                    <a:pt x="11952" y="960"/>
                    <a:pt x="16399" y="3037"/>
                    <a:pt x="18781" y="5667"/>
                  </a:cubicBezTo>
                  <a:cubicBezTo>
                    <a:pt x="21163" y="8298"/>
                    <a:pt x="21481" y="11483"/>
                    <a:pt x="18622" y="14113"/>
                  </a:cubicBezTo>
                  <a:cubicBezTo>
                    <a:pt x="15763" y="16744"/>
                    <a:pt x="9728" y="18821"/>
                    <a:pt x="5916" y="19860"/>
                  </a:cubicBezTo>
                  <a:cubicBezTo>
                    <a:pt x="2105" y="20898"/>
                    <a:pt x="516" y="20898"/>
                    <a:pt x="675" y="20760"/>
                  </a:cubicBezTo>
                  <a:cubicBezTo>
                    <a:pt x="834" y="20621"/>
                    <a:pt x="2740" y="20344"/>
                    <a:pt x="4646" y="20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5010015" y="3746074"/>
              <a:ext cx="63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5130665" y="3592451"/>
              <a:ext cx="1016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1800" y="11040"/>
                    <a:pt x="3600" y="1783"/>
                    <a:pt x="7200" y="240"/>
                  </a:cubicBezTo>
                  <a:cubicBezTo>
                    <a:pt x="10800" y="-1303"/>
                    <a:pt x="162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5149715" y="3701624"/>
              <a:ext cx="146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5562465" y="3460324"/>
              <a:ext cx="63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00"/>
                    <a:pt x="7200" y="10800"/>
                    <a:pt x="3600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5683115" y="3395164"/>
              <a:ext cx="161746" cy="395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460" fill="norm" stroke="1" extrusionOk="0">
                  <a:moveTo>
                    <a:pt x="5742" y="90"/>
                  </a:moveTo>
                  <a:cubicBezTo>
                    <a:pt x="7382" y="-25"/>
                    <a:pt x="9023" y="-140"/>
                    <a:pt x="11210" y="492"/>
                  </a:cubicBezTo>
                  <a:cubicBezTo>
                    <a:pt x="13397" y="1124"/>
                    <a:pt x="16132" y="2503"/>
                    <a:pt x="18182" y="4571"/>
                  </a:cubicBezTo>
                  <a:cubicBezTo>
                    <a:pt x="20233" y="6639"/>
                    <a:pt x="21600" y="9396"/>
                    <a:pt x="20506" y="12096"/>
                  </a:cubicBezTo>
                  <a:cubicBezTo>
                    <a:pt x="19413" y="14796"/>
                    <a:pt x="15858" y="17439"/>
                    <a:pt x="12030" y="18990"/>
                  </a:cubicBezTo>
                  <a:cubicBezTo>
                    <a:pt x="8203" y="20541"/>
                    <a:pt x="4101" y="21000"/>
                    <a:pt x="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6254615" y="3572361"/>
              <a:ext cx="1397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273" y="12793"/>
                    <a:pt x="6545" y="5170"/>
                    <a:pt x="10145" y="1993"/>
                  </a:cubicBezTo>
                  <a:cubicBezTo>
                    <a:pt x="13745" y="-1183"/>
                    <a:pt x="17673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6286365" y="3644474"/>
              <a:ext cx="171451" cy="4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5429"/>
                  </a:moveTo>
                  <a:cubicBezTo>
                    <a:pt x="1333" y="18514"/>
                    <a:pt x="2667" y="21600"/>
                    <a:pt x="6267" y="19029"/>
                  </a:cubicBezTo>
                  <a:cubicBezTo>
                    <a:pt x="9867" y="16457"/>
                    <a:pt x="15733" y="82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6610215" y="3275624"/>
              <a:ext cx="127284" cy="45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367" fill="norm" stroke="1" extrusionOk="0">
                  <a:moveTo>
                    <a:pt x="4114" y="11479"/>
                  </a:moveTo>
                  <a:cubicBezTo>
                    <a:pt x="2743" y="11781"/>
                    <a:pt x="1371" y="12082"/>
                    <a:pt x="686" y="13589"/>
                  </a:cubicBezTo>
                  <a:cubicBezTo>
                    <a:pt x="0" y="15096"/>
                    <a:pt x="0" y="17809"/>
                    <a:pt x="0" y="19416"/>
                  </a:cubicBezTo>
                  <a:cubicBezTo>
                    <a:pt x="0" y="21024"/>
                    <a:pt x="0" y="21526"/>
                    <a:pt x="0" y="21325"/>
                  </a:cubicBezTo>
                  <a:cubicBezTo>
                    <a:pt x="0" y="21124"/>
                    <a:pt x="0" y="20220"/>
                    <a:pt x="171" y="17959"/>
                  </a:cubicBezTo>
                  <a:cubicBezTo>
                    <a:pt x="343" y="15699"/>
                    <a:pt x="686" y="12082"/>
                    <a:pt x="2057" y="9119"/>
                  </a:cubicBezTo>
                  <a:cubicBezTo>
                    <a:pt x="3429" y="6155"/>
                    <a:pt x="5829" y="3844"/>
                    <a:pt x="7543" y="2488"/>
                  </a:cubicBezTo>
                  <a:cubicBezTo>
                    <a:pt x="9257" y="1132"/>
                    <a:pt x="10286" y="730"/>
                    <a:pt x="11657" y="428"/>
                  </a:cubicBezTo>
                  <a:cubicBezTo>
                    <a:pt x="13029" y="127"/>
                    <a:pt x="14743" y="-74"/>
                    <a:pt x="16114" y="26"/>
                  </a:cubicBezTo>
                  <a:cubicBezTo>
                    <a:pt x="17486" y="127"/>
                    <a:pt x="18514" y="529"/>
                    <a:pt x="19543" y="1634"/>
                  </a:cubicBezTo>
                  <a:cubicBezTo>
                    <a:pt x="20571" y="2739"/>
                    <a:pt x="21600" y="4547"/>
                    <a:pt x="18857" y="6557"/>
                  </a:cubicBezTo>
                  <a:cubicBezTo>
                    <a:pt x="16114" y="8566"/>
                    <a:pt x="9600" y="10776"/>
                    <a:pt x="3086" y="12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6705465" y="3473024"/>
              <a:ext cx="184151" cy="188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7200"/>
                  </a:moveTo>
                  <a:cubicBezTo>
                    <a:pt x="0" y="6000"/>
                    <a:pt x="0" y="4800"/>
                    <a:pt x="621" y="4320"/>
                  </a:cubicBezTo>
                  <a:cubicBezTo>
                    <a:pt x="1241" y="3840"/>
                    <a:pt x="2483" y="4080"/>
                    <a:pt x="3972" y="5280"/>
                  </a:cubicBezTo>
                  <a:cubicBezTo>
                    <a:pt x="5462" y="6480"/>
                    <a:pt x="7200" y="8640"/>
                    <a:pt x="8193" y="10920"/>
                  </a:cubicBezTo>
                  <a:cubicBezTo>
                    <a:pt x="9186" y="13200"/>
                    <a:pt x="9434" y="15600"/>
                    <a:pt x="9310" y="17400"/>
                  </a:cubicBezTo>
                  <a:cubicBezTo>
                    <a:pt x="9186" y="19200"/>
                    <a:pt x="8690" y="20400"/>
                    <a:pt x="7821" y="21000"/>
                  </a:cubicBezTo>
                  <a:cubicBezTo>
                    <a:pt x="6952" y="21600"/>
                    <a:pt x="5710" y="21600"/>
                    <a:pt x="4966" y="20520"/>
                  </a:cubicBezTo>
                  <a:cubicBezTo>
                    <a:pt x="4221" y="19440"/>
                    <a:pt x="3972" y="17280"/>
                    <a:pt x="5586" y="14160"/>
                  </a:cubicBezTo>
                  <a:cubicBezTo>
                    <a:pt x="7200" y="11040"/>
                    <a:pt x="10676" y="6960"/>
                    <a:pt x="13655" y="4440"/>
                  </a:cubicBezTo>
                  <a:cubicBezTo>
                    <a:pt x="16634" y="1920"/>
                    <a:pt x="19117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6994664" y="3361813"/>
              <a:ext cx="79102" cy="2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522" fill="norm" stroke="1" extrusionOk="0">
                  <a:moveTo>
                    <a:pt x="20698" y="1778"/>
                  </a:moveTo>
                  <a:cubicBezTo>
                    <a:pt x="20698" y="934"/>
                    <a:pt x="20698" y="91"/>
                    <a:pt x="19036" y="6"/>
                  </a:cubicBezTo>
                  <a:cubicBezTo>
                    <a:pt x="17375" y="-78"/>
                    <a:pt x="14052" y="597"/>
                    <a:pt x="10175" y="3213"/>
                  </a:cubicBezTo>
                  <a:cubicBezTo>
                    <a:pt x="6298" y="5828"/>
                    <a:pt x="1867" y="10385"/>
                    <a:pt x="483" y="13591"/>
                  </a:cubicBezTo>
                  <a:cubicBezTo>
                    <a:pt x="-902" y="16797"/>
                    <a:pt x="760" y="18653"/>
                    <a:pt x="4636" y="19750"/>
                  </a:cubicBezTo>
                  <a:cubicBezTo>
                    <a:pt x="8513" y="20847"/>
                    <a:pt x="14606" y="21185"/>
                    <a:pt x="20698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7143615" y="3336216"/>
              <a:ext cx="147196" cy="28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232" fill="norm" stroke="1" extrusionOk="0">
                  <a:moveTo>
                    <a:pt x="11700" y="4915"/>
                  </a:moveTo>
                  <a:cubicBezTo>
                    <a:pt x="10200" y="5226"/>
                    <a:pt x="8700" y="5537"/>
                    <a:pt x="7200" y="7557"/>
                  </a:cubicBezTo>
                  <a:cubicBezTo>
                    <a:pt x="5700" y="9577"/>
                    <a:pt x="4200" y="13307"/>
                    <a:pt x="3300" y="15560"/>
                  </a:cubicBezTo>
                  <a:cubicBezTo>
                    <a:pt x="2400" y="17813"/>
                    <a:pt x="2100" y="18590"/>
                    <a:pt x="1950" y="18590"/>
                  </a:cubicBezTo>
                  <a:cubicBezTo>
                    <a:pt x="1800" y="18590"/>
                    <a:pt x="1800" y="17813"/>
                    <a:pt x="3300" y="14938"/>
                  </a:cubicBezTo>
                  <a:cubicBezTo>
                    <a:pt x="4800" y="12064"/>
                    <a:pt x="7800" y="7091"/>
                    <a:pt x="9750" y="4294"/>
                  </a:cubicBezTo>
                  <a:cubicBezTo>
                    <a:pt x="11700" y="1497"/>
                    <a:pt x="12600" y="875"/>
                    <a:pt x="13800" y="409"/>
                  </a:cubicBezTo>
                  <a:cubicBezTo>
                    <a:pt x="15000" y="-57"/>
                    <a:pt x="16500" y="-368"/>
                    <a:pt x="18150" y="875"/>
                  </a:cubicBezTo>
                  <a:cubicBezTo>
                    <a:pt x="19800" y="2118"/>
                    <a:pt x="21600" y="4915"/>
                    <a:pt x="20550" y="8256"/>
                  </a:cubicBezTo>
                  <a:cubicBezTo>
                    <a:pt x="19500" y="11597"/>
                    <a:pt x="15600" y="15482"/>
                    <a:pt x="11700" y="17736"/>
                  </a:cubicBezTo>
                  <a:cubicBezTo>
                    <a:pt x="7800" y="19989"/>
                    <a:pt x="3900" y="20610"/>
                    <a:pt x="0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7276965" y="3560705"/>
              <a:ext cx="120651" cy="10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2899"/>
                  </a:moveTo>
                  <a:cubicBezTo>
                    <a:pt x="1516" y="1576"/>
                    <a:pt x="3032" y="254"/>
                    <a:pt x="4737" y="33"/>
                  </a:cubicBezTo>
                  <a:cubicBezTo>
                    <a:pt x="6442" y="-187"/>
                    <a:pt x="8337" y="695"/>
                    <a:pt x="9474" y="2237"/>
                  </a:cubicBezTo>
                  <a:cubicBezTo>
                    <a:pt x="10611" y="3780"/>
                    <a:pt x="10989" y="5984"/>
                    <a:pt x="9853" y="8409"/>
                  </a:cubicBezTo>
                  <a:cubicBezTo>
                    <a:pt x="8716" y="10833"/>
                    <a:pt x="6063" y="13478"/>
                    <a:pt x="4168" y="15682"/>
                  </a:cubicBezTo>
                  <a:cubicBezTo>
                    <a:pt x="2274" y="17886"/>
                    <a:pt x="1137" y="19650"/>
                    <a:pt x="1705" y="20531"/>
                  </a:cubicBezTo>
                  <a:cubicBezTo>
                    <a:pt x="2274" y="21413"/>
                    <a:pt x="4547" y="21413"/>
                    <a:pt x="8147" y="19870"/>
                  </a:cubicBezTo>
                  <a:cubicBezTo>
                    <a:pt x="11747" y="18327"/>
                    <a:pt x="16674" y="15242"/>
                    <a:pt x="21600" y="12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7461115" y="3485724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7454765" y="3530174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7728373" y="3346024"/>
              <a:ext cx="126443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9625" y="0"/>
                  </a:moveTo>
                  <a:cubicBezTo>
                    <a:pt x="6745" y="1886"/>
                    <a:pt x="3865" y="3771"/>
                    <a:pt x="2245" y="5143"/>
                  </a:cubicBezTo>
                  <a:cubicBezTo>
                    <a:pt x="625" y="6514"/>
                    <a:pt x="265" y="7371"/>
                    <a:pt x="85" y="8314"/>
                  </a:cubicBezTo>
                  <a:cubicBezTo>
                    <a:pt x="-95" y="9257"/>
                    <a:pt x="-95" y="10286"/>
                    <a:pt x="1165" y="10800"/>
                  </a:cubicBezTo>
                  <a:cubicBezTo>
                    <a:pt x="2425" y="11314"/>
                    <a:pt x="4945" y="11314"/>
                    <a:pt x="7105" y="11143"/>
                  </a:cubicBezTo>
                  <a:cubicBezTo>
                    <a:pt x="9265" y="10971"/>
                    <a:pt x="11065" y="10629"/>
                    <a:pt x="12865" y="10286"/>
                  </a:cubicBezTo>
                  <a:cubicBezTo>
                    <a:pt x="14665" y="9943"/>
                    <a:pt x="16465" y="9600"/>
                    <a:pt x="17545" y="9857"/>
                  </a:cubicBezTo>
                  <a:cubicBezTo>
                    <a:pt x="18625" y="10114"/>
                    <a:pt x="18985" y="10971"/>
                    <a:pt x="18985" y="12600"/>
                  </a:cubicBezTo>
                  <a:cubicBezTo>
                    <a:pt x="18985" y="14229"/>
                    <a:pt x="18625" y="16629"/>
                    <a:pt x="18985" y="18257"/>
                  </a:cubicBezTo>
                  <a:cubicBezTo>
                    <a:pt x="19345" y="19886"/>
                    <a:pt x="20425" y="20743"/>
                    <a:pt x="215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7937365" y="3301574"/>
              <a:ext cx="89826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600" fill="norm" stroke="1" extrusionOk="0">
                  <a:moveTo>
                    <a:pt x="10309" y="0"/>
                  </a:moveTo>
                  <a:cubicBezTo>
                    <a:pt x="14236" y="1671"/>
                    <a:pt x="18164" y="3343"/>
                    <a:pt x="19882" y="5786"/>
                  </a:cubicBezTo>
                  <a:cubicBezTo>
                    <a:pt x="21600" y="8229"/>
                    <a:pt x="21109" y="11443"/>
                    <a:pt x="17427" y="14207"/>
                  </a:cubicBezTo>
                  <a:cubicBezTo>
                    <a:pt x="13745" y="16971"/>
                    <a:pt x="6873" y="192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8077065" y="3561924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8414342" y="3196024"/>
              <a:ext cx="130913" cy="36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60" fill="norm" stroke="1" extrusionOk="0">
                  <a:moveTo>
                    <a:pt x="2968" y="9858"/>
                  </a:moveTo>
                  <a:cubicBezTo>
                    <a:pt x="2968" y="12697"/>
                    <a:pt x="2968" y="15535"/>
                    <a:pt x="2796" y="17263"/>
                  </a:cubicBezTo>
                  <a:cubicBezTo>
                    <a:pt x="2625" y="18991"/>
                    <a:pt x="2282" y="19609"/>
                    <a:pt x="1768" y="20226"/>
                  </a:cubicBezTo>
                  <a:cubicBezTo>
                    <a:pt x="1253" y="20843"/>
                    <a:pt x="568" y="21460"/>
                    <a:pt x="225" y="21460"/>
                  </a:cubicBezTo>
                  <a:cubicBezTo>
                    <a:pt x="-118" y="21460"/>
                    <a:pt x="-118" y="20843"/>
                    <a:pt x="568" y="18251"/>
                  </a:cubicBezTo>
                  <a:cubicBezTo>
                    <a:pt x="1253" y="15659"/>
                    <a:pt x="2625" y="11092"/>
                    <a:pt x="4682" y="7821"/>
                  </a:cubicBezTo>
                  <a:cubicBezTo>
                    <a:pt x="6739" y="4550"/>
                    <a:pt x="9482" y="2575"/>
                    <a:pt x="12053" y="1403"/>
                  </a:cubicBezTo>
                  <a:cubicBezTo>
                    <a:pt x="14625" y="230"/>
                    <a:pt x="17025" y="-140"/>
                    <a:pt x="18739" y="45"/>
                  </a:cubicBezTo>
                  <a:cubicBezTo>
                    <a:pt x="20453" y="230"/>
                    <a:pt x="21482" y="971"/>
                    <a:pt x="21139" y="2082"/>
                  </a:cubicBezTo>
                  <a:cubicBezTo>
                    <a:pt x="20796" y="3193"/>
                    <a:pt x="19082" y="4674"/>
                    <a:pt x="15996" y="5846"/>
                  </a:cubicBezTo>
                  <a:cubicBezTo>
                    <a:pt x="12911" y="7019"/>
                    <a:pt x="8453" y="7883"/>
                    <a:pt x="3996" y="8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8515215" y="3358724"/>
              <a:ext cx="190501" cy="18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2945"/>
                  </a:moveTo>
                  <a:cubicBezTo>
                    <a:pt x="2640" y="2455"/>
                    <a:pt x="5280" y="1964"/>
                    <a:pt x="7440" y="3191"/>
                  </a:cubicBezTo>
                  <a:cubicBezTo>
                    <a:pt x="9600" y="4418"/>
                    <a:pt x="11280" y="7364"/>
                    <a:pt x="12120" y="10064"/>
                  </a:cubicBezTo>
                  <a:cubicBezTo>
                    <a:pt x="12960" y="12764"/>
                    <a:pt x="12960" y="15218"/>
                    <a:pt x="12600" y="16936"/>
                  </a:cubicBezTo>
                  <a:cubicBezTo>
                    <a:pt x="12240" y="18655"/>
                    <a:pt x="11520" y="19636"/>
                    <a:pt x="10320" y="20373"/>
                  </a:cubicBezTo>
                  <a:cubicBezTo>
                    <a:pt x="9120" y="21109"/>
                    <a:pt x="7440" y="21600"/>
                    <a:pt x="6360" y="21232"/>
                  </a:cubicBezTo>
                  <a:cubicBezTo>
                    <a:pt x="5280" y="20864"/>
                    <a:pt x="4800" y="19636"/>
                    <a:pt x="7440" y="15955"/>
                  </a:cubicBezTo>
                  <a:cubicBezTo>
                    <a:pt x="10080" y="12273"/>
                    <a:pt x="15840" y="61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8790588" y="3292194"/>
              <a:ext cx="105628" cy="20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258" fill="norm" stroke="1" extrusionOk="0">
                  <a:moveTo>
                    <a:pt x="20729" y="967"/>
                  </a:moveTo>
                  <a:cubicBezTo>
                    <a:pt x="19067" y="313"/>
                    <a:pt x="17406" y="-342"/>
                    <a:pt x="14083" y="203"/>
                  </a:cubicBezTo>
                  <a:cubicBezTo>
                    <a:pt x="10760" y="749"/>
                    <a:pt x="5775" y="2494"/>
                    <a:pt x="2867" y="5549"/>
                  </a:cubicBezTo>
                  <a:cubicBezTo>
                    <a:pt x="-40" y="8603"/>
                    <a:pt x="-871" y="12967"/>
                    <a:pt x="998" y="15803"/>
                  </a:cubicBezTo>
                  <a:cubicBezTo>
                    <a:pt x="2867" y="18640"/>
                    <a:pt x="7437" y="19949"/>
                    <a:pt x="12006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8912337" y="3265829"/>
              <a:ext cx="142651" cy="28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49" fill="norm" stroke="1" extrusionOk="0">
                  <a:moveTo>
                    <a:pt x="8885" y="6017"/>
                  </a:moveTo>
                  <a:cubicBezTo>
                    <a:pt x="7320" y="7605"/>
                    <a:pt x="5755" y="9194"/>
                    <a:pt x="4346" y="11497"/>
                  </a:cubicBezTo>
                  <a:cubicBezTo>
                    <a:pt x="2937" y="13799"/>
                    <a:pt x="1685" y="16817"/>
                    <a:pt x="903" y="18723"/>
                  </a:cubicBezTo>
                  <a:cubicBezTo>
                    <a:pt x="120" y="20629"/>
                    <a:pt x="-193" y="21423"/>
                    <a:pt x="120" y="21344"/>
                  </a:cubicBezTo>
                  <a:cubicBezTo>
                    <a:pt x="433" y="21264"/>
                    <a:pt x="1372" y="20311"/>
                    <a:pt x="3564" y="17294"/>
                  </a:cubicBezTo>
                  <a:cubicBezTo>
                    <a:pt x="5755" y="14276"/>
                    <a:pt x="9198" y="9194"/>
                    <a:pt x="11546" y="6097"/>
                  </a:cubicBezTo>
                  <a:cubicBezTo>
                    <a:pt x="13894" y="2999"/>
                    <a:pt x="15146" y="1888"/>
                    <a:pt x="16398" y="1094"/>
                  </a:cubicBezTo>
                  <a:cubicBezTo>
                    <a:pt x="17650" y="299"/>
                    <a:pt x="18903" y="-177"/>
                    <a:pt x="19842" y="61"/>
                  </a:cubicBezTo>
                  <a:cubicBezTo>
                    <a:pt x="20781" y="299"/>
                    <a:pt x="21407" y="1252"/>
                    <a:pt x="20937" y="3794"/>
                  </a:cubicBezTo>
                  <a:cubicBezTo>
                    <a:pt x="20468" y="6335"/>
                    <a:pt x="18903" y="10464"/>
                    <a:pt x="16868" y="13164"/>
                  </a:cubicBezTo>
                  <a:cubicBezTo>
                    <a:pt x="14833" y="15864"/>
                    <a:pt x="12329" y="17135"/>
                    <a:pt x="10450" y="18008"/>
                  </a:cubicBezTo>
                  <a:cubicBezTo>
                    <a:pt x="8572" y="18882"/>
                    <a:pt x="7320" y="19358"/>
                    <a:pt x="5911" y="19358"/>
                  </a:cubicBezTo>
                  <a:cubicBezTo>
                    <a:pt x="4503" y="19358"/>
                    <a:pt x="2937" y="18882"/>
                    <a:pt x="1372" y="18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9048615" y="3466674"/>
              <a:ext cx="18109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0" y="0"/>
                  </a:moveTo>
                  <a:cubicBezTo>
                    <a:pt x="9600" y="1200"/>
                    <a:pt x="19200" y="2400"/>
                    <a:pt x="20400" y="6000"/>
                  </a:cubicBezTo>
                  <a:cubicBezTo>
                    <a:pt x="21600" y="9600"/>
                    <a:pt x="14400" y="15600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9201015" y="3390474"/>
              <a:ext cx="762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9169265" y="3473024"/>
              <a:ext cx="1524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800"/>
                    <a:pt x="12000" y="12000"/>
                    <a:pt x="15600" y="8400"/>
                  </a:cubicBezTo>
                  <a:cubicBezTo>
                    <a:pt x="19200" y="4800"/>
                    <a:pt x="20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9403652" y="3384124"/>
              <a:ext cx="19614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00"/>
                    <a:pt x="2735" y="11400"/>
                    <a:pt x="575" y="15000"/>
                  </a:cubicBezTo>
                  <a:cubicBezTo>
                    <a:pt x="-1585" y="18600"/>
                    <a:pt x="2735" y="201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9435965" y="3250774"/>
              <a:ext cx="151698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18144" y="0"/>
                  </a:moveTo>
                  <a:cubicBezTo>
                    <a:pt x="19872" y="4243"/>
                    <a:pt x="21600" y="8486"/>
                    <a:pt x="20016" y="11829"/>
                  </a:cubicBezTo>
                  <a:cubicBezTo>
                    <a:pt x="18432" y="15171"/>
                    <a:pt x="13536" y="17614"/>
                    <a:pt x="9648" y="19093"/>
                  </a:cubicBezTo>
                  <a:cubicBezTo>
                    <a:pt x="5760" y="20571"/>
                    <a:pt x="2880" y="21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6400665" y="4031824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6470515" y="4114374"/>
              <a:ext cx="222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21600"/>
                    <a:pt x="10286" y="21600"/>
                    <a:pt x="13886" y="18000"/>
                  </a:cubicBezTo>
                  <a:cubicBezTo>
                    <a:pt x="17486" y="14400"/>
                    <a:pt x="1954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7035665" y="3873074"/>
              <a:ext cx="1270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240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7086465" y="3955624"/>
              <a:ext cx="17145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67" y="1600"/>
                    <a:pt x="15733" y="3200"/>
                    <a:pt x="12933" y="5467"/>
                  </a:cubicBezTo>
                  <a:cubicBezTo>
                    <a:pt x="10133" y="7733"/>
                    <a:pt x="7467" y="10667"/>
                    <a:pt x="5333" y="13467"/>
                  </a:cubicBezTo>
                  <a:cubicBezTo>
                    <a:pt x="3200" y="16267"/>
                    <a:pt x="1600" y="18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7144226" y="4165174"/>
              <a:ext cx="120040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fill="norm" stroke="1" extrusionOk="0">
                  <a:moveTo>
                    <a:pt x="21491" y="0"/>
                  </a:moveTo>
                  <a:cubicBezTo>
                    <a:pt x="18080" y="956"/>
                    <a:pt x="14670" y="1912"/>
                    <a:pt x="11070" y="4492"/>
                  </a:cubicBezTo>
                  <a:cubicBezTo>
                    <a:pt x="7470" y="7073"/>
                    <a:pt x="3680" y="11278"/>
                    <a:pt x="1786" y="13858"/>
                  </a:cubicBezTo>
                  <a:cubicBezTo>
                    <a:pt x="-109" y="16439"/>
                    <a:pt x="-109" y="17395"/>
                    <a:pt x="80" y="18350"/>
                  </a:cubicBezTo>
                  <a:cubicBezTo>
                    <a:pt x="270" y="19306"/>
                    <a:pt x="649" y="20262"/>
                    <a:pt x="1786" y="20835"/>
                  </a:cubicBezTo>
                  <a:cubicBezTo>
                    <a:pt x="2923" y="21409"/>
                    <a:pt x="4817" y="21600"/>
                    <a:pt x="6712" y="21600"/>
                  </a:cubicBezTo>
                  <a:cubicBezTo>
                    <a:pt x="8607" y="21600"/>
                    <a:pt x="10502" y="21409"/>
                    <a:pt x="12207" y="21027"/>
                  </a:cubicBezTo>
                  <a:cubicBezTo>
                    <a:pt x="13912" y="20644"/>
                    <a:pt x="15428" y="20071"/>
                    <a:pt x="16375" y="19306"/>
                  </a:cubicBezTo>
                  <a:cubicBezTo>
                    <a:pt x="17323" y="18542"/>
                    <a:pt x="17702" y="17586"/>
                    <a:pt x="15617" y="16535"/>
                  </a:cubicBezTo>
                  <a:cubicBezTo>
                    <a:pt x="13533" y="15483"/>
                    <a:pt x="8986" y="14336"/>
                    <a:pt x="4438" y="13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7416665" y="4139774"/>
              <a:ext cx="254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7708765" y="3885774"/>
              <a:ext cx="381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800"/>
                    <a:pt x="14400" y="9600"/>
                    <a:pt x="10800" y="13200"/>
                  </a:cubicBezTo>
                  <a:cubicBezTo>
                    <a:pt x="7200" y="16800"/>
                    <a:pt x="36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7797665" y="3904824"/>
              <a:ext cx="11430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00" y="4408"/>
                    <a:pt x="11200" y="8816"/>
                    <a:pt x="7600" y="12416"/>
                  </a:cubicBezTo>
                  <a:cubicBezTo>
                    <a:pt x="4000" y="16016"/>
                    <a:pt x="2000" y="188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7848465" y="4116491"/>
              <a:ext cx="133351" cy="21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084" fill="norm" stroke="1" extrusionOk="0">
                  <a:moveTo>
                    <a:pt x="21262" y="420"/>
                  </a:moveTo>
                  <a:cubicBezTo>
                    <a:pt x="19237" y="0"/>
                    <a:pt x="17212" y="-419"/>
                    <a:pt x="14343" y="839"/>
                  </a:cubicBezTo>
                  <a:cubicBezTo>
                    <a:pt x="11474" y="2098"/>
                    <a:pt x="7762" y="5033"/>
                    <a:pt x="5062" y="7760"/>
                  </a:cubicBezTo>
                  <a:cubicBezTo>
                    <a:pt x="2362" y="10486"/>
                    <a:pt x="675" y="13002"/>
                    <a:pt x="168" y="15204"/>
                  </a:cubicBezTo>
                  <a:cubicBezTo>
                    <a:pt x="-338" y="17406"/>
                    <a:pt x="337" y="19294"/>
                    <a:pt x="1687" y="20237"/>
                  </a:cubicBezTo>
                  <a:cubicBezTo>
                    <a:pt x="3037" y="21181"/>
                    <a:pt x="5062" y="21181"/>
                    <a:pt x="6918" y="20971"/>
                  </a:cubicBezTo>
                  <a:cubicBezTo>
                    <a:pt x="8775" y="20762"/>
                    <a:pt x="10462" y="20342"/>
                    <a:pt x="11643" y="19503"/>
                  </a:cubicBezTo>
                  <a:cubicBezTo>
                    <a:pt x="12825" y="18664"/>
                    <a:pt x="13499" y="17406"/>
                    <a:pt x="12993" y="16567"/>
                  </a:cubicBezTo>
                  <a:cubicBezTo>
                    <a:pt x="12487" y="15729"/>
                    <a:pt x="10800" y="15309"/>
                    <a:pt x="8437" y="14785"/>
                  </a:cubicBezTo>
                  <a:cubicBezTo>
                    <a:pt x="6075" y="14261"/>
                    <a:pt x="3037" y="13631"/>
                    <a:pt x="0" y="13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8375515" y="4095324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8388215" y="4165174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8731115" y="3936574"/>
              <a:ext cx="508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6200"/>
                    <a:pt x="9000" y="12400"/>
                    <a:pt x="5400" y="16000"/>
                  </a:cubicBezTo>
                  <a:cubicBezTo>
                    <a:pt x="1800" y="19600"/>
                    <a:pt x="900" y="20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8781915" y="4025474"/>
              <a:ext cx="1270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340"/>
                    <a:pt x="12960" y="4680"/>
                    <a:pt x="9360" y="8280"/>
                  </a:cubicBezTo>
                  <a:cubicBezTo>
                    <a:pt x="5760" y="11880"/>
                    <a:pt x="2880" y="167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8807315" y="4158279"/>
              <a:ext cx="149893" cy="19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43" fill="norm" stroke="1" extrusionOk="0">
                  <a:moveTo>
                    <a:pt x="7200" y="4195"/>
                  </a:moveTo>
                  <a:cubicBezTo>
                    <a:pt x="7800" y="3046"/>
                    <a:pt x="8400" y="1897"/>
                    <a:pt x="9450" y="1093"/>
                  </a:cubicBezTo>
                  <a:cubicBezTo>
                    <a:pt x="10500" y="289"/>
                    <a:pt x="12000" y="-171"/>
                    <a:pt x="14100" y="59"/>
                  </a:cubicBezTo>
                  <a:cubicBezTo>
                    <a:pt x="16200" y="289"/>
                    <a:pt x="18900" y="1208"/>
                    <a:pt x="20250" y="2242"/>
                  </a:cubicBezTo>
                  <a:cubicBezTo>
                    <a:pt x="21600" y="3276"/>
                    <a:pt x="21600" y="4425"/>
                    <a:pt x="20100" y="5689"/>
                  </a:cubicBezTo>
                  <a:cubicBezTo>
                    <a:pt x="18600" y="6952"/>
                    <a:pt x="15600" y="8331"/>
                    <a:pt x="13350" y="9135"/>
                  </a:cubicBezTo>
                  <a:cubicBezTo>
                    <a:pt x="11100" y="9940"/>
                    <a:pt x="9600" y="10169"/>
                    <a:pt x="9600" y="10284"/>
                  </a:cubicBezTo>
                  <a:cubicBezTo>
                    <a:pt x="9600" y="10399"/>
                    <a:pt x="11100" y="10399"/>
                    <a:pt x="12450" y="10974"/>
                  </a:cubicBezTo>
                  <a:cubicBezTo>
                    <a:pt x="13800" y="11548"/>
                    <a:pt x="15000" y="12697"/>
                    <a:pt x="14850" y="14306"/>
                  </a:cubicBezTo>
                  <a:cubicBezTo>
                    <a:pt x="14700" y="15914"/>
                    <a:pt x="13200" y="17982"/>
                    <a:pt x="11700" y="19246"/>
                  </a:cubicBezTo>
                  <a:cubicBezTo>
                    <a:pt x="10200" y="20510"/>
                    <a:pt x="8700" y="20969"/>
                    <a:pt x="6900" y="21199"/>
                  </a:cubicBezTo>
                  <a:cubicBezTo>
                    <a:pt x="5100" y="21429"/>
                    <a:pt x="3000" y="21429"/>
                    <a:pt x="1800" y="20855"/>
                  </a:cubicBezTo>
                  <a:cubicBezTo>
                    <a:pt x="600" y="20280"/>
                    <a:pt x="300" y="19131"/>
                    <a:pt x="0" y="17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8985115" y="4133424"/>
              <a:ext cx="152401" cy="180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0"/>
                  </a:moveTo>
                  <a:cubicBezTo>
                    <a:pt x="20100" y="0"/>
                    <a:pt x="18600" y="0"/>
                    <a:pt x="16050" y="2260"/>
                  </a:cubicBezTo>
                  <a:cubicBezTo>
                    <a:pt x="13500" y="4521"/>
                    <a:pt x="9900" y="9042"/>
                    <a:pt x="7950" y="12056"/>
                  </a:cubicBezTo>
                  <a:cubicBezTo>
                    <a:pt x="6000" y="15070"/>
                    <a:pt x="5700" y="16577"/>
                    <a:pt x="5850" y="17958"/>
                  </a:cubicBezTo>
                  <a:cubicBezTo>
                    <a:pt x="6000" y="19340"/>
                    <a:pt x="6600" y="20595"/>
                    <a:pt x="8100" y="21098"/>
                  </a:cubicBezTo>
                  <a:cubicBezTo>
                    <a:pt x="9600" y="21600"/>
                    <a:pt x="12000" y="21349"/>
                    <a:pt x="12750" y="20721"/>
                  </a:cubicBezTo>
                  <a:cubicBezTo>
                    <a:pt x="13500" y="20093"/>
                    <a:pt x="12600" y="19088"/>
                    <a:pt x="10200" y="18586"/>
                  </a:cubicBezTo>
                  <a:cubicBezTo>
                    <a:pt x="7800" y="18084"/>
                    <a:pt x="3900" y="18084"/>
                    <a:pt x="0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8566015" y="4534416"/>
              <a:ext cx="3429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200" y="10932"/>
                    <a:pt x="10400" y="1332"/>
                    <a:pt x="14000" y="132"/>
                  </a:cubicBezTo>
                  <a:cubicBezTo>
                    <a:pt x="17600" y="-1068"/>
                    <a:pt x="196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8610465" y="4647774"/>
              <a:ext cx="247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3111365" y="1871605"/>
              <a:ext cx="425451" cy="3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1118"/>
                  </a:moveTo>
                  <a:cubicBezTo>
                    <a:pt x="3331" y="15434"/>
                    <a:pt x="6663" y="9750"/>
                    <a:pt x="9940" y="5771"/>
                  </a:cubicBezTo>
                  <a:cubicBezTo>
                    <a:pt x="13218" y="1792"/>
                    <a:pt x="16442" y="-482"/>
                    <a:pt x="18376" y="86"/>
                  </a:cubicBezTo>
                  <a:cubicBezTo>
                    <a:pt x="20310" y="655"/>
                    <a:pt x="20955" y="4065"/>
                    <a:pt x="21600" y="7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3155815" y="1936324"/>
              <a:ext cx="3302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92" y="14400"/>
                    <a:pt x="8585" y="7200"/>
                    <a:pt x="12185" y="3600"/>
                  </a:cubicBezTo>
                  <a:cubicBezTo>
                    <a:pt x="15785" y="0"/>
                    <a:pt x="186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7518265" y="2203387"/>
              <a:ext cx="3429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400" y="11918"/>
                    <a:pt x="8800" y="3818"/>
                    <a:pt x="12400" y="1118"/>
                  </a:cubicBezTo>
                  <a:cubicBezTo>
                    <a:pt x="16000" y="-1582"/>
                    <a:pt x="188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7480165" y="2272874"/>
              <a:ext cx="3302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" y="15600"/>
                    <a:pt x="554" y="9600"/>
                    <a:pt x="2215" y="6000"/>
                  </a:cubicBezTo>
                  <a:cubicBezTo>
                    <a:pt x="3877" y="2400"/>
                    <a:pt x="6923" y="1200"/>
                    <a:pt x="10385" y="600"/>
                  </a:cubicBezTo>
                  <a:cubicBezTo>
                    <a:pt x="13846" y="0"/>
                    <a:pt x="1772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293520" y="5008594"/>
              <a:ext cx="284196" cy="529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23" fill="norm" stroke="1" extrusionOk="0">
                  <a:moveTo>
                    <a:pt x="15723" y="13987"/>
                  </a:moveTo>
                  <a:cubicBezTo>
                    <a:pt x="15403" y="13127"/>
                    <a:pt x="15083" y="12266"/>
                    <a:pt x="14043" y="11664"/>
                  </a:cubicBezTo>
                  <a:cubicBezTo>
                    <a:pt x="13003" y="11061"/>
                    <a:pt x="11243" y="10717"/>
                    <a:pt x="9323" y="11190"/>
                  </a:cubicBezTo>
                  <a:cubicBezTo>
                    <a:pt x="7403" y="11664"/>
                    <a:pt x="5323" y="12954"/>
                    <a:pt x="3723" y="14288"/>
                  </a:cubicBezTo>
                  <a:cubicBezTo>
                    <a:pt x="2123" y="15622"/>
                    <a:pt x="1003" y="16999"/>
                    <a:pt x="443" y="18118"/>
                  </a:cubicBezTo>
                  <a:cubicBezTo>
                    <a:pt x="-117" y="19236"/>
                    <a:pt x="-117" y="20097"/>
                    <a:pt x="283" y="20656"/>
                  </a:cubicBezTo>
                  <a:cubicBezTo>
                    <a:pt x="683" y="21216"/>
                    <a:pt x="1483" y="21474"/>
                    <a:pt x="2763" y="21517"/>
                  </a:cubicBezTo>
                  <a:cubicBezTo>
                    <a:pt x="4043" y="21560"/>
                    <a:pt x="5803" y="21388"/>
                    <a:pt x="8123" y="20183"/>
                  </a:cubicBezTo>
                  <a:cubicBezTo>
                    <a:pt x="10443" y="18978"/>
                    <a:pt x="13323" y="16741"/>
                    <a:pt x="15243" y="14202"/>
                  </a:cubicBezTo>
                  <a:cubicBezTo>
                    <a:pt x="17163" y="11664"/>
                    <a:pt x="18123" y="8824"/>
                    <a:pt x="18603" y="6543"/>
                  </a:cubicBezTo>
                  <a:cubicBezTo>
                    <a:pt x="19083" y="4263"/>
                    <a:pt x="19083" y="2542"/>
                    <a:pt x="18763" y="1466"/>
                  </a:cubicBezTo>
                  <a:cubicBezTo>
                    <a:pt x="18443" y="390"/>
                    <a:pt x="17803" y="-40"/>
                    <a:pt x="17323" y="3"/>
                  </a:cubicBezTo>
                  <a:cubicBezTo>
                    <a:pt x="16843" y="46"/>
                    <a:pt x="16523" y="562"/>
                    <a:pt x="16123" y="2111"/>
                  </a:cubicBezTo>
                  <a:cubicBezTo>
                    <a:pt x="15723" y="3660"/>
                    <a:pt x="15243" y="6242"/>
                    <a:pt x="15403" y="8910"/>
                  </a:cubicBezTo>
                  <a:cubicBezTo>
                    <a:pt x="15563" y="11578"/>
                    <a:pt x="16363" y="14331"/>
                    <a:pt x="17483" y="16095"/>
                  </a:cubicBezTo>
                  <a:cubicBezTo>
                    <a:pt x="18603" y="17860"/>
                    <a:pt x="20043" y="18634"/>
                    <a:pt x="21483" y="19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603115" y="5035124"/>
              <a:ext cx="187685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600" fill="norm" stroke="1" extrusionOk="0">
                  <a:moveTo>
                    <a:pt x="19226" y="0"/>
                  </a:moveTo>
                  <a:cubicBezTo>
                    <a:pt x="20413" y="3073"/>
                    <a:pt x="21600" y="6146"/>
                    <a:pt x="20769" y="9088"/>
                  </a:cubicBezTo>
                  <a:cubicBezTo>
                    <a:pt x="19938" y="12029"/>
                    <a:pt x="17090" y="14839"/>
                    <a:pt x="13292" y="16902"/>
                  </a:cubicBezTo>
                  <a:cubicBezTo>
                    <a:pt x="9495" y="18966"/>
                    <a:pt x="4747" y="202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30668" y="5111324"/>
              <a:ext cx="216848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600" fill="norm" stroke="1" extrusionOk="0">
                  <a:moveTo>
                    <a:pt x="19042" y="0"/>
                  </a:moveTo>
                  <a:cubicBezTo>
                    <a:pt x="15985" y="99"/>
                    <a:pt x="12929" y="197"/>
                    <a:pt x="9770" y="1578"/>
                  </a:cubicBezTo>
                  <a:cubicBezTo>
                    <a:pt x="6612" y="2959"/>
                    <a:pt x="3351" y="5622"/>
                    <a:pt x="1518" y="8285"/>
                  </a:cubicBezTo>
                  <a:cubicBezTo>
                    <a:pt x="-316" y="10948"/>
                    <a:pt x="-724" y="13611"/>
                    <a:pt x="1619" y="15781"/>
                  </a:cubicBezTo>
                  <a:cubicBezTo>
                    <a:pt x="3963" y="17951"/>
                    <a:pt x="9057" y="19627"/>
                    <a:pt x="12725" y="20515"/>
                  </a:cubicBezTo>
                  <a:cubicBezTo>
                    <a:pt x="16393" y="21403"/>
                    <a:pt x="18634" y="21501"/>
                    <a:pt x="208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1384165" y="4994289"/>
              <a:ext cx="282880" cy="459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32" fill="norm" stroke="1" extrusionOk="0">
                  <a:moveTo>
                    <a:pt x="6622" y="6637"/>
                  </a:moveTo>
                  <a:cubicBezTo>
                    <a:pt x="6307" y="9399"/>
                    <a:pt x="5991" y="12161"/>
                    <a:pt x="5755" y="14183"/>
                  </a:cubicBezTo>
                  <a:cubicBezTo>
                    <a:pt x="5518" y="16205"/>
                    <a:pt x="5361" y="17487"/>
                    <a:pt x="5124" y="18374"/>
                  </a:cubicBezTo>
                  <a:cubicBezTo>
                    <a:pt x="4888" y="19262"/>
                    <a:pt x="4572" y="19755"/>
                    <a:pt x="4257" y="19755"/>
                  </a:cubicBezTo>
                  <a:cubicBezTo>
                    <a:pt x="3942" y="19755"/>
                    <a:pt x="3626" y="19262"/>
                    <a:pt x="3547" y="17240"/>
                  </a:cubicBezTo>
                  <a:cubicBezTo>
                    <a:pt x="3469" y="15218"/>
                    <a:pt x="3626" y="11668"/>
                    <a:pt x="4415" y="8610"/>
                  </a:cubicBezTo>
                  <a:cubicBezTo>
                    <a:pt x="5203" y="5553"/>
                    <a:pt x="6622" y="2988"/>
                    <a:pt x="8041" y="1558"/>
                  </a:cubicBezTo>
                  <a:cubicBezTo>
                    <a:pt x="9460" y="128"/>
                    <a:pt x="10879" y="-168"/>
                    <a:pt x="12771" y="79"/>
                  </a:cubicBezTo>
                  <a:cubicBezTo>
                    <a:pt x="14663" y="325"/>
                    <a:pt x="17028" y="1114"/>
                    <a:pt x="18762" y="3087"/>
                  </a:cubicBezTo>
                  <a:cubicBezTo>
                    <a:pt x="20496" y="5059"/>
                    <a:pt x="21600" y="8216"/>
                    <a:pt x="20812" y="11076"/>
                  </a:cubicBezTo>
                  <a:cubicBezTo>
                    <a:pt x="20023" y="13936"/>
                    <a:pt x="17343" y="16500"/>
                    <a:pt x="13559" y="18177"/>
                  </a:cubicBezTo>
                  <a:cubicBezTo>
                    <a:pt x="9775" y="19854"/>
                    <a:pt x="4888" y="20643"/>
                    <a:pt x="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901565" y="4831924"/>
              <a:ext cx="190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901565" y="4755724"/>
              <a:ext cx="25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971436" y="4750316"/>
              <a:ext cx="115282" cy="23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3" h="21513" fill="norm" stroke="1" extrusionOk="0">
                  <a:moveTo>
                    <a:pt x="14521" y="1081"/>
                  </a:moveTo>
                  <a:cubicBezTo>
                    <a:pt x="12659" y="497"/>
                    <a:pt x="10797" y="-87"/>
                    <a:pt x="8004" y="10"/>
                  </a:cubicBezTo>
                  <a:cubicBezTo>
                    <a:pt x="5211" y="108"/>
                    <a:pt x="1486" y="886"/>
                    <a:pt x="369" y="2248"/>
                  </a:cubicBezTo>
                  <a:cubicBezTo>
                    <a:pt x="-748" y="3610"/>
                    <a:pt x="742" y="5556"/>
                    <a:pt x="3907" y="7405"/>
                  </a:cubicBezTo>
                  <a:cubicBezTo>
                    <a:pt x="7073" y="9254"/>
                    <a:pt x="11914" y="11005"/>
                    <a:pt x="14893" y="12270"/>
                  </a:cubicBezTo>
                  <a:cubicBezTo>
                    <a:pt x="17873" y="13535"/>
                    <a:pt x="18990" y="14313"/>
                    <a:pt x="19735" y="15189"/>
                  </a:cubicBezTo>
                  <a:cubicBezTo>
                    <a:pt x="20480" y="16064"/>
                    <a:pt x="20852" y="17037"/>
                    <a:pt x="18245" y="18108"/>
                  </a:cubicBezTo>
                  <a:cubicBezTo>
                    <a:pt x="15638" y="19178"/>
                    <a:pt x="10052" y="20345"/>
                    <a:pt x="4466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1720715" y="5390724"/>
              <a:ext cx="6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1892165" y="5308174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4400"/>
                    <a:pt x="8743" y="7200"/>
                    <a:pt x="12343" y="3600"/>
                  </a:cubicBezTo>
                  <a:cubicBezTo>
                    <a:pt x="15943" y="0"/>
                    <a:pt x="187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1968365" y="5231974"/>
              <a:ext cx="635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075"/>
                    <a:pt x="7200" y="12150"/>
                    <a:pt x="10800" y="15750"/>
                  </a:cubicBezTo>
                  <a:cubicBezTo>
                    <a:pt x="14400" y="19350"/>
                    <a:pt x="18000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2209665" y="5024166"/>
              <a:ext cx="158929" cy="41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10" fill="norm" stroke="1" extrusionOk="0">
                  <a:moveTo>
                    <a:pt x="5968" y="9401"/>
                  </a:moveTo>
                  <a:cubicBezTo>
                    <a:pt x="4832" y="11910"/>
                    <a:pt x="3695" y="14419"/>
                    <a:pt x="3126" y="16110"/>
                  </a:cubicBezTo>
                  <a:cubicBezTo>
                    <a:pt x="2558" y="17801"/>
                    <a:pt x="2558" y="18674"/>
                    <a:pt x="2558" y="19383"/>
                  </a:cubicBezTo>
                  <a:cubicBezTo>
                    <a:pt x="2558" y="20092"/>
                    <a:pt x="2558" y="20637"/>
                    <a:pt x="2700" y="20528"/>
                  </a:cubicBezTo>
                  <a:cubicBezTo>
                    <a:pt x="2842" y="20419"/>
                    <a:pt x="3126" y="19655"/>
                    <a:pt x="3411" y="17474"/>
                  </a:cubicBezTo>
                  <a:cubicBezTo>
                    <a:pt x="3695" y="15292"/>
                    <a:pt x="3979" y="11692"/>
                    <a:pt x="4832" y="8637"/>
                  </a:cubicBezTo>
                  <a:cubicBezTo>
                    <a:pt x="5684" y="5583"/>
                    <a:pt x="7105" y="3074"/>
                    <a:pt x="8384" y="1655"/>
                  </a:cubicBezTo>
                  <a:cubicBezTo>
                    <a:pt x="9663" y="237"/>
                    <a:pt x="10800" y="-90"/>
                    <a:pt x="11937" y="19"/>
                  </a:cubicBezTo>
                  <a:cubicBezTo>
                    <a:pt x="13074" y="128"/>
                    <a:pt x="14211" y="674"/>
                    <a:pt x="16200" y="2146"/>
                  </a:cubicBezTo>
                  <a:cubicBezTo>
                    <a:pt x="18189" y="3619"/>
                    <a:pt x="21032" y="6019"/>
                    <a:pt x="21316" y="8801"/>
                  </a:cubicBezTo>
                  <a:cubicBezTo>
                    <a:pt x="21600" y="11583"/>
                    <a:pt x="19326" y="14746"/>
                    <a:pt x="15347" y="16928"/>
                  </a:cubicBezTo>
                  <a:cubicBezTo>
                    <a:pt x="11368" y="19110"/>
                    <a:pt x="5684" y="20310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2355715" y="5379548"/>
              <a:ext cx="260351" cy="12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4061"/>
                  </a:moveTo>
                  <a:cubicBezTo>
                    <a:pt x="1580" y="2621"/>
                    <a:pt x="3161" y="1181"/>
                    <a:pt x="4478" y="461"/>
                  </a:cubicBezTo>
                  <a:cubicBezTo>
                    <a:pt x="5795" y="-259"/>
                    <a:pt x="6849" y="-259"/>
                    <a:pt x="7902" y="1361"/>
                  </a:cubicBezTo>
                  <a:cubicBezTo>
                    <a:pt x="8956" y="2981"/>
                    <a:pt x="10010" y="6221"/>
                    <a:pt x="10449" y="8741"/>
                  </a:cubicBezTo>
                  <a:cubicBezTo>
                    <a:pt x="10888" y="11261"/>
                    <a:pt x="10712" y="13061"/>
                    <a:pt x="10273" y="14501"/>
                  </a:cubicBezTo>
                  <a:cubicBezTo>
                    <a:pt x="9834" y="15941"/>
                    <a:pt x="9132" y="17021"/>
                    <a:pt x="8341" y="18101"/>
                  </a:cubicBezTo>
                  <a:cubicBezTo>
                    <a:pt x="7551" y="19181"/>
                    <a:pt x="6673" y="20261"/>
                    <a:pt x="6673" y="20801"/>
                  </a:cubicBezTo>
                  <a:cubicBezTo>
                    <a:pt x="6673" y="21341"/>
                    <a:pt x="7551" y="21341"/>
                    <a:pt x="10185" y="20801"/>
                  </a:cubicBezTo>
                  <a:cubicBezTo>
                    <a:pt x="12820" y="20261"/>
                    <a:pt x="17210" y="19181"/>
                    <a:pt x="21600" y="18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2762115" y="5257374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2793865" y="5346274"/>
              <a:ext cx="2095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3289165" y="5048989"/>
              <a:ext cx="177801" cy="33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235" fill="norm" stroke="1" extrusionOk="0">
                  <a:moveTo>
                    <a:pt x="21098" y="3549"/>
                  </a:moveTo>
                  <a:cubicBezTo>
                    <a:pt x="21098" y="2744"/>
                    <a:pt x="21098" y="1939"/>
                    <a:pt x="19968" y="1201"/>
                  </a:cubicBezTo>
                  <a:cubicBezTo>
                    <a:pt x="18838" y="463"/>
                    <a:pt x="16577" y="-208"/>
                    <a:pt x="13312" y="60"/>
                  </a:cubicBezTo>
                  <a:cubicBezTo>
                    <a:pt x="10047" y="329"/>
                    <a:pt x="5777" y="1536"/>
                    <a:pt x="3140" y="2811"/>
                  </a:cubicBezTo>
                  <a:cubicBezTo>
                    <a:pt x="503" y="4085"/>
                    <a:pt x="-502" y="5427"/>
                    <a:pt x="251" y="6701"/>
                  </a:cubicBezTo>
                  <a:cubicBezTo>
                    <a:pt x="1005" y="7976"/>
                    <a:pt x="3517" y="9183"/>
                    <a:pt x="6405" y="10860"/>
                  </a:cubicBezTo>
                  <a:cubicBezTo>
                    <a:pt x="9293" y="12537"/>
                    <a:pt x="12558" y="14684"/>
                    <a:pt x="14317" y="16160"/>
                  </a:cubicBezTo>
                  <a:cubicBezTo>
                    <a:pt x="16075" y="17635"/>
                    <a:pt x="16326" y="18440"/>
                    <a:pt x="14442" y="19245"/>
                  </a:cubicBezTo>
                  <a:cubicBezTo>
                    <a:pt x="12558" y="20050"/>
                    <a:pt x="8540" y="20855"/>
                    <a:pt x="5777" y="21124"/>
                  </a:cubicBezTo>
                  <a:cubicBezTo>
                    <a:pt x="3014" y="21392"/>
                    <a:pt x="1507" y="21124"/>
                    <a:pt x="0" y="20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3200265" y="5055116"/>
              <a:ext cx="463551" cy="6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0" y="21280"/>
                  </a:moveTo>
                  <a:cubicBezTo>
                    <a:pt x="986" y="16240"/>
                    <a:pt x="1973" y="11200"/>
                    <a:pt x="4290" y="7240"/>
                  </a:cubicBezTo>
                  <a:cubicBezTo>
                    <a:pt x="6608" y="3280"/>
                    <a:pt x="10258" y="400"/>
                    <a:pt x="13364" y="40"/>
                  </a:cubicBezTo>
                  <a:cubicBezTo>
                    <a:pt x="16471" y="-320"/>
                    <a:pt x="19036" y="1840"/>
                    <a:pt x="21600" y="4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4806815" y="5009724"/>
              <a:ext cx="508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2800"/>
                    <a:pt x="19800" y="5600"/>
                    <a:pt x="17100" y="8950"/>
                  </a:cubicBezTo>
                  <a:cubicBezTo>
                    <a:pt x="14400" y="12300"/>
                    <a:pt x="9900" y="16200"/>
                    <a:pt x="6750" y="18400"/>
                  </a:cubicBezTo>
                  <a:cubicBezTo>
                    <a:pt x="3600" y="20600"/>
                    <a:pt x="1800" y="21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4590915" y="5419481"/>
              <a:ext cx="412751" cy="5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21113"/>
                  </a:moveTo>
                  <a:cubicBezTo>
                    <a:pt x="1440" y="16128"/>
                    <a:pt x="2880" y="11144"/>
                    <a:pt x="5538" y="7405"/>
                  </a:cubicBezTo>
                  <a:cubicBezTo>
                    <a:pt x="8197" y="3667"/>
                    <a:pt x="12074" y="1175"/>
                    <a:pt x="14954" y="344"/>
                  </a:cubicBezTo>
                  <a:cubicBezTo>
                    <a:pt x="17834" y="-487"/>
                    <a:pt x="19717" y="344"/>
                    <a:pt x="21600" y="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6068349" y="5037241"/>
              <a:ext cx="247572" cy="41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1800" y="9909"/>
                  </a:moveTo>
                  <a:cubicBezTo>
                    <a:pt x="1620" y="12025"/>
                    <a:pt x="1440" y="14140"/>
                    <a:pt x="1260" y="15755"/>
                  </a:cubicBezTo>
                  <a:cubicBezTo>
                    <a:pt x="1080" y="17369"/>
                    <a:pt x="900" y="18482"/>
                    <a:pt x="720" y="19429"/>
                  </a:cubicBezTo>
                  <a:cubicBezTo>
                    <a:pt x="540" y="20375"/>
                    <a:pt x="360" y="21155"/>
                    <a:pt x="180" y="21266"/>
                  </a:cubicBezTo>
                  <a:cubicBezTo>
                    <a:pt x="0" y="21377"/>
                    <a:pt x="-180" y="20821"/>
                    <a:pt x="360" y="18594"/>
                  </a:cubicBezTo>
                  <a:cubicBezTo>
                    <a:pt x="900" y="16367"/>
                    <a:pt x="2160" y="12470"/>
                    <a:pt x="3870" y="9241"/>
                  </a:cubicBezTo>
                  <a:cubicBezTo>
                    <a:pt x="5580" y="6012"/>
                    <a:pt x="7740" y="3452"/>
                    <a:pt x="9270" y="1948"/>
                  </a:cubicBezTo>
                  <a:cubicBezTo>
                    <a:pt x="10800" y="445"/>
                    <a:pt x="11700" y="0"/>
                    <a:pt x="13140" y="0"/>
                  </a:cubicBezTo>
                  <a:cubicBezTo>
                    <a:pt x="14580" y="0"/>
                    <a:pt x="16560" y="445"/>
                    <a:pt x="18270" y="2171"/>
                  </a:cubicBezTo>
                  <a:cubicBezTo>
                    <a:pt x="19980" y="3897"/>
                    <a:pt x="21420" y="6903"/>
                    <a:pt x="20970" y="9742"/>
                  </a:cubicBezTo>
                  <a:cubicBezTo>
                    <a:pt x="20520" y="12581"/>
                    <a:pt x="18180" y="15254"/>
                    <a:pt x="15120" y="17202"/>
                  </a:cubicBezTo>
                  <a:cubicBezTo>
                    <a:pt x="12060" y="19151"/>
                    <a:pt x="8280" y="20375"/>
                    <a:pt x="5850" y="20988"/>
                  </a:cubicBezTo>
                  <a:cubicBezTo>
                    <a:pt x="3420" y="21600"/>
                    <a:pt x="2340" y="21600"/>
                    <a:pt x="12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6305415" y="5398663"/>
              <a:ext cx="215901" cy="13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fill="norm" stroke="1" extrusionOk="0">
                  <a:moveTo>
                    <a:pt x="0" y="3739"/>
                  </a:moveTo>
                  <a:cubicBezTo>
                    <a:pt x="2329" y="2409"/>
                    <a:pt x="4659" y="1080"/>
                    <a:pt x="6353" y="416"/>
                  </a:cubicBezTo>
                  <a:cubicBezTo>
                    <a:pt x="8047" y="-249"/>
                    <a:pt x="9106" y="-249"/>
                    <a:pt x="10271" y="1413"/>
                  </a:cubicBezTo>
                  <a:cubicBezTo>
                    <a:pt x="11435" y="3074"/>
                    <a:pt x="12706" y="6397"/>
                    <a:pt x="12494" y="9222"/>
                  </a:cubicBezTo>
                  <a:cubicBezTo>
                    <a:pt x="12282" y="12046"/>
                    <a:pt x="10588" y="14373"/>
                    <a:pt x="9212" y="15868"/>
                  </a:cubicBezTo>
                  <a:cubicBezTo>
                    <a:pt x="7835" y="17363"/>
                    <a:pt x="6776" y="18028"/>
                    <a:pt x="5718" y="18693"/>
                  </a:cubicBezTo>
                  <a:cubicBezTo>
                    <a:pt x="4659" y="19357"/>
                    <a:pt x="3600" y="20022"/>
                    <a:pt x="3706" y="20520"/>
                  </a:cubicBezTo>
                  <a:cubicBezTo>
                    <a:pt x="3812" y="21019"/>
                    <a:pt x="5082" y="21351"/>
                    <a:pt x="8259" y="20853"/>
                  </a:cubicBezTo>
                  <a:cubicBezTo>
                    <a:pt x="11435" y="20354"/>
                    <a:pt x="16518" y="19025"/>
                    <a:pt x="21600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6730865" y="5295474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7" y="10800"/>
                    <a:pt x="7513" y="0"/>
                    <a:pt x="11113" y="0"/>
                  </a:cubicBezTo>
                  <a:cubicBezTo>
                    <a:pt x="14713" y="0"/>
                    <a:pt x="1815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6718165" y="5409774"/>
              <a:ext cx="2222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7224854" y="5162559"/>
              <a:ext cx="337862" cy="21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169" fill="norm" stroke="1" extrusionOk="0">
                  <a:moveTo>
                    <a:pt x="2883" y="3731"/>
                  </a:moveTo>
                  <a:cubicBezTo>
                    <a:pt x="2750" y="2683"/>
                    <a:pt x="2616" y="1634"/>
                    <a:pt x="2883" y="900"/>
                  </a:cubicBezTo>
                  <a:cubicBezTo>
                    <a:pt x="3150" y="166"/>
                    <a:pt x="3816" y="-253"/>
                    <a:pt x="5150" y="166"/>
                  </a:cubicBezTo>
                  <a:cubicBezTo>
                    <a:pt x="6483" y="586"/>
                    <a:pt x="8483" y="1844"/>
                    <a:pt x="9683" y="4046"/>
                  </a:cubicBezTo>
                  <a:cubicBezTo>
                    <a:pt x="10883" y="6248"/>
                    <a:pt x="11283" y="9394"/>
                    <a:pt x="9950" y="12434"/>
                  </a:cubicBezTo>
                  <a:cubicBezTo>
                    <a:pt x="8616" y="15475"/>
                    <a:pt x="5550" y="18411"/>
                    <a:pt x="3683" y="19879"/>
                  </a:cubicBezTo>
                  <a:cubicBezTo>
                    <a:pt x="1816" y="21347"/>
                    <a:pt x="1150" y="21347"/>
                    <a:pt x="616" y="20928"/>
                  </a:cubicBezTo>
                  <a:cubicBezTo>
                    <a:pt x="83" y="20508"/>
                    <a:pt x="-317" y="19669"/>
                    <a:pt x="350" y="18306"/>
                  </a:cubicBezTo>
                  <a:cubicBezTo>
                    <a:pt x="1016" y="16943"/>
                    <a:pt x="2750" y="15056"/>
                    <a:pt x="5283" y="12959"/>
                  </a:cubicBezTo>
                  <a:cubicBezTo>
                    <a:pt x="7816" y="10862"/>
                    <a:pt x="11150" y="8555"/>
                    <a:pt x="13150" y="7087"/>
                  </a:cubicBezTo>
                  <a:cubicBezTo>
                    <a:pt x="15150" y="5619"/>
                    <a:pt x="15816" y="4990"/>
                    <a:pt x="16483" y="4465"/>
                  </a:cubicBezTo>
                  <a:cubicBezTo>
                    <a:pt x="17150" y="3941"/>
                    <a:pt x="17816" y="3522"/>
                    <a:pt x="17816" y="3731"/>
                  </a:cubicBezTo>
                  <a:cubicBezTo>
                    <a:pt x="17816" y="3941"/>
                    <a:pt x="17150" y="4780"/>
                    <a:pt x="16283" y="6353"/>
                  </a:cubicBezTo>
                  <a:cubicBezTo>
                    <a:pt x="15416" y="7926"/>
                    <a:pt x="14350" y="10232"/>
                    <a:pt x="13816" y="12015"/>
                  </a:cubicBezTo>
                  <a:cubicBezTo>
                    <a:pt x="13283" y="13797"/>
                    <a:pt x="13283" y="15056"/>
                    <a:pt x="14616" y="16419"/>
                  </a:cubicBezTo>
                  <a:cubicBezTo>
                    <a:pt x="15950" y="17782"/>
                    <a:pt x="18616" y="19250"/>
                    <a:pt x="21283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7542960" y="5525786"/>
              <a:ext cx="153106" cy="36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11" fill="norm" stroke="1" extrusionOk="0">
                  <a:moveTo>
                    <a:pt x="18487" y="2478"/>
                  </a:moveTo>
                  <a:cubicBezTo>
                    <a:pt x="19363" y="1619"/>
                    <a:pt x="20238" y="760"/>
                    <a:pt x="19800" y="331"/>
                  </a:cubicBezTo>
                  <a:cubicBezTo>
                    <a:pt x="19363" y="-99"/>
                    <a:pt x="17611" y="-99"/>
                    <a:pt x="15130" y="269"/>
                  </a:cubicBezTo>
                  <a:cubicBezTo>
                    <a:pt x="12649" y="637"/>
                    <a:pt x="9438" y="1374"/>
                    <a:pt x="7103" y="1987"/>
                  </a:cubicBezTo>
                  <a:cubicBezTo>
                    <a:pt x="4768" y="2601"/>
                    <a:pt x="3309" y="3092"/>
                    <a:pt x="2433" y="3644"/>
                  </a:cubicBezTo>
                  <a:cubicBezTo>
                    <a:pt x="1557" y="4196"/>
                    <a:pt x="1265" y="4810"/>
                    <a:pt x="3309" y="5424"/>
                  </a:cubicBezTo>
                  <a:cubicBezTo>
                    <a:pt x="5352" y="6037"/>
                    <a:pt x="9730" y="6651"/>
                    <a:pt x="12503" y="7142"/>
                  </a:cubicBezTo>
                  <a:cubicBezTo>
                    <a:pt x="15276" y="7633"/>
                    <a:pt x="16444" y="8001"/>
                    <a:pt x="16882" y="8492"/>
                  </a:cubicBezTo>
                  <a:cubicBezTo>
                    <a:pt x="17319" y="8983"/>
                    <a:pt x="17028" y="9596"/>
                    <a:pt x="15130" y="10333"/>
                  </a:cubicBezTo>
                  <a:cubicBezTo>
                    <a:pt x="13233" y="11069"/>
                    <a:pt x="9730" y="11928"/>
                    <a:pt x="6811" y="12787"/>
                  </a:cubicBezTo>
                  <a:cubicBezTo>
                    <a:pt x="3892" y="13646"/>
                    <a:pt x="1557" y="14506"/>
                    <a:pt x="536" y="15733"/>
                  </a:cubicBezTo>
                  <a:cubicBezTo>
                    <a:pt x="-486" y="16960"/>
                    <a:pt x="-194" y="18556"/>
                    <a:pt x="2725" y="19599"/>
                  </a:cubicBezTo>
                  <a:cubicBezTo>
                    <a:pt x="5644" y="20642"/>
                    <a:pt x="11190" y="21133"/>
                    <a:pt x="14692" y="21317"/>
                  </a:cubicBezTo>
                  <a:cubicBezTo>
                    <a:pt x="18195" y="21501"/>
                    <a:pt x="19655" y="21378"/>
                    <a:pt x="21114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7911965" y="5651074"/>
              <a:ext cx="4235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600"/>
                    <a:pt x="21600" y="11200"/>
                    <a:pt x="21600" y="14800"/>
                  </a:cubicBezTo>
                  <a:cubicBezTo>
                    <a:pt x="21600" y="18400"/>
                    <a:pt x="108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7943715" y="5822524"/>
              <a:ext cx="825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8176220" y="5648629"/>
              <a:ext cx="205646" cy="19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02" fill="norm" stroke="1" extrusionOk="0">
                  <a:moveTo>
                    <a:pt x="2238" y="1680"/>
                  </a:moveTo>
                  <a:cubicBezTo>
                    <a:pt x="3341" y="741"/>
                    <a:pt x="4443" y="-198"/>
                    <a:pt x="5214" y="37"/>
                  </a:cubicBezTo>
                  <a:cubicBezTo>
                    <a:pt x="5985" y="272"/>
                    <a:pt x="6426" y="1680"/>
                    <a:pt x="6206" y="4028"/>
                  </a:cubicBezTo>
                  <a:cubicBezTo>
                    <a:pt x="5985" y="6376"/>
                    <a:pt x="5104" y="9663"/>
                    <a:pt x="4222" y="11659"/>
                  </a:cubicBezTo>
                  <a:cubicBezTo>
                    <a:pt x="3341" y="13654"/>
                    <a:pt x="2459" y="14359"/>
                    <a:pt x="1577" y="15298"/>
                  </a:cubicBezTo>
                  <a:cubicBezTo>
                    <a:pt x="696" y="16237"/>
                    <a:pt x="-186" y="17411"/>
                    <a:pt x="34" y="18115"/>
                  </a:cubicBezTo>
                  <a:cubicBezTo>
                    <a:pt x="255" y="18819"/>
                    <a:pt x="1577" y="19054"/>
                    <a:pt x="5324" y="19524"/>
                  </a:cubicBezTo>
                  <a:cubicBezTo>
                    <a:pt x="9071" y="19993"/>
                    <a:pt x="15243" y="20698"/>
                    <a:pt x="21414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6921365" y="5695524"/>
              <a:ext cx="2857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7406"/>
                  </a:moveTo>
                  <a:cubicBezTo>
                    <a:pt x="0" y="5554"/>
                    <a:pt x="0" y="3703"/>
                    <a:pt x="320" y="2314"/>
                  </a:cubicBezTo>
                  <a:cubicBezTo>
                    <a:pt x="640" y="926"/>
                    <a:pt x="1280" y="0"/>
                    <a:pt x="2960" y="0"/>
                  </a:cubicBezTo>
                  <a:cubicBezTo>
                    <a:pt x="4640" y="0"/>
                    <a:pt x="7360" y="926"/>
                    <a:pt x="9120" y="2777"/>
                  </a:cubicBezTo>
                  <a:cubicBezTo>
                    <a:pt x="10880" y="4629"/>
                    <a:pt x="11680" y="7406"/>
                    <a:pt x="11360" y="10491"/>
                  </a:cubicBezTo>
                  <a:cubicBezTo>
                    <a:pt x="11040" y="13577"/>
                    <a:pt x="9600" y="16971"/>
                    <a:pt x="8400" y="18977"/>
                  </a:cubicBezTo>
                  <a:cubicBezTo>
                    <a:pt x="7200" y="20983"/>
                    <a:pt x="6240" y="21600"/>
                    <a:pt x="5840" y="20983"/>
                  </a:cubicBezTo>
                  <a:cubicBezTo>
                    <a:pt x="5440" y="20366"/>
                    <a:pt x="5600" y="18514"/>
                    <a:pt x="6800" y="16200"/>
                  </a:cubicBezTo>
                  <a:cubicBezTo>
                    <a:pt x="8000" y="13886"/>
                    <a:pt x="10240" y="11109"/>
                    <a:pt x="12240" y="8949"/>
                  </a:cubicBezTo>
                  <a:cubicBezTo>
                    <a:pt x="14240" y="6789"/>
                    <a:pt x="16000" y="5246"/>
                    <a:pt x="17280" y="4166"/>
                  </a:cubicBezTo>
                  <a:cubicBezTo>
                    <a:pt x="18560" y="3086"/>
                    <a:pt x="19360" y="2469"/>
                    <a:pt x="19520" y="2777"/>
                  </a:cubicBezTo>
                  <a:cubicBezTo>
                    <a:pt x="19680" y="3086"/>
                    <a:pt x="19200" y="4320"/>
                    <a:pt x="18400" y="6480"/>
                  </a:cubicBezTo>
                  <a:cubicBezTo>
                    <a:pt x="17600" y="8640"/>
                    <a:pt x="16480" y="11726"/>
                    <a:pt x="16000" y="14040"/>
                  </a:cubicBezTo>
                  <a:cubicBezTo>
                    <a:pt x="15520" y="16354"/>
                    <a:pt x="15680" y="17897"/>
                    <a:pt x="16720" y="18977"/>
                  </a:cubicBezTo>
                  <a:cubicBezTo>
                    <a:pt x="17760" y="20057"/>
                    <a:pt x="19680" y="20674"/>
                    <a:pt x="21600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7334115" y="5746324"/>
              <a:ext cx="38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7276965" y="5816174"/>
              <a:ext cx="1143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8477115" y="5816174"/>
              <a:ext cx="89688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600" fill="norm" stroke="1" extrusionOk="0">
                  <a:moveTo>
                    <a:pt x="18720" y="0"/>
                  </a:moveTo>
                  <a:cubicBezTo>
                    <a:pt x="20160" y="1309"/>
                    <a:pt x="21600" y="2618"/>
                    <a:pt x="18480" y="6218"/>
                  </a:cubicBezTo>
                  <a:cubicBezTo>
                    <a:pt x="15360" y="9818"/>
                    <a:pt x="7680" y="157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8686665" y="5614195"/>
              <a:ext cx="149024" cy="29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510" fill="norm" stroke="1" extrusionOk="0">
                  <a:moveTo>
                    <a:pt x="7101" y="3667"/>
                  </a:moveTo>
                  <a:cubicBezTo>
                    <a:pt x="7989" y="2414"/>
                    <a:pt x="8877" y="1162"/>
                    <a:pt x="10060" y="536"/>
                  </a:cubicBezTo>
                  <a:cubicBezTo>
                    <a:pt x="11244" y="-90"/>
                    <a:pt x="12723" y="-90"/>
                    <a:pt x="14055" y="145"/>
                  </a:cubicBezTo>
                  <a:cubicBezTo>
                    <a:pt x="15386" y="380"/>
                    <a:pt x="16570" y="849"/>
                    <a:pt x="17310" y="1945"/>
                  </a:cubicBezTo>
                  <a:cubicBezTo>
                    <a:pt x="18049" y="3040"/>
                    <a:pt x="18345" y="4762"/>
                    <a:pt x="17901" y="5858"/>
                  </a:cubicBezTo>
                  <a:cubicBezTo>
                    <a:pt x="17458" y="6953"/>
                    <a:pt x="16274" y="7423"/>
                    <a:pt x="14942" y="7893"/>
                  </a:cubicBezTo>
                  <a:cubicBezTo>
                    <a:pt x="13611" y="8362"/>
                    <a:pt x="12132" y="8832"/>
                    <a:pt x="12279" y="9223"/>
                  </a:cubicBezTo>
                  <a:cubicBezTo>
                    <a:pt x="12427" y="9614"/>
                    <a:pt x="14203" y="9927"/>
                    <a:pt x="15830" y="10240"/>
                  </a:cubicBezTo>
                  <a:cubicBezTo>
                    <a:pt x="17458" y="10553"/>
                    <a:pt x="18937" y="10867"/>
                    <a:pt x="19973" y="11414"/>
                  </a:cubicBezTo>
                  <a:cubicBezTo>
                    <a:pt x="21008" y="11962"/>
                    <a:pt x="21600" y="12745"/>
                    <a:pt x="18789" y="14232"/>
                  </a:cubicBezTo>
                  <a:cubicBezTo>
                    <a:pt x="15978" y="15719"/>
                    <a:pt x="9764" y="17910"/>
                    <a:pt x="6066" y="19240"/>
                  </a:cubicBezTo>
                  <a:cubicBezTo>
                    <a:pt x="2367" y="20571"/>
                    <a:pt x="1184" y="21040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8807315" y="5860624"/>
              <a:ext cx="508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431"/>
                    <a:pt x="10800" y="8862"/>
                    <a:pt x="7200" y="12462"/>
                  </a:cubicBezTo>
                  <a:cubicBezTo>
                    <a:pt x="3600" y="16062"/>
                    <a:pt x="180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9090676" y="5638374"/>
              <a:ext cx="63695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2" h="21600" fill="norm" stroke="1" extrusionOk="0">
                  <a:moveTo>
                    <a:pt x="6837" y="0"/>
                  </a:moveTo>
                  <a:cubicBezTo>
                    <a:pt x="4137" y="1800"/>
                    <a:pt x="1437" y="3600"/>
                    <a:pt x="425" y="4875"/>
                  </a:cubicBezTo>
                  <a:cubicBezTo>
                    <a:pt x="-588" y="6150"/>
                    <a:pt x="87" y="6900"/>
                    <a:pt x="3800" y="7650"/>
                  </a:cubicBezTo>
                  <a:cubicBezTo>
                    <a:pt x="7512" y="8400"/>
                    <a:pt x="14262" y="9150"/>
                    <a:pt x="17637" y="9900"/>
                  </a:cubicBezTo>
                  <a:cubicBezTo>
                    <a:pt x="21012" y="10650"/>
                    <a:pt x="21012" y="11400"/>
                    <a:pt x="18649" y="13350"/>
                  </a:cubicBezTo>
                  <a:cubicBezTo>
                    <a:pt x="16287" y="15300"/>
                    <a:pt x="11562" y="18450"/>
                    <a:pt x="68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9175615" y="5898724"/>
              <a:ext cx="889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9359765" y="5675123"/>
              <a:ext cx="146051" cy="236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21600" y="2990"/>
                  </a:moveTo>
                  <a:cubicBezTo>
                    <a:pt x="21600" y="2034"/>
                    <a:pt x="21600" y="1078"/>
                    <a:pt x="20348" y="505"/>
                  </a:cubicBezTo>
                  <a:cubicBezTo>
                    <a:pt x="19096" y="-69"/>
                    <a:pt x="16591" y="-260"/>
                    <a:pt x="14087" y="505"/>
                  </a:cubicBezTo>
                  <a:cubicBezTo>
                    <a:pt x="11583" y="1269"/>
                    <a:pt x="9078" y="2990"/>
                    <a:pt x="8609" y="5475"/>
                  </a:cubicBezTo>
                  <a:cubicBezTo>
                    <a:pt x="8139" y="7959"/>
                    <a:pt x="9704" y="11209"/>
                    <a:pt x="10487" y="13598"/>
                  </a:cubicBezTo>
                  <a:cubicBezTo>
                    <a:pt x="11270" y="15988"/>
                    <a:pt x="11270" y="17517"/>
                    <a:pt x="9391" y="18664"/>
                  </a:cubicBezTo>
                  <a:cubicBezTo>
                    <a:pt x="7513" y="19811"/>
                    <a:pt x="3757" y="20575"/>
                    <a:pt x="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9385165" y="5667846"/>
              <a:ext cx="241301" cy="5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1" fill="norm" stroke="1" extrusionOk="0">
                  <a:moveTo>
                    <a:pt x="0" y="20061"/>
                  </a:moveTo>
                  <a:cubicBezTo>
                    <a:pt x="4547" y="12061"/>
                    <a:pt x="9095" y="4061"/>
                    <a:pt x="12695" y="1261"/>
                  </a:cubicBezTo>
                  <a:cubicBezTo>
                    <a:pt x="16295" y="-1539"/>
                    <a:pt x="18947" y="861"/>
                    <a:pt x="21600" y="3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9524865" y="5924124"/>
              <a:ext cx="762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9777039" y="5727274"/>
              <a:ext cx="236778" cy="28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83" fill="norm" stroke="1" extrusionOk="0">
                  <a:moveTo>
                    <a:pt x="21383" y="960"/>
                  </a:moveTo>
                  <a:cubicBezTo>
                    <a:pt x="20618" y="480"/>
                    <a:pt x="19854" y="0"/>
                    <a:pt x="18994" y="0"/>
                  </a:cubicBezTo>
                  <a:cubicBezTo>
                    <a:pt x="18133" y="0"/>
                    <a:pt x="17178" y="480"/>
                    <a:pt x="14502" y="2480"/>
                  </a:cubicBezTo>
                  <a:cubicBezTo>
                    <a:pt x="11825" y="4480"/>
                    <a:pt x="7429" y="8000"/>
                    <a:pt x="4657" y="11040"/>
                  </a:cubicBezTo>
                  <a:cubicBezTo>
                    <a:pt x="1886" y="14080"/>
                    <a:pt x="739" y="16640"/>
                    <a:pt x="261" y="18320"/>
                  </a:cubicBezTo>
                  <a:cubicBezTo>
                    <a:pt x="-217" y="20000"/>
                    <a:pt x="-26" y="20800"/>
                    <a:pt x="739" y="21200"/>
                  </a:cubicBezTo>
                  <a:cubicBezTo>
                    <a:pt x="1503" y="21600"/>
                    <a:pt x="2841" y="21600"/>
                    <a:pt x="4275" y="21040"/>
                  </a:cubicBezTo>
                  <a:cubicBezTo>
                    <a:pt x="5709" y="20480"/>
                    <a:pt x="7238" y="19360"/>
                    <a:pt x="8098" y="18400"/>
                  </a:cubicBezTo>
                  <a:cubicBezTo>
                    <a:pt x="8958" y="17440"/>
                    <a:pt x="9149" y="16640"/>
                    <a:pt x="8767" y="16000"/>
                  </a:cubicBezTo>
                  <a:cubicBezTo>
                    <a:pt x="8385" y="15360"/>
                    <a:pt x="7429" y="14880"/>
                    <a:pt x="6282" y="14560"/>
                  </a:cubicBezTo>
                  <a:cubicBezTo>
                    <a:pt x="5135" y="14240"/>
                    <a:pt x="3797" y="14080"/>
                    <a:pt x="2459" y="13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9975715" y="5627145"/>
              <a:ext cx="217614" cy="493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4" fill="norm" stroke="1" extrusionOk="0">
                  <a:moveTo>
                    <a:pt x="9969" y="1866"/>
                  </a:moveTo>
                  <a:cubicBezTo>
                    <a:pt x="10592" y="1315"/>
                    <a:pt x="11215" y="763"/>
                    <a:pt x="12565" y="395"/>
                  </a:cubicBezTo>
                  <a:cubicBezTo>
                    <a:pt x="13915" y="28"/>
                    <a:pt x="15992" y="-156"/>
                    <a:pt x="17758" y="166"/>
                  </a:cubicBezTo>
                  <a:cubicBezTo>
                    <a:pt x="19523" y="487"/>
                    <a:pt x="20977" y="1315"/>
                    <a:pt x="21288" y="2326"/>
                  </a:cubicBezTo>
                  <a:cubicBezTo>
                    <a:pt x="21600" y="3337"/>
                    <a:pt x="20769" y="4532"/>
                    <a:pt x="19004" y="5543"/>
                  </a:cubicBezTo>
                  <a:cubicBezTo>
                    <a:pt x="17238" y="6554"/>
                    <a:pt x="14538" y="7381"/>
                    <a:pt x="12981" y="8024"/>
                  </a:cubicBezTo>
                  <a:cubicBezTo>
                    <a:pt x="11423" y="8668"/>
                    <a:pt x="11008" y="9127"/>
                    <a:pt x="11423" y="9909"/>
                  </a:cubicBezTo>
                  <a:cubicBezTo>
                    <a:pt x="11838" y="10690"/>
                    <a:pt x="13085" y="11793"/>
                    <a:pt x="14331" y="13126"/>
                  </a:cubicBezTo>
                  <a:cubicBezTo>
                    <a:pt x="15577" y="14458"/>
                    <a:pt x="16823" y="16021"/>
                    <a:pt x="16927" y="17170"/>
                  </a:cubicBezTo>
                  <a:cubicBezTo>
                    <a:pt x="17031" y="18319"/>
                    <a:pt x="15992" y="19054"/>
                    <a:pt x="12981" y="19698"/>
                  </a:cubicBezTo>
                  <a:cubicBezTo>
                    <a:pt x="9969" y="20341"/>
                    <a:pt x="4985" y="20893"/>
                    <a:pt x="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9915102" y="4970598"/>
              <a:ext cx="298151" cy="45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64" fill="norm" stroke="1" extrusionOk="0">
                  <a:moveTo>
                    <a:pt x="1162" y="5374"/>
                  </a:moveTo>
                  <a:cubicBezTo>
                    <a:pt x="1010" y="8826"/>
                    <a:pt x="858" y="12278"/>
                    <a:pt x="706" y="14793"/>
                  </a:cubicBezTo>
                  <a:cubicBezTo>
                    <a:pt x="553" y="17309"/>
                    <a:pt x="401" y="18887"/>
                    <a:pt x="325" y="19922"/>
                  </a:cubicBezTo>
                  <a:cubicBezTo>
                    <a:pt x="249" y="20958"/>
                    <a:pt x="249" y="21451"/>
                    <a:pt x="173" y="21352"/>
                  </a:cubicBezTo>
                  <a:cubicBezTo>
                    <a:pt x="97" y="21254"/>
                    <a:pt x="-55" y="20563"/>
                    <a:pt x="21" y="18541"/>
                  </a:cubicBezTo>
                  <a:cubicBezTo>
                    <a:pt x="97" y="16519"/>
                    <a:pt x="401" y="13166"/>
                    <a:pt x="1010" y="10306"/>
                  </a:cubicBezTo>
                  <a:cubicBezTo>
                    <a:pt x="1618" y="7446"/>
                    <a:pt x="2531" y="5078"/>
                    <a:pt x="3215" y="3698"/>
                  </a:cubicBezTo>
                  <a:cubicBezTo>
                    <a:pt x="3900" y="2317"/>
                    <a:pt x="4356" y="1922"/>
                    <a:pt x="4813" y="1922"/>
                  </a:cubicBezTo>
                  <a:cubicBezTo>
                    <a:pt x="5269" y="1922"/>
                    <a:pt x="5725" y="2317"/>
                    <a:pt x="6486" y="4043"/>
                  </a:cubicBezTo>
                  <a:cubicBezTo>
                    <a:pt x="7246" y="5769"/>
                    <a:pt x="8311" y="8826"/>
                    <a:pt x="9452" y="11391"/>
                  </a:cubicBezTo>
                  <a:cubicBezTo>
                    <a:pt x="10593" y="13955"/>
                    <a:pt x="11810" y="16026"/>
                    <a:pt x="12799" y="17407"/>
                  </a:cubicBezTo>
                  <a:cubicBezTo>
                    <a:pt x="13787" y="18788"/>
                    <a:pt x="14548" y="19478"/>
                    <a:pt x="15308" y="19824"/>
                  </a:cubicBezTo>
                  <a:cubicBezTo>
                    <a:pt x="16069" y="20169"/>
                    <a:pt x="16830" y="20169"/>
                    <a:pt x="17590" y="19429"/>
                  </a:cubicBezTo>
                  <a:cubicBezTo>
                    <a:pt x="18351" y="18689"/>
                    <a:pt x="19111" y="17210"/>
                    <a:pt x="19720" y="15089"/>
                  </a:cubicBezTo>
                  <a:cubicBezTo>
                    <a:pt x="20328" y="12969"/>
                    <a:pt x="20784" y="10207"/>
                    <a:pt x="21089" y="7692"/>
                  </a:cubicBezTo>
                  <a:cubicBezTo>
                    <a:pt x="21393" y="5177"/>
                    <a:pt x="21545" y="2909"/>
                    <a:pt x="21317" y="1577"/>
                  </a:cubicBezTo>
                  <a:cubicBezTo>
                    <a:pt x="21089" y="246"/>
                    <a:pt x="20480" y="-149"/>
                    <a:pt x="20252" y="48"/>
                  </a:cubicBezTo>
                  <a:cubicBezTo>
                    <a:pt x="20024" y="246"/>
                    <a:pt x="20176" y="1035"/>
                    <a:pt x="20328" y="1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10276182" y="5193874"/>
              <a:ext cx="131161" cy="19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2" h="21085" fill="norm" stroke="1" extrusionOk="0">
                  <a:moveTo>
                    <a:pt x="14637" y="0"/>
                  </a:moveTo>
                  <a:cubicBezTo>
                    <a:pt x="11646" y="919"/>
                    <a:pt x="8655" y="1838"/>
                    <a:pt x="6163" y="4711"/>
                  </a:cubicBezTo>
                  <a:cubicBezTo>
                    <a:pt x="3671" y="7583"/>
                    <a:pt x="1677" y="12409"/>
                    <a:pt x="680" y="15396"/>
                  </a:cubicBezTo>
                  <a:cubicBezTo>
                    <a:pt x="-317" y="18383"/>
                    <a:pt x="-317" y="19532"/>
                    <a:pt x="1345" y="20336"/>
                  </a:cubicBezTo>
                  <a:cubicBezTo>
                    <a:pt x="3006" y="21140"/>
                    <a:pt x="6329" y="21600"/>
                    <a:pt x="9985" y="20106"/>
                  </a:cubicBezTo>
                  <a:cubicBezTo>
                    <a:pt x="13640" y="18613"/>
                    <a:pt x="17628" y="15166"/>
                    <a:pt x="19455" y="12179"/>
                  </a:cubicBezTo>
                  <a:cubicBezTo>
                    <a:pt x="21283" y="9191"/>
                    <a:pt x="20951" y="6664"/>
                    <a:pt x="18126" y="5400"/>
                  </a:cubicBezTo>
                  <a:cubicBezTo>
                    <a:pt x="15301" y="4136"/>
                    <a:pt x="9985" y="4136"/>
                    <a:pt x="4668" y="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6" name="Drawing"/>
          <p:cNvGrpSpPr/>
          <p:nvPr/>
        </p:nvGrpSpPr>
        <p:grpSpPr>
          <a:xfrm>
            <a:off x="931702" y="1653116"/>
            <a:ext cx="10676618" cy="7706784"/>
            <a:chOff x="0" y="0"/>
            <a:chExt cx="10676617" cy="7706783"/>
          </a:xfrm>
        </p:grpSpPr>
        <p:sp>
          <p:nvSpPr>
            <p:cNvPr id="3029" name="Line"/>
            <p:cNvSpPr/>
            <p:nvPr/>
          </p:nvSpPr>
          <p:spPr>
            <a:xfrm>
              <a:off x="936195" y="153207"/>
              <a:ext cx="246653" cy="2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01" fill="norm" stroke="1" extrusionOk="0">
                  <a:moveTo>
                    <a:pt x="2128" y="9815"/>
                  </a:moveTo>
                  <a:cubicBezTo>
                    <a:pt x="2867" y="10317"/>
                    <a:pt x="3605" y="10820"/>
                    <a:pt x="5082" y="10568"/>
                  </a:cubicBezTo>
                  <a:cubicBezTo>
                    <a:pt x="6559" y="10317"/>
                    <a:pt x="8775" y="9313"/>
                    <a:pt x="10436" y="7638"/>
                  </a:cubicBezTo>
                  <a:cubicBezTo>
                    <a:pt x="12098" y="5964"/>
                    <a:pt x="13205" y="3620"/>
                    <a:pt x="13575" y="2029"/>
                  </a:cubicBezTo>
                  <a:cubicBezTo>
                    <a:pt x="13944" y="438"/>
                    <a:pt x="13575" y="-399"/>
                    <a:pt x="11636" y="187"/>
                  </a:cubicBezTo>
                  <a:cubicBezTo>
                    <a:pt x="9698" y="773"/>
                    <a:pt x="6190" y="2782"/>
                    <a:pt x="3790" y="5964"/>
                  </a:cubicBezTo>
                  <a:cubicBezTo>
                    <a:pt x="1390" y="9145"/>
                    <a:pt x="98" y="13499"/>
                    <a:pt x="5" y="16513"/>
                  </a:cubicBezTo>
                  <a:cubicBezTo>
                    <a:pt x="-87" y="19527"/>
                    <a:pt x="1021" y="21201"/>
                    <a:pt x="4805" y="21201"/>
                  </a:cubicBezTo>
                  <a:cubicBezTo>
                    <a:pt x="8590" y="21201"/>
                    <a:pt x="15051" y="19527"/>
                    <a:pt x="21513" y="17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1290797" y="112183"/>
              <a:ext cx="188615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11520" y="0"/>
                  </a:moveTo>
                  <a:cubicBezTo>
                    <a:pt x="13920" y="720"/>
                    <a:pt x="16320" y="1440"/>
                    <a:pt x="18240" y="3086"/>
                  </a:cubicBezTo>
                  <a:cubicBezTo>
                    <a:pt x="20160" y="4731"/>
                    <a:pt x="21600" y="7303"/>
                    <a:pt x="21360" y="9823"/>
                  </a:cubicBezTo>
                  <a:cubicBezTo>
                    <a:pt x="21120" y="12343"/>
                    <a:pt x="19200" y="14811"/>
                    <a:pt x="15360" y="16766"/>
                  </a:cubicBezTo>
                  <a:cubicBezTo>
                    <a:pt x="11520" y="18720"/>
                    <a:pt x="576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679668" y="182033"/>
              <a:ext cx="280930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14516" y="0"/>
                  </a:moveTo>
                  <a:cubicBezTo>
                    <a:pt x="10996" y="944"/>
                    <a:pt x="7476" y="1889"/>
                    <a:pt x="4916" y="4072"/>
                  </a:cubicBezTo>
                  <a:cubicBezTo>
                    <a:pt x="2356" y="6256"/>
                    <a:pt x="756" y="9679"/>
                    <a:pt x="196" y="12452"/>
                  </a:cubicBezTo>
                  <a:cubicBezTo>
                    <a:pt x="-364" y="15226"/>
                    <a:pt x="116" y="17351"/>
                    <a:pt x="3796" y="18767"/>
                  </a:cubicBezTo>
                  <a:cubicBezTo>
                    <a:pt x="7476" y="20184"/>
                    <a:pt x="14356" y="20892"/>
                    <a:pt x="212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2052801" y="113133"/>
              <a:ext cx="187274" cy="47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520" fill="norm" stroke="1" extrusionOk="0">
                  <a:moveTo>
                    <a:pt x="3522" y="6032"/>
                  </a:moveTo>
                  <a:cubicBezTo>
                    <a:pt x="3991" y="9407"/>
                    <a:pt x="4461" y="12782"/>
                    <a:pt x="4813" y="14711"/>
                  </a:cubicBezTo>
                  <a:cubicBezTo>
                    <a:pt x="5165" y="16639"/>
                    <a:pt x="5400" y="17121"/>
                    <a:pt x="5635" y="17893"/>
                  </a:cubicBezTo>
                  <a:cubicBezTo>
                    <a:pt x="5869" y="18664"/>
                    <a:pt x="6104" y="19725"/>
                    <a:pt x="5869" y="19966"/>
                  </a:cubicBezTo>
                  <a:cubicBezTo>
                    <a:pt x="5635" y="20207"/>
                    <a:pt x="4930" y="19628"/>
                    <a:pt x="3991" y="17603"/>
                  </a:cubicBezTo>
                  <a:cubicBezTo>
                    <a:pt x="3052" y="15578"/>
                    <a:pt x="1878" y="12107"/>
                    <a:pt x="1643" y="9069"/>
                  </a:cubicBezTo>
                  <a:cubicBezTo>
                    <a:pt x="1408" y="6032"/>
                    <a:pt x="2113" y="3428"/>
                    <a:pt x="2935" y="1934"/>
                  </a:cubicBezTo>
                  <a:cubicBezTo>
                    <a:pt x="3756" y="439"/>
                    <a:pt x="4695" y="53"/>
                    <a:pt x="6339" y="5"/>
                  </a:cubicBezTo>
                  <a:cubicBezTo>
                    <a:pt x="7982" y="-43"/>
                    <a:pt x="10330" y="246"/>
                    <a:pt x="13030" y="1596"/>
                  </a:cubicBezTo>
                  <a:cubicBezTo>
                    <a:pt x="15730" y="2946"/>
                    <a:pt x="18782" y="5357"/>
                    <a:pt x="20074" y="7864"/>
                  </a:cubicBezTo>
                  <a:cubicBezTo>
                    <a:pt x="21365" y="10371"/>
                    <a:pt x="20895" y="12975"/>
                    <a:pt x="18430" y="15193"/>
                  </a:cubicBezTo>
                  <a:cubicBezTo>
                    <a:pt x="15965" y="17411"/>
                    <a:pt x="11504" y="19243"/>
                    <a:pt x="8569" y="20255"/>
                  </a:cubicBezTo>
                  <a:cubicBezTo>
                    <a:pt x="5635" y="21268"/>
                    <a:pt x="4226" y="21461"/>
                    <a:pt x="2935" y="21509"/>
                  </a:cubicBezTo>
                  <a:cubicBezTo>
                    <a:pt x="1643" y="21557"/>
                    <a:pt x="469" y="21461"/>
                    <a:pt x="117" y="21171"/>
                  </a:cubicBezTo>
                  <a:cubicBezTo>
                    <a:pt x="-235" y="20882"/>
                    <a:pt x="235" y="20400"/>
                    <a:pt x="1174" y="20014"/>
                  </a:cubicBezTo>
                  <a:cubicBezTo>
                    <a:pt x="2113" y="19628"/>
                    <a:pt x="3522" y="19339"/>
                    <a:pt x="4930" y="19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2324624" y="474133"/>
              <a:ext cx="13924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533"/>
                    <a:pt x="1783" y="9067"/>
                    <a:pt x="240" y="12667"/>
                  </a:cubicBezTo>
                  <a:cubicBezTo>
                    <a:pt x="-1303" y="16267"/>
                    <a:pt x="4868" y="18933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452847" y="378883"/>
              <a:ext cx="2159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6457"/>
                    <a:pt x="9318" y="11314"/>
                    <a:pt x="12918" y="7714"/>
                  </a:cubicBezTo>
                  <a:cubicBezTo>
                    <a:pt x="16518" y="4114"/>
                    <a:pt x="1905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573497" y="309033"/>
              <a:ext cx="571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5723"/>
                    <a:pt x="3200" y="11446"/>
                    <a:pt x="6800" y="15046"/>
                  </a:cubicBezTo>
                  <a:cubicBezTo>
                    <a:pt x="10400" y="18646"/>
                    <a:pt x="16000" y="201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2763997" y="139085"/>
              <a:ext cx="203105" cy="40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203" fill="norm" stroke="1" extrusionOk="0">
                  <a:moveTo>
                    <a:pt x="7273" y="3909"/>
                  </a:moveTo>
                  <a:cubicBezTo>
                    <a:pt x="6833" y="8118"/>
                    <a:pt x="6392" y="12328"/>
                    <a:pt x="6171" y="15042"/>
                  </a:cubicBezTo>
                  <a:cubicBezTo>
                    <a:pt x="5951" y="17755"/>
                    <a:pt x="5951" y="18974"/>
                    <a:pt x="5841" y="19860"/>
                  </a:cubicBezTo>
                  <a:cubicBezTo>
                    <a:pt x="5731" y="20746"/>
                    <a:pt x="5510" y="21300"/>
                    <a:pt x="5290" y="21189"/>
                  </a:cubicBezTo>
                  <a:cubicBezTo>
                    <a:pt x="5069" y="21078"/>
                    <a:pt x="4849" y="20303"/>
                    <a:pt x="4739" y="17755"/>
                  </a:cubicBezTo>
                  <a:cubicBezTo>
                    <a:pt x="4629" y="15208"/>
                    <a:pt x="4629" y="10888"/>
                    <a:pt x="5620" y="7620"/>
                  </a:cubicBezTo>
                  <a:cubicBezTo>
                    <a:pt x="6612" y="4352"/>
                    <a:pt x="8596" y="2137"/>
                    <a:pt x="10469" y="974"/>
                  </a:cubicBezTo>
                  <a:cubicBezTo>
                    <a:pt x="12343" y="-189"/>
                    <a:pt x="14106" y="-300"/>
                    <a:pt x="15869" y="586"/>
                  </a:cubicBezTo>
                  <a:cubicBezTo>
                    <a:pt x="17633" y="1472"/>
                    <a:pt x="19396" y="3355"/>
                    <a:pt x="20388" y="5903"/>
                  </a:cubicBezTo>
                  <a:cubicBezTo>
                    <a:pt x="21380" y="8451"/>
                    <a:pt x="21600" y="11663"/>
                    <a:pt x="19837" y="14266"/>
                  </a:cubicBezTo>
                  <a:cubicBezTo>
                    <a:pt x="18073" y="16869"/>
                    <a:pt x="14327" y="18863"/>
                    <a:pt x="10690" y="19915"/>
                  </a:cubicBezTo>
                  <a:cubicBezTo>
                    <a:pt x="7053" y="20968"/>
                    <a:pt x="3527" y="21078"/>
                    <a:pt x="0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3011647" y="490189"/>
              <a:ext cx="158751" cy="128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493"/>
                  </a:moveTo>
                  <a:cubicBezTo>
                    <a:pt x="1440" y="144"/>
                    <a:pt x="2880" y="-204"/>
                    <a:pt x="4176" y="144"/>
                  </a:cubicBezTo>
                  <a:cubicBezTo>
                    <a:pt x="5472" y="493"/>
                    <a:pt x="6624" y="1538"/>
                    <a:pt x="6480" y="4325"/>
                  </a:cubicBezTo>
                  <a:cubicBezTo>
                    <a:pt x="6336" y="7112"/>
                    <a:pt x="4896" y="11641"/>
                    <a:pt x="3744" y="14777"/>
                  </a:cubicBezTo>
                  <a:cubicBezTo>
                    <a:pt x="2592" y="17912"/>
                    <a:pt x="1728" y="19654"/>
                    <a:pt x="2160" y="20525"/>
                  </a:cubicBezTo>
                  <a:cubicBezTo>
                    <a:pt x="2592" y="21396"/>
                    <a:pt x="4320" y="21396"/>
                    <a:pt x="7776" y="20002"/>
                  </a:cubicBezTo>
                  <a:cubicBezTo>
                    <a:pt x="11232" y="18609"/>
                    <a:pt x="16416" y="15822"/>
                    <a:pt x="21600" y="13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3322797" y="378883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348197" y="486833"/>
              <a:ext cx="158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3964147" y="125831"/>
              <a:ext cx="201085" cy="433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21145" y="897"/>
                  </a:moveTo>
                  <a:cubicBezTo>
                    <a:pt x="20463" y="477"/>
                    <a:pt x="19781" y="58"/>
                    <a:pt x="18872" y="5"/>
                  </a:cubicBezTo>
                  <a:cubicBezTo>
                    <a:pt x="17962" y="-47"/>
                    <a:pt x="16825" y="268"/>
                    <a:pt x="15120" y="1473"/>
                  </a:cubicBezTo>
                  <a:cubicBezTo>
                    <a:pt x="13415" y="2679"/>
                    <a:pt x="11141" y="4776"/>
                    <a:pt x="9095" y="7503"/>
                  </a:cubicBezTo>
                  <a:cubicBezTo>
                    <a:pt x="7048" y="10229"/>
                    <a:pt x="5229" y="13584"/>
                    <a:pt x="5002" y="15996"/>
                  </a:cubicBezTo>
                  <a:cubicBezTo>
                    <a:pt x="4775" y="18407"/>
                    <a:pt x="6139" y="19875"/>
                    <a:pt x="8867" y="20662"/>
                  </a:cubicBezTo>
                  <a:cubicBezTo>
                    <a:pt x="11596" y="21448"/>
                    <a:pt x="15688" y="21553"/>
                    <a:pt x="18189" y="21448"/>
                  </a:cubicBezTo>
                  <a:cubicBezTo>
                    <a:pt x="20691" y="21343"/>
                    <a:pt x="21600" y="21029"/>
                    <a:pt x="21600" y="20347"/>
                  </a:cubicBezTo>
                  <a:cubicBezTo>
                    <a:pt x="21600" y="19666"/>
                    <a:pt x="20691" y="18617"/>
                    <a:pt x="16939" y="18198"/>
                  </a:cubicBezTo>
                  <a:cubicBezTo>
                    <a:pt x="13187" y="17778"/>
                    <a:pt x="6594" y="17988"/>
                    <a:pt x="0" y="18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5716747" y="55033"/>
              <a:ext cx="1270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255"/>
                    <a:pt x="7200" y="6510"/>
                    <a:pt x="10800" y="9764"/>
                  </a:cubicBezTo>
                  <a:cubicBezTo>
                    <a:pt x="14400" y="13019"/>
                    <a:pt x="18000" y="16274"/>
                    <a:pt x="19800" y="18247"/>
                  </a:cubicBezTo>
                  <a:cubicBezTo>
                    <a:pt x="21600" y="20219"/>
                    <a:pt x="21600" y="209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5438508" y="550333"/>
              <a:ext cx="538590" cy="6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82" fill="norm" stroke="1" extrusionOk="0">
                  <a:moveTo>
                    <a:pt x="713" y="17280"/>
                  </a:moveTo>
                  <a:cubicBezTo>
                    <a:pt x="291" y="18720"/>
                    <a:pt x="-131" y="20160"/>
                    <a:pt x="38" y="20880"/>
                  </a:cubicBezTo>
                  <a:cubicBezTo>
                    <a:pt x="206" y="21600"/>
                    <a:pt x="966" y="21600"/>
                    <a:pt x="2822" y="20520"/>
                  </a:cubicBezTo>
                  <a:cubicBezTo>
                    <a:pt x="4678" y="19440"/>
                    <a:pt x="7631" y="17280"/>
                    <a:pt x="10711" y="14040"/>
                  </a:cubicBezTo>
                  <a:cubicBezTo>
                    <a:pt x="13791" y="10800"/>
                    <a:pt x="16997" y="6480"/>
                    <a:pt x="18811" y="3960"/>
                  </a:cubicBezTo>
                  <a:cubicBezTo>
                    <a:pt x="20625" y="1440"/>
                    <a:pt x="21047" y="720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6780554" y="42506"/>
              <a:ext cx="226354" cy="5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371" fill="norm" stroke="1" extrusionOk="0">
                  <a:moveTo>
                    <a:pt x="867" y="6743"/>
                  </a:moveTo>
                  <a:cubicBezTo>
                    <a:pt x="867" y="10523"/>
                    <a:pt x="867" y="14303"/>
                    <a:pt x="867" y="16598"/>
                  </a:cubicBezTo>
                  <a:cubicBezTo>
                    <a:pt x="867" y="18893"/>
                    <a:pt x="867" y="19703"/>
                    <a:pt x="769" y="20333"/>
                  </a:cubicBezTo>
                  <a:cubicBezTo>
                    <a:pt x="670" y="20963"/>
                    <a:pt x="474" y="21413"/>
                    <a:pt x="278" y="21368"/>
                  </a:cubicBezTo>
                  <a:cubicBezTo>
                    <a:pt x="81" y="21323"/>
                    <a:pt x="-115" y="20783"/>
                    <a:pt x="81" y="18893"/>
                  </a:cubicBezTo>
                  <a:cubicBezTo>
                    <a:pt x="278" y="17003"/>
                    <a:pt x="867" y="13763"/>
                    <a:pt x="1849" y="10883"/>
                  </a:cubicBezTo>
                  <a:cubicBezTo>
                    <a:pt x="2830" y="8003"/>
                    <a:pt x="4205" y="5483"/>
                    <a:pt x="5874" y="3683"/>
                  </a:cubicBezTo>
                  <a:cubicBezTo>
                    <a:pt x="7543" y="1883"/>
                    <a:pt x="9507" y="803"/>
                    <a:pt x="11078" y="308"/>
                  </a:cubicBezTo>
                  <a:cubicBezTo>
                    <a:pt x="12649" y="-187"/>
                    <a:pt x="13827" y="-97"/>
                    <a:pt x="15300" y="668"/>
                  </a:cubicBezTo>
                  <a:cubicBezTo>
                    <a:pt x="16772" y="1433"/>
                    <a:pt x="18540" y="2873"/>
                    <a:pt x="19718" y="5168"/>
                  </a:cubicBezTo>
                  <a:cubicBezTo>
                    <a:pt x="20896" y="7463"/>
                    <a:pt x="21485" y="10613"/>
                    <a:pt x="20503" y="13223"/>
                  </a:cubicBezTo>
                  <a:cubicBezTo>
                    <a:pt x="19521" y="15833"/>
                    <a:pt x="16969" y="17903"/>
                    <a:pt x="14416" y="19118"/>
                  </a:cubicBezTo>
                  <a:cubicBezTo>
                    <a:pt x="11863" y="20333"/>
                    <a:pt x="9310" y="20693"/>
                    <a:pt x="7543" y="20828"/>
                  </a:cubicBezTo>
                  <a:cubicBezTo>
                    <a:pt x="5776" y="20963"/>
                    <a:pt x="4794" y="20873"/>
                    <a:pt x="4303" y="20513"/>
                  </a:cubicBezTo>
                  <a:cubicBezTo>
                    <a:pt x="3812" y="20153"/>
                    <a:pt x="3812" y="19523"/>
                    <a:pt x="3812" y="18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7116147" y="380206"/>
              <a:ext cx="169051" cy="20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06" fill="norm" stroke="1" extrusionOk="0">
                  <a:moveTo>
                    <a:pt x="498" y="3234"/>
                  </a:moveTo>
                  <a:cubicBezTo>
                    <a:pt x="765" y="2109"/>
                    <a:pt x="1031" y="984"/>
                    <a:pt x="1965" y="422"/>
                  </a:cubicBezTo>
                  <a:cubicBezTo>
                    <a:pt x="2898" y="-141"/>
                    <a:pt x="4498" y="-141"/>
                    <a:pt x="6498" y="422"/>
                  </a:cubicBezTo>
                  <a:cubicBezTo>
                    <a:pt x="8498" y="984"/>
                    <a:pt x="10898" y="2109"/>
                    <a:pt x="12231" y="3234"/>
                  </a:cubicBezTo>
                  <a:cubicBezTo>
                    <a:pt x="13565" y="4359"/>
                    <a:pt x="13831" y="5484"/>
                    <a:pt x="11831" y="7959"/>
                  </a:cubicBezTo>
                  <a:cubicBezTo>
                    <a:pt x="9831" y="10434"/>
                    <a:pt x="5565" y="14259"/>
                    <a:pt x="3031" y="16734"/>
                  </a:cubicBezTo>
                  <a:cubicBezTo>
                    <a:pt x="498" y="19209"/>
                    <a:pt x="-302" y="20334"/>
                    <a:pt x="98" y="20897"/>
                  </a:cubicBezTo>
                  <a:cubicBezTo>
                    <a:pt x="498" y="21459"/>
                    <a:pt x="2098" y="21459"/>
                    <a:pt x="5831" y="20784"/>
                  </a:cubicBezTo>
                  <a:cubicBezTo>
                    <a:pt x="9565" y="20109"/>
                    <a:pt x="15431" y="18759"/>
                    <a:pt x="21298" y="17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7577297" y="264583"/>
              <a:ext cx="177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14" y="3600"/>
                    <a:pt x="11829" y="7200"/>
                    <a:pt x="15429" y="10800"/>
                  </a:cubicBezTo>
                  <a:cubicBezTo>
                    <a:pt x="19029" y="14400"/>
                    <a:pt x="20314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7596347" y="378883"/>
              <a:ext cx="234951" cy="2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2335" y="0"/>
                  </a:moveTo>
                  <a:cubicBezTo>
                    <a:pt x="1168" y="7200"/>
                    <a:pt x="0" y="14400"/>
                    <a:pt x="0" y="18000"/>
                  </a:cubicBezTo>
                  <a:cubicBezTo>
                    <a:pt x="0" y="21600"/>
                    <a:pt x="1168" y="21600"/>
                    <a:pt x="4962" y="18000"/>
                  </a:cubicBezTo>
                  <a:cubicBezTo>
                    <a:pt x="8757" y="14400"/>
                    <a:pt x="1517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8053547" y="57843"/>
              <a:ext cx="222251" cy="37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21600" y="2374"/>
                  </a:moveTo>
                  <a:cubicBezTo>
                    <a:pt x="21189" y="1529"/>
                    <a:pt x="20777" y="685"/>
                    <a:pt x="20057" y="262"/>
                  </a:cubicBezTo>
                  <a:cubicBezTo>
                    <a:pt x="19337" y="-160"/>
                    <a:pt x="18309" y="-160"/>
                    <a:pt x="16149" y="926"/>
                  </a:cubicBezTo>
                  <a:cubicBezTo>
                    <a:pt x="13989" y="2012"/>
                    <a:pt x="10697" y="4184"/>
                    <a:pt x="8331" y="6839"/>
                  </a:cubicBezTo>
                  <a:cubicBezTo>
                    <a:pt x="5966" y="9494"/>
                    <a:pt x="4526" y="12631"/>
                    <a:pt x="4011" y="14984"/>
                  </a:cubicBezTo>
                  <a:cubicBezTo>
                    <a:pt x="3497" y="17337"/>
                    <a:pt x="3909" y="18906"/>
                    <a:pt x="4526" y="19871"/>
                  </a:cubicBezTo>
                  <a:cubicBezTo>
                    <a:pt x="5143" y="20837"/>
                    <a:pt x="5966" y="21199"/>
                    <a:pt x="7303" y="21319"/>
                  </a:cubicBezTo>
                  <a:cubicBezTo>
                    <a:pt x="8640" y="21440"/>
                    <a:pt x="10491" y="21319"/>
                    <a:pt x="11829" y="20957"/>
                  </a:cubicBezTo>
                  <a:cubicBezTo>
                    <a:pt x="13166" y="20595"/>
                    <a:pt x="13989" y="19992"/>
                    <a:pt x="14400" y="19328"/>
                  </a:cubicBezTo>
                  <a:cubicBezTo>
                    <a:pt x="14811" y="18665"/>
                    <a:pt x="14811" y="17941"/>
                    <a:pt x="12343" y="17036"/>
                  </a:cubicBezTo>
                  <a:cubicBezTo>
                    <a:pt x="9874" y="16131"/>
                    <a:pt x="4937" y="15044"/>
                    <a:pt x="0" y="13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9711426" y="0"/>
              <a:ext cx="361422" cy="54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94" fill="norm" stroke="1" extrusionOk="0">
                  <a:moveTo>
                    <a:pt x="4515" y="10385"/>
                  </a:moveTo>
                  <a:cubicBezTo>
                    <a:pt x="3884" y="11298"/>
                    <a:pt x="3252" y="12212"/>
                    <a:pt x="2621" y="13915"/>
                  </a:cubicBezTo>
                  <a:cubicBezTo>
                    <a:pt x="1989" y="15618"/>
                    <a:pt x="1357" y="18111"/>
                    <a:pt x="915" y="19606"/>
                  </a:cubicBezTo>
                  <a:cubicBezTo>
                    <a:pt x="473" y="21102"/>
                    <a:pt x="221" y="21600"/>
                    <a:pt x="94" y="21475"/>
                  </a:cubicBezTo>
                  <a:cubicBezTo>
                    <a:pt x="-32" y="21351"/>
                    <a:pt x="-32" y="20603"/>
                    <a:pt x="94" y="18651"/>
                  </a:cubicBezTo>
                  <a:cubicBezTo>
                    <a:pt x="221" y="16698"/>
                    <a:pt x="473" y="13542"/>
                    <a:pt x="979" y="10758"/>
                  </a:cubicBezTo>
                  <a:cubicBezTo>
                    <a:pt x="1484" y="7975"/>
                    <a:pt x="2242" y="5566"/>
                    <a:pt x="2810" y="3946"/>
                  </a:cubicBezTo>
                  <a:cubicBezTo>
                    <a:pt x="3379" y="2326"/>
                    <a:pt x="3757" y="1495"/>
                    <a:pt x="4136" y="914"/>
                  </a:cubicBezTo>
                  <a:cubicBezTo>
                    <a:pt x="4515" y="332"/>
                    <a:pt x="4894" y="0"/>
                    <a:pt x="5336" y="0"/>
                  </a:cubicBezTo>
                  <a:cubicBezTo>
                    <a:pt x="5779" y="0"/>
                    <a:pt x="6284" y="332"/>
                    <a:pt x="6915" y="1786"/>
                  </a:cubicBezTo>
                  <a:cubicBezTo>
                    <a:pt x="7547" y="3240"/>
                    <a:pt x="8305" y="5815"/>
                    <a:pt x="8936" y="8682"/>
                  </a:cubicBezTo>
                  <a:cubicBezTo>
                    <a:pt x="9568" y="11548"/>
                    <a:pt x="10073" y="14705"/>
                    <a:pt x="10389" y="16532"/>
                  </a:cubicBezTo>
                  <a:cubicBezTo>
                    <a:pt x="10705" y="18360"/>
                    <a:pt x="10831" y="18858"/>
                    <a:pt x="11084" y="19357"/>
                  </a:cubicBezTo>
                  <a:cubicBezTo>
                    <a:pt x="11336" y="19855"/>
                    <a:pt x="11715" y="20354"/>
                    <a:pt x="12157" y="20478"/>
                  </a:cubicBezTo>
                  <a:cubicBezTo>
                    <a:pt x="12600" y="20603"/>
                    <a:pt x="13105" y="20354"/>
                    <a:pt x="13989" y="18900"/>
                  </a:cubicBezTo>
                  <a:cubicBezTo>
                    <a:pt x="14873" y="17446"/>
                    <a:pt x="16136" y="14788"/>
                    <a:pt x="17463" y="11880"/>
                  </a:cubicBezTo>
                  <a:cubicBezTo>
                    <a:pt x="18789" y="8972"/>
                    <a:pt x="20179" y="5815"/>
                    <a:pt x="21568" y="2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10067146" y="371194"/>
              <a:ext cx="113652" cy="17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051" fill="norm" stroke="1" extrusionOk="0">
                  <a:moveTo>
                    <a:pt x="21477" y="159"/>
                  </a:moveTo>
                  <a:cubicBezTo>
                    <a:pt x="19477" y="-92"/>
                    <a:pt x="17477" y="-343"/>
                    <a:pt x="13877" y="1917"/>
                  </a:cubicBezTo>
                  <a:cubicBezTo>
                    <a:pt x="10277" y="4178"/>
                    <a:pt x="5077" y="8950"/>
                    <a:pt x="2477" y="12090"/>
                  </a:cubicBezTo>
                  <a:cubicBezTo>
                    <a:pt x="-123" y="15229"/>
                    <a:pt x="-123" y="16736"/>
                    <a:pt x="77" y="18117"/>
                  </a:cubicBezTo>
                  <a:cubicBezTo>
                    <a:pt x="277" y="19499"/>
                    <a:pt x="677" y="20755"/>
                    <a:pt x="3677" y="21006"/>
                  </a:cubicBezTo>
                  <a:cubicBezTo>
                    <a:pt x="6677" y="21257"/>
                    <a:pt x="12277" y="20504"/>
                    <a:pt x="15677" y="17741"/>
                  </a:cubicBezTo>
                  <a:cubicBezTo>
                    <a:pt x="19077" y="14978"/>
                    <a:pt x="20277" y="10206"/>
                    <a:pt x="17677" y="7317"/>
                  </a:cubicBezTo>
                  <a:cubicBezTo>
                    <a:pt x="15077" y="4429"/>
                    <a:pt x="8677" y="3424"/>
                    <a:pt x="2277" y="2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748818" y="1273722"/>
              <a:ext cx="275280" cy="53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61" fill="norm" stroke="1" extrusionOk="0">
                  <a:moveTo>
                    <a:pt x="17981" y="3311"/>
                  </a:moveTo>
                  <a:cubicBezTo>
                    <a:pt x="16992" y="2298"/>
                    <a:pt x="16003" y="1286"/>
                    <a:pt x="15096" y="695"/>
                  </a:cubicBezTo>
                  <a:cubicBezTo>
                    <a:pt x="14189" y="105"/>
                    <a:pt x="13365" y="-64"/>
                    <a:pt x="12705" y="20"/>
                  </a:cubicBezTo>
                  <a:cubicBezTo>
                    <a:pt x="12046" y="105"/>
                    <a:pt x="11551" y="442"/>
                    <a:pt x="10726" y="1708"/>
                  </a:cubicBezTo>
                  <a:cubicBezTo>
                    <a:pt x="9902" y="2973"/>
                    <a:pt x="8748" y="5167"/>
                    <a:pt x="8665" y="7867"/>
                  </a:cubicBezTo>
                  <a:cubicBezTo>
                    <a:pt x="8583" y="10567"/>
                    <a:pt x="9572" y="13773"/>
                    <a:pt x="10397" y="15925"/>
                  </a:cubicBezTo>
                  <a:cubicBezTo>
                    <a:pt x="11221" y="18077"/>
                    <a:pt x="11881" y="19173"/>
                    <a:pt x="12210" y="19933"/>
                  </a:cubicBezTo>
                  <a:cubicBezTo>
                    <a:pt x="12540" y="20692"/>
                    <a:pt x="12540" y="21114"/>
                    <a:pt x="11963" y="21325"/>
                  </a:cubicBezTo>
                  <a:cubicBezTo>
                    <a:pt x="11386" y="21536"/>
                    <a:pt x="10232" y="21536"/>
                    <a:pt x="8418" y="21072"/>
                  </a:cubicBezTo>
                  <a:cubicBezTo>
                    <a:pt x="6604" y="20608"/>
                    <a:pt x="4131" y="19680"/>
                    <a:pt x="2565" y="19089"/>
                  </a:cubicBezTo>
                  <a:cubicBezTo>
                    <a:pt x="998" y="18499"/>
                    <a:pt x="339" y="18245"/>
                    <a:pt x="91" y="17908"/>
                  </a:cubicBezTo>
                  <a:cubicBezTo>
                    <a:pt x="-156" y="17570"/>
                    <a:pt x="9" y="17148"/>
                    <a:pt x="1740" y="16474"/>
                  </a:cubicBezTo>
                  <a:cubicBezTo>
                    <a:pt x="3471" y="15798"/>
                    <a:pt x="6769" y="14870"/>
                    <a:pt x="10314" y="14111"/>
                  </a:cubicBezTo>
                  <a:cubicBezTo>
                    <a:pt x="13859" y="13352"/>
                    <a:pt x="17652" y="12761"/>
                    <a:pt x="21444" y="12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1119347" y="1388533"/>
              <a:ext cx="65184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964" y="0"/>
                  </a:moveTo>
                  <a:cubicBezTo>
                    <a:pt x="9818" y="2250"/>
                    <a:pt x="17673" y="4500"/>
                    <a:pt x="19636" y="7706"/>
                  </a:cubicBezTo>
                  <a:cubicBezTo>
                    <a:pt x="21600" y="10912"/>
                    <a:pt x="17673" y="15075"/>
                    <a:pt x="13418" y="17550"/>
                  </a:cubicBezTo>
                  <a:cubicBezTo>
                    <a:pt x="9164" y="20025"/>
                    <a:pt x="4582" y="20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526608" y="1386109"/>
              <a:ext cx="192690" cy="45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515" fill="norm" stroke="1" extrusionOk="0">
                  <a:moveTo>
                    <a:pt x="11388" y="1302"/>
                  </a:moveTo>
                  <a:cubicBezTo>
                    <a:pt x="10227" y="708"/>
                    <a:pt x="9066" y="113"/>
                    <a:pt x="8020" y="14"/>
                  </a:cubicBezTo>
                  <a:cubicBezTo>
                    <a:pt x="6975" y="-85"/>
                    <a:pt x="6046" y="311"/>
                    <a:pt x="4537" y="1698"/>
                  </a:cubicBezTo>
                  <a:cubicBezTo>
                    <a:pt x="3027" y="3086"/>
                    <a:pt x="937" y="5464"/>
                    <a:pt x="240" y="8287"/>
                  </a:cubicBezTo>
                  <a:cubicBezTo>
                    <a:pt x="-457" y="11111"/>
                    <a:pt x="240" y="14381"/>
                    <a:pt x="3956" y="16660"/>
                  </a:cubicBezTo>
                  <a:cubicBezTo>
                    <a:pt x="7672" y="18939"/>
                    <a:pt x="14408" y="20227"/>
                    <a:pt x="21143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2088310" y="1210808"/>
              <a:ext cx="186705" cy="49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283" fill="norm" stroke="1" extrusionOk="0">
                  <a:moveTo>
                    <a:pt x="3808" y="9924"/>
                  </a:moveTo>
                  <a:cubicBezTo>
                    <a:pt x="3339" y="12038"/>
                    <a:pt x="2869" y="14152"/>
                    <a:pt x="2634" y="15760"/>
                  </a:cubicBezTo>
                  <a:cubicBezTo>
                    <a:pt x="2400" y="17369"/>
                    <a:pt x="2400" y="18472"/>
                    <a:pt x="2400" y="19299"/>
                  </a:cubicBezTo>
                  <a:cubicBezTo>
                    <a:pt x="2400" y="20126"/>
                    <a:pt x="2400" y="20678"/>
                    <a:pt x="2047" y="20632"/>
                  </a:cubicBezTo>
                  <a:cubicBezTo>
                    <a:pt x="1695" y="20586"/>
                    <a:pt x="991" y="19942"/>
                    <a:pt x="521" y="18150"/>
                  </a:cubicBezTo>
                  <a:cubicBezTo>
                    <a:pt x="52" y="16358"/>
                    <a:pt x="-183" y="13416"/>
                    <a:pt x="169" y="10659"/>
                  </a:cubicBezTo>
                  <a:cubicBezTo>
                    <a:pt x="521" y="7902"/>
                    <a:pt x="1460" y="5328"/>
                    <a:pt x="2869" y="3536"/>
                  </a:cubicBezTo>
                  <a:cubicBezTo>
                    <a:pt x="4278" y="1743"/>
                    <a:pt x="6156" y="732"/>
                    <a:pt x="7800" y="273"/>
                  </a:cubicBezTo>
                  <a:cubicBezTo>
                    <a:pt x="9443" y="-187"/>
                    <a:pt x="10852" y="-95"/>
                    <a:pt x="12847" y="778"/>
                  </a:cubicBezTo>
                  <a:cubicBezTo>
                    <a:pt x="14843" y="1651"/>
                    <a:pt x="17426" y="3306"/>
                    <a:pt x="19069" y="5558"/>
                  </a:cubicBezTo>
                  <a:cubicBezTo>
                    <a:pt x="20713" y="7810"/>
                    <a:pt x="21417" y="10659"/>
                    <a:pt x="19774" y="13233"/>
                  </a:cubicBezTo>
                  <a:cubicBezTo>
                    <a:pt x="18130" y="15806"/>
                    <a:pt x="14139" y="18104"/>
                    <a:pt x="11439" y="19391"/>
                  </a:cubicBezTo>
                  <a:cubicBezTo>
                    <a:pt x="8739" y="20678"/>
                    <a:pt x="7330" y="20953"/>
                    <a:pt x="6039" y="21137"/>
                  </a:cubicBezTo>
                  <a:cubicBezTo>
                    <a:pt x="4747" y="21321"/>
                    <a:pt x="3574" y="21413"/>
                    <a:pt x="3104" y="20907"/>
                  </a:cubicBezTo>
                  <a:cubicBezTo>
                    <a:pt x="2634" y="20402"/>
                    <a:pt x="2869" y="19299"/>
                    <a:pt x="3104" y="18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2325847" y="1617133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2522697" y="1509183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457"/>
                    <a:pt x="0" y="11314"/>
                    <a:pt x="900" y="8229"/>
                  </a:cubicBezTo>
                  <a:cubicBezTo>
                    <a:pt x="1800" y="5143"/>
                    <a:pt x="3600" y="4114"/>
                    <a:pt x="7200" y="3086"/>
                  </a:cubicBezTo>
                  <a:cubicBezTo>
                    <a:pt x="10800" y="2057"/>
                    <a:pt x="162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2605247" y="1477433"/>
              <a:ext cx="635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2929097" y="1234929"/>
              <a:ext cx="154827" cy="42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553" fill="norm" stroke="1" extrusionOk="0">
                  <a:moveTo>
                    <a:pt x="2627" y="4946"/>
                  </a:moveTo>
                  <a:cubicBezTo>
                    <a:pt x="2335" y="8636"/>
                    <a:pt x="2043" y="12327"/>
                    <a:pt x="1897" y="14498"/>
                  </a:cubicBezTo>
                  <a:cubicBezTo>
                    <a:pt x="1751" y="16669"/>
                    <a:pt x="1751" y="17320"/>
                    <a:pt x="2043" y="18297"/>
                  </a:cubicBezTo>
                  <a:cubicBezTo>
                    <a:pt x="2335" y="19274"/>
                    <a:pt x="2919" y="20576"/>
                    <a:pt x="3211" y="20902"/>
                  </a:cubicBezTo>
                  <a:cubicBezTo>
                    <a:pt x="3503" y="21227"/>
                    <a:pt x="3503" y="20576"/>
                    <a:pt x="3357" y="18188"/>
                  </a:cubicBezTo>
                  <a:cubicBezTo>
                    <a:pt x="3211" y="15800"/>
                    <a:pt x="2919" y="11676"/>
                    <a:pt x="3649" y="8419"/>
                  </a:cubicBezTo>
                  <a:cubicBezTo>
                    <a:pt x="4378" y="5163"/>
                    <a:pt x="6130" y="2775"/>
                    <a:pt x="8027" y="1473"/>
                  </a:cubicBezTo>
                  <a:cubicBezTo>
                    <a:pt x="9924" y="170"/>
                    <a:pt x="11968" y="-47"/>
                    <a:pt x="13573" y="7"/>
                  </a:cubicBezTo>
                  <a:cubicBezTo>
                    <a:pt x="15178" y="62"/>
                    <a:pt x="16346" y="387"/>
                    <a:pt x="17805" y="1907"/>
                  </a:cubicBezTo>
                  <a:cubicBezTo>
                    <a:pt x="19265" y="3426"/>
                    <a:pt x="21016" y="6140"/>
                    <a:pt x="21308" y="8528"/>
                  </a:cubicBezTo>
                  <a:cubicBezTo>
                    <a:pt x="21600" y="10916"/>
                    <a:pt x="20432" y="12978"/>
                    <a:pt x="16638" y="15095"/>
                  </a:cubicBezTo>
                  <a:cubicBezTo>
                    <a:pt x="12843" y="17211"/>
                    <a:pt x="6422" y="19382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3081497" y="1568349"/>
              <a:ext cx="209551" cy="16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4603"/>
                  </a:moveTo>
                  <a:cubicBezTo>
                    <a:pt x="2182" y="2983"/>
                    <a:pt x="4364" y="1363"/>
                    <a:pt x="6109" y="553"/>
                  </a:cubicBezTo>
                  <a:cubicBezTo>
                    <a:pt x="7855" y="-257"/>
                    <a:pt x="9164" y="-257"/>
                    <a:pt x="10145" y="1093"/>
                  </a:cubicBezTo>
                  <a:cubicBezTo>
                    <a:pt x="11127" y="2443"/>
                    <a:pt x="11782" y="5143"/>
                    <a:pt x="11127" y="8248"/>
                  </a:cubicBezTo>
                  <a:cubicBezTo>
                    <a:pt x="10473" y="11353"/>
                    <a:pt x="8509" y="14863"/>
                    <a:pt x="7200" y="17158"/>
                  </a:cubicBezTo>
                  <a:cubicBezTo>
                    <a:pt x="5891" y="19453"/>
                    <a:pt x="5236" y="20533"/>
                    <a:pt x="5564" y="20938"/>
                  </a:cubicBezTo>
                  <a:cubicBezTo>
                    <a:pt x="5891" y="21343"/>
                    <a:pt x="7200" y="21073"/>
                    <a:pt x="10036" y="19723"/>
                  </a:cubicBezTo>
                  <a:cubicBezTo>
                    <a:pt x="12873" y="18373"/>
                    <a:pt x="17236" y="15943"/>
                    <a:pt x="21600" y="13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3449797" y="1447384"/>
              <a:ext cx="120651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9353"/>
                  </a:moveTo>
                  <a:cubicBezTo>
                    <a:pt x="1895" y="3953"/>
                    <a:pt x="3789" y="-1447"/>
                    <a:pt x="7389" y="353"/>
                  </a:cubicBezTo>
                  <a:cubicBezTo>
                    <a:pt x="10989" y="2153"/>
                    <a:pt x="16295" y="11153"/>
                    <a:pt x="21600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3424397" y="1521883"/>
              <a:ext cx="285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0" y="19200"/>
                    <a:pt x="8320" y="16800"/>
                    <a:pt x="11920" y="13200"/>
                  </a:cubicBezTo>
                  <a:cubicBezTo>
                    <a:pt x="15520" y="9600"/>
                    <a:pt x="1856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3830797" y="1280583"/>
              <a:ext cx="2095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64" y="294"/>
                    <a:pt x="15927" y="588"/>
                    <a:pt x="13091" y="2057"/>
                  </a:cubicBezTo>
                  <a:cubicBezTo>
                    <a:pt x="10255" y="3527"/>
                    <a:pt x="7418" y="6171"/>
                    <a:pt x="5673" y="8669"/>
                  </a:cubicBezTo>
                  <a:cubicBezTo>
                    <a:pt x="3927" y="11167"/>
                    <a:pt x="3273" y="13518"/>
                    <a:pt x="3491" y="15502"/>
                  </a:cubicBezTo>
                  <a:cubicBezTo>
                    <a:pt x="3709" y="17486"/>
                    <a:pt x="4800" y="19102"/>
                    <a:pt x="6873" y="20131"/>
                  </a:cubicBezTo>
                  <a:cubicBezTo>
                    <a:pt x="8945" y="21159"/>
                    <a:pt x="12000" y="21600"/>
                    <a:pt x="14182" y="21600"/>
                  </a:cubicBezTo>
                  <a:cubicBezTo>
                    <a:pt x="16364" y="21600"/>
                    <a:pt x="17673" y="21159"/>
                    <a:pt x="18327" y="20571"/>
                  </a:cubicBezTo>
                  <a:cubicBezTo>
                    <a:pt x="18982" y="19984"/>
                    <a:pt x="18982" y="19249"/>
                    <a:pt x="17782" y="18588"/>
                  </a:cubicBezTo>
                  <a:cubicBezTo>
                    <a:pt x="16582" y="17927"/>
                    <a:pt x="14182" y="17339"/>
                    <a:pt x="11018" y="16898"/>
                  </a:cubicBezTo>
                  <a:cubicBezTo>
                    <a:pt x="7855" y="16457"/>
                    <a:pt x="3927" y="16163"/>
                    <a:pt x="0" y="15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5544734" y="1236133"/>
              <a:ext cx="19614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713"/>
                    <a:pt x="-1585" y="9425"/>
                    <a:pt x="575" y="13025"/>
                  </a:cubicBezTo>
                  <a:cubicBezTo>
                    <a:pt x="2735" y="16625"/>
                    <a:pt x="11375" y="19113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5342097" y="1617133"/>
              <a:ext cx="3937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6" y="15840"/>
                    <a:pt x="7432" y="10080"/>
                    <a:pt x="11032" y="6480"/>
                  </a:cubicBezTo>
                  <a:cubicBezTo>
                    <a:pt x="14632" y="2880"/>
                    <a:pt x="1811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6943148" y="1133336"/>
              <a:ext cx="218545" cy="475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395" fill="norm" stroke="1" extrusionOk="0">
                  <a:moveTo>
                    <a:pt x="2975" y="8333"/>
                  </a:moveTo>
                  <a:cubicBezTo>
                    <a:pt x="2567" y="11092"/>
                    <a:pt x="2160" y="13852"/>
                    <a:pt x="1854" y="15755"/>
                  </a:cubicBezTo>
                  <a:cubicBezTo>
                    <a:pt x="1548" y="17658"/>
                    <a:pt x="1344" y="18705"/>
                    <a:pt x="1039" y="19513"/>
                  </a:cubicBezTo>
                  <a:cubicBezTo>
                    <a:pt x="733" y="20322"/>
                    <a:pt x="326" y="20893"/>
                    <a:pt x="122" y="20798"/>
                  </a:cubicBezTo>
                  <a:cubicBezTo>
                    <a:pt x="-82" y="20703"/>
                    <a:pt x="-82" y="19942"/>
                    <a:pt x="529" y="17848"/>
                  </a:cubicBezTo>
                  <a:cubicBezTo>
                    <a:pt x="1141" y="15755"/>
                    <a:pt x="2363" y="12329"/>
                    <a:pt x="3892" y="9332"/>
                  </a:cubicBezTo>
                  <a:cubicBezTo>
                    <a:pt x="5420" y="6334"/>
                    <a:pt x="7254" y="3765"/>
                    <a:pt x="8476" y="2290"/>
                  </a:cubicBezTo>
                  <a:cubicBezTo>
                    <a:pt x="9699" y="816"/>
                    <a:pt x="10310" y="435"/>
                    <a:pt x="11227" y="197"/>
                  </a:cubicBezTo>
                  <a:cubicBezTo>
                    <a:pt x="12144" y="-41"/>
                    <a:pt x="13367" y="-136"/>
                    <a:pt x="14793" y="340"/>
                  </a:cubicBezTo>
                  <a:cubicBezTo>
                    <a:pt x="16220" y="816"/>
                    <a:pt x="17850" y="1862"/>
                    <a:pt x="19175" y="3765"/>
                  </a:cubicBezTo>
                  <a:cubicBezTo>
                    <a:pt x="20499" y="5668"/>
                    <a:pt x="21518" y="8428"/>
                    <a:pt x="20805" y="11092"/>
                  </a:cubicBezTo>
                  <a:cubicBezTo>
                    <a:pt x="20092" y="13757"/>
                    <a:pt x="17646" y="16326"/>
                    <a:pt x="14997" y="18038"/>
                  </a:cubicBezTo>
                  <a:cubicBezTo>
                    <a:pt x="12348" y="19751"/>
                    <a:pt x="9495" y="20608"/>
                    <a:pt x="7356" y="21036"/>
                  </a:cubicBezTo>
                  <a:cubicBezTo>
                    <a:pt x="5216" y="21464"/>
                    <a:pt x="3790" y="21464"/>
                    <a:pt x="3484" y="21274"/>
                  </a:cubicBezTo>
                  <a:cubicBezTo>
                    <a:pt x="3178" y="21083"/>
                    <a:pt x="3993" y="20703"/>
                    <a:pt x="4809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7221697" y="1525322"/>
              <a:ext cx="196851" cy="14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5201"/>
                  </a:moveTo>
                  <a:cubicBezTo>
                    <a:pt x="232" y="3613"/>
                    <a:pt x="465" y="2025"/>
                    <a:pt x="1510" y="1072"/>
                  </a:cubicBezTo>
                  <a:cubicBezTo>
                    <a:pt x="2555" y="119"/>
                    <a:pt x="4413" y="-199"/>
                    <a:pt x="5923" y="119"/>
                  </a:cubicBezTo>
                  <a:cubicBezTo>
                    <a:pt x="7432" y="436"/>
                    <a:pt x="8594" y="1389"/>
                    <a:pt x="8361" y="4407"/>
                  </a:cubicBezTo>
                  <a:cubicBezTo>
                    <a:pt x="8129" y="7425"/>
                    <a:pt x="6503" y="12507"/>
                    <a:pt x="5226" y="15683"/>
                  </a:cubicBezTo>
                  <a:cubicBezTo>
                    <a:pt x="3948" y="18860"/>
                    <a:pt x="3019" y="20130"/>
                    <a:pt x="3368" y="20766"/>
                  </a:cubicBezTo>
                  <a:cubicBezTo>
                    <a:pt x="3716" y="21401"/>
                    <a:pt x="5342" y="21401"/>
                    <a:pt x="8594" y="20448"/>
                  </a:cubicBezTo>
                  <a:cubicBezTo>
                    <a:pt x="11845" y="19495"/>
                    <a:pt x="16723" y="17589"/>
                    <a:pt x="21600" y="15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7621747" y="1441449"/>
              <a:ext cx="152401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0800"/>
                    <a:pt x="2400" y="0"/>
                    <a:pt x="6000" y="0"/>
                  </a:cubicBezTo>
                  <a:cubicBezTo>
                    <a:pt x="9600" y="0"/>
                    <a:pt x="15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7640797" y="1509183"/>
              <a:ext cx="2794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55" y="16800"/>
                    <a:pt x="8509" y="12000"/>
                    <a:pt x="12109" y="8400"/>
                  </a:cubicBezTo>
                  <a:cubicBezTo>
                    <a:pt x="15709" y="4800"/>
                    <a:pt x="1865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8097997" y="1261264"/>
              <a:ext cx="184151" cy="32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21600" y="2108"/>
                  </a:moveTo>
                  <a:cubicBezTo>
                    <a:pt x="16883" y="1132"/>
                    <a:pt x="12166" y="157"/>
                    <a:pt x="8690" y="17"/>
                  </a:cubicBezTo>
                  <a:cubicBezTo>
                    <a:pt x="5214" y="-122"/>
                    <a:pt x="2979" y="575"/>
                    <a:pt x="1986" y="1690"/>
                  </a:cubicBezTo>
                  <a:cubicBezTo>
                    <a:pt x="993" y="2804"/>
                    <a:pt x="1241" y="4337"/>
                    <a:pt x="3600" y="6567"/>
                  </a:cubicBezTo>
                  <a:cubicBezTo>
                    <a:pt x="5959" y="8797"/>
                    <a:pt x="10428" y="11723"/>
                    <a:pt x="13531" y="13883"/>
                  </a:cubicBezTo>
                  <a:cubicBezTo>
                    <a:pt x="16634" y="16043"/>
                    <a:pt x="18372" y="17437"/>
                    <a:pt x="19366" y="18482"/>
                  </a:cubicBezTo>
                  <a:cubicBezTo>
                    <a:pt x="20359" y="19527"/>
                    <a:pt x="20607" y="20224"/>
                    <a:pt x="19986" y="20712"/>
                  </a:cubicBezTo>
                  <a:cubicBezTo>
                    <a:pt x="19366" y="21199"/>
                    <a:pt x="17876" y="21478"/>
                    <a:pt x="14400" y="20642"/>
                  </a:cubicBezTo>
                  <a:cubicBezTo>
                    <a:pt x="10924" y="19806"/>
                    <a:pt x="5462" y="17855"/>
                    <a:pt x="0" y="15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8091647" y="1237834"/>
              <a:ext cx="381001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2520" y="11153"/>
                    <a:pt x="5040" y="2153"/>
                    <a:pt x="8640" y="353"/>
                  </a:cubicBezTo>
                  <a:cubicBezTo>
                    <a:pt x="12240" y="-1447"/>
                    <a:pt x="1692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9573314" y="1077868"/>
              <a:ext cx="460151" cy="63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20" fill="norm" stroke="1" extrusionOk="0">
                  <a:moveTo>
                    <a:pt x="3171" y="9179"/>
                  </a:moveTo>
                  <a:cubicBezTo>
                    <a:pt x="2675" y="11674"/>
                    <a:pt x="2180" y="14169"/>
                    <a:pt x="1783" y="15916"/>
                  </a:cubicBezTo>
                  <a:cubicBezTo>
                    <a:pt x="1387" y="17662"/>
                    <a:pt x="1090" y="18661"/>
                    <a:pt x="842" y="19338"/>
                  </a:cubicBezTo>
                  <a:cubicBezTo>
                    <a:pt x="594" y="20015"/>
                    <a:pt x="396" y="20371"/>
                    <a:pt x="248" y="20371"/>
                  </a:cubicBezTo>
                  <a:cubicBezTo>
                    <a:pt x="99" y="20371"/>
                    <a:pt x="0" y="20015"/>
                    <a:pt x="0" y="18447"/>
                  </a:cubicBezTo>
                  <a:cubicBezTo>
                    <a:pt x="0" y="16878"/>
                    <a:pt x="99" y="14098"/>
                    <a:pt x="545" y="11425"/>
                  </a:cubicBezTo>
                  <a:cubicBezTo>
                    <a:pt x="991" y="8752"/>
                    <a:pt x="1783" y="6185"/>
                    <a:pt x="2527" y="4474"/>
                  </a:cubicBezTo>
                  <a:cubicBezTo>
                    <a:pt x="3270" y="2763"/>
                    <a:pt x="3963" y="1908"/>
                    <a:pt x="4558" y="1409"/>
                  </a:cubicBezTo>
                  <a:cubicBezTo>
                    <a:pt x="5152" y="910"/>
                    <a:pt x="5648" y="767"/>
                    <a:pt x="5994" y="874"/>
                  </a:cubicBezTo>
                  <a:cubicBezTo>
                    <a:pt x="6341" y="981"/>
                    <a:pt x="6539" y="1338"/>
                    <a:pt x="6886" y="2692"/>
                  </a:cubicBezTo>
                  <a:cubicBezTo>
                    <a:pt x="7233" y="4047"/>
                    <a:pt x="7728" y="6399"/>
                    <a:pt x="8224" y="8894"/>
                  </a:cubicBezTo>
                  <a:cubicBezTo>
                    <a:pt x="8719" y="11389"/>
                    <a:pt x="9215" y="14027"/>
                    <a:pt x="9859" y="16130"/>
                  </a:cubicBezTo>
                  <a:cubicBezTo>
                    <a:pt x="10503" y="18233"/>
                    <a:pt x="11295" y="19801"/>
                    <a:pt x="11939" y="20621"/>
                  </a:cubicBezTo>
                  <a:cubicBezTo>
                    <a:pt x="12583" y="21441"/>
                    <a:pt x="13079" y="21512"/>
                    <a:pt x="13723" y="20977"/>
                  </a:cubicBezTo>
                  <a:cubicBezTo>
                    <a:pt x="14367" y="20443"/>
                    <a:pt x="15160" y="19302"/>
                    <a:pt x="15903" y="17662"/>
                  </a:cubicBezTo>
                  <a:cubicBezTo>
                    <a:pt x="16646" y="16023"/>
                    <a:pt x="17339" y="13884"/>
                    <a:pt x="18083" y="11639"/>
                  </a:cubicBezTo>
                  <a:cubicBezTo>
                    <a:pt x="18826" y="9393"/>
                    <a:pt x="19618" y="7041"/>
                    <a:pt x="20213" y="5294"/>
                  </a:cubicBezTo>
                  <a:cubicBezTo>
                    <a:pt x="20807" y="3548"/>
                    <a:pt x="21204" y="2407"/>
                    <a:pt x="21402" y="1552"/>
                  </a:cubicBezTo>
                  <a:cubicBezTo>
                    <a:pt x="21600" y="696"/>
                    <a:pt x="21600" y="126"/>
                    <a:pt x="21303" y="19"/>
                  </a:cubicBezTo>
                  <a:cubicBezTo>
                    <a:pt x="21006" y="-88"/>
                    <a:pt x="20411" y="268"/>
                    <a:pt x="19817" y="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10042009" y="1458383"/>
              <a:ext cx="166850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15085" y="0"/>
                  </a:moveTo>
                  <a:cubicBezTo>
                    <a:pt x="13752" y="0"/>
                    <a:pt x="12418" y="0"/>
                    <a:pt x="10285" y="1362"/>
                  </a:cubicBezTo>
                  <a:cubicBezTo>
                    <a:pt x="8152" y="2724"/>
                    <a:pt x="5218" y="5449"/>
                    <a:pt x="3352" y="8368"/>
                  </a:cubicBezTo>
                  <a:cubicBezTo>
                    <a:pt x="1485" y="11286"/>
                    <a:pt x="685" y="14400"/>
                    <a:pt x="285" y="16443"/>
                  </a:cubicBezTo>
                  <a:cubicBezTo>
                    <a:pt x="-115" y="18486"/>
                    <a:pt x="-115" y="19459"/>
                    <a:pt x="418" y="20238"/>
                  </a:cubicBezTo>
                  <a:cubicBezTo>
                    <a:pt x="952" y="21016"/>
                    <a:pt x="2018" y="21600"/>
                    <a:pt x="3885" y="21600"/>
                  </a:cubicBezTo>
                  <a:cubicBezTo>
                    <a:pt x="5752" y="21600"/>
                    <a:pt x="8418" y="21016"/>
                    <a:pt x="11485" y="18876"/>
                  </a:cubicBezTo>
                  <a:cubicBezTo>
                    <a:pt x="14552" y="16735"/>
                    <a:pt x="18018" y="13038"/>
                    <a:pt x="19752" y="10508"/>
                  </a:cubicBezTo>
                  <a:cubicBezTo>
                    <a:pt x="21485" y="7978"/>
                    <a:pt x="21485" y="6616"/>
                    <a:pt x="19485" y="5643"/>
                  </a:cubicBezTo>
                  <a:cubicBezTo>
                    <a:pt x="17485" y="4670"/>
                    <a:pt x="13485" y="4086"/>
                    <a:pt x="9485" y="3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708189" y="2635813"/>
              <a:ext cx="259028" cy="48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182" fill="norm" stroke="1" extrusionOk="0">
                  <a:moveTo>
                    <a:pt x="16459" y="2355"/>
                  </a:moveTo>
                  <a:cubicBezTo>
                    <a:pt x="16459" y="1898"/>
                    <a:pt x="16459" y="1440"/>
                    <a:pt x="15595" y="937"/>
                  </a:cubicBezTo>
                  <a:cubicBezTo>
                    <a:pt x="14731" y="433"/>
                    <a:pt x="13003" y="-116"/>
                    <a:pt x="10324" y="21"/>
                  </a:cubicBezTo>
                  <a:cubicBezTo>
                    <a:pt x="7646" y="159"/>
                    <a:pt x="4017" y="982"/>
                    <a:pt x="2030" y="1943"/>
                  </a:cubicBezTo>
                  <a:cubicBezTo>
                    <a:pt x="43" y="2904"/>
                    <a:pt x="-303" y="4003"/>
                    <a:pt x="215" y="4781"/>
                  </a:cubicBezTo>
                  <a:cubicBezTo>
                    <a:pt x="734" y="5559"/>
                    <a:pt x="2116" y="6016"/>
                    <a:pt x="4276" y="5604"/>
                  </a:cubicBezTo>
                  <a:cubicBezTo>
                    <a:pt x="6436" y="5192"/>
                    <a:pt x="9374" y="3911"/>
                    <a:pt x="11188" y="2859"/>
                  </a:cubicBezTo>
                  <a:cubicBezTo>
                    <a:pt x="13003" y="1806"/>
                    <a:pt x="13694" y="982"/>
                    <a:pt x="14039" y="891"/>
                  </a:cubicBezTo>
                  <a:cubicBezTo>
                    <a:pt x="14385" y="799"/>
                    <a:pt x="14385" y="1440"/>
                    <a:pt x="15249" y="3179"/>
                  </a:cubicBezTo>
                  <a:cubicBezTo>
                    <a:pt x="16113" y="4918"/>
                    <a:pt x="17841" y="7755"/>
                    <a:pt x="19137" y="10318"/>
                  </a:cubicBezTo>
                  <a:cubicBezTo>
                    <a:pt x="20433" y="12881"/>
                    <a:pt x="21297" y="15169"/>
                    <a:pt x="21124" y="16953"/>
                  </a:cubicBezTo>
                  <a:cubicBezTo>
                    <a:pt x="20951" y="18738"/>
                    <a:pt x="19742" y="20020"/>
                    <a:pt x="18359" y="20706"/>
                  </a:cubicBezTo>
                  <a:cubicBezTo>
                    <a:pt x="16977" y="21392"/>
                    <a:pt x="15422" y="21484"/>
                    <a:pt x="13694" y="19974"/>
                  </a:cubicBezTo>
                  <a:cubicBezTo>
                    <a:pt x="11966" y="18464"/>
                    <a:pt x="10065" y="15352"/>
                    <a:pt x="8164" y="12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998697" y="2524099"/>
              <a:ext cx="122062" cy="40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32" fill="norm" stroke="1" extrusionOk="0">
                  <a:moveTo>
                    <a:pt x="0" y="1415"/>
                  </a:moveTo>
                  <a:cubicBezTo>
                    <a:pt x="1440" y="963"/>
                    <a:pt x="2880" y="511"/>
                    <a:pt x="4500" y="228"/>
                  </a:cubicBezTo>
                  <a:cubicBezTo>
                    <a:pt x="6120" y="-55"/>
                    <a:pt x="7920" y="-168"/>
                    <a:pt x="10440" y="454"/>
                  </a:cubicBezTo>
                  <a:cubicBezTo>
                    <a:pt x="12960" y="1076"/>
                    <a:pt x="16200" y="2433"/>
                    <a:pt x="18360" y="4695"/>
                  </a:cubicBezTo>
                  <a:cubicBezTo>
                    <a:pt x="20520" y="6957"/>
                    <a:pt x="21600" y="10123"/>
                    <a:pt x="19980" y="12950"/>
                  </a:cubicBezTo>
                  <a:cubicBezTo>
                    <a:pt x="18360" y="15778"/>
                    <a:pt x="14040" y="18266"/>
                    <a:pt x="10260" y="19623"/>
                  </a:cubicBezTo>
                  <a:cubicBezTo>
                    <a:pt x="6480" y="20980"/>
                    <a:pt x="3240" y="21206"/>
                    <a:pt x="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499240" y="2550583"/>
              <a:ext cx="226408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8713" y="0"/>
                  </a:moveTo>
                  <a:cubicBezTo>
                    <a:pt x="6731" y="348"/>
                    <a:pt x="4749" y="697"/>
                    <a:pt x="2966" y="2439"/>
                  </a:cubicBezTo>
                  <a:cubicBezTo>
                    <a:pt x="1182" y="4181"/>
                    <a:pt x="-403" y="7316"/>
                    <a:pt x="92" y="10394"/>
                  </a:cubicBezTo>
                  <a:cubicBezTo>
                    <a:pt x="588" y="13471"/>
                    <a:pt x="3164" y="16490"/>
                    <a:pt x="7028" y="18348"/>
                  </a:cubicBezTo>
                  <a:cubicBezTo>
                    <a:pt x="10892" y="20206"/>
                    <a:pt x="16045" y="20903"/>
                    <a:pt x="21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2171282" y="2428729"/>
              <a:ext cx="234368" cy="428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429" fill="norm" stroke="1" extrusionOk="0">
                  <a:moveTo>
                    <a:pt x="1331" y="7366"/>
                  </a:moveTo>
                  <a:cubicBezTo>
                    <a:pt x="1520" y="10754"/>
                    <a:pt x="1710" y="14142"/>
                    <a:pt x="1804" y="16101"/>
                  </a:cubicBezTo>
                  <a:cubicBezTo>
                    <a:pt x="1899" y="18060"/>
                    <a:pt x="1899" y="18589"/>
                    <a:pt x="1804" y="19278"/>
                  </a:cubicBezTo>
                  <a:cubicBezTo>
                    <a:pt x="1710" y="19966"/>
                    <a:pt x="1520" y="20813"/>
                    <a:pt x="1236" y="20707"/>
                  </a:cubicBezTo>
                  <a:cubicBezTo>
                    <a:pt x="952" y="20601"/>
                    <a:pt x="573" y="19542"/>
                    <a:pt x="289" y="17319"/>
                  </a:cubicBezTo>
                  <a:cubicBezTo>
                    <a:pt x="4" y="15095"/>
                    <a:pt x="-185" y="11707"/>
                    <a:pt x="289" y="8742"/>
                  </a:cubicBezTo>
                  <a:cubicBezTo>
                    <a:pt x="762" y="5778"/>
                    <a:pt x="1899" y="3236"/>
                    <a:pt x="2847" y="1807"/>
                  </a:cubicBezTo>
                  <a:cubicBezTo>
                    <a:pt x="3794" y="378"/>
                    <a:pt x="4552" y="60"/>
                    <a:pt x="6068" y="7"/>
                  </a:cubicBezTo>
                  <a:cubicBezTo>
                    <a:pt x="7583" y="-46"/>
                    <a:pt x="9857" y="166"/>
                    <a:pt x="12415" y="1436"/>
                  </a:cubicBezTo>
                  <a:cubicBezTo>
                    <a:pt x="14973" y="2707"/>
                    <a:pt x="17815" y="5036"/>
                    <a:pt x="19426" y="7260"/>
                  </a:cubicBezTo>
                  <a:cubicBezTo>
                    <a:pt x="21036" y="9483"/>
                    <a:pt x="21415" y="11601"/>
                    <a:pt x="20468" y="13666"/>
                  </a:cubicBezTo>
                  <a:cubicBezTo>
                    <a:pt x="19520" y="15730"/>
                    <a:pt x="17247" y="17742"/>
                    <a:pt x="14878" y="19119"/>
                  </a:cubicBezTo>
                  <a:cubicBezTo>
                    <a:pt x="12510" y="20495"/>
                    <a:pt x="10047" y="21236"/>
                    <a:pt x="8057" y="21395"/>
                  </a:cubicBezTo>
                  <a:cubicBezTo>
                    <a:pt x="6068" y="21554"/>
                    <a:pt x="4552" y="21130"/>
                    <a:pt x="3983" y="20601"/>
                  </a:cubicBezTo>
                  <a:cubicBezTo>
                    <a:pt x="3415" y="20072"/>
                    <a:pt x="3794" y="19436"/>
                    <a:pt x="4173" y="18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2617947" y="2785533"/>
              <a:ext cx="63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2808447" y="2702983"/>
              <a:ext cx="2222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63" y="18000"/>
                    <a:pt x="4526" y="14400"/>
                    <a:pt x="8126" y="10800"/>
                  </a:cubicBezTo>
                  <a:cubicBezTo>
                    <a:pt x="11726" y="7200"/>
                    <a:pt x="1666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2890997" y="2620433"/>
              <a:ext cx="698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3164047" y="2402701"/>
              <a:ext cx="178777" cy="40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84" fill="norm" stroke="1" extrusionOk="0">
                  <a:moveTo>
                    <a:pt x="3767" y="8113"/>
                  </a:moveTo>
                  <a:cubicBezTo>
                    <a:pt x="3014" y="11899"/>
                    <a:pt x="2260" y="15684"/>
                    <a:pt x="1758" y="17577"/>
                  </a:cubicBezTo>
                  <a:cubicBezTo>
                    <a:pt x="1256" y="19470"/>
                    <a:pt x="1005" y="19470"/>
                    <a:pt x="1256" y="17410"/>
                  </a:cubicBezTo>
                  <a:cubicBezTo>
                    <a:pt x="1507" y="15350"/>
                    <a:pt x="2260" y="11231"/>
                    <a:pt x="3391" y="8225"/>
                  </a:cubicBezTo>
                  <a:cubicBezTo>
                    <a:pt x="4521" y="5218"/>
                    <a:pt x="6028" y="3326"/>
                    <a:pt x="7409" y="2101"/>
                  </a:cubicBezTo>
                  <a:cubicBezTo>
                    <a:pt x="8791" y="876"/>
                    <a:pt x="10047" y="319"/>
                    <a:pt x="11428" y="97"/>
                  </a:cubicBezTo>
                  <a:cubicBezTo>
                    <a:pt x="12809" y="-126"/>
                    <a:pt x="14316" y="-15"/>
                    <a:pt x="16074" y="987"/>
                  </a:cubicBezTo>
                  <a:cubicBezTo>
                    <a:pt x="17833" y="1989"/>
                    <a:pt x="19842" y="3882"/>
                    <a:pt x="20721" y="6332"/>
                  </a:cubicBezTo>
                  <a:cubicBezTo>
                    <a:pt x="21600" y="8781"/>
                    <a:pt x="21349" y="11787"/>
                    <a:pt x="19591" y="14181"/>
                  </a:cubicBezTo>
                  <a:cubicBezTo>
                    <a:pt x="17833" y="16575"/>
                    <a:pt x="14567" y="18356"/>
                    <a:pt x="11553" y="19526"/>
                  </a:cubicBezTo>
                  <a:cubicBezTo>
                    <a:pt x="8540" y="20695"/>
                    <a:pt x="5777" y="21251"/>
                    <a:pt x="3893" y="21363"/>
                  </a:cubicBezTo>
                  <a:cubicBezTo>
                    <a:pt x="2009" y="21474"/>
                    <a:pt x="1005" y="21140"/>
                    <a:pt x="0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3379947" y="2790660"/>
              <a:ext cx="139701" cy="16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991"/>
                  </a:moveTo>
                  <a:cubicBezTo>
                    <a:pt x="1636" y="437"/>
                    <a:pt x="3273" y="-117"/>
                    <a:pt x="4745" y="21"/>
                  </a:cubicBezTo>
                  <a:cubicBezTo>
                    <a:pt x="6218" y="160"/>
                    <a:pt x="7527" y="991"/>
                    <a:pt x="8182" y="2098"/>
                  </a:cubicBezTo>
                  <a:cubicBezTo>
                    <a:pt x="8836" y="3206"/>
                    <a:pt x="8836" y="4591"/>
                    <a:pt x="7527" y="7083"/>
                  </a:cubicBezTo>
                  <a:cubicBezTo>
                    <a:pt x="6218" y="9575"/>
                    <a:pt x="3600" y="13175"/>
                    <a:pt x="2127" y="15668"/>
                  </a:cubicBezTo>
                  <a:cubicBezTo>
                    <a:pt x="655" y="18160"/>
                    <a:pt x="327" y="19545"/>
                    <a:pt x="1145" y="20375"/>
                  </a:cubicBezTo>
                  <a:cubicBezTo>
                    <a:pt x="1964" y="21206"/>
                    <a:pt x="3927" y="21483"/>
                    <a:pt x="7527" y="20791"/>
                  </a:cubicBezTo>
                  <a:cubicBezTo>
                    <a:pt x="11127" y="20098"/>
                    <a:pt x="16364" y="18437"/>
                    <a:pt x="21600" y="16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3926047" y="2658533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3976847" y="2753783"/>
              <a:ext cx="1968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4336120" y="2392684"/>
              <a:ext cx="226646" cy="42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557" fill="norm" stroke="1" extrusionOk="0">
                  <a:moveTo>
                    <a:pt x="250" y="6405"/>
                  </a:moveTo>
                  <a:cubicBezTo>
                    <a:pt x="52" y="5867"/>
                    <a:pt x="-146" y="5330"/>
                    <a:pt x="151" y="4847"/>
                  </a:cubicBezTo>
                  <a:cubicBezTo>
                    <a:pt x="448" y="4363"/>
                    <a:pt x="1241" y="3933"/>
                    <a:pt x="3619" y="3235"/>
                  </a:cubicBezTo>
                  <a:cubicBezTo>
                    <a:pt x="5997" y="2536"/>
                    <a:pt x="9960" y="1569"/>
                    <a:pt x="12636" y="978"/>
                  </a:cubicBezTo>
                  <a:cubicBezTo>
                    <a:pt x="15311" y="387"/>
                    <a:pt x="16698" y="172"/>
                    <a:pt x="17887" y="64"/>
                  </a:cubicBezTo>
                  <a:cubicBezTo>
                    <a:pt x="19076" y="-43"/>
                    <a:pt x="20067" y="-43"/>
                    <a:pt x="20661" y="279"/>
                  </a:cubicBezTo>
                  <a:cubicBezTo>
                    <a:pt x="21256" y="602"/>
                    <a:pt x="21454" y="1247"/>
                    <a:pt x="20860" y="3288"/>
                  </a:cubicBezTo>
                  <a:cubicBezTo>
                    <a:pt x="20265" y="5330"/>
                    <a:pt x="18878" y="8769"/>
                    <a:pt x="17788" y="11885"/>
                  </a:cubicBezTo>
                  <a:cubicBezTo>
                    <a:pt x="16698" y="15002"/>
                    <a:pt x="15905" y="17796"/>
                    <a:pt x="15113" y="19354"/>
                  </a:cubicBezTo>
                  <a:cubicBezTo>
                    <a:pt x="14320" y="20912"/>
                    <a:pt x="13527" y="21235"/>
                    <a:pt x="12735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4364197" y="2626783"/>
              <a:ext cx="3365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68" y="16364"/>
                    <a:pt x="7336" y="11127"/>
                    <a:pt x="10936" y="7527"/>
                  </a:cubicBezTo>
                  <a:cubicBezTo>
                    <a:pt x="14536" y="3927"/>
                    <a:pt x="18068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5875497" y="2341033"/>
              <a:ext cx="21728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2359"/>
                    <a:pt x="15709" y="4717"/>
                    <a:pt x="18655" y="8317"/>
                  </a:cubicBezTo>
                  <a:cubicBezTo>
                    <a:pt x="21600" y="11917"/>
                    <a:pt x="19636" y="16759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5687679" y="2715683"/>
              <a:ext cx="460869" cy="4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55" fill="norm" stroke="1" extrusionOk="0">
                  <a:moveTo>
                    <a:pt x="1059" y="19722"/>
                  </a:moveTo>
                  <a:cubicBezTo>
                    <a:pt x="467" y="20661"/>
                    <a:pt x="-125" y="21600"/>
                    <a:pt x="23" y="21130"/>
                  </a:cubicBezTo>
                  <a:cubicBezTo>
                    <a:pt x="171" y="20661"/>
                    <a:pt x="1059" y="18783"/>
                    <a:pt x="3278" y="15965"/>
                  </a:cubicBezTo>
                  <a:cubicBezTo>
                    <a:pt x="5497" y="13148"/>
                    <a:pt x="9048" y="9391"/>
                    <a:pt x="12302" y="6574"/>
                  </a:cubicBezTo>
                  <a:cubicBezTo>
                    <a:pt x="15557" y="3757"/>
                    <a:pt x="18516" y="1878"/>
                    <a:pt x="214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7168634" y="2224014"/>
              <a:ext cx="241238" cy="478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37" fill="norm" stroke="1" extrusionOk="0">
                  <a:moveTo>
                    <a:pt x="2413" y="10069"/>
                  </a:moveTo>
                  <a:cubicBezTo>
                    <a:pt x="1859" y="12816"/>
                    <a:pt x="1305" y="15563"/>
                    <a:pt x="1028" y="17269"/>
                  </a:cubicBezTo>
                  <a:cubicBezTo>
                    <a:pt x="751" y="18974"/>
                    <a:pt x="751" y="19637"/>
                    <a:pt x="659" y="20253"/>
                  </a:cubicBezTo>
                  <a:cubicBezTo>
                    <a:pt x="566" y="20869"/>
                    <a:pt x="382" y="21437"/>
                    <a:pt x="197" y="21437"/>
                  </a:cubicBezTo>
                  <a:cubicBezTo>
                    <a:pt x="13" y="21437"/>
                    <a:pt x="-172" y="20869"/>
                    <a:pt x="290" y="18974"/>
                  </a:cubicBezTo>
                  <a:cubicBezTo>
                    <a:pt x="751" y="17079"/>
                    <a:pt x="1859" y="13858"/>
                    <a:pt x="3428" y="10921"/>
                  </a:cubicBezTo>
                  <a:cubicBezTo>
                    <a:pt x="4997" y="7984"/>
                    <a:pt x="7028" y="5332"/>
                    <a:pt x="8782" y="3532"/>
                  </a:cubicBezTo>
                  <a:cubicBezTo>
                    <a:pt x="10536" y="1732"/>
                    <a:pt x="12013" y="784"/>
                    <a:pt x="13213" y="311"/>
                  </a:cubicBezTo>
                  <a:cubicBezTo>
                    <a:pt x="14413" y="-163"/>
                    <a:pt x="15336" y="-163"/>
                    <a:pt x="16720" y="784"/>
                  </a:cubicBezTo>
                  <a:cubicBezTo>
                    <a:pt x="18105" y="1732"/>
                    <a:pt x="19951" y="3626"/>
                    <a:pt x="20690" y="5805"/>
                  </a:cubicBezTo>
                  <a:cubicBezTo>
                    <a:pt x="21428" y="7984"/>
                    <a:pt x="21059" y="10448"/>
                    <a:pt x="19028" y="12532"/>
                  </a:cubicBezTo>
                  <a:cubicBezTo>
                    <a:pt x="16997" y="14616"/>
                    <a:pt x="13305" y="16321"/>
                    <a:pt x="10259" y="17174"/>
                  </a:cubicBezTo>
                  <a:cubicBezTo>
                    <a:pt x="7213" y="18026"/>
                    <a:pt x="4813" y="18026"/>
                    <a:pt x="2413" y="18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7399497" y="2641864"/>
              <a:ext cx="171451" cy="19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3223"/>
                  </a:moveTo>
                  <a:cubicBezTo>
                    <a:pt x="2933" y="1829"/>
                    <a:pt x="5867" y="436"/>
                    <a:pt x="8533" y="87"/>
                  </a:cubicBezTo>
                  <a:cubicBezTo>
                    <a:pt x="11200" y="-261"/>
                    <a:pt x="13600" y="436"/>
                    <a:pt x="14667" y="2178"/>
                  </a:cubicBezTo>
                  <a:cubicBezTo>
                    <a:pt x="15733" y="3920"/>
                    <a:pt x="15467" y="6707"/>
                    <a:pt x="13600" y="9494"/>
                  </a:cubicBezTo>
                  <a:cubicBezTo>
                    <a:pt x="11733" y="12281"/>
                    <a:pt x="8267" y="15068"/>
                    <a:pt x="6133" y="17042"/>
                  </a:cubicBezTo>
                  <a:cubicBezTo>
                    <a:pt x="4000" y="19016"/>
                    <a:pt x="3200" y="20178"/>
                    <a:pt x="3467" y="20758"/>
                  </a:cubicBezTo>
                  <a:cubicBezTo>
                    <a:pt x="3733" y="21339"/>
                    <a:pt x="5067" y="21339"/>
                    <a:pt x="8267" y="20642"/>
                  </a:cubicBezTo>
                  <a:cubicBezTo>
                    <a:pt x="11467" y="19945"/>
                    <a:pt x="16533" y="18552"/>
                    <a:pt x="21600" y="17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7850347" y="2572718"/>
              <a:ext cx="139701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982" y="6957"/>
                    <a:pt x="1964" y="-898"/>
                    <a:pt x="5564" y="84"/>
                  </a:cubicBezTo>
                  <a:cubicBezTo>
                    <a:pt x="9164" y="1066"/>
                    <a:pt x="15382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7818597" y="2702983"/>
              <a:ext cx="2032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8218647" y="2365967"/>
              <a:ext cx="209551" cy="358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1165"/>
                  </a:moveTo>
                  <a:cubicBezTo>
                    <a:pt x="20945" y="660"/>
                    <a:pt x="20291" y="155"/>
                    <a:pt x="19418" y="28"/>
                  </a:cubicBezTo>
                  <a:cubicBezTo>
                    <a:pt x="18545" y="-98"/>
                    <a:pt x="17455" y="155"/>
                    <a:pt x="14836" y="1860"/>
                  </a:cubicBezTo>
                  <a:cubicBezTo>
                    <a:pt x="12218" y="3565"/>
                    <a:pt x="8073" y="6723"/>
                    <a:pt x="5564" y="9628"/>
                  </a:cubicBezTo>
                  <a:cubicBezTo>
                    <a:pt x="3055" y="12534"/>
                    <a:pt x="2182" y="15186"/>
                    <a:pt x="1855" y="16955"/>
                  </a:cubicBezTo>
                  <a:cubicBezTo>
                    <a:pt x="1527" y="18723"/>
                    <a:pt x="1745" y="19607"/>
                    <a:pt x="3055" y="20302"/>
                  </a:cubicBezTo>
                  <a:cubicBezTo>
                    <a:pt x="4364" y="20997"/>
                    <a:pt x="6764" y="21502"/>
                    <a:pt x="9164" y="21376"/>
                  </a:cubicBezTo>
                  <a:cubicBezTo>
                    <a:pt x="11564" y="21249"/>
                    <a:pt x="13964" y="20491"/>
                    <a:pt x="15164" y="19670"/>
                  </a:cubicBezTo>
                  <a:cubicBezTo>
                    <a:pt x="16364" y="18849"/>
                    <a:pt x="16364" y="17965"/>
                    <a:pt x="13636" y="17207"/>
                  </a:cubicBezTo>
                  <a:cubicBezTo>
                    <a:pt x="10909" y="16449"/>
                    <a:pt x="5455" y="15818"/>
                    <a:pt x="0" y="15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7139147" y="2671233"/>
              <a:ext cx="952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600"/>
                    <a:pt x="10080" y="7200"/>
                    <a:pt x="6480" y="10800"/>
                  </a:cubicBezTo>
                  <a:cubicBezTo>
                    <a:pt x="2880" y="14400"/>
                    <a:pt x="144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9666447" y="2268760"/>
              <a:ext cx="222251" cy="23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2581"/>
                  </a:moveTo>
                  <a:cubicBezTo>
                    <a:pt x="0" y="1403"/>
                    <a:pt x="0" y="225"/>
                    <a:pt x="617" y="28"/>
                  </a:cubicBezTo>
                  <a:cubicBezTo>
                    <a:pt x="1234" y="-168"/>
                    <a:pt x="2469" y="617"/>
                    <a:pt x="5143" y="3465"/>
                  </a:cubicBezTo>
                  <a:cubicBezTo>
                    <a:pt x="7817" y="6312"/>
                    <a:pt x="11931" y="11221"/>
                    <a:pt x="14914" y="14559"/>
                  </a:cubicBezTo>
                  <a:cubicBezTo>
                    <a:pt x="17897" y="17897"/>
                    <a:pt x="19749" y="19665"/>
                    <a:pt x="2160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9809078" y="2239433"/>
              <a:ext cx="206620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21515" y="0"/>
                  </a:moveTo>
                  <a:cubicBezTo>
                    <a:pt x="19972" y="670"/>
                    <a:pt x="18429" y="1340"/>
                    <a:pt x="15895" y="3265"/>
                  </a:cubicBezTo>
                  <a:cubicBezTo>
                    <a:pt x="13360" y="5191"/>
                    <a:pt x="9833" y="8372"/>
                    <a:pt x="7078" y="11386"/>
                  </a:cubicBezTo>
                  <a:cubicBezTo>
                    <a:pt x="4323" y="14400"/>
                    <a:pt x="2339" y="17247"/>
                    <a:pt x="1237" y="18921"/>
                  </a:cubicBezTo>
                  <a:cubicBezTo>
                    <a:pt x="135" y="20595"/>
                    <a:pt x="-85" y="21098"/>
                    <a:pt x="25" y="21349"/>
                  </a:cubicBezTo>
                  <a:cubicBezTo>
                    <a:pt x="135" y="21600"/>
                    <a:pt x="576" y="21600"/>
                    <a:pt x="10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10001892" y="2495897"/>
              <a:ext cx="178906" cy="24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24" fill="norm" stroke="1" extrusionOk="0">
                  <a:moveTo>
                    <a:pt x="3945" y="8721"/>
                  </a:moveTo>
                  <a:cubicBezTo>
                    <a:pt x="6740" y="8535"/>
                    <a:pt x="9535" y="8349"/>
                    <a:pt x="11823" y="7511"/>
                  </a:cubicBezTo>
                  <a:cubicBezTo>
                    <a:pt x="14110" y="6673"/>
                    <a:pt x="15888" y="5183"/>
                    <a:pt x="16905" y="3786"/>
                  </a:cubicBezTo>
                  <a:cubicBezTo>
                    <a:pt x="17921" y="2390"/>
                    <a:pt x="18175" y="1086"/>
                    <a:pt x="17540" y="435"/>
                  </a:cubicBezTo>
                  <a:cubicBezTo>
                    <a:pt x="16905" y="-217"/>
                    <a:pt x="15380" y="-217"/>
                    <a:pt x="12966" y="993"/>
                  </a:cubicBezTo>
                  <a:cubicBezTo>
                    <a:pt x="10552" y="2204"/>
                    <a:pt x="7248" y="4624"/>
                    <a:pt x="4580" y="7976"/>
                  </a:cubicBezTo>
                  <a:cubicBezTo>
                    <a:pt x="1912" y="11328"/>
                    <a:pt x="-121" y="15611"/>
                    <a:pt x="6" y="18124"/>
                  </a:cubicBezTo>
                  <a:cubicBezTo>
                    <a:pt x="133" y="20638"/>
                    <a:pt x="2420" y="21383"/>
                    <a:pt x="6359" y="21197"/>
                  </a:cubicBezTo>
                  <a:cubicBezTo>
                    <a:pt x="10298" y="21011"/>
                    <a:pt x="15888" y="19893"/>
                    <a:pt x="21479" y="18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10236234" y="2507075"/>
              <a:ext cx="135064" cy="26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45" fill="norm" stroke="1" extrusionOk="0">
                  <a:moveTo>
                    <a:pt x="21204" y="944"/>
                  </a:moveTo>
                  <a:cubicBezTo>
                    <a:pt x="15887" y="434"/>
                    <a:pt x="10570" y="-76"/>
                    <a:pt x="6749" y="9"/>
                  </a:cubicBezTo>
                  <a:cubicBezTo>
                    <a:pt x="2927" y="94"/>
                    <a:pt x="601" y="774"/>
                    <a:pt x="102" y="1965"/>
                  </a:cubicBezTo>
                  <a:cubicBezTo>
                    <a:pt x="-396" y="3155"/>
                    <a:pt x="933" y="4856"/>
                    <a:pt x="3758" y="6727"/>
                  </a:cubicBezTo>
                  <a:cubicBezTo>
                    <a:pt x="6582" y="8598"/>
                    <a:pt x="10902" y="10639"/>
                    <a:pt x="13727" y="12255"/>
                  </a:cubicBezTo>
                  <a:cubicBezTo>
                    <a:pt x="16552" y="13870"/>
                    <a:pt x="17881" y="15061"/>
                    <a:pt x="18379" y="16167"/>
                  </a:cubicBezTo>
                  <a:cubicBezTo>
                    <a:pt x="18878" y="17272"/>
                    <a:pt x="18546" y="18293"/>
                    <a:pt x="16219" y="19313"/>
                  </a:cubicBezTo>
                  <a:cubicBezTo>
                    <a:pt x="13893" y="20333"/>
                    <a:pt x="9573" y="21354"/>
                    <a:pt x="6915" y="21439"/>
                  </a:cubicBezTo>
                  <a:cubicBezTo>
                    <a:pt x="4256" y="21524"/>
                    <a:pt x="3259" y="20674"/>
                    <a:pt x="3426" y="19058"/>
                  </a:cubicBezTo>
                  <a:cubicBezTo>
                    <a:pt x="3592" y="17442"/>
                    <a:pt x="4921" y="15061"/>
                    <a:pt x="6250" y="12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10593547" y="2182283"/>
              <a:ext cx="69851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91" y="1694"/>
                    <a:pt x="18982" y="3388"/>
                    <a:pt x="15382" y="5464"/>
                  </a:cubicBezTo>
                  <a:cubicBezTo>
                    <a:pt x="11782" y="7539"/>
                    <a:pt x="5891" y="9995"/>
                    <a:pt x="2945" y="12748"/>
                  </a:cubicBezTo>
                  <a:cubicBezTo>
                    <a:pt x="0" y="15501"/>
                    <a:pt x="0" y="185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10574497" y="2791883"/>
              <a:ext cx="10212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14547" y="0"/>
                  </a:moveTo>
                  <a:cubicBezTo>
                    <a:pt x="11020" y="3000"/>
                    <a:pt x="7494" y="6000"/>
                    <a:pt x="5290" y="9000"/>
                  </a:cubicBezTo>
                  <a:cubicBezTo>
                    <a:pt x="3086" y="12000"/>
                    <a:pt x="2204" y="15000"/>
                    <a:pt x="2645" y="17400"/>
                  </a:cubicBezTo>
                  <a:cubicBezTo>
                    <a:pt x="3086" y="19800"/>
                    <a:pt x="4849" y="21600"/>
                    <a:pt x="7935" y="21600"/>
                  </a:cubicBezTo>
                  <a:cubicBezTo>
                    <a:pt x="11020" y="21600"/>
                    <a:pt x="15429" y="19800"/>
                    <a:pt x="18073" y="17400"/>
                  </a:cubicBezTo>
                  <a:cubicBezTo>
                    <a:pt x="20718" y="15000"/>
                    <a:pt x="21600" y="12000"/>
                    <a:pt x="21159" y="9300"/>
                  </a:cubicBezTo>
                  <a:cubicBezTo>
                    <a:pt x="20718" y="6600"/>
                    <a:pt x="18955" y="4200"/>
                    <a:pt x="15208" y="3000"/>
                  </a:cubicBezTo>
                  <a:cubicBezTo>
                    <a:pt x="11461" y="1800"/>
                    <a:pt x="5731" y="1800"/>
                    <a:pt x="0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6783547" y="677333"/>
              <a:ext cx="11049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6" y="21600"/>
                    <a:pt x="1572" y="21600"/>
                    <a:pt x="2566" y="19636"/>
                  </a:cubicBezTo>
                  <a:cubicBezTo>
                    <a:pt x="3559" y="17673"/>
                    <a:pt x="4759" y="13745"/>
                    <a:pt x="6166" y="10473"/>
                  </a:cubicBezTo>
                  <a:cubicBezTo>
                    <a:pt x="7572" y="7200"/>
                    <a:pt x="9186" y="4582"/>
                    <a:pt x="10800" y="2945"/>
                  </a:cubicBezTo>
                  <a:cubicBezTo>
                    <a:pt x="12414" y="1309"/>
                    <a:pt x="14028" y="655"/>
                    <a:pt x="15683" y="327"/>
                  </a:cubicBezTo>
                  <a:cubicBezTo>
                    <a:pt x="17338" y="0"/>
                    <a:pt x="19034" y="0"/>
                    <a:pt x="19986" y="0"/>
                  </a:cubicBezTo>
                  <a:cubicBezTo>
                    <a:pt x="20938" y="0"/>
                    <a:pt x="21145" y="0"/>
                    <a:pt x="21290" y="655"/>
                  </a:cubicBezTo>
                  <a:cubicBezTo>
                    <a:pt x="21434" y="1309"/>
                    <a:pt x="21517" y="2618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6732747" y="721783"/>
              <a:ext cx="10541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5" y="19938"/>
                    <a:pt x="3210" y="18277"/>
                    <a:pt x="4706" y="16892"/>
                  </a:cubicBezTo>
                  <a:cubicBezTo>
                    <a:pt x="6202" y="15508"/>
                    <a:pt x="7590" y="14400"/>
                    <a:pt x="9043" y="13292"/>
                  </a:cubicBezTo>
                  <a:cubicBezTo>
                    <a:pt x="10496" y="12185"/>
                    <a:pt x="12014" y="11077"/>
                    <a:pt x="13598" y="9415"/>
                  </a:cubicBezTo>
                  <a:cubicBezTo>
                    <a:pt x="15181" y="7754"/>
                    <a:pt x="16829" y="5538"/>
                    <a:pt x="18173" y="3877"/>
                  </a:cubicBezTo>
                  <a:cubicBezTo>
                    <a:pt x="19518" y="2215"/>
                    <a:pt x="20559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2008347" y="734908"/>
              <a:ext cx="1770448" cy="1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28" fill="norm" stroke="1" extrusionOk="0">
                  <a:moveTo>
                    <a:pt x="0" y="21528"/>
                  </a:moveTo>
                  <a:cubicBezTo>
                    <a:pt x="799" y="20088"/>
                    <a:pt x="1598" y="18648"/>
                    <a:pt x="2500" y="17208"/>
                  </a:cubicBezTo>
                  <a:cubicBezTo>
                    <a:pt x="3402" y="15768"/>
                    <a:pt x="4408" y="14328"/>
                    <a:pt x="5439" y="13068"/>
                  </a:cubicBezTo>
                  <a:cubicBezTo>
                    <a:pt x="6470" y="11808"/>
                    <a:pt x="7526" y="10728"/>
                    <a:pt x="8519" y="9648"/>
                  </a:cubicBezTo>
                  <a:cubicBezTo>
                    <a:pt x="9511" y="8568"/>
                    <a:pt x="10439" y="7488"/>
                    <a:pt x="11354" y="6588"/>
                  </a:cubicBezTo>
                  <a:cubicBezTo>
                    <a:pt x="12269" y="5688"/>
                    <a:pt x="13171" y="4968"/>
                    <a:pt x="14138" y="4068"/>
                  </a:cubicBezTo>
                  <a:cubicBezTo>
                    <a:pt x="15105" y="3168"/>
                    <a:pt x="16136" y="2088"/>
                    <a:pt x="17128" y="1368"/>
                  </a:cubicBezTo>
                  <a:cubicBezTo>
                    <a:pt x="18120" y="648"/>
                    <a:pt x="19074" y="288"/>
                    <a:pt x="19770" y="108"/>
                  </a:cubicBezTo>
                  <a:cubicBezTo>
                    <a:pt x="20466" y="-72"/>
                    <a:pt x="20904" y="-72"/>
                    <a:pt x="21188" y="468"/>
                  </a:cubicBezTo>
                  <a:cubicBezTo>
                    <a:pt x="21471" y="1008"/>
                    <a:pt x="21600" y="2088"/>
                    <a:pt x="21548" y="2988"/>
                  </a:cubicBezTo>
                  <a:cubicBezTo>
                    <a:pt x="21497" y="3888"/>
                    <a:pt x="21265" y="4608"/>
                    <a:pt x="21033" y="5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1995647" y="804333"/>
              <a:ext cx="15748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42" y="20215"/>
                    <a:pt x="1684" y="18831"/>
                    <a:pt x="2613" y="17585"/>
                  </a:cubicBezTo>
                  <a:cubicBezTo>
                    <a:pt x="3542" y="16338"/>
                    <a:pt x="4558" y="15231"/>
                    <a:pt x="5574" y="13846"/>
                  </a:cubicBezTo>
                  <a:cubicBezTo>
                    <a:pt x="6590" y="12462"/>
                    <a:pt x="7606" y="10800"/>
                    <a:pt x="8695" y="9277"/>
                  </a:cubicBezTo>
                  <a:cubicBezTo>
                    <a:pt x="9784" y="7754"/>
                    <a:pt x="10945" y="6369"/>
                    <a:pt x="12077" y="5262"/>
                  </a:cubicBezTo>
                  <a:cubicBezTo>
                    <a:pt x="13210" y="4154"/>
                    <a:pt x="14313" y="3323"/>
                    <a:pt x="15518" y="2631"/>
                  </a:cubicBezTo>
                  <a:cubicBezTo>
                    <a:pt x="16723" y="1938"/>
                    <a:pt x="18029" y="1385"/>
                    <a:pt x="19060" y="969"/>
                  </a:cubicBezTo>
                  <a:cubicBezTo>
                    <a:pt x="20090" y="554"/>
                    <a:pt x="20845" y="2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6993097" y="1808274"/>
              <a:ext cx="920751" cy="8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21432"/>
                  </a:moveTo>
                  <a:cubicBezTo>
                    <a:pt x="2086" y="15894"/>
                    <a:pt x="4171" y="10355"/>
                    <a:pt x="6132" y="6755"/>
                  </a:cubicBezTo>
                  <a:cubicBezTo>
                    <a:pt x="8094" y="3155"/>
                    <a:pt x="9931" y="1494"/>
                    <a:pt x="11942" y="663"/>
                  </a:cubicBezTo>
                  <a:cubicBezTo>
                    <a:pt x="13953" y="-168"/>
                    <a:pt x="16138" y="-168"/>
                    <a:pt x="17777" y="386"/>
                  </a:cubicBezTo>
                  <a:cubicBezTo>
                    <a:pt x="19415" y="940"/>
                    <a:pt x="20508" y="2047"/>
                    <a:pt x="21600" y="3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7005797" y="1835926"/>
              <a:ext cx="1054101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21391"/>
                  </a:moveTo>
                  <a:cubicBezTo>
                    <a:pt x="1084" y="19686"/>
                    <a:pt x="2169" y="17980"/>
                    <a:pt x="3535" y="15991"/>
                  </a:cubicBezTo>
                  <a:cubicBezTo>
                    <a:pt x="4901" y="14002"/>
                    <a:pt x="6549" y="11728"/>
                    <a:pt x="8263" y="9454"/>
                  </a:cubicBezTo>
                  <a:cubicBezTo>
                    <a:pt x="9976" y="7180"/>
                    <a:pt x="11754" y="4907"/>
                    <a:pt x="13381" y="3202"/>
                  </a:cubicBezTo>
                  <a:cubicBezTo>
                    <a:pt x="15007" y="1496"/>
                    <a:pt x="16482" y="359"/>
                    <a:pt x="17827" y="75"/>
                  </a:cubicBezTo>
                  <a:cubicBezTo>
                    <a:pt x="19171" y="-209"/>
                    <a:pt x="20386" y="359"/>
                    <a:pt x="21600" y="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2173447" y="1813983"/>
              <a:ext cx="18669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82" y="19366"/>
                    <a:pt x="1763" y="17131"/>
                    <a:pt x="2718" y="15145"/>
                  </a:cubicBezTo>
                  <a:cubicBezTo>
                    <a:pt x="3673" y="13159"/>
                    <a:pt x="4702" y="11421"/>
                    <a:pt x="5694" y="9931"/>
                  </a:cubicBezTo>
                  <a:cubicBezTo>
                    <a:pt x="6686" y="8441"/>
                    <a:pt x="7641" y="7200"/>
                    <a:pt x="8608" y="6083"/>
                  </a:cubicBezTo>
                  <a:cubicBezTo>
                    <a:pt x="9576" y="4966"/>
                    <a:pt x="10555" y="3972"/>
                    <a:pt x="11522" y="3352"/>
                  </a:cubicBezTo>
                  <a:cubicBezTo>
                    <a:pt x="12490" y="2731"/>
                    <a:pt x="13445" y="2483"/>
                    <a:pt x="14424" y="2234"/>
                  </a:cubicBezTo>
                  <a:cubicBezTo>
                    <a:pt x="15404" y="1986"/>
                    <a:pt x="16408" y="1738"/>
                    <a:pt x="17302" y="1366"/>
                  </a:cubicBezTo>
                  <a:cubicBezTo>
                    <a:pt x="18196" y="993"/>
                    <a:pt x="18980" y="497"/>
                    <a:pt x="19678" y="248"/>
                  </a:cubicBezTo>
                  <a:cubicBezTo>
                    <a:pt x="20376" y="0"/>
                    <a:pt x="209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2338547" y="1896533"/>
              <a:ext cx="11684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87" y="18400"/>
                    <a:pt x="2974" y="15200"/>
                    <a:pt x="4500" y="12667"/>
                  </a:cubicBezTo>
                  <a:cubicBezTo>
                    <a:pt x="6026" y="10133"/>
                    <a:pt x="7591" y="8267"/>
                    <a:pt x="9157" y="6667"/>
                  </a:cubicBezTo>
                  <a:cubicBezTo>
                    <a:pt x="10722" y="5067"/>
                    <a:pt x="12287" y="3733"/>
                    <a:pt x="13891" y="2800"/>
                  </a:cubicBezTo>
                  <a:cubicBezTo>
                    <a:pt x="15496" y="1867"/>
                    <a:pt x="17139" y="1333"/>
                    <a:pt x="18430" y="933"/>
                  </a:cubicBezTo>
                  <a:cubicBezTo>
                    <a:pt x="19722" y="533"/>
                    <a:pt x="20661" y="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7170897" y="2960364"/>
              <a:ext cx="1060451" cy="53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21104"/>
                  </a:moveTo>
                  <a:cubicBezTo>
                    <a:pt x="1725" y="16119"/>
                    <a:pt x="3449" y="11135"/>
                    <a:pt x="5109" y="7812"/>
                  </a:cubicBezTo>
                  <a:cubicBezTo>
                    <a:pt x="6769" y="4489"/>
                    <a:pt x="8364" y="2827"/>
                    <a:pt x="10002" y="1581"/>
                  </a:cubicBezTo>
                  <a:cubicBezTo>
                    <a:pt x="11641" y="335"/>
                    <a:pt x="13322" y="-496"/>
                    <a:pt x="14982" y="335"/>
                  </a:cubicBezTo>
                  <a:cubicBezTo>
                    <a:pt x="16642" y="1166"/>
                    <a:pt x="18280" y="3658"/>
                    <a:pt x="19380" y="5735"/>
                  </a:cubicBezTo>
                  <a:cubicBezTo>
                    <a:pt x="20479" y="7812"/>
                    <a:pt x="21040" y="9473"/>
                    <a:pt x="21600" y="11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7237864" y="3054350"/>
              <a:ext cx="1044284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fill="norm" stroke="1" extrusionOk="0">
                  <a:moveTo>
                    <a:pt x="976" y="21600"/>
                  </a:moveTo>
                  <a:cubicBezTo>
                    <a:pt x="540" y="16518"/>
                    <a:pt x="104" y="11435"/>
                    <a:pt x="16" y="8894"/>
                  </a:cubicBezTo>
                  <a:cubicBezTo>
                    <a:pt x="-71" y="6353"/>
                    <a:pt x="191" y="6353"/>
                    <a:pt x="1107" y="5718"/>
                  </a:cubicBezTo>
                  <a:cubicBezTo>
                    <a:pt x="2024" y="5082"/>
                    <a:pt x="3594" y="3812"/>
                    <a:pt x="5493" y="2541"/>
                  </a:cubicBezTo>
                  <a:cubicBezTo>
                    <a:pt x="7391" y="1271"/>
                    <a:pt x="9616" y="0"/>
                    <a:pt x="11689" y="0"/>
                  </a:cubicBezTo>
                  <a:cubicBezTo>
                    <a:pt x="13762" y="0"/>
                    <a:pt x="15682" y="1271"/>
                    <a:pt x="17296" y="3812"/>
                  </a:cubicBezTo>
                  <a:cubicBezTo>
                    <a:pt x="18911" y="6353"/>
                    <a:pt x="20220" y="10165"/>
                    <a:pt x="21529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2427447" y="3002159"/>
              <a:ext cx="1168401" cy="18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1515"/>
                  </a:moveTo>
                  <a:cubicBezTo>
                    <a:pt x="78" y="20274"/>
                    <a:pt x="157" y="19032"/>
                    <a:pt x="802" y="17170"/>
                  </a:cubicBezTo>
                  <a:cubicBezTo>
                    <a:pt x="1448" y="15308"/>
                    <a:pt x="2661" y="12825"/>
                    <a:pt x="4089" y="10343"/>
                  </a:cubicBezTo>
                  <a:cubicBezTo>
                    <a:pt x="5517" y="7860"/>
                    <a:pt x="7161" y="5377"/>
                    <a:pt x="8765" y="3639"/>
                  </a:cubicBezTo>
                  <a:cubicBezTo>
                    <a:pt x="10370" y="1901"/>
                    <a:pt x="11935" y="908"/>
                    <a:pt x="13578" y="412"/>
                  </a:cubicBezTo>
                  <a:cubicBezTo>
                    <a:pt x="15222" y="-85"/>
                    <a:pt x="16943" y="-85"/>
                    <a:pt x="18293" y="163"/>
                  </a:cubicBezTo>
                  <a:cubicBezTo>
                    <a:pt x="19643" y="412"/>
                    <a:pt x="20622" y="908"/>
                    <a:pt x="21600" y="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2588913" y="3103033"/>
              <a:ext cx="1038685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866" y="21600"/>
                  </a:moveTo>
                  <a:cubicBezTo>
                    <a:pt x="471" y="20661"/>
                    <a:pt x="76" y="19722"/>
                    <a:pt x="10" y="18939"/>
                  </a:cubicBezTo>
                  <a:cubicBezTo>
                    <a:pt x="-56" y="18157"/>
                    <a:pt x="207" y="17530"/>
                    <a:pt x="1173" y="16122"/>
                  </a:cubicBezTo>
                  <a:cubicBezTo>
                    <a:pt x="2139" y="14713"/>
                    <a:pt x="3807" y="12522"/>
                    <a:pt x="5585" y="10330"/>
                  </a:cubicBezTo>
                  <a:cubicBezTo>
                    <a:pt x="7364" y="8139"/>
                    <a:pt x="9251" y="5948"/>
                    <a:pt x="11073" y="4383"/>
                  </a:cubicBezTo>
                  <a:cubicBezTo>
                    <a:pt x="12895" y="2817"/>
                    <a:pt x="14651" y="1878"/>
                    <a:pt x="16385" y="1252"/>
                  </a:cubicBezTo>
                  <a:cubicBezTo>
                    <a:pt x="18120" y="626"/>
                    <a:pt x="19832" y="313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7393147" y="3170839"/>
              <a:ext cx="148263" cy="45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411" fill="norm" stroke="1" extrusionOk="0">
                  <a:moveTo>
                    <a:pt x="6300" y="7197"/>
                  </a:moveTo>
                  <a:cubicBezTo>
                    <a:pt x="6000" y="8873"/>
                    <a:pt x="5700" y="10550"/>
                    <a:pt x="5100" y="12769"/>
                  </a:cubicBezTo>
                  <a:cubicBezTo>
                    <a:pt x="4500" y="14988"/>
                    <a:pt x="3600" y="17750"/>
                    <a:pt x="3000" y="19377"/>
                  </a:cubicBezTo>
                  <a:cubicBezTo>
                    <a:pt x="2400" y="21005"/>
                    <a:pt x="2100" y="21498"/>
                    <a:pt x="1800" y="21399"/>
                  </a:cubicBezTo>
                  <a:cubicBezTo>
                    <a:pt x="1500" y="21301"/>
                    <a:pt x="1200" y="20610"/>
                    <a:pt x="900" y="18490"/>
                  </a:cubicBezTo>
                  <a:cubicBezTo>
                    <a:pt x="600" y="16369"/>
                    <a:pt x="300" y="12819"/>
                    <a:pt x="1350" y="9712"/>
                  </a:cubicBezTo>
                  <a:cubicBezTo>
                    <a:pt x="2400" y="6605"/>
                    <a:pt x="4800" y="3942"/>
                    <a:pt x="7350" y="2364"/>
                  </a:cubicBezTo>
                  <a:cubicBezTo>
                    <a:pt x="9900" y="786"/>
                    <a:pt x="12600" y="293"/>
                    <a:pt x="14700" y="95"/>
                  </a:cubicBezTo>
                  <a:cubicBezTo>
                    <a:pt x="16800" y="-102"/>
                    <a:pt x="18300" y="-3"/>
                    <a:pt x="19500" y="490"/>
                  </a:cubicBezTo>
                  <a:cubicBezTo>
                    <a:pt x="20700" y="983"/>
                    <a:pt x="21600" y="1871"/>
                    <a:pt x="20550" y="3202"/>
                  </a:cubicBezTo>
                  <a:cubicBezTo>
                    <a:pt x="19500" y="4534"/>
                    <a:pt x="16500" y="6309"/>
                    <a:pt x="12750" y="7887"/>
                  </a:cubicBezTo>
                  <a:cubicBezTo>
                    <a:pt x="9000" y="9465"/>
                    <a:pt x="4500" y="10846"/>
                    <a:pt x="0" y="12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7479603" y="3414183"/>
              <a:ext cx="205645" cy="19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27" fill="norm" stroke="1" extrusionOk="0">
                  <a:moveTo>
                    <a:pt x="255" y="8452"/>
                  </a:moveTo>
                  <a:cubicBezTo>
                    <a:pt x="34" y="7278"/>
                    <a:pt x="-186" y="6104"/>
                    <a:pt x="255" y="5517"/>
                  </a:cubicBezTo>
                  <a:cubicBezTo>
                    <a:pt x="696" y="4930"/>
                    <a:pt x="1798" y="4930"/>
                    <a:pt x="3451" y="5283"/>
                  </a:cubicBezTo>
                  <a:cubicBezTo>
                    <a:pt x="5104" y="5635"/>
                    <a:pt x="7308" y="6339"/>
                    <a:pt x="8741" y="8100"/>
                  </a:cubicBezTo>
                  <a:cubicBezTo>
                    <a:pt x="10173" y="9861"/>
                    <a:pt x="10834" y="12678"/>
                    <a:pt x="10504" y="15026"/>
                  </a:cubicBezTo>
                  <a:cubicBezTo>
                    <a:pt x="10173" y="17374"/>
                    <a:pt x="8851" y="19252"/>
                    <a:pt x="7638" y="20309"/>
                  </a:cubicBezTo>
                  <a:cubicBezTo>
                    <a:pt x="6426" y="21365"/>
                    <a:pt x="5324" y="21600"/>
                    <a:pt x="4663" y="21013"/>
                  </a:cubicBezTo>
                  <a:cubicBezTo>
                    <a:pt x="4002" y="20426"/>
                    <a:pt x="3781" y="19017"/>
                    <a:pt x="4443" y="16435"/>
                  </a:cubicBezTo>
                  <a:cubicBezTo>
                    <a:pt x="5104" y="13852"/>
                    <a:pt x="6647" y="10096"/>
                    <a:pt x="9622" y="7161"/>
                  </a:cubicBezTo>
                  <a:cubicBezTo>
                    <a:pt x="12598" y="4226"/>
                    <a:pt x="17006" y="2113"/>
                    <a:pt x="214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7767281" y="3285406"/>
              <a:ext cx="91862" cy="3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1447" fill="norm" stroke="1" extrusionOk="0">
                  <a:moveTo>
                    <a:pt x="19836" y="3271"/>
                  </a:moveTo>
                  <a:cubicBezTo>
                    <a:pt x="20305" y="2218"/>
                    <a:pt x="20775" y="1164"/>
                    <a:pt x="19836" y="571"/>
                  </a:cubicBezTo>
                  <a:cubicBezTo>
                    <a:pt x="18897" y="-21"/>
                    <a:pt x="16549" y="-153"/>
                    <a:pt x="14671" y="176"/>
                  </a:cubicBezTo>
                  <a:cubicBezTo>
                    <a:pt x="12792" y="506"/>
                    <a:pt x="11384" y="1296"/>
                    <a:pt x="8566" y="3337"/>
                  </a:cubicBezTo>
                  <a:cubicBezTo>
                    <a:pt x="5749" y="5379"/>
                    <a:pt x="1523" y="8671"/>
                    <a:pt x="349" y="11832"/>
                  </a:cubicBezTo>
                  <a:cubicBezTo>
                    <a:pt x="-825" y="14993"/>
                    <a:pt x="1053" y="18023"/>
                    <a:pt x="4575" y="19603"/>
                  </a:cubicBezTo>
                  <a:cubicBezTo>
                    <a:pt x="8097" y="21184"/>
                    <a:pt x="13262" y="21315"/>
                    <a:pt x="18427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7987931" y="3329947"/>
              <a:ext cx="123259" cy="32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240" fill="norm" stroke="1" extrusionOk="0">
                  <a:moveTo>
                    <a:pt x="10080" y="112"/>
                  </a:moveTo>
                  <a:cubicBezTo>
                    <a:pt x="8280" y="392"/>
                    <a:pt x="6480" y="673"/>
                    <a:pt x="5040" y="2005"/>
                  </a:cubicBezTo>
                  <a:cubicBezTo>
                    <a:pt x="3600" y="3337"/>
                    <a:pt x="2520" y="5722"/>
                    <a:pt x="1800" y="8737"/>
                  </a:cubicBezTo>
                  <a:cubicBezTo>
                    <a:pt x="1080" y="11753"/>
                    <a:pt x="720" y="15400"/>
                    <a:pt x="540" y="17644"/>
                  </a:cubicBezTo>
                  <a:cubicBezTo>
                    <a:pt x="360" y="19888"/>
                    <a:pt x="360" y="20730"/>
                    <a:pt x="540" y="20519"/>
                  </a:cubicBezTo>
                  <a:cubicBezTo>
                    <a:pt x="720" y="20309"/>
                    <a:pt x="1080" y="19047"/>
                    <a:pt x="1620" y="16592"/>
                  </a:cubicBezTo>
                  <a:cubicBezTo>
                    <a:pt x="2160" y="14137"/>
                    <a:pt x="2880" y="10491"/>
                    <a:pt x="3600" y="7896"/>
                  </a:cubicBezTo>
                  <a:cubicBezTo>
                    <a:pt x="4320" y="5301"/>
                    <a:pt x="5040" y="3758"/>
                    <a:pt x="5940" y="2496"/>
                  </a:cubicBezTo>
                  <a:cubicBezTo>
                    <a:pt x="6840" y="1234"/>
                    <a:pt x="7920" y="252"/>
                    <a:pt x="9180" y="41"/>
                  </a:cubicBezTo>
                  <a:cubicBezTo>
                    <a:pt x="10440" y="-169"/>
                    <a:pt x="11880" y="392"/>
                    <a:pt x="14220" y="2356"/>
                  </a:cubicBezTo>
                  <a:cubicBezTo>
                    <a:pt x="16560" y="4319"/>
                    <a:pt x="19800" y="7686"/>
                    <a:pt x="20700" y="10491"/>
                  </a:cubicBezTo>
                  <a:cubicBezTo>
                    <a:pt x="21600" y="13296"/>
                    <a:pt x="20160" y="15540"/>
                    <a:pt x="16920" y="17293"/>
                  </a:cubicBezTo>
                  <a:cubicBezTo>
                    <a:pt x="13680" y="19047"/>
                    <a:pt x="8640" y="20309"/>
                    <a:pt x="5220" y="20870"/>
                  </a:cubicBezTo>
                  <a:cubicBezTo>
                    <a:pt x="1800" y="21431"/>
                    <a:pt x="0" y="21291"/>
                    <a:pt x="0" y="20870"/>
                  </a:cubicBezTo>
                  <a:cubicBezTo>
                    <a:pt x="0" y="20449"/>
                    <a:pt x="1800" y="19748"/>
                    <a:pt x="3600" y="19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8148797" y="3569498"/>
              <a:ext cx="171451" cy="11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1884"/>
                  </a:moveTo>
                  <a:cubicBezTo>
                    <a:pt x="1333" y="1069"/>
                    <a:pt x="2667" y="254"/>
                    <a:pt x="4000" y="50"/>
                  </a:cubicBezTo>
                  <a:cubicBezTo>
                    <a:pt x="5333" y="-154"/>
                    <a:pt x="6667" y="254"/>
                    <a:pt x="7467" y="1476"/>
                  </a:cubicBezTo>
                  <a:cubicBezTo>
                    <a:pt x="8267" y="2699"/>
                    <a:pt x="8533" y="4737"/>
                    <a:pt x="7733" y="7386"/>
                  </a:cubicBezTo>
                  <a:cubicBezTo>
                    <a:pt x="6933" y="10035"/>
                    <a:pt x="5067" y="13295"/>
                    <a:pt x="3467" y="15740"/>
                  </a:cubicBezTo>
                  <a:cubicBezTo>
                    <a:pt x="1867" y="18186"/>
                    <a:pt x="533" y="19816"/>
                    <a:pt x="800" y="20631"/>
                  </a:cubicBezTo>
                  <a:cubicBezTo>
                    <a:pt x="1067" y="21446"/>
                    <a:pt x="2933" y="21446"/>
                    <a:pt x="6667" y="20223"/>
                  </a:cubicBezTo>
                  <a:cubicBezTo>
                    <a:pt x="10400" y="19001"/>
                    <a:pt x="16000" y="16555"/>
                    <a:pt x="21600" y="14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8396447" y="3463760"/>
              <a:ext cx="1016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500" y="11040"/>
                    <a:pt x="9000" y="1783"/>
                    <a:pt x="12600" y="240"/>
                  </a:cubicBezTo>
                  <a:cubicBezTo>
                    <a:pt x="16200" y="-1303"/>
                    <a:pt x="189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8405919" y="3515783"/>
              <a:ext cx="181029" cy="2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825" fill="norm" stroke="1" extrusionOk="0">
                  <a:moveTo>
                    <a:pt x="4151" y="5400"/>
                  </a:moveTo>
                  <a:cubicBezTo>
                    <a:pt x="2141" y="10800"/>
                    <a:pt x="132" y="16200"/>
                    <a:pt x="7" y="18900"/>
                  </a:cubicBezTo>
                  <a:cubicBezTo>
                    <a:pt x="-119" y="21600"/>
                    <a:pt x="1639" y="21600"/>
                    <a:pt x="5532" y="18000"/>
                  </a:cubicBezTo>
                  <a:cubicBezTo>
                    <a:pt x="9425" y="14400"/>
                    <a:pt x="15453" y="7200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8703776" y="3337983"/>
              <a:ext cx="149872" cy="24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531" fill="norm" stroke="1" extrusionOk="0">
                  <a:moveTo>
                    <a:pt x="20951" y="0"/>
                  </a:moveTo>
                  <a:cubicBezTo>
                    <a:pt x="17104" y="554"/>
                    <a:pt x="13258" y="1108"/>
                    <a:pt x="9559" y="3046"/>
                  </a:cubicBezTo>
                  <a:cubicBezTo>
                    <a:pt x="5861" y="4985"/>
                    <a:pt x="2310" y="8308"/>
                    <a:pt x="830" y="11169"/>
                  </a:cubicBezTo>
                  <a:cubicBezTo>
                    <a:pt x="-649" y="14031"/>
                    <a:pt x="-57" y="16431"/>
                    <a:pt x="1866" y="18092"/>
                  </a:cubicBezTo>
                  <a:cubicBezTo>
                    <a:pt x="3789" y="19754"/>
                    <a:pt x="7044" y="20677"/>
                    <a:pt x="9411" y="21138"/>
                  </a:cubicBezTo>
                  <a:cubicBezTo>
                    <a:pt x="11778" y="21600"/>
                    <a:pt x="13258" y="21600"/>
                    <a:pt x="14737" y="21415"/>
                  </a:cubicBezTo>
                  <a:cubicBezTo>
                    <a:pt x="16217" y="21231"/>
                    <a:pt x="17696" y="20862"/>
                    <a:pt x="18584" y="20215"/>
                  </a:cubicBezTo>
                  <a:cubicBezTo>
                    <a:pt x="19472" y="19569"/>
                    <a:pt x="19767" y="18646"/>
                    <a:pt x="19472" y="17815"/>
                  </a:cubicBezTo>
                  <a:cubicBezTo>
                    <a:pt x="19176" y="16985"/>
                    <a:pt x="18288" y="16246"/>
                    <a:pt x="15181" y="15323"/>
                  </a:cubicBezTo>
                  <a:cubicBezTo>
                    <a:pt x="12074" y="14400"/>
                    <a:pt x="6748" y="13292"/>
                    <a:pt x="1422" y="12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8885397" y="3313525"/>
              <a:ext cx="125693" cy="32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537" fill="norm" stroke="1" extrusionOk="0">
                  <a:moveTo>
                    <a:pt x="9561" y="784"/>
                  </a:moveTo>
                  <a:cubicBezTo>
                    <a:pt x="12039" y="361"/>
                    <a:pt x="14518" y="-63"/>
                    <a:pt x="16289" y="8"/>
                  </a:cubicBezTo>
                  <a:cubicBezTo>
                    <a:pt x="18059" y="78"/>
                    <a:pt x="19121" y="643"/>
                    <a:pt x="20007" y="2619"/>
                  </a:cubicBezTo>
                  <a:cubicBezTo>
                    <a:pt x="20892" y="4596"/>
                    <a:pt x="21600" y="7984"/>
                    <a:pt x="20361" y="10878"/>
                  </a:cubicBezTo>
                  <a:cubicBezTo>
                    <a:pt x="19121" y="13772"/>
                    <a:pt x="15934" y="16172"/>
                    <a:pt x="12216" y="17866"/>
                  </a:cubicBezTo>
                  <a:cubicBezTo>
                    <a:pt x="8498" y="19561"/>
                    <a:pt x="4249" y="20549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9336247" y="3464983"/>
              <a:ext cx="1270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4400"/>
                    <a:pt x="6480" y="7200"/>
                    <a:pt x="10080" y="3600"/>
                  </a:cubicBezTo>
                  <a:cubicBezTo>
                    <a:pt x="13680" y="0"/>
                    <a:pt x="176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9348947" y="3515783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9780747" y="3261783"/>
              <a:ext cx="825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360"/>
                    <a:pt x="16062" y="720"/>
                    <a:pt x="13292" y="1980"/>
                  </a:cubicBezTo>
                  <a:cubicBezTo>
                    <a:pt x="10523" y="3240"/>
                    <a:pt x="7754" y="5400"/>
                    <a:pt x="5538" y="8820"/>
                  </a:cubicBezTo>
                  <a:cubicBezTo>
                    <a:pt x="3323" y="12240"/>
                    <a:pt x="1662" y="16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9628347" y="3534833"/>
              <a:ext cx="273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7" y="14400"/>
                    <a:pt x="335" y="7200"/>
                    <a:pt x="921" y="3600"/>
                  </a:cubicBezTo>
                  <a:cubicBezTo>
                    <a:pt x="1507" y="0"/>
                    <a:pt x="2512" y="0"/>
                    <a:pt x="6028" y="0"/>
                  </a:cubicBezTo>
                  <a:cubicBezTo>
                    <a:pt x="9544" y="0"/>
                    <a:pt x="1557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9634697" y="3642783"/>
              <a:ext cx="190501" cy="24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21600" y="0"/>
                  </a:moveTo>
                  <a:cubicBezTo>
                    <a:pt x="17040" y="2607"/>
                    <a:pt x="12480" y="5214"/>
                    <a:pt x="9360" y="7541"/>
                  </a:cubicBezTo>
                  <a:cubicBezTo>
                    <a:pt x="6240" y="9869"/>
                    <a:pt x="4560" y="11917"/>
                    <a:pt x="3720" y="13779"/>
                  </a:cubicBezTo>
                  <a:cubicBezTo>
                    <a:pt x="2880" y="15641"/>
                    <a:pt x="2880" y="17317"/>
                    <a:pt x="3360" y="18528"/>
                  </a:cubicBezTo>
                  <a:cubicBezTo>
                    <a:pt x="3840" y="19738"/>
                    <a:pt x="4800" y="20483"/>
                    <a:pt x="6960" y="20948"/>
                  </a:cubicBezTo>
                  <a:cubicBezTo>
                    <a:pt x="9120" y="21414"/>
                    <a:pt x="12480" y="21600"/>
                    <a:pt x="14880" y="21507"/>
                  </a:cubicBezTo>
                  <a:cubicBezTo>
                    <a:pt x="17280" y="21414"/>
                    <a:pt x="18720" y="21041"/>
                    <a:pt x="19680" y="20390"/>
                  </a:cubicBezTo>
                  <a:cubicBezTo>
                    <a:pt x="20640" y="19738"/>
                    <a:pt x="21120" y="18807"/>
                    <a:pt x="20880" y="18062"/>
                  </a:cubicBezTo>
                  <a:cubicBezTo>
                    <a:pt x="20640" y="17317"/>
                    <a:pt x="19680" y="16759"/>
                    <a:pt x="16080" y="15921"/>
                  </a:cubicBezTo>
                  <a:cubicBezTo>
                    <a:pt x="12480" y="15083"/>
                    <a:pt x="6240" y="13966"/>
                    <a:pt x="0" y="12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3145939" y="4387287"/>
              <a:ext cx="119766" cy="46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9" h="21483" fill="norm" stroke="1" extrusionOk="0">
                  <a:moveTo>
                    <a:pt x="6320" y="8686"/>
                  </a:moveTo>
                  <a:cubicBezTo>
                    <a:pt x="6320" y="12091"/>
                    <a:pt x="6320" y="15497"/>
                    <a:pt x="6320" y="17443"/>
                  </a:cubicBezTo>
                  <a:cubicBezTo>
                    <a:pt x="6320" y="19388"/>
                    <a:pt x="6320" y="19875"/>
                    <a:pt x="5960" y="20410"/>
                  </a:cubicBezTo>
                  <a:cubicBezTo>
                    <a:pt x="5600" y="20945"/>
                    <a:pt x="4880" y="21529"/>
                    <a:pt x="4160" y="21480"/>
                  </a:cubicBezTo>
                  <a:cubicBezTo>
                    <a:pt x="3440" y="21432"/>
                    <a:pt x="2720" y="20751"/>
                    <a:pt x="1820" y="18853"/>
                  </a:cubicBezTo>
                  <a:cubicBezTo>
                    <a:pt x="920" y="16956"/>
                    <a:pt x="-160" y="13843"/>
                    <a:pt x="20" y="10729"/>
                  </a:cubicBezTo>
                  <a:cubicBezTo>
                    <a:pt x="200" y="7615"/>
                    <a:pt x="1640" y="4502"/>
                    <a:pt x="2900" y="2702"/>
                  </a:cubicBezTo>
                  <a:cubicBezTo>
                    <a:pt x="4160" y="902"/>
                    <a:pt x="5240" y="415"/>
                    <a:pt x="6680" y="172"/>
                  </a:cubicBezTo>
                  <a:cubicBezTo>
                    <a:pt x="8120" y="-71"/>
                    <a:pt x="9920" y="-71"/>
                    <a:pt x="12080" y="270"/>
                  </a:cubicBezTo>
                  <a:cubicBezTo>
                    <a:pt x="14240" y="610"/>
                    <a:pt x="16760" y="1291"/>
                    <a:pt x="18560" y="2507"/>
                  </a:cubicBezTo>
                  <a:cubicBezTo>
                    <a:pt x="20360" y="3724"/>
                    <a:pt x="21440" y="5475"/>
                    <a:pt x="18740" y="7275"/>
                  </a:cubicBezTo>
                  <a:cubicBezTo>
                    <a:pt x="16040" y="9075"/>
                    <a:pt x="9560" y="10924"/>
                    <a:pt x="3080" y="12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3233897" y="4639733"/>
              <a:ext cx="165101" cy="18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2979"/>
                  </a:moveTo>
                  <a:cubicBezTo>
                    <a:pt x="1385" y="2234"/>
                    <a:pt x="2769" y="1490"/>
                    <a:pt x="4154" y="1117"/>
                  </a:cubicBezTo>
                  <a:cubicBezTo>
                    <a:pt x="5538" y="745"/>
                    <a:pt x="6923" y="745"/>
                    <a:pt x="8585" y="3600"/>
                  </a:cubicBezTo>
                  <a:cubicBezTo>
                    <a:pt x="10246" y="6455"/>
                    <a:pt x="12185" y="12166"/>
                    <a:pt x="13154" y="15641"/>
                  </a:cubicBezTo>
                  <a:cubicBezTo>
                    <a:pt x="14123" y="19117"/>
                    <a:pt x="14123" y="20359"/>
                    <a:pt x="13431" y="20979"/>
                  </a:cubicBezTo>
                  <a:cubicBezTo>
                    <a:pt x="12738" y="21600"/>
                    <a:pt x="11354" y="21600"/>
                    <a:pt x="10523" y="20979"/>
                  </a:cubicBezTo>
                  <a:cubicBezTo>
                    <a:pt x="9692" y="20359"/>
                    <a:pt x="9415" y="19117"/>
                    <a:pt x="10246" y="16014"/>
                  </a:cubicBezTo>
                  <a:cubicBezTo>
                    <a:pt x="11077" y="12910"/>
                    <a:pt x="13015" y="7945"/>
                    <a:pt x="15092" y="4966"/>
                  </a:cubicBezTo>
                  <a:cubicBezTo>
                    <a:pt x="17169" y="1986"/>
                    <a:pt x="19385" y="99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3568661" y="4431131"/>
              <a:ext cx="192287" cy="35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397" fill="norm" stroke="1" extrusionOk="0">
                  <a:moveTo>
                    <a:pt x="11344" y="4898"/>
                  </a:moveTo>
                  <a:cubicBezTo>
                    <a:pt x="11344" y="3628"/>
                    <a:pt x="11344" y="2357"/>
                    <a:pt x="10996" y="1468"/>
                  </a:cubicBezTo>
                  <a:cubicBezTo>
                    <a:pt x="10647" y="578"/>
                    <a:pt x="9951" y="70"/>
                    <a:pt x="9022" y="7"/>
                  </a:cubicBezTo>
                  <a:cubicBezTo>
                    <a:pt x="8093" y="-57"/>
                    <a:pt x="6931" y="324"/>
                    <a:pt x="5189" y="1785"/>
                  </a:cubicBezTo>
                  <a:cubicBezTo>
                    <a:pt x="3447" y="3247"/>
                    <a:pt x="1125" y="5788"/>
                    <a:pt x="312" y="8647"/>
                  </a:cubicBezTo>
                  <a:cubicBezTo>
                    <a:pt x="-501" y="11505"/>
                    <a:pt x="196" y="14682"/>
                    <a:pt x="3331" y="16905"/>
                  </a:cubicBezTo>
                  <a:cubicBezTo>
                    <a:pt x="6467" y="19129"/>
                    <a:pt x="12041" y="20399"/>
                    <a:pt x="15409" y="20971"/>
                  </a:cubicBezTo>
                  <a:cubicBezTo>
                    <a:pt x="18776" y="21543"/>
                    <a:pt x="19938" y="21416"/>
                    <a:pt x="21099" y="21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3828210" y="4404858"/>
              <a:ext cx="166527" cy="38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248" fill="norm" stroke="1" extrusionOk="0">
                  <a:moveTo>
                    <a:pt x="2726" y="6335"/>
                  </a:moveTo>
                  <a:cubicBezTo>
                    <a:pt x="1660" y="8096"/>
                    <a:pt x="593" y="9857"/>
                    <a:pt x="193" y="11676"/>
                  </a:cubicBezTo>
                  <a:cubicBezTo>
                    <a:pt x="-207" y="13496"/>
                    <a:pt x="60" y="15374"/>
                    <a:pt x="593" y="16900"/>
                  </a:cubicBezTo>
                  <a:cubicBezTo>
                    <a:pt x="1126" y="18426"/>
                    <a:pt x="1926" y="19600"/>
                    <a:pt x="2460" y="19894"/>
                  </a:cubicBezTo>
                  <a:cubicBezTo>
                    <a:pt x="2993" y="20187"/>
                    <a:pt x="3260" y="19600"/>
                    <a:pt x="3926" y="17311"/>
                  </a:cubicBezTo>
                  <a:cubicBezTo>
                    <a:pt x="4593" y="15022"/>
                    <a:pt x="5660" y="11031"/>
                    <a:pt x="7126" y="7978"/>
                  </a:cubicBezTo>
                  <a:cubicBezTo>
                    <a:pt x="8593" y="4926"/>
                    <a:pt x="10460" y="2813"/>
                    <a:pt x="11793" y="1522"/>
                  </a:cubicBezTo>
                  <a:cubicBezTo>
                    <a:pt x="13126" y="231"/>
                    <a:pt x="13926" y="-239"/>
                    <a:pt x="14993" y="113"/>
                  </a:cubicBezTo>
                  <a:cubicBezTo>
                    <a:pt x="16060" y="465"/>
                    <a:pt x="17393" y="1639"/>
                    <a:pt x="18726" y="3694"/>
                  </a:cubicBezTo>
                  <a:cubicBezTo>
                    <a:pt x="20060" y="5748"/>
                    <a:pt x="21393" y="8683"/>
                    <a:pt x="20860" y="11500"/>
                  </a:cubicBezTo>
                  <a:cubicBezTo>
                    <a:pt x="20326" y="14318"/>
                    <a:pt x="17926" y="17018"/>
                    <a:pt x="14860" y="18661"/>
                  </a:cubicBezTo>
                  <a:cubicBezTo>
                    <a:pt x="11793" y="20304"/>
                    <a:pt x="8060" y="20891"/>
                    <a:pt x="5393" y="21126"/>
                  </a:cubicBezTo>
                  <a:cubicBezTo>
                    <a:pt x="2726" y="21361"/>
                    <a:pt x="1126" y="21244"/>
                    <a:pt x="860" y="20891"/>
                  </a:cubicBezTo>
                  <a:cubicBezTo>
                    <a:pt x="593" y="20539"/>
                    <a:pt x="1660" y="19952"/>
                    <a:pt x="2726" y="19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4072097" y="4703233"/>
              <a:ext cx="254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600"/>
                    <a:pt x="14400" y="7200"/>
                    <a:pt x="10800" y="10800"/>
                  </a:cubicBezTo>
                  <a:cubicBezTo>
                    <a:pt x="7200" y="14400"/>
                    <a:pt x="3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4173697" y="4607983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200"/>
                    <a:pt x="5143" y="10800"/>
                    <a:pt x="8743" y="7200"/>
                  </a:cubicBezTo>
                  <a:cubicBezTo>
                    <a:pt x="12343" y="3600"/>
                    <a:pt x="169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4268947" y="4569883"/>
              <a:ext cx="190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133"/>
                    <a:pt x="0" y="12267"/>
                    <a:pt x="3600" y="15867"/>
                  </a:cubicBezTo>
                  <a:cubicBezTo>
                    <a:pt x="7200" y="19467"/>
                    <a:pt x="144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4414997" y="4417398"/>
              <a:ext cx="148400" cy="29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228" fill="norm" stroke="1" extrusionOk="0">
                  <a:moveTo>
                    <a:pt x="9900" y="5981"/>
                  </a:moveTo>
                  <a:cubicBezTo>
                    <a:pt x="7800" y="9811"/>
                    <a:pt x="5700" y="13640"/>
                    <a:pt x="4500" y="15938"/>
                  </a:cubicBezTo>
                  <a:cubicBezTo>
                    <a:pt x="3300" y="18236"/>
                    <a:pt x="3000" y="19002"/>
                    <a:pt x="2850" y="19768"/>
                  </a:cubicBezTo>
                  <a:cubicBezTo>
                    <a:pt x="2700" y="20534"/>
                    <a:pt x="2700" y="21300"/>
                    <a:pt x="2850" y="21223"/>
                  </a:cubicBezTo>
                  <a:cubicBezTo>
                    <a:pt x="3000" y="21147"/>
                    <a:pt x="3300" y="20228"/>
                    <a:pt x="4500" y="17087"/>
                  </a:cubicBezTo>
                  <a:cubicBezTo>
                    <a:pt x="5700" y="13947"/>
                    <a:pt x="7800" y="8585"/>
                    <a:pt x="9150" y="5521"/>
                  </a:cubicBezTo>
                  <a:cubicBezTo>
                    <a:pt x="10500" y="2457"/>
                    <a:pt x="11100" y="1691"/>
                    <a:pt x="11850" y="1002"/>
                  </a:cubicBezTo>
                  <a:cubicBezTo>
                    <a:pt x="12600" y="313"/>
                    <a:pt x="13500" y="-300"/>
                    <a:pt x="15300" y="160"/>
                  </a:cubicBezTo>
                  <a:cubicBezTo>
                    <a:pt x="17100" y="619"/>
                    <a:pt x="19800" y="2151"/>
                    <a:pt x="20700" y="5138"/>
                  </a:cubicBezTo>
                  <a:cubicBezTo>
                    <a:pt x="21600" y="8126"/>
                    <a:pt x="20700" y="12568"/>
                    <a:pt x="17700" y="15402"/>
                  </a:cubicBezTo>
                  <a:cubicBezTo>
                    <a:pt x="14700" y="18236"/>
                    <a:pt x="9600" y="19462"/>
                    <a:pt x="6300" y="19998"/>
                  </a:cubicBezTo>
                  <a:cubicBezTo>
                    <a:pt x="3000" y="20534"/>
                    <a:pt x="1500" y="20381"/>
                    <a:pt x="0" y="20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4573747" y="4677825"/>
              <a:ext cx="127001" cy="13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0" y="5804"/>
                  </a:moveTo>
                  <a:cubicBezTo>
                    <a:pt x="720" y="4192"/>
                    <a:pt x="1440" y="2580"/>
                    <a:pt x="3060" y="1452"/>
                  </a:cubicBezTo>
                  <a:cubicBezTo>
                    <a:pt x="4680" y="324"/>
                    <a:pt x="7200" y="-321"/>
                    <a:pt x="9000" y="163"/>
                  </a:cubicBezTo>
                  <a:cubicBezTo>
                    <a:pt x="10800" y="646"/>
                    <a:pt x="11880" y="2258"/>
                    <a:pt x="11880" y="4676"/>
                  </a:cubicBezTo>
                  <a:cubicBezTo>
                    <a:pt x="11880" y="7094"/>
                    <a:pt x="10800" y="10318"/>
                    <a:pt x="9540" y="12575"/>
                  </a:cubicBezTo>
                  <a:cubicBezTo>
                    <a:pt x="8280" y="14831"/>
                    <a:pt x="6840" y="16121"/>
                    <a:pt x="5580" y="17410"/>
                  </a:cubicBezTo>
                  <a:cubicBezTo>
                    <a:pt x="4320" y="18700"/>
                    <a:pt x="3240" y="19989"/>
                    <a:pt x="4140" y="20634"/>
                  </a:cubicBezTo>
                  <a:cubicBezTo>
                    <a:pt x="5040" y="21279"/>
                    <a:pt x="7920" y="21279"/>
                    <a:pt x="11160" y="21118"/>
                  </a:cubicBezTo>
                  <a:cubicBezTo>
                    <a:pt x="14400" y="20957"/>
                    <a:pt x="18000" y="20634"/>
                    <a:pt x="21600" y="20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4789647" y="4569883"/>
              <a:ext cx="1841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4802347" y="4646083"/>
              <a:ext cx="190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5107147" y="4380177"/>
              <a:ext cx="305203" cy="34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51" fill="norm" stroke="1" extrusionOk="0">
                  <a:moveTo>
                    <a:pt x="0" y="4271"/>
                  </a:moveTo>
                  <a:cubicBezTo>
                    <a:pt x="3255" y="3093"/>
                    <a:pt x="6510" y="1915"/>
                    <a:pt x="9542" y="1195"/>
                  </a:cubicBezTo>
                  <a:cubicBezTo>
                    <a:pt x="12575" y="475"/>
                    <a:pt x="15386" y="213"/>
                    <a:pt x="17310" y="82"/>
                  </a:cubicBezTo>
                  <a:cubicBezTo>
                    <a:pt x="19233" y="-49"/>
                    <a:pt x="20268" y="-49"/>
                    <a:pt x="20860" y="278"/>
                  </a:cubicBezTo>
                  <a:cubicBezTo>
                    <a:pt x="21452" y="606"/>
                    <a:pt x="21600" y="1260"/>
                    <a:pt x="20638" y="2962"/>
                  </a:cubicBezTo>
                  <a:cubicBezTo>
                    <a:pt x="19677" y="4664"/>
                    <a:pt x="17605" y="7413"/>
                    <a:pt x="15460" y="10686"/>
                  </a:cubicBezTo>
                  <a:cubicBezTo>
                    <a:pt x="13315" y="13958"/>
                    <a:pt x="11096" y="17755"/>
                    <a:pt x="8877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5140599" y="4582583"/>
              <a:ext cx="271349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870" y="21600"/>
                  </a:moveTo>
                  <a:cubicBezTo>
                    <a:pt x="367" y="18400"/>
                    <a:pt x="-135" y="15200"/>
                    <a:pt x="32" y="12800"/>
                  </a:cubicBezTo>
                  <a:cubicBezTo>
                    <a:pt x="200" y="10400"/>
                    <a:pt x="1037" y="8800"/>
                    <a:pt x="4721" y="6800"/>
                  </a:cubicBezTo>
                  <a:cubicBezTo>
                    <a:pt x="8405" y="4800"/>
                    <a:pt x="14935" y="2400"/>
                    <a:pt x="214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5796620" y="4355471"/>
              <a:ext cx="242522" cy="29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25" fill="norm" stroke="1" extrusionOk="0">
                  <a:moveTo>
                    <a:pt x="787" y="9345"/>
                  </a:moveTo>
                  <a:cubicBezTo>
                    <a:pt x="787" y="12795"/>
                    <a:pt x="787" y="16245"/>
                    <a:pt x="695" y="18345"/>
                  </a:cubicBezTo>
                  <a:cubicBezTo>
                    <a:pt x="602" y="20445"/>
                    <a:pt x="418" y="21195"/>
                    <a:pt x="233" y="21120"/>
                  </a:cubicBezTo>
                  <a:cubicBezTo>
                    <a:pt x="49" y="21045"/>
                    <a:pt x="-136" y="20145"/>
                    <a:pt x="141" y="17820"/>
                  </a:cubicBezTo>
                  <a:cubicBezTo>
                    <a:pt x="418" y="15495"/>
                    <a:pt x="1156" y="11745"/>
                    <a:pt x="2356" y="8520"/>
                  </a:cubicBezTo>
                  <a:cubicBezTo>
                    <a:pt x="3556" y="5295"/>
                    <a:pt x="5218" y="2595"/>
                    <a:pt x="6972" y="1170"/>
                  </a:cubicBezTo>
                  <a:cubicBezTo>
                    <a:pt x="8726" y="-255"/>
                    <a:pt x="10572" y="-405"/>
                    <a:pt x="12879" y="870"/>
                  </a:cubicBezTo>
                  <a:cubicBezTo>
                    <a:pt x="15187" y="2145"/>
                    <a:pt x="17956" y="4845"/>
                    <a:pt x="19526" y="7470"/>
                  </a:cubicBezTo>
                  <a:cubicBezTo>
                    <a:pt x="21095" y="10095"/>
                    <a:pt x="21464" y="12645"/>
                    <a:pt x="20910" y="14745"/>
                  </a:cubicBezTo>
                  <a:cubicBezTo>
                    <a:pt x="20356" y="16845"/>
                    <a:pt x="18879" y="18495"/>
                    <a:pt x="17402" y="20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6445145" y="4287676"/>
              <a:ext cx="179991" cy="371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396" fill="norm" stroke="1" extrusionOk="0">
                  <a:moveTo>
                    <a:pt x="5369" y="10047"/>
                  </a:moveTo>
                  <a:cubicBezTo>
                    <a:pt x="4142" y="13342"/>
                    <a:pt x="2915" y="16637"/>
                    <a:pt x="2056" y="18650"/>
                  </a:cubicBezTo>
                  <a:cubicBezTo>
                    <a:pt x="1197" y="20664"/>
                    <a:pt x="706" y="21396"/>
                    <a:pt x="338" y="21396"/>
                  </a:cubicBezTo>
                  <a:cubicBezTo>
                    <a:pt x="-31" y="21396"/>
                    <a:pt x="-276" y="20664"/>
                    <a:pt x="583" y="18284"/>
                  </a:cubicBezTo>
                  <a:cubicBezTo>
                    <a:pt x="1442" y="15904"/>
                    <a:pt x="3406" y="11877"/>
                    <a:pt x="5615" y="8521"/>
                  </a:cubicBezTo>
                  <a:cubicBezTo>
                    <a:pt x="7824" y="5165"/>
                    <a:pt x="10279" y="2481"/>
                    <a:pt x="12119" y="1138"/>
                  </a:cubicBezTo>
                  <a:cubicBezTo>
                    <a:pt x="13960" y="-204"/>
                    <a:pt x="15188" y="-204"/>
                    <a:pt x="16538" y="345"/>
                  </a:cubicBezTo>
                  <a:cubicBezTo>
                    <a:pt x="17888" y="894"/>
                    <a:pt x="19360" y="1993"/>
                    <a:pt x="20219" y="4616"/>
                  </a:cubicBezTo>
                  <a:cubicBezTo>
                    <a:pt x="21079" y="7240"/>
                    <a:pt x="21324" y="11389"/>
                    <a:pt x="19483" y="14257"/>
                  </a:cubicBezTo>
                  <a:cubicBezTo>
                    <a:pt x="17642" y="17125"/>
                    <a:pt x="13715" y="18711"/>
                    <a:pt x="10892" y="19565"/>
                  </a:cubicBezTo>
                  <a:cubicBezTo>
                    <a:pt x="8069" y="20420"/>
                    <a:pt x="6351" y="20542"/>
                    <a:pt x="4633" y="20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6662897" y="4600410"/>
              <a:ext cx="152401" cy="10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1577"/>
                  </a:moveTo>
                  <a:cubicBezTo>
                    <a:pt x="1500" y="696"/>
                    <a:pt x="3000" y="-186"/>
                    <a:pt x="4350" y="34"/>
                  </a:cubicBezTo>
                  <a:cubicBezTo>
                    <a:pt x="5700" y="255"/>
                    <a:pt x="6900" y="1577"/>
                    <a:pt x="7650" y="3341"/>
                  </a:cubicBezTo>
                  <a:cubicBezTo>
                    <a:pt x="8400" y="5104"/>
                    <a:pt x="8700" y="7308"/>
                    <a:pt x="8400" y="9292"/>
                  </a:cubicBezTo>
                  <a:cubicBezTo>
                    <a:pt x="8100" y="11275"/>
                    <a:pt x="7200" y="13038"/>
                    <a:pt x="5550" y="15022"/>
                  </a:cubicBezTo>
                  <a:cubicBezTo>
                    <a:pt x="3900" y="17006"/>
                    <a:pt x="1500" y="19210"/>
                    <a:pt x="1200" y="20312"/>
                  </a:cubicBezTo>
                  <a:cubicBezTo>
                    <a:pt x="900" y="21414"/>
                    <a:pt x="2700" y="21414"/>
                    <a:pt x="6450" y="20973"/>
                  </a:cubicBezTo>
                  <a:cubicBezTo>
                    <a:pt x="10200" y="20532"/>
                    <a:pt x="15900" y="19651"/>
                    <a:pt x="21600" y="18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6967697" y="4487333"/>
              <a:ext cx="114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00" y="10800"/>
                    <a:pt x="8800" y="0"/>
                    <a:pt x="12400" y="0"/>
                  </a:cubicBezTo>
                  <a:cubicBezTo>
                    <a:pt x="16000" y="0"/>
                    <a:pt x="18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6954997" y="4595283"/>
              <a:ext cx="165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7299180" y="4356160"/>
              <a:ext cx="201918" cy="28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00" fill="norm" stroke="1" extrusionOk="0">
                  <a:moveTo>
                    <a:pt x="21464" y="2235"/>
                  </a:moveTo>
                  <a:cubicBezTo>
                    <a:pt x="21014" y="1435"/>
                    <a:pt x="20564" y="635"/>
                    <a:pt x="19664" y="235"/>
                  </a:cubicBezTo>
                  <a:cubicBezTo>
                    <a:pt x="18764" y="-165"/>
                    <a:pt x="17414" y="-165"/>
                    <a:pt x="14714" y="1115"/>
                  </a:cubicBezTo>
                  <a:cubicBezTo>
                    <a:pt x="12014" y="2395"/>
                    <a:pt x="7964" y="4955"/>
                    <a:pt x="5264" y="7435"/>
                  </a:cubicBezTo>
                  <a:cubicBezTo>
                    <a:pt x="2564" y="9915"/>
                    <a:pt x="1214" y="12315"/>
                    <a:pt x="539" y="14235"/>
                  </a:cubicBezTo>
                  <a:cubicBezTo>
                    <a:pt x="-136" y="16155"/>
                    <a:pt x="-136" y="17595"/>
                    <a:pt x="314" y="18635"/>
                  </a:cubicBezTo>
                  <a:cubicBezTo>
                    <a:pt x="764" y="19675"/>
                    <a:pt x="1664" y="20315"/>
                    <a:pt x="2677" y="20715"/>
                  </a:cubicBezTo>
                  <a:cubicBezTo>
                    <a:pt x="3689" y="21115"/>
                    <a:pt x="4814" y="21275"/>
                    <a:pt x="6052" y="21355"/>
                  </a:cubicBezTo>
                  <a:cubicBezTo>
                    <a:pt x="7289" y="21435"/>
                    <a:pt x="8639" y="21435"/>
                    <a:pt x="9652" y="21115"/>
                  </a:cubicBezTo>
                  <a:cubicBezTo>
                    <a:pt x="10664" y="20795"/>
                    <a:pt x="11339" y="20155"/>
                    <a:pt x="11339" y="19435"/>
                  </a:cubicBezTo>
                  <a:cubicBezTo>
                    <a:pt x="11339" y="18715"/>
                    <a:pt x="10664" y="17915"/>
                    <a:pt x="8864" y="16875"/>
                  </a:cubicBezTo>
                  <a:cubicBezTo>
                    <a:pt x="7064" y="15835"/>
                    <a:pt x="4139" y="14555"/>
                    <a:pt x="1214" y="13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7386797" y="4334933"/>
              <a:ext cx="233760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fill="norm" stroke="1" extrusionOk="0">
                  <a:moveTo>
                    <a:pt x="16930" y="0"/>
                  </a:moveTo>
                  <a:cubicBezTo>
                    <a:pt x="18097" y="0"/>
                    <a:pt x="19265" y="0"/>
                    <a:pt x="20043" y="305"/>
                  </a:cubicBezTo>
                  <a:cubicBezTo>
                    <a:pt x="20822" y="610"/>
                    <a:pt x="21211" y="1220"/>
                    <a:pt x="21405" y="2990"/>
                  </a:cubicBezTo>
                  <a:cubicBezTo>
                    <a:pt x="21600" y="4759"/>
                    <a:pt x="21600" y="7688"/>
                    <a:pt x="19849" y="10312"/>
                  </a:cubicBezTo>
                  <a:cubicBezTo>
                    <a:pt x="18097" y="12936"/>
                    <a:pt x="14595" y="15254"/>
                    <a:pt x="10995" y="17085"/>
                  </a:cubicBezTo>
                  <a:cubicBezTo>
                    <a:pt x="7395" y="18915"/>
                    <a:pt x="3697" y="202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3208497" y="5350933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3227547" y="5408083"/>
              <a:ext cx="2349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3904004" y="5098795"/>
              <a:ext cx="121447" cy="31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188" fill="norm" stroke="1" extrusionOk="0">
                  <a:moveTo>
                    <a:pt x="509" y="11537"/>
                  </a:moveTo>
                  <a:cubicBezTo>
                    <a:pt x="149" y="16433"/>
                    <a:pt x="-211" y="21329"/>
                    <a:pt x="149" y="21185"/>
                  </a:cubicBezTo>
                  <a:cubicBezTo>
                    <a:pt x="509" y="21041"/>
                    <a:pt x="1589" y="15857"/>
                    <a:pt x="2849" y="11681"/>
                  </a:cubicBezTo>
                  <a:cubicBezTo>
                    <a:pt x="4109" y="7505"/>
                    <a:pt x="5549" y="4337"/>
                    <a:pt x="6809" y="2393"/>
                  </a:cubicBezTo>
                  <a:cubicBezTo>
                    <a:pt x="8069" y="449"/>
                    <a:pt x="9149" y="-271"/>
                    <a:pt x="12029" y="89"/>
                  </a:cubicBezTo>
                  <a:cubicBezTo>
                    <a:pt x="14909" y="449"/>
                    <a:pt x="19589" y="1889"/>
                    <a:pt x="20489" y="3977"/>
                  </a:cubicBezTo>
                  <a:cubicBezTo>
                    <a:pt x="21389" y="6065"/>
                    <a:pt x="18509" y="8801"/>
                    <a:pt x="14909" y="10889"/>
                  </a:cubicBezTo>
                  <a:cubicBezTo>
                    <a:pt x="11309" y="12977"/>
                    <a:pt x="6989" y="14417"/>
                    <a:pt x="2669" y="15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4002247" y="5236633"/>
              <a:ext cx="209551" cy="15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9632"/>
                  </a:moveTo>
                  <a:cubicBezTo>
                    <a:pt x="655" y="8465"/>
                    <a:pt x="1309" y="7297"/>
                    <a:pt x="2182" y="6568"/>
                  </a:cubicBezTo>
                  <a:cubicBezTo>
                    <a:pt x="3055" y="5838"/>
                    <a:pt x="4145" y="5546"/>
                    <a:pt x="5564" y="7005"/>
                  </a:cubicBezTo>
                  <a:cubicBezTo>
                    <a:pt x="6982" y="8465"/>
                    <a:pt x="8727" y="11676"/>
                    <a:pt x="9709" y="14011"/>
                  </a:cubicBezTo>
                  <a:cubicBezTo>
                    <a:pt x="10691" y="16346"/>
                    <a:pt x="10909" y="17805"/>
                    <a:pt x="10473" y="18973"/>
                  </a:cubicBezTo>
                  <a:cubicBezTo>
                    <a:pt x="10036" y="20141"/>
                    <a:pt x="8945" y="21016"/>
                    <a:pt x="7855" y="21308"/>
                  </a:cubicBezTo>
                  <a:cubicBezTo>
                    <a:pt x="6764" y="21600"/>
                    <a:pt x="5673" y="21308"/>
                    <a:pt x="5127" y="20141"/>
                  </a:cubicBezTo>
                  <a:cubicBezTo>
                    <a:pt x="4582" y="18973"/>
                    <a:pt x="4582" y="16930"/>
                    <a:pt x="6218" y="13865"/>
                  </a:cubicBezTo>
                  <a:cubicBezTo>
                    <a:pt x="7855" y="10800"/>
                    <a:pt x="11127" y="6714"/>
                    <a:pt x="13964" y="4232"/>
                  </a:cubicBezTo>
                  <a:cubicBezTo>
                    <a:pt x="16800" y="1751"/>
                    <a:pt x="19200" y="8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4261108" y="5153374"/>
              <a:ext cx="103090" cy="267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319" fill="norm" stroke="1" extrusionOk="0">
                  <a:moveTo>
                    <a:pt x="21040" y="2588"/>
                  </a:moveTo>
                  <a:cubicBezTo>
                    <a:pt x="20176" y="1744"/>
                    <a:pt x="19312" y="900"/>
                    <a:pt x="17368" y="394"/>
                  </a:cubicBezTo>
                  <a:cubicBezTo>
                    <a:pt x="15424" y="-112"/>
                    <a:pt x="12400" y="-281"/>
                    <a:pt x="8728" y="816"/>
                  </a:cubicBezTo>
                  <a:cubicBezTo>
                    <a:pt x="5056" y="1913"/>
                    <a:pt x="736" y="4275"/>
                    <a:pt x="88" y="7482"/>
                  </a:cubicBezTo>
                  <a:cubicBezTo>
                    <a:pt x="-560" y="10688"/>
                    <a:pt x="2464" y="14738"/>
                    <a:pt x="6136" y="17185"/>
                  </a:cubicBezTo>
                  <a:cubicBezTo>
                    <a:pt x="9808" y="19632"/>
                    <a:pt x="14128" y="20475"/>
                    <a:pt x="18448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4503897" y="5086249"/>
              <a:ext cx="136526" cy="32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468" fill="norm" stroke="1" extrusionOk="0">
                  <a:moveTo>
                    <a:pt x="967" y="4853"/>
                  </a:moveTo>
                  <a:cubicBezTo>
                    <a:pt x="1934" y="8730"/>
                    <a:pt x="2901" y="12606"/>
                    <a:pt x="3385" y="14960"/>
                  </a:cubicBezTo>
                  <a:cubicBezTo>
                    <a:pt x="3869" y="17314"/>
                    <a:pt x="3869" y="18145"/>
                    <a:pt x="3869" y="18976"/>
                  </a:cubicBezTo>
                  <a:cubicBezTo>
                    <a:pt x="3869" y="19806"/>
                    <a:pt x="3869" y="20637"/>
                    <a:pt x="3546" y="20637"/>
                  </a:cubicBezTo>
                  <a:cubicBezTo>
                    <a:pt x="3224" y="20637"/>
                    <a:pt x="2579" y="19806"/>
                    <a:pt x="2418" y="17383"/>
                  </a:cubicBezTo>
                  <a:cubicBezTo>
                    <a:pt x="2257" y="14960"/>
                    <a:pt x="2579" y="10945"/>
                    <a:pt x="3224" y="8176"/>
                  </a:cubicBezTo>
                  <a:cubicBezTo>
                    <a:pt x="3869" y="5406"/>
                    <a:pt x="4836" y="3883"/>
                    <a:pt x="5964" y="2706"/>
                  </a:cubicBezTo>
                  <a:cubicBezTo>
                    <a:pt x="7093" y="1530"/>
                    <a:pt x="8382" y="699"/>
                    <a:pt x="9833" y="283"/>
                  </a:cubicBezTo>
                  <a:cubicBezTo>
                    <a:pt x="11284" y="-132"/>
                    <a:pt x="12896" y="-132"/>
                    <a:pt x="14669" y="560"/>
                  </a:cubicBezTo>
                  <a:cubicBezTo>
                    <a:pt x="16442" y="1253"/>
                    <a:pt x="18376" y="2637"/>
                    <a:pt x="19666" y="4714"/>
                  </a:cubicBezTo>
                  <a:cubicBezTo>
                    <a:pt x="20955" y="6791"/>
                    <a:pt x="21600" y="9560"/>
                    <a:pt x="19021" y="12191"/>
                  </a:cubicBezTo>
                  <a:cubicBezTo>
                    <a:pt x="16442" y="14822"/>
                    <a:pt x="10639" y="17314"/>
                    <a:pt x="6931" y="18837"/>
                  </a:cubicBezTo>
                  <a:cubicBezTo>
                    <a:pt x="3224" y="20360"/>
                    <a:pt x="1612" y="20914"/>
                    <a:pt x="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4668997" y="5344583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4827747" y="5227796"/>
              <a:ext cx="120651" cy="4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9" fill="norm" stroke="1" extrusionOk="0">
                  <a:moveTo>
                    <a:pt x="0" y="20709"/>
                  </a:moveTo>
                  <a:cubicBezTo>
                    <a:pt x="1137" y="14229"/>
                    <a:pt x="2274" y="7749"/>
                    <a:pt x="4737" y="3969"/>
                  </a:cubicBezTo>
                  <a:cubicBezTo>
                    <a:pt x="7200" y="189"/>
                    <a:pt x="10989" y="-891"/>
                    <a:pt x="14021" y="729"/>
                  </a:cubicBezTo>
                  <a:cubicBezTo>
                    <a:pt x="17053" y="2349"/>
                    <a:pt x="19326" y="6669"/>
                    <a:pt x="21600" y="10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4821397" y="5325533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5151597" y="5096933"/>
              <a:ext cx="444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3851"/>
                    <a:pt x="17486" y="7702"/>
                    <a:pt x="13886" y="11302"/>
                  </a:cubicBezTo>
                  <a:cubicBezTo>
                    <a:pt x="10286" y="14902"/>
                    <a:pt x="5143" y="182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5575835" y="5039322"/>
              <a:ext cx="201093" cy="27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73" fill="norm" stroke="1" extrusionOk="0">
                  <a:moveTo>
                    <a:pt x="1464" y="12216"/>
                  </a:moveTo>
                  <a:cubicBezTo>
                    <a:pt x="796" y="12865"/>
                    <a:pt x="128" y="13515"/>
                    <a:pt x="16" y="14327"/>
                  </a:cubicBezTo>
                  <a:cubicBezTo>
                    <a:pt x="-95" y="15139"/>
                    <a:pt x="350" y="16114"/>
                    <a:pt x="1909" y="14002"/>
                  </a:cubicBezTo>
                  <a:cubicBezTo>
                    <a:pt x="3468" y="11891"/>
                    <a:pt x="6140" y="6694"/>
                    <a:pt x="7810" y="3771"/>
                  </a:cubicBezTo>
                  <a:cubicBezTo>
                    <a:pt x="9480" y="847"/>
                    <a:pt x="10148" y="198"/>
                    <a:pt x="11484" y="35"/>
                  </a:cubicBezTo>
                  <a:cubicBezTo>
                    <a:pt x="12820" y="-127"/>
                    <a:pt x="14825" y="198"/>
                    <a:pt x="16717" y="2553"/>
                  </a:cubicBezTo>
                  <a:cubicBezTo>
                    <a:pt x="18610" y="4908"/>
                    <a:pt x="20392" y="9293"/>
                    <a:pt x="20948" y="12784"/>
                  </a:cubicBezTo>
                  <a:cubicBezTo>
                    <a:pt x="21505" y="16276"/>
                    <a:pt x="20837" y="18875"/>
                    <a:pt x="20169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5983447" y="4983194"/>
              <a:ext cx="182635" cy="30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12" fill="norm" stroke="1" extrusionOk="0">
                  <a:moveTo>
                    <a:pt x="9683" y="9793"/>
                  </a:moveTo>
                  <a:cubicBezTo>
                    <a:pt x="8690" y="12772"/>
                    <a:pt x="7697" y="15751"/>
                    <a:pt x="6952" y="17613"/>
                  </a:cubicBezTo>
                  <a:cubicBezTo>
                    <a:pt x="6207" y="19475"/>
                    <a:pt x="5710" y="20220"/>
                    <a:pt x="5338" y="20220"/>
                  </a:cubicBezTo>
                  <a:cubicBezTo>
                    <a:pt x="4966" y="20220"/>
                    <a:pt x="4717" y="19475"/>
                    <a:pt x="5586" y="16943"/>
                  </a:cubicBezTo>
                  <a:cubicBezTo>
                    <a:pt x="6455" y="14411"/>
                    <a:pt x="8441" y="10091"/>
                    <a:pt x="10303" y="7037"/>
                  </a:cubicBezTo>
                  <a:cubicBezTo>
                    <a:pt x="12166" y="3983"/>
                    <a:pt x="13903" y="2195"/>
                    <a:pt x="15393" y="1153"/>
                  </a:cubicBezTo>
                  <a:cubicBezTo>
                    <a:pt x="16883" y="110"/>
                    <a:pt x="18124" y="-188"/>
                    <a:pt x="19117" y="110"/>
                  </a:cubicBezTo>
                  <a:cubicBezTo>
                    <a:pt x="20110" y="408"/>
                    <a:pt x="20855" y="1302"/>
                    <a:pt x="21228" y="3611"/>
                  </a:cubicBezTo>
                  <a:cubicBezTo>
                    <a:pt x="21600" y="5920"/>
                    <a:pt x="21600" y="9644"/>
                    <a:pt x="19738" y="12623"/>
                  </a:cubicBezTo>
                  <a:cubicBezTo>
                    <a:pt x="17876" y="15602"/>
                    <a:pt x="14152" y="17837"/>
                    <a:pt x="10552" y="19178"/>
                  </a:cubicBezTo>
                  <a:cubicBezTo>
                    <a:pt x="6952" y="20518"/>
                    <a:pt x="3476" y="20965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6199347" y="5223933"/>
              <a:ext cx="177801" cy="11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2400"/>
                  </a:moveTo>
                  <a:cubicBezTo>
                    <a:pt x="1029" y="1200"/>
                    <a:pt x="2057" y="0"/>
                    <a:pt x="3729" y="0"/>
                  </a:cubicBezTo>
                  <a:cubicBezTo>
                    <a:pt x="5400" y="0"/>
                    <a:pt x="7714" y="1200"/>
                    <a:pt x="9257" y="2800"/>
                  </a:cubicBezTo>
                  <a:cubicBezTo>
                    <a:pt x="10800" y="4400"/>
                    <a:pt x="11571" y="6400"/>
                    <a:pt x="11057" y="9000"/>
                  </a:cubicBezTo>
                  <a:cubicBezTo>
                    <a:pt x="10543" y="11600"/>
                    <a:pt x="8743" y="14800"/>
                    <a:pt x="7071" y="17000"/>
                  </a:cubicBezTo>
                  <a:cubicBezTo>
                    <a:pt x="5400" y="19200"/>
                    <a:pt x="3857" y="20400"/>
                    <a:pt x="4371" y="21000"/>
                  </a:cubicBezTo>
                  <a:cubicBezTo>
                    <a:pt x="4886" y="21600"/>
                    <a:pt x="7457" y="21600"/>
                    <a:pt x="10671" y="21000"/>
                  </a:cubicBezTo>
                  <a:cubicBezTo>
                    <a:pt x="13886" y="20400"/>
                    <a:pt x="17743" y="19200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6529547" y="5166783"/>
              <a:ext cx="146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6497797" y="5268383"/>
              <a:ext cx="234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38" y="16200"/>
                    <a:pt x="11676" y="10800"/>
                    <a:pt x="15276" y="7200"/>
                  </a:cubicBezTo>
                  <a:cubicBezTo>
                    <a:pt x="18876" y="3600"/>
                    <a:pt x="2023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6885147" y="5078588"/>
              <a:ext cx="165101" cy="25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21600" y="465"/>
                  </a:moveTo>
                  <a:cubicBezTo>
                    <a:pt x="20215" y="116"/>
                    <a:pt x="18831" y="-232"/>
                    <a:pt x="16754" y="203"/>
                  </a:cubicBezTo>
                  <a:cubicBezTo>
                    <a:pt x="14677" y="639"/>
                    <a:pt x="11908" y="1858"/>
                    <a:pt x="9138" y="4384"/>
                  </a:cubicBezTo>
                  <a:cubicBezTo>
                    <a:pt x="6369" y="6910"/>
                    <a:pt x="3600" y="10742"/>
                    <a:pt x="2354" y="13529"/>
                  </a:cubicBezTo>
                  <a:cubicBezTo>
                    <a:pt x="1108" y="16316"/>
                    <a:pt x="1385" y="18058"/>
                    <a:pt x="2077" y="19191"/>
                  </a:cubicBezTo>
                  <a:cubicBezTo>
                    <a:pt x="2769" y="20323"/>
                    <a:pt x="3877" y="20845"/>
                    <a:pt x="5400" y="21107"/>
                  </a:cubicBezTo>
                  <a:cubicBezTo>
                    <a:pt x="6923" y="21368"/>
                    <a:pt x="8862" y="21368"/>
                    <a:pt x="9969" y="20758"/>
                  </a:cubicBezTo>
                  <a:cubicBezTo>
                    <a:pt x="11077" y="20149"/>
                    <a:pt x="11354" y="18929"/>
                    <a:pt x="9554" y="17449"/>
                  </a:cubicBezTo>
                  <a:cubicBezTo>
                    <a:pt x="7754" y="15968"/>
                    <a:pt x="3877" y="14226"/>
                    <a:pt x="0" y="1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7031197" y="5022849"/>
              <a:ext cx="165306" cy="33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8800" y="1094"/>
                  </a:moveTo>
                  <a:cubicBezTo>
                    <a:pt x="9600" y="547"/>
                    <a:pt x="10400" y="0"/>
                    <a:pt x="12267" y="0"/>
                  </a:cubicBezTo>
                  <a:cubicBezTo>
                    <a:pt x="14133" y="0"/>
                    <a:pt x="17067" y="547"/>
                    <a:pt x="18933" y="1914"/>
                  </a:cubicBezTo>
                  <a:cubicBezTo>
                    <a:pt x="20800" y="3281"/>
                    <a:pt x="21600" y="5468"/>
                    <a:pt x="19867" y="8203"/>
                  </a:cubicBezTo>
                  <a:cubicBezTo>
                    <a:pt x="18133" y="10937"/>
                    <a:pt x="13867" y="14218"/>
                    <a:pt x="10133" y="16542"/>
                  </a:cubicBezTo>
                  <a:cubicBezTo>
                    <a:pt x="6400" y="18866"/>
                    <a:pt x="3200" y="202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7469347" y="5129046"/>
              <a:ext cx="1778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314" y="11918"/>
                    <a:pt x="4629" y="3818"/>
                    <a:pt x="8229" y="1118"/>
                  </a:cubicBezTo>
                  <a:cubicBezTo>
                    <a:pt x="11829" y="-1582"/>
                    <a:pt x="1671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7469347" y="5236633"/>
              <a:ext cx="2286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8244047" y="4906433"/>
              <a:ext cx="63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8047197" y="5159210"/>
              <a:ext cx="2476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1662" y="11040"/>
                    <a:pt x="3323" y="1783"/>
                    <a:pt x="6923" y="240"/>
                  </a:cubicBezTo>
                  <a:cubicBezTo>
                    <a:pt x="10523" y="-1303"/>
                    <a:pt x="16062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8097726" y="5236633"/>
              <a:ext cx="120923" cy="183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41" fill="norm" stroke="1" extrusionOk="0">
                  <a:moveTo>
                    <a:pt x="21275" y="0"/>
                  </a:moveTo>
                  <a:cubicBezTo>
                    <a:pt x="16061" y="745"/>
                    <a:pt x="10847" y="1490"/>
                    <a:pt x="6937" y="3848"/>
                  </a:cubicBezTo>
                  <a:cubicBezTo>
                    <a:pt x="3027" y="6207"/>
                    <a:pt x="420" y="10179"/>
                    <a:pt x="47" y="13283"/>
                  </a:cubicBezTo>
                  <a:cubicBezTo>
                    <a:pt x="-325" y="16386"/>
                    <a:pt x="1537" y="18621"/>
                    <a:pt x="3585" y="19862"/>
                  </a:cubicBezTo>
                  <a:cubicBezTo>
                    <a:pt x="5634" y="21103"/>
                    <a:pt x="7868" y="21352"/>
                    <a:pt x="10103" y="21476"/>
                  </a:cubicBezTo>
                  <a:cubicBezTo>
                    <a:pt x="12337" y="21600"/>
                    <a:pt x="14572" y="21600"/>
                    <a:pt x="16247" y="20979"/>
                  </a:cubicBezTo>
                  <a:cubicBezTo>
                    <a:pt x="17923" y="20359"/>
                    <a:pt x="19041" y="19117"/>
                    <a:pt x="18482" y="18124"/>
                  </a:cubicBezTo>
                  <a:cubicBezTo>
                    <a:pt x="17923" y="17131"/>
                    <a:pt x="15689" y="16386"/>
                    <a:pt x="13082" y="15766"/>
                  </a:cubicBezTo>
                  <a:cubicBezTo>
                    <a:pt x="10475" y="15145"/>
                    <a:pt x="7496" y="14648"/>
                    <a:pt x="4516" y="14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8383747" y="5255683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8796497" y="4963583"/>
              <a:ext cx="317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8637747" y="5197310"/>
              <a:ext cx="2095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582" y="11040"/>
                    <a:pt x="9164" y="1783"/>
                    <a:pt x="12764" y="240"/>
                  </a:cubicBezTo>
                  <a:cubicBezTo>
                    <a:pt x="16364" y="-1303"/>
                    <a:pt x="18982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8591560" y="5306483"/>
              <a:ext cx="141438" cy="193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11" fill="norm" stroke="1" extrusionOk="0">
                  <a:moveTo>
                    <a:pt x="21225" y="0"/>
                  </a:moveTo>
                  <a:cubicBezTo>
                    <a:pt x="15825" y="2113"/>
                    <a:pt x="10425" y="4226"/>
                    <a:pt x="6613" y="7161"/>
                  </a:cubicBezTo>
                  <a:cubicBezTo>
                    <a:pt x="2801" y="10096"/>
                    <a:pt x="578" y="13852"/>
                    <a:pt x="101" y="16317"/>
                  </a:cubicBezTo>
                  <a:cubicBezTo>
                    <a:pt x="-375" y="18783"/>
                    <a:pt x="896" y="19957"/>
                    <a:pt x="2325" y="20661"/>
                  </a:cubicBezTo>
                  <a:cubicBezTo>
                    <a:pt x="3754" y="21365"/>
                    <a:pt x="5343" y="21600"/>
                    <a:pt x="7566" y="21483"/>
                  </a:cubicBezTo>
                  <a:cubicBezTo>
                    <a:pt x="9790" y="21365"/>
                    <a:pt x="12649" y="20896"/>
                    <a:pt x="13443" y="20191"/>
                  </a:cubicBezTo>
                  <a:cubicBezTo>
                    <a:pt x="14237" y="19487"/>
                    <a:pt x="12966" y="18548"/>
                    <a:pt x="10743" y="17257"/>
                  </a:cubicBezTo>
                  <a:cubicBezTo>
                    <a:pt x="8519" y="15965"/>
                    <a:pt x="5343" y="14322"/>
                    <a:pt x="2166" y="12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9240997" y="5159210"/>
              <a:ext cx="1079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082" y="4868"/>
                    <a:pt x="10165" y="-1303"/>
                    <a:pt x="13765" y="240"/>
                  </a:cubicBezTo>
                  <a:cubicBezTo>
                    <a:pt x="17365" y="1783"/>
                    <a:pt x="19482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9171147" y="5268383"/>
              <a:ext cx="2159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9869647" y="4995333"/>
              <a:ext cx="952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1895"/>
                    <a:pt x="14880" y="3789"/>
                    <a:pt x="11280" y="7389"/>
                  </a:cubicBezTo>
                  <a:cubicBezTo>
                    <a:pt x="7680" y="10989"/>
                    <a:pt x="3840" y="162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9672797" y="5224727"/>
              <a:ext cx="349251" cy="4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15043"/>
                  </a:moveTo>
                  <a:cubicBezTo>
                    <a:pt x="0" y="9900"/>
                    <a:pt x="0" y="4757"/>
                    <a:pt x="589" y="2185"/>
                  </a:cubicBezTo>
                  <a:cubicBezTo>
                    <a:pt x="1178" y="-386"/>
                    <a:pt x="2356" y="-386"/>
                    <a:pt x="5171" y="643"/>
                  </a:cubicBezTo>
                  <a:cubicBezTo>
                    <a:pt x="7985" y="1671"/>
                    <a:pt x="12436" y="3728"/>
                    <a:pt x="15447" y="7328"/>
                  </a:cubicBezTo>
                  <a:cubicBezTo>
                    <a:pt x="18458" y="10928"/>
                    <a:pt x="20029" y="16071"/>
                    <a:pt x="21600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9648395" y="5358735"/>
              <a:ext cx="184356" cy="23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383" fill="norm" stroke="1" extrusionOk="0">
                  <a:moveTo>
                    <a:pt x="3566" y="2201"/>
                  </a:moveTo>
                  <a:cubicBezTo>
                    <a:pt x="4548" y="1423"/>
                    <a:pt x="5529" y="644"/>
                    <a:pt x="7861" y="255"/>
                  </a:cubicBezTo>
                  <a:cubicBezTo>
                    <a:pt x="10193" y="-134"/>
                    <a:pt x="13875" y="-134"/>
                    <a:pt x="16575" y="644"/>
                  </a:cubicBezTo>
                  <a:cubicBezTo>
                    <a:pt x="19275" y="1423"/>
                    <a:pt x="20993" y="2980"/>
                    <a:pt x="20134" y="4634"/>
                  </a:cubicBezTo>
                  <a:cubicBezTo>
                    <a:pt x="19275" y="6288"/>
                    <a:pt x="15839" y="8039"/>
                    <a:pt x="13139" y="9207"/>
                  </a:cubicBezTo>
                  <a:cubicBezTo>
                    <a:pt x="10439" y="10374"/>
                    <a:pt x="8475" y="10958"/>
                    <a:pt x="8229" y="11347"/>
                  </a:cubicBezTo>
                  <a:cubicBezTo>
                    <a:pt x="7984" y="11736"/>
                    <a:pt x="9457" y="11931"/>
                    <a:pt x="11666" y="12320"/>
                  </a:cubicBezTo>
                  <a:cubicBezTo>
                    <a:pt x="13875" y="12709"/>
                    <a:pt x="16820" y="13293"/>
                    <a:pt x="18661" y="13974"/>
                  </a:cubicBezTo>
                  <a:cubicBezTo>
                    <a:pt x="20502" y="14655"/>
                    <a:pt x="21239" y="15434"/>
                    <a:pt x="21361" y="16309"/>
                  </a:cubicBezTo>
                  <a:cubicBezTo>
                    <a:pt x="21484" y="17185"/>
                    <a:pt x="20993" y="18158"/>
                    <a:pt x="17802" y="19034"/>
                  </a:cubicBezTo>
                  <a:cubicBezTo>
                    <a:pt x="14611" y="19909"/>
                    <a:pt x="8720" y="20688"/>
                    <a:pt x="5039" y="21077"/>
                  </a:cubicBezTo>
                  <a:cubicBezTo>
                    <a:pt x="1357" y="21466"/>
                    <a:pt x="-116" y="21466"/>
                    <a:pt x="7" y="21174"/>
                  </a:cubicBezTo>
                  <a:cubicBezTo>
                    <a:pt x="129" y="20882"/>
                    <a:pt x="1848" y="20298"/>
                    <a:pt x="3566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9875872" y="5411403"/>
              <a:ext cx="273176" cy="24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192" fill="norm" stroke="1" extrusionOk="0">
                  <a:moveTo>
                    <a:pt x="21280" y="825"/>
                  </a:moveTo>
                  <a:cubicBezTo>
                    <a:pt x="20620" y="267"/>
                    <a:pt x="19961" y="-292"/>
                    <a:pt x="17982" y="174"/>
                  </a:cubicBezTo>
                  <a:cubicBezTo>
                    <a:pt x="16004" y="639"/>
                    <a:pt x="12706" y="2129"/>
                    <a:pt x="9491" y="4177"/>
                  </a:cubicBezTo>
                  <a:cubicBezTo>
                    <a:pt x="6275" y="6225"/>
                    <a:pt x="3143" y="8832"/>
                    <a:pt x="1494" y="11253"/>
                  </a:cubicBezTo>
                  <a:cubicBezTo>
                    <a:pt x="-155" y="13674"/>
                    <a:pt x="-320" y="15908"/>
                    <a:pt x="422" y="17491"/>
                  </a:cubicBezTo>
                  <a:cubicBezTo>
                    <a:pt x="1164" y="19074"/>
                    <a:pt x="2813" y="20005"/>
                    <a:pt x="4297" y="20563"/>
                  </a:cubicBezTo>
                  <a:cubicBezTo>
                    <a:pt x="5781" y="21122"/>
                    <a:pt x="7100" y="21308"/>
                    <a:pt x="8089" y="21122"/>
                  </a:cubicBezTo>
                  <a:cubicBezTo>
                    <a:pt x="9078" y="20936"/>
                    <a:pt x="9738" y="20377"/>
                    <a:pt x="9820" y="19632"/>
                  </a:cubicBezTo>
                  <a:cubicBezTo>
                    <a:pt x="9903" y="18887"/>
                    <a:pt x="9408" y="17956"/>
                    <a:pt x="8089" y="16932"/>
                  </a:cubicBezTo>
                  <a:cubicBezTo>
                    <a:pt x="6770" y="15908"/>
                    <a:pt x="4627" y="14791"/>
                    <a:pt x="2483" y="13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2184971" y="3045883"/>
              <a:ext cx="1290227" cy="19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39" fill="norm" stroke="1" extrusionOk="0">
                  <a:moveTo>
                    <a:pt x="656" y="12542"/>
                  </a:moveTo>
                  <a:cubicBezTo>
                    <a:pt x="409" y="12542"/>
                    <a:pt x="161" y="12542"/>
                    <a:pt x="55" y="13123"/>
                  </a:cubicBezTo>
                  <a:cubicBezTo>
                    <a:pt x="-51" y="13703"/>
                    <a:pt x="-16" y="14865"/>
                    <a:pt x="267" y="15561"/>
                  </a:cubicBezTo>
                  <a:cubicBezTo>
                    <a:pt x="550" y="16258"/>
                    <a:pt x="1080" y="16490"/>
                    <a:pt x="1929" y="16142"/>
                  </a:cubicBezTo>
                  <a:cubicBezTo>
                    <a:pt x="2777" y="15794"/>
                    <a:pt x="3944" y="14865"/>
                    <a:pt x="5163" y="13819"/>
                  </a:cubicBezTo>
                  <a:cubicBezTo>
                    <a:pt x="6383" y="12774"/>
                    <a:pt x="7656" y="11613"/>
                    <a:pt x="8946" y="10452"/>
                  </a:cubicBezTo>
                  <a:cubicBezTo>
                    <a:pt x="10236" y="9290"/>
                    <a:pt x="11544" y="8129"/>
                    <a:pt x="12923" y="6852"/>
                  </a:cubicBezTo>
                  <a:cubicBezTo>
                    <a:pt x="14302" y="5574"/>
                    <a:pt x="15751" y="4181"/>
                    <a:pt x="17059" y="3019"/>
                  </a:cubicBezTo>
                  <a:cubicBezTo>
                    <a:pt x="18367" y="1858"/>
                    <a:pt x="19534" y="929"/>
                    <a:pt x="20206" y="465"/>
                  </a:cubicBezTo>
                  <a:cubicBezTo>
                    <a:pt x="20877" y="0"/>
                    <a:pt x="21054" y="0"/>
                    <a:pt x="21054" y="0"/>
                  </a:cubicBezTo>
                  <a:cubicBezTo>
                    <a:pt x="21054" y="0"/>
                    <a:pt x="20877" y="0"/>
                    <a:pt x="20117" y="697"/>
                  </a:cubicBezTo>
                  <a:cubicBezTo>
                    <a:pt x="19357" y="1394"/>
                    <a:pt x="18014" y="2787"/>
                    <a:pt x="16706" y="4065"/>
                  </a:cubicBezTo>
                  <a:cubicBezTo>
                    <a:pt x="15398" y="5342"/>
                    <a:pt x="14125" y="6503"/>
                    <a:pt x="12764" y="7781"/>
                  </a:cubicBezTo>
                  <a:cubicBezTo>
                    <a:pt x="11403" y="9058"/>
                    <a:pt x="9954" y="10452"/>
                    <a:pt x="8504" y="11961"/>
                  </a:cubicBezTo>
                  <a:cubicBezTo>
                    <a:pt x="7055" y="13471"/>
                    <a:pt x="5605" y="15097"/>
                    <a:pt x="4704" y="15910"/>
                  </a:cubicBezTo>
                  <a:cubicBezTo>
                    <a:pt x="3802" y="16723"/>
                    <a:pt x="3449" y="16723"/>
                    <a:pt x="3360" y="16723"/>
                  </a:cubicBezTo>
                  <a:cubicBezTo>
                    <a:pt x="3272" y="16723"/>
                    <a:pt x="3449" y="16723"/>
                    <a:pt x="4138" y="15910"/>
                  </a:cubicBezTo>
                  <a:cubicBezTo>
                    <a:pt x="4828" y="15097"/>
                    <a:pt x="6030" y="13471"/>
                    <a:pt x="7249" y="11845"/>
                  </a:cubicBezTo>
                  <a:cubicBezTo>
                    <a:pt x="8469" y="10219"/>
                    <a:pt x="9706" y="8594"/>
                    <a:pt x="10996" y="7084"/>
                  </a:cubicBezTo>
                  <a:cubicBezTo>
                    <a:pt x="12287" y="5574"/>
                    <a:pt x="13630" y="4181"/>
                    <a:pt x="14479" y="3484"/>
                  </a:cubicBezTo>
                  <a:cubicBezTo>
                    <a:pt x="15327" y="2787"/>
                    <a:pt x="15681" y="2787"/>
                    <a:pt x="15946" y="2787"/>
                  </a:cubicBezTo>
                  <a:cubicBezTo>
                    <a:pt x="16211" y="2787"/>
                    <a:pt x="16388" y="2787"/>
                    <a:pt x="16405" y="3252"/>
                  </a:cubicBezTo>
                  <a:cubicBezTo>
                    <a:pt x="16423" y="3716"/>
                    <a:pt x="16282" y="4645"/>
                    <a:pt x="15592" y="6155"/>
                  </a:cubicBezTo>
                  <a:cubicBezTo>
                    <a:pt x="14903" y="7665"/>
                    <a:pt x="13666" y="9755"/>
                    <a:pt x="12322" y="11613"/>
                  </a:cubicBezTo>
                  <a:cubicBezTo>
                    <a:pt x="10979" y="13471"/>
                    <a:pt x="9529" y="15097"/>
                    <a:pt x="8062" y="16723"/>
                  </a:cubicBezTo>
                  <a:cubicBezTo>
                    <a:pt x="6595" y="18348"/>
                    <a:pt x="5110" y="19974"/>
                    <a:pt x="4209" y="20787"/>
                  </a:cubicBezTo>
                  <a:cubicBezTo>
                    <a:pt x="3307" y="21600"/>
                    <a:pt x="2989" y="21600"/>
                    <a:pt x="2919" y="21484"/>
                  </a:cubicBezTo>
                  <a:cubicBezTo>
                    <a:pt x="2848" y="21368"/>
                    <a:pt x="3025" y="21135"/>
                    <a:pt x="3802" y="19974"/>
                  </a:cubicBezTo>
                  <a:cubicBezTo>
                    <a:pt x="4580" y="18813"/>
                    <a:pt x="5959" y="16723"/>
                    <a:pt x="7249" y="15097"/>
                  </a:cubicBezTo>
                  <a:cubicBezTo>
                    <a:pt x="8540" y="13471"/>
                    <a:pt x="9741" y="12310"/>
                    <a:pt x="11262" y="11148"/>
                  </a:cubicBezTo>
                  <a:cubicBezTo>
                    <a:pt x="12782" y="9987"/>
                    <a:pt x="14620" y="8826"/>
                    <a:pt x="16264" y="8477"/>
                  </a:cubicBezTo>
                  <a:cubicBezTo>
                    <a:pt x="17908" y="8129"/>
                    <a:pt x="19357" y="8594"/>
                    <a:pt x="20206" y="9058"/>
                  </a:cubicBezTo>
                  <a:cubicBezTo>
                    <a:pt x="21054" y="9523"/>
                    <a:pt x="21302" y="9987"/>
                    <a:pt x="21549" y="1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1874997" y="3434966"/>
              <a:ext cx="168771" cy="41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11" fill="norm" stroke="1" extrusionOk="0">
                  <a:moveTo>
                    <a:pt x="0" y="11308"/>
                  </a:moveTo>
                  <a:cubicBezTo>
                    <a:pt x="267" y="10765"/>
                    <a:pt x="533" y="10223"/>
                    <a:pt x="1067" y="10277"/>
                  </a:cubicBezTo>
                  <a:cubicBezTo>
                    <a:pt x="1600" y="10331"/>
                    <a:pt x="2400" y="10982"/>
                    <a:pt x="3600" y="12773"/>
                  </a:cubicBezTo>
                  <a:cubicBezTo>
                    <a:pt x="4800" y="14564"/>
                    <a:pt x="6400" y="17495"/>
                    <a:pt x="7333" y="19232"/>
                  </a:cubicBezTo>
                  <a:cubicBezTo>
                    <a:pt x="8267" y="20968"/>
                    <a:pt x="8533" y="21511"/>
                    <a:pt x="8800" y="21511"/>
                  </a:cubicBezTo>
                  <a:cubicBezTo>
                    <a:pt x="9067" y="21511"/>
                    <a:pt x="9333" y="20968"/>
                    <a:pt x="9333" y="18852"/>
                  </a:cubicBezTo>
                  <a:cubicBezTo>
                    <a:pt x="9333" y="16735"/>
                    <a:pt x="9067" y="13045"/>
                    <a:pt x="9467" y="9843"/>
                  </a:cubicBezTo>
                  <a:cubicBezTo>
                    <a:pt x="9867" y="6641"/>
                    <a:pt x="10933" y="3927"/>
                    <a:pt x="11867" y="2299"/>
                  </a:cubicBezTo>
                  <a:cubicBezTo>
                    <a:pt x="12800" y="671"/>
                    <a:pt x="13600" y="128"/>
                    <a:pt x="14667" y="20"/>
                  </a:cubicBezTo>
                  <a:cubicBezTo>
                    <a:pt x="15733" y="-89"/>
                    <a:pt x="17067" y="237"/>
                    <a:pt x="18533" y="1376"/>
                  </a:cubicBezTo>
                  <a:cubicBezTo>
                    <a:pt x="20000" y="2516"/>
                    <a:pt x="21600" y="4470"/>
                    <a:pt x="21200" y="6478"/>
                  </a:cubicBezTo>
                  <a:cubicBezTo>
                    <a:pt x="20800" y="8486"/>
                    <a:pt x="18400" y="10548"/>
                    <a:pt x="16533" y="11796"/>
                  </a:cubicBezTo>
                  <a:cubicBezTo>
                    <a:pt x="14667" y="13045"/>
                    <a:pt x="13333" y="13479"/>
                    <a:pt x="12000" y="13804"/>
                  </a:cubicBezTo>
                  <a:cubicBezTo>
                    <a:pt x="10667" y="14130"/>
                    <a:pt x="9333" y="14347"/>
                    <a:pt x="8933" y="14401"/>
                  </a:cubicBezTo>
                  <a:cubicBezTo>
                    <a:pt x="8533" y="14456"/>
                    <a:pt x="9067" y="14347"/>
                    <a:pt x="9600" y="14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2033747" y="3655483"/>
              <a:ext cx="247651" cy="15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8640"/>
                  </a:moveTo>
                  <a:cubicBezTo>
                    <a:pt x="554" y="7200"/>
                    <a:pt x="1108" y="5760"/>
                    <a:pt x="1846" y="5040"/>
                  </a:cubicBezTo>
                  <a:cubicBezTo>
                    <a:pt x="2585" y="4320"/>
                    <a:pt x="3508" y="4320"/>
                    <a:pt x="5169" y="6192"/>
                  </a:cubicBezTo>
                  <a:cubicBezTo>
                    <a:pt x="6831" y="8064"/>
                    <a:pt x="9231" y="11808"/>
                    <a:pt x="10523" y="14400"/>
                  </a:cubicBezTo>
                  <a:cubicBezTo>
                    <a:pt x="11815" y="16992"/>
                    <a:pt x="12000" y="18432"/>
                    <a:pt x="11723" y="19584"/>
                  </a:cubicBezTo>
                  <a:cubicBezTo>
                    <a:pt x="11446" y="20736"/>
                    <a:pt x="10708" y="21600"/>
                    <a:pt x="10062" y="21312"/>
                  </a:cubicBezTo>
                  <a:cubicBezTo>
                    <a:pt x="9415" y="21024"/>
                    <a:pt x="8862" y="19584"/>
                    <a:pt x="8492" y="17712"/>
                  </a:cubicBezTo>
                  <a:cubicBezTo>
                    <a:pt x="8123" y="15840"/>
                    <a:pt x="7938" y="13536"/>
                    <a:pt x="10154" y="10512"/>
                  </a:cubicBezTo>
                  <a:cubicBezTo>
                    <a:pt x="12369" y="7488"/>
                    <a:pt x="16985" y="37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2342380" y="3508501"/>
              <a:ext cx="123168" cy="31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374" fill="norm" stroke="1" extrusionOk="0">
                  <a:moveTo>
                    <a:pt x="17418" y="2238"/>
                  </a:moveTo>
                  <a:cubicBezTo>
                    <a:pt x="17064" y="1514"/>
                    <a:pt x="16710" y="789"/>
                    <a:pt x="15294" y="354"/>
                  </a:cubicBezTo>
                  <a:cubicBezTo>
                    <a:pt x="13877" y="-81"/>
                    <a:pt x="11398" y="-226"/>
                    <a:pt x="8743" y="571"/>
                  </a:cubicBezTo>
                  <a:cubicBezTo>
                    <a:pt x="6087" y="1369"/>
                    <a:pt x="3254" y="3108"/>
                    <a:pt x="1484" y="5573"/>
                  </a:cubicBezTo>
                  <a:cubicBezTo>
                    <a:pt x="-287" y="8037"/>
                    <a:pt x="-995" y="11226"/>
                    <a:pt x="2369" y="13981"/>
                  </a:cubicBezTo>
                  <a:cubicBezTo>
                    <a:pt x="5733" y="16735"/>
                    <a:pt x="13169" y="19055"/>
                    <a:pt x="20605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2503647" y="3519311"/>
              <a:ext cx="156072" cy="29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97" fill="norm" stroke="1" extrusionOk="0">
                  <a:moveTo>
                    <a:pt x="12096" y="2520"/>
                  </a:moveTo>
                  <a:cubicBezTo>
                    <a:pt x="10656" y="2520"/>
                    <a:pt x="9216" y="2520"/>
                    <a:pt x="8496" y="3060"/>
                  </a:cubicBezTo>
                  <a:cubicBezTo>
                    <a:pt x="7776" y="3600"/>
                    <a:pt x="7776" y="4680"/>
                    <a:pt x="8064" y="7303"/>
                  </a:cubicBezTo>
                  <a:cubicBezTo>
                    <a:pt x="8352" y="9926"/>
                    <a:pt x="8928" y="14091"/>
                    <a:pt x="9216" y="16791"/>
                  </a:cubicBezTo>
                  <a:cubicBezTo>
                    <a:pt x="9504" y="19491"/>
                    <a:pt x="9504" y="20726"/>
                    <a:pt x="9072" y="20726"/>
                  </a:cubicBezTo>
                  <a:cubicBezTo>
                    <a:pt x="8640" y="20726"/>
                    <a:pt x="7776" y="19491"/>
                    <a:pt x="7200" y="16791"/>
                  </a:cubicBezTo>
                  <a:cubicBezTo>
                    <a:pt x="6624" y="14091"/>
                    <a:pt x="6336" y="9926"/>
                    <a:pt x="6768" y="6917"/>
                  </a:cubicBezTo>
                  <a:cubicBezTo>
                    <a:pt x="7200" y="3908"/>
                    <a:pt x="8352" y="2057"/>
                    <a:pt x="9792" y="1054"/>
                  </a:cubicBezTo>
                  <a:cubicBezTo>
                    <a:pt x="11232" y="51"/>
                    <a:pt x="12960" y="-103"/>
                    <a:pt x="14400" y="51"/>
                  </a:cubicBezTo>
                  <a:cubicBezTo>
                    <a:pt x="15840" y="206"/>
                    <a:pt x="16992" y="668"/>
                    <a:pt x="18432" y="2597"/>
                  </a:cubicBezTo>
                  <a:cubicBezTo>
                    <a:pt x="19872" y="4526"/>
                    <a:pt x="21600" y="7920"/>
                    <a:pt x="21168" y="10697"/>
                  </a:cubicBezTo>
                  <a:cubicBezTo>
                    <a:pt x="20736" y="13474"/>
                    <a:pt x="18144" y="15634"/>
                    <a:pt x="14544" y="17331"/>
                  </a:cubicBezTo>
                  <a:cubicBezTo>
                    <a:pt x="10944" y="19028"/>
                    <a:pt x="6336" y="20263"/>
                    <a:pt x="3744" y="20880"/>
                  </a:cubicBezTo>
                  <a:cubicBezTo>
                    <a:pt x="1152" y="21497"/>
                    <a:pt x="576" y="21497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2732247" y="3738033"/>
              <a:ext cx="635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2808447" y="3687233"/>
              <a:ext cx="158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6457"/>
                    <a:pt x="1728" y="11314"/>
                    <a:pt x="5328" y="7714"/>
                  </a:cubicBezTo>
                  <a:cubicBezTo>
                    <a:pt x="8928" y="4114"/>
                    <a:pt x="15264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2896784" y="3617383"/>
              <a:ext cx="19614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560"/>
                    <a:pt x="-1585" y="9120"/>
                    <a:pt x="575" y="12720"/>
                  </a:cubicBezTo>
                  <a:cubicBezTo>
                    <a:pt x="2735" y="16320"/>
                    <a:pt x="11375" y="1896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2973547" y="3512951"/>
              <a:ext cx="187162" cy="31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282" fill="norm" stroke="1" extrusionOk="0">
                  <a:moveTo>
                    <a:pt x="10080" y="3154"/>
                  </a:moveTo>
                  <a:cubicBezTo>
                    <a:pt x="10320" y="6683"/>
                    <a:pt x="10560" y="10213"/>
                    <a:pt x="10560" y="12472"/>
                  </a:cubicBezTo>
                  <a:cubicBezTo>
                    <a:pt x="10560" y="14731"/>
                    <a:pt x="10320" y="15719"/>
                    <a:pt x="10200" y="16566"/>
                  </a:cubicBezTo>
                  <a:cubicBezTo>
                    <a:pt x="10080" y="17413"/>
                    <a:pt x="10080" y="18119"/>
                    <a:pt x="9960" y="18825"/>
                  </a:cubicBezTo>
                  <a:cubicBezTo>
                    <a:pt x="9840" y="19531"/>
                    <a:pt x="9600" y="20236"/>
                    <a:pt x="9240" y="19954"/>
                  </a:cubicBezTo>
                  <a:cubicBezTo>
                    <a:pt x="8880" y="19672"/>
                    <a:pt x="8400" y="18401"/>
                    <a:pt x="8160" y="15719"/>
                  </a:cubicBezTo>
                  <a:cubicBezTo>
                    <a:pt x="7920" y="13036"/>
                    <a:pt x="7920" y="8942"/>
                    <a:pt x="8880" y="6119"/>
                  </a:cubicBezTo>
                  <a:cubicBezTo>
                    <a:pt x="9840" y="3295"/>
                    <a:pt x="11760" y="1742"/>
                    <a:pt x="13320" y="895"/>
                  </a:cubicBezTo>
                  <a:cubicBezTo>
                    <a:pt x="14880" y="48"/>
                    <a:pt x="16080" y="-93"/>
                    <a:pt x="17160" y="48"/>
                  </a:cubicBezTo>
                  <a:cubicBezTo>
                    <a:pt x="18240" y="189"/>
                    <a:pt x="19200" y="613"/>
                    <a:pt x="20040" y="2025"/>
                  </a:cubicBezTo>
                  <a:cubicBezTo>
                    <a:pt x="20880" y="3436"/>
                    <a:pt x="21600" y="5836"/>
                    <a:pt x="21000" y="8660"/>
                  </a:cubicBezTo>
                  <a:cubicBezTo>
                    <a:pt x="20400" y="11483"/>
                    <a:pt x="18480" y="14731"/>
                    <a:pt x="15360" y="16989"/>
                  </a:cubicBezTo>
                  <a:cubicBezTo>
                    <a:pt x="12240" y="19248"/>
                    <a:pt x="7920" y="20519"/>
                    <a:pt x="5160" y="21013"/>
                  </a:cubicBezTo>
                  <a:cubicBezTo>
                    <a:pt x="2400" y="21507"/>
                    <a:pt x="1200" y="21225"/>
                    <a:pt x="0" y="20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3176747" y="3764376"/>
              <a:ext cx="139701" cy="12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3080"/>
                  </a:moveTo>
                  <a:cubicBezTo>
                    <a:pt x="1309" y="1640"/>
                    <a:pt x="2618" y="200"/>
                    <a:pt x="3927" y="20"/>
                  </a:cubicBezTo>
                  <a:cubicBezTo>
                    <a:pt x="5236" y="-160"/>
                    <a:pt x="6545" y="920"/>
                    <a:pt x="7364" y="2540"/>
                  </a:cubicBezTo>
                  <a:cubicBezTo>
                    <a:pt x="8182" y="4160"/>
                    <a:pt x="8509" y="6320"/>
                    <a:pt x="7691" y="8480"/>
                  </a:cubicBezTo>
                  <a:cubicBezTo>
                    <a:pt x="6873" y="10640"/>
                    <a:pt x="4909" y="12800"/>
                    <a:pt x="3436" y="14960"/>
                  </a:cubicBezTo>
                  <a:cubicBezTo>
                    <a:pt x="1964" y="17120"/>
                    <a:pt x="982" y="19280"/>
                    <a:pt x="1473" y="20360"/>
                  </a:cubicBezTo>
                  <a:cubicBezTo>
                    <a:pt x="1964" y="21440"/>
                    <a:pt x="3927" y="21440"/>
                    <a:pt x="7527" y="20900"/>
                  </a:cubicBezTo>
                  <a:cubicBezTo>
                    <a:pt x="11127" y="20360"/>
                    <a:pt x="16364" y="19280"/>
                    <a:pt x="21600" y="18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3354547" y="3668183"/>
              <a:ext cx="152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3398997" y="3725333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3625334" y="3453933"/>
              <a:ext cx="247898" cy="34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98" fill="norm" stroke="1" extrusionOk="0">
                  <a:moveTo>
                    <a:pt x="194" y="5789"/>
                  </a:moveTo>
                  <a:cubicBezTo>
                    <a:pt x="13" y="5134"/>
                    <a:pt x="-169" y="4480"/>
                    <a:pt x="285" y="4022"/>
                  </a:cubicBezTo>
                  <a:cubicBezTo>
                    <a:pt x="739" y="3563"/>
                    <a:pt x="1828" y="3302"/>
                    <a:pt x="4913" y="2647"/>
                  </a:cubicBezTo>
                  <a:cubicBezTo>
                    <a:pt x="7999" y="1993"/>
                    <a:pt x="13081" y="945"/>
                    <a:pt x="16167" y="422"/>
                  </a:cubicBezTo>
                  <a:cubicBezTo>
                    <a:pt x="19253" y="-102"/>
                    <a:pt x="20342" y="-102"/>
                    <a:pt x="20886" y="225"/>
                  </a:cubicBezTo>
                  <a:cubicBezTo>
                    <a:pt x="21431" y="553"/>
                    <a:pt x="21431" y="1207"/>
                    <a:pt x="20523" y="3433"/>
                  </a:cubicBezTo>
                  <a:cubicBezTo>
                    <a:pt x="19616" y="5658"/>
                    <a:pt x="17801" y="9454"/>
                    <a:pt x="16258" y="12727"/>
                  </a:cubicBezTo>
                  <a:cubicBezTo>
                    <a:pt x="14715" y="16000"/>
                    <a:pt x="13444" y="18749"/>
                    <a:pt x="12174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3691097" y="3617383"/>
              <a:ext cx="184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4" y="16364"/>
                    <a:pt x="4469" y="11127"/>
                    <a:pt x="8069" y="7527"/>
                  </a:cubicBezTo>
                  <a:cubicBezTo>
                    <a:pt x="11669" y="3927"/>
                    <a:pt x="16634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3887947" y="3420533"/>
              <a:ext cx="165650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2400" y="0"/>
                  </a:moveTo>
                  <a:cubicBezTo>
                    <a:pt x="5600" y="675"/>
                    <a:pt x="8800" y="1350"/>
                    <a:pt x="12133" y="3038"/>
                  </a:cubicBezTo>
                  <a:cubicBezTo>
                    <a:pt x="15467" y="4725"/>
                    <a:pt x="18933" y="7425"/>
                    <a:pt x="20267" y="9788"/>
                  </a:cubicBezTo>
                  <a:cubicBezTo>
                    <a:pt x="21600" y="12150"/>
                    <a:pt x="20800" y="14175"/>
                    <a:pt x="17067" y="16088"/>
                  </a:cubicBezTo>
                  <a:cubicBezTo>
                    <a:pt x="13333" y="18000"/>
                    <a:pt x="6667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4343031" y="3591983"/>
              <a:ext cx="167217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4" y="21600"/>
                  </a:moveTo>
                  <a:cubicBezTo>
                    <a:pt x="1367" y="18400"/>
                    <a:pt x="0" y="15200"/>
                    <a:pt x="0" y="12400"/>
                  </a:cubicBezTo>
                  <a:cubicBezTo>
                    <a:pt x="0" y="9600"/>
                    <a:pt x="1367" y="7200"/>
                    <a:pt x="5195" y="5200"/>
                  </a:cubicBezTo>
                  <a:cubicBezTo>
                    <a:pt x="9023" y="3200"/>
                    <a:pt x="1531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4332447" y="3731683"/>
              <a:ext cx="152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4910297" y="3718983"/>
              <a:ext cx="4635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49" y="16000"/>
                    <a:pt x="7299" y="10400"/>
                    <a:pt x="10899" y="6800"/>
                  </a:cubicBezTo>
                  <a:cubicBezTo>
                    <a:pt x="14499" y="3200"/>
                    <a:pt x="1804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4954747" y="3830373"/>
              <a:ext cx="177049" cy="18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291" fill="norm" stroke="1" extrusionOk="0">
                  <a:moveTo>
                    <a:pt x="0" y="4020"/>
                  </a:moveTo>
                  <a:cubicBezTo>
                    <a:pt x="502" y="2792"/>
                    <a:pt x="1005" y="1565"/>
                    <a:pt x="2888" y="829"/>
                  </a:cubicBezTo>
                  <a:cubicBezTo>
                    <a:pt x="4772" y="92"/>
                    <a:pt x="8037" y="-153"/>
                    <a:pt x="10172" y="92"/>
                  </a:cubicBezTo>
                  <a:cubicBezTo>
                    <a:pt x="12307" y="338"/>
                    <a:pt x="13312" y="1074"/>
                    <a:pt x="13940" y="2056"/>
                  </a:cubicBezTo>
                  <a:cubicBezTo>
                    <a:pt x="14567" y="3038"/>
                    <a:pt x="14819" y="4265"/>
                    <a:pt x="14442" y="5247"/>
                  </a:cubicBezTo>
                  <a:cubicBezTo>
                    <a:pt x="14065" y="6229"/>
                    <a:pt x="13060" y="6965"/>
                    <a:pt x="13186" y="7456"/>
                  </a:cubicBezTo>
                  <a:cubicBezTo>
                    <a:pt x="13312" y="7947"/>
                    <a:pt x="14567" y="8192"/>
                    <a:pt x="15823" y="8561"/>
                  </a:cubicBezTo>
                  <a:cubicBezTo>
                    <a:pt x="17079" y="8929"/>
                    <a:pt x="18335" y="9420"/>
                    <a:pt x="19465" y="10770"/>
                  </a:cubicBezTo>
                  <a:cubicBezTo>
                    <a:pt x="20595" y="12120"/>
                    <a:pt x="21600" y="14329"/>
                    <a:pt x="20595" y="16170"/>
                  </a:cubicBezTo>
                  <a:cubicBezTo>
                    <a:pt x="19591" y="18011"/>
                    <a:pt x="16577" y="19483"/>
                    <a:pt x="14442" y="20342"/>
                  </a:cubicBezTo>
                  <a:cubicBezTo>
                    <a:pt x="12307" y="21202"/>
                    <a:pt x="11051" y="21447"/>
                    <a:pt x="10423" y="21202"/>
                  </a:cubicBezTo>
                  <a:cubicBezTo>
                    <a:pt x="9795" y="20956"/>
                    <a:pt x="9795" y="20220"/>
                    <a:pt x="9795" y="1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5138897" y="3833283"/>
              <a:ext cx="190501" cy="16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0"/>
                  </a:moveTo>
                  <a:cubicBezTo>
                    <a:pt x="16320" y="2244"/>
                    <a:pt x="11040" y="4488"/>
                    <a:pt x="7920" y="7013"/>
                  </a:cubicBezTo>
                  <a:cubicBezTo>
                    <a:pt x="4800" y="9538"/>
                    <a:pt x="3840" y="12343"/>
                    <a:pt x="3600" y="14587"/>
                  </a:cubicBezTo>
                  <a:cubicBezTo>
                    <a:pt x="3360" y="16831"/>
                    <a:pt x="3840" y="18514"/>
                    <a:pt x="5640" y="19636"/>
                  </a:cubicBezTo>
                  <a:cubicBezTo>
                    <a:pt x="7440" y="20758"/>
                    <a:pt x="10560" y="21319"/>
                    <a:pt x="12720" y="21460"/>
                  </a:cubicBezTo>
                  <a:cubicBezTo>
                    <a:pt x="14880" y="21600"/>
                    <a:pt x="16080" y="21319"/>
                    <a:pt x="16080" y="20899"/>
                  </a:cubicBezTo>
                  <a:cubicBezTo>
                    <a:pt x="16080" y="20478"/>
                    <a:pt x="14880" y="19917"/>
                    <a:pt x="12000" y="19777"/>
                  </a:cubicBezTo>
                  <a:cubicBezTo>
                    <a:pt x="9120" y="19636"/>
                    <a:pt x="4560" y="19917"/>
                    <a:pt x="0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793516" y="4000499"/>
              <a:ext cx="1779982" cy="57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21573" y="1588"/>
                  </a:moveTo>
                  <a:cubicBezTo>
                    <a:pt x="21137" y="1112"/>
                    <a:pt x="20701" y="635"/>
                    <a:pt x="20034" y="357"/>
                  </a:cubicBezTo>
                  <a:cubicBezTo>
                    <a:pt x="19367" y="79"/>
                    <a:pt x="18469" y="0"/>
                    <a:pt x="17507" y="0"/>
                  </a:cubicBezTo>
                  <a:cubicBezTo>
                    <a:pt x="16545" y="0"/>
                    <a:pt x="15519" y="79"/>
                    <a:pt x="14518" y="238"/>
                  </a:cubicBezTo>
                  <a:cubicBezTo>
                    <a:pt x="13518" y="397"/>
                    <a:pt x="12543" y="635"/>
                    <a:pt x="11543" y="1032"/>
                  </a:cubicBezTo>
                  <a:cubicBezTo>
                    <a:pt x="10542" y="1429"/>
                    <a:pt x="9516" y="1985"/>
                    <a:pt x="8554" y="2621"/>
                  </a:cubicBezTo>
                  <a:cubicBezTo>
                    <a:pt x="7592" y="3256"/>
                    <a:pt x="6694" y="3971"/>
                    <a:pt x="5783" y="4725"/>
                  </a:cubicBezTo>
                  <a:cubicBezTo>
                    <a:pt x="4873" y="5479"/>
                    <a:pt x="3949" y="6274"/>
                    <a:pt x="3128" y="7187"/>
                  </a:cubicBezTo>
                  <a:cubicBezTo>
                    <a:pt x="2307" y="8100"/>
                    <a:pt x="1589" y="9132"/>
                    <a:pt x="1089" y="10085"/>
                  </a:cubicBezTo>
                  <a:cubicBezTo>
                    <a:pt x="589" y="11038"/>
                    <a:pt x="306" y="11912"/>
                    <a:pt x="153" y="13381"/>
                  </a:cubicBezTo>
                  <a:cubicBezTo>
                    <a:pt x="-1" y="14850"/>
                    <a:pt x="-27" y="16915"/>
                    <a:pt x="24" y="18384"/>
                  </a:cubicBezTo>
                  <a:cubicBezTo>
                    <a:pt x="76" y="19853"/>
                    <a:pt x="204" y="20726"/>
                    <a:pt x="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668497" y="4500033"/>
              <a:ext cx="952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646"/>
                    <a:pt x="9600" y="13292"/>
                    <a:pt x="13200" y="16892"/>
                  </a:cubicBezTo>
                  <a:cubicBezTo>
                    <a:pt x="16800" y="20492"/>
                    <a:pt x="19200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770097" y="4512733"/>
              <a:ext cx="1841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38" y="5200"/>
                    <a:pt x="10676" y="10400"/>
                    <a:pt x="7076" y="14000"/>
                  </a:cubicBezTo>
                  <a:cubicBezTo>
                    <a:pt x="3476" y="17600"/>
                    <a:pt x="1738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-1" y="4850225"/>
              <a:ext cx="128749" cy="39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98" fill="norm" stroke="1" extrusionOk="0">
                  <a:moveTo>
                    <a:pt x="21191" y="635"/>
                  </a:moveTo>
                  <a:cubicBezTo>
                    <a:pt x="19797" y="292"/>
                    <a:pt x="18404" y="-51"/>
                    <a:pt x="16662" y="6"/>
                  </a:cubicBezTo>
                  <a:cubicBezTo>
                    <a:pt x="14920" y="63"/>
                    <a:pt x="12830" y="520"/>
                    <a:pt x="11088" y="1149"/>
                  </a:cubicBezTo>
                  <a:cubicBezTo>
                    <a:pt x="9346" y="1778"/>
                    <a:pt x="7952" y="2578"/>
                    <a:pt x="7256" y="3263"/>
                  </a:cubicBezTo>
                  <a:cubicBezTo>
                    <a:pt x="6559" y="3949"/>
                    <a:pt x="6559" y="4520"/>
                    <a:pt x="7256" y="4978"/>
                  </a:cubicBezTo>
                  <a:cubicBezTo>
                    <a:pt x="7952" y="5435"/>
                    <a:pt x="9346" y="5778"/>
                    <a:pt x="10739" y="6178"/>
                  </a:cubicBezTo>
                  <a:cubicBezTo>
                    <a:pt x="12133" y="6578"/>
                    <a:pt x="13526" y="7035"/>
                    <a:pt x="14049" y="7949"/>
                  </a:cubicBezTo>
                  <a:cubicBezTo>
                    <a:pt x="14572" y="8863"/>
                    <a:pt x="14223" y="10235"/>
                    <a:pt x="12656" y="11378"/>
                  </a:cubicBezTo>
                  <a:cubicBezTo>
                    <a:pt x="11088" y="12520"/>
                    <a:pt x="8301" y="13435"/>
                    <a:pt x="5688" y="14178"/>
                  </a:cubicBezTo>
                  <a:cubicBezTo>
                    <a:pt x="3075" y="14920"/>
                    <a:pt x="636" y="15492"/>
                    <a:pt x="114" y="15949"/>
                  </a:cubicBezTo>
                  <a:cubicBezTo>
                    <a:pt x="-409" y="16406"/>
                    <a:pt x="985" y="16749"/>
                    <a:pt x="2030" y="17206"/>
                  </a:cubicBezTo>
                  <a:cubicBezTo>
                    <a:pt x="3075" y="17663"/>
                    <a:pt x="3772" y="18235"/>
                    <a:pt x="3597" y="18978"/>
                  </a:cubicBezTo>
                  <a:cubicBezTo>
                    <a:pt x="3423" y="19720"/>
                    <a:pt x="2378" y="20635"/>
                    <a:pt x="2726" y="21092"/>
                  </a:cubicBezTo>
                  <a:cubicBezTo>
                    <a:pt x="3075" y="21549"/>
                    <a:pt x="4817" y="21549"/>
                    <a:pt x="7081" y="21435"/>
                  </a:cubicBezTo>
                  <a:cubicBezTo>
                    <a:pt x="9346" y="21320"/>
                    <a:pt x="12133" y="21092"/>
                    <a:pt x="14920" y="20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268447" y="4931833"/>
              <a:ext cx="63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363697" y="5090583"/>
              <a:ext cx="952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560547" y="4855633"/>
              <a:ext cx="146051" cy="24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09" fill="norm" stroke="1" extrusionOk="0">
                  <a:moveTo>
                    <a:pt x="21291" y="0"/>
                  </a:moveTo>
                  <a:cubicBezTo>
                    <a:pt x="17280" y="726"/>
                    <a:pt x="13268" y="1452"/>
                    <a:pt x="9565" y="3721"/>
                  </a:cubicBezTo>
                  <a:cubicBezTo>
                    <a:pt x="5862" y="5990"/>
                    <a:pt x="2468" y="9802"/>
                    <a:pt x="1080" y="12615"/>
                  </a:cubicBezTo>
                  <a:cubicBezTo>
                    <a:pt x="-309" y="15429"/>
                    <a:pt x="308" y="17244"/>
                    <a:pt x="1080" y="18514"/>
                  </a:cubicBezTo>
                  <a:cubicBezTo>
                    <a:pt x="1851" y="19785"/>
                    <a:pt x="2777" y="20511"/>
                    <a:pt x="4320" y="20965"/>
                  </a:cubicBezTo>
                  <a:cubicBezTo>
                    <a:pt x="5862" y="21418"/>
                    <a:pt x="8022" y="21600"/>
                    <a:pt x="9565" y="21146"/>
                  </a:cubicBezTo>
                  <a:cubicBezTo>
                    <a:pt x="11108" y="20692"/>
                    <a:pt x="12034" y="19603"/>
                    <a:pt x="11725" y="18877"/>
                  </a:cubicBezTo>
                  <a:cubicBezTo>
                    <a:pt x="11417" y="18151"/>
                    <a:pt x="9874" y="17788"/>
                    <a:pt x="8177" y="17607"/>
                  </a:cubicBezTo>
                  <a:cubicBezTo>
                    <a:pt x="6480" y="17425"/>
                    <a:pt x="4628" y="17425"/>
                    <a:pt x="3240" y="17153"/>
                  </a:cubicBezTo>
                  <a:cubicBezTo>
                    <a:pt x="1851" y="16881"/>
                    <a:pt x="925" y="16336"/>
                    <a:pt x="0" y="15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655797" y="4834466"/>
              <a:ext cx="126520" cy="35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8498" y="3195"/>
                  </a:moveTo>
                  <a:cubicBezTo>
                    <a:pt x="9207" y="2556"/>
                    <a:pt x="9915" y="1917"/>
                    <a:pt x="10977" y="1278"/>
                  </a:cubicBezTo>
                  <a:cubicBezTo>
                    <a:pt x="12039" y="639"/>
                    <a:pt x="13456" y="0"/>
                    <a:pt x="15580" y="0"/>
                  </a:cubicBezTo>
                  <a:cubicBezTo>
                    <a:pt x="17705" y="0"/>
                    <a:pt x="20538" y="639"/>
                    <a:pt x="21069" y="2045"/>
                  </a:cubicBezTo>
                  <a:cubicBezTo>
                    <a:pt x="21600" y="3451"/>
                    <a:pt x="19830" y="5624"/>
                    <a:pt x="18413" y="6966"/>
                  </a:cubicBezTo>
                  <a:cubicBezTo>
                    <a:pt x="16997" y="8308"/>
                    <a:pt x="15934" y="8819"/>
                    <a:pt x="15403" y="9394"/>
                  </a:cubicBezTo>
                  <a:cubicBezTo>
                    <a:pt x="14872" y="9969"/>
                    <a:pt x="14872" y="10608"/>
                    <a:pt x="15580" y="11120"/>
                  </a:cubicBezTo>
                  <a:cubicBezTo>
                    <a:pt x="16289" y="11631"/>
                    <a:pt x="17705" y="12014"/>
                    <a:pt x="18590" y="12525"/>
                  </a:cubicBezTo>
                  <a:cubicBezTo>
                    <a:pt x="19475" y="13037"/>
                    <a:pt x="19830" y="13676"/>
                    <a:pt x="18413" y="14890"/>
                  </a:cubicBezTo>
                  <a:cubicBezTo>
                    <a:pt x="16997" y="16104"/>
                    <a:pt x="13810" y="17893"/>
                    <a:pt x="10446" y="19108"/>
                  </a:cubicBezTo>
                  <a:cubicBezTo>
                    <a:pt x="7082" y="20322"/>
                    <a:pt x="3541" y="209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40625" y="5357283"/>
              <a:ext cx="100823" cy="30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545" fill="norm" stroke="1" extrusionOk="0">
                  <a:moveTo>
                    <a:pt x="20997" y="906"/>
                  </a:moveTo>
                  <a:cubicBezTo>
                    <a:pt x="19234" y="453"/>
                    <a:pt x="17470" y="0"/>
                    <a:pt x="15707" y="0"/>
                  </a:cubicBezTo>
                  <a:cubicBezTo>
                    <a:pt x="13944" y="0"/>
                    <a:pt x="12181" y="453"/>
                    <a:pt x="10858" y="1435"/>
                  </a:cubicBezTo>
                  <a:cubicBezTo>
                    <a:pt x="9536" y="2417"/>
                    <a:pt x="8654" y="3927"/>
                    <a:pt x="8434" y="5060"/>
                  </a:cubicBezTo>
                  <a:cubicBezTo>
                    <a:pt x="8213" y="6193"/>
                    <a:pt x="8654" y="6948"/>
                    <a:pt x="9977" y="7552"/>
                  </a:cubicBezTo>
                  <a:cubicBezTo>
                    <a:pt x="11299" y="8157"/>
                    <a:pt x="13503" y="8610"/>
                    <a:pt x="15046" y="9214"/>
                  </a:cubicBezTo>
                  <a:cubicBezTo>
                    <a:pt x="16589" y="9818"/>
                    <a:pt x="17470" y="10573"/>
                    <a:pt x="15928" y="11857"/>
                  </a:cubicBezTo>
                  <a:cubicBezTo>
                    <a:pt x="14385" y="13141"/>
                    <a:pt x="10417" y="14954"/>
                    <a:pt x="7552" y="16162"/>
                  </a:cubicBezTo>
                  <a:cubicBezTo>
                    <a:pt x="4687" y="17371"/>
                    <a:pt x="2924" y="17975"/>
                    <a:pt x="1601" y="18655"/>
                  </a:cubicBezTo>
                  <a:cubicBezTo>
                    <a:pt x="279" y="19334"/>
                    <a:pt x="-603" y="20090"/>
                    <a:pt x="499" y="20618"/>
                  </a:cubicBezTo>
                  <a:cubicBezTo>
                    <a:pt x="1601" y="21147"/>
                    <a:pt x="4687" y="21449"/>
                    <a:pt x="8434" y="21524"/>
                  </a:cubicBezTo>
                  <a:cubicBezTo>
                    <a:pt x="12181" y="21600"/>
                    <a:pt x="16589" y="21449"/>
                    <a:pt x="20997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211247" y="5403849"/>
              <a:ext cx="184201" cy="16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65" fill="norm" stroke="1" extrusionOk="0">
                  <a:moveTo>
                    <a:pt x="742" y="4590"/>
                  </a:moveTo>
                  <a:cubicBezTo>
                    <a:pt x="251" y="3240"/>
                    <a:pt x="-240" y="1890"/>
                    <a:pt x="128" y="1080"/>
                  </a:cubicBezTo>
                  <a:cubicBezTo>
                    <a:pt x="496" y="270"/>
                    <a:pt x="1724" y="0"/>
                    <a:pt x="3565" y="0"/>
                  </a:cubicBezTo>
                  <a:cubicBezTo>
                    <a:pt x="5405" y="0"/>
                    <a:pt x="7860" y="270"/>
                    <a:pt x="9578" y="1485"/>
                  </a:cubicBezTo>
                  <a:cubicBezTo>
                    <a:pt x="11296" y="2700"/>
                    <a:pt x="12278" y="4860"/>
                    <a:pt x="11296" y="7830"/>
                  </a:cubicBezTo>
                  <a:cubicBezTo>
                    <a:pt x="10315" y="10800"/>
                    <a:pt x="7369" y="14580"/>
                    <a:pt x="5405" y="17010"/>
                  </a:cubicBezTo>
                  <a:cubicBezTo>
                    <a:pt x="3442" y="19440"/>
                    <a:pt x="2460" y="20520"/>
                    <a:pt x="2583" y="21060"/>
                  </a:cubicBezTo>
                  <a:cubicBezTo>
                    <a:pt x="2705" y="21600"/>
                    <a:pt x="3933" y="21600"/>
                    <a:pt x="7246" y="21060"/>
                  </a:cubicBezTo>
                  <a:cubicBezTo>
                    <a:pt x="10560" y="20520"/>
                    <a:pt x="15960" y="19440"/>
                    <a:pt x="21360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363697" y="5566833"/>
              <a:ext cx="825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540983" y="5387810"/>
              <a:ext cx="127515" cy="21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511" fill="norm" stroke="1" extrusionOk="0">
                  <a:moveTo>
                    <a:pt x="20988" y="750"/>
                  </a:moveTo>
                  <a:cubicBezTo>
                    <a:pt x="17504" y="330"/>
                    <a:pt x="14020" y="-89"/>
                    <a:pt x="10536" y="16"/>
                  </a:cubicBezTo>
                  <a:cubicBezTo>
                    <a:pt x="7053" y="121"/>
                    <a:pt x="3569" y="750"/>
                    <a:pt x="1653" y="1589"/>
                  </a:cubicBezTo>
                  <a:cubicBezTo>
                    <a:pt x="-264" y="2428"/>
                    <a:pt x="-612" y="3476"/>
                    <a:pt x="1130" y="5154"/>
                  </a:cubicBezTo>
                  <a:cubicBezTo>
                    <a:pt x="2872" y="6831"/>
                    <a:pt x="6704" y="9138"/>
                    <a:pt x="8446" y="11760"/>
                  </a:cubicBezTo>
                  <a:cubicBezTo>
                    <a:pt x="10188" y="14381"/>
                    <a:pt x="9840" y="17317"/>
                    <a:pt x="8794" y="18994"/>
                  </a:cubicBezTo>
                  <a:cubicBezTo>
                    <a:pt x="7749" y="20672"/>
                    <a:pt x="6007" y="21092"/>
                    <a:pt x="4265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484347" y="5357283"/>
              <a:ext cx="2540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0" y="15429"/>
                    <a:pt x="7920" y="9257"/>
                    <a:pt x="11520" y="5657"/>
                  </a:cubicBezTo>
                  <a:cubicBezTo>
                    <a:pt x="15120" y="2057"/>
                    <a:pt x="1836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693897" y="5325533"/>
              <a:ext cx="137594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600" fill="norm" stroke="1" extrusionOk="0">
                  <a:moveTo>
                    <a:pt x="15475" y="0"/>
                  </a:moveTo>
                  <a:cubicBezTo>
                    <a:pt x="17087" y="141"/>
                    <a:pt x="18699" y="282"/>
                    <a:pt x="19827" y="1129"/>
                  </a:cubicBezTo>
                  <a:cubicBezTo>
                    <a:pt x="20955" y="1976"/>
                    <a:pt x="21600" y="3529"/>
                    <a:pt x="19988" y="6212"/>
                  </a:cubicBezTo>
                  <a:cubicBezTo>
                    <a:pt x="18376" y="8894"/>
                    <a:pt x="14507" y="12706"/>
                    <a:pt x="10800" y="15459"/>
                  </a:cubicBezTo>
                  <a:cubicBezTo>
                    <a:pt x="7093" y="18212"/>
                    <a:pt x="3546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6197" y="5790784"/>
              <a:ext cx="69851" cy="37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19636" y="627"/>
                  </a:moveTo>
                  <a:cubicBezTo>
                    <a:pt x="17018" y="265"/>
                    <a:pt x="14400" y="-97"/>
                    <a:pt x="12109" y="24"/>
                  </a:cubicBezTo>
                  <a:cubicBezTo>
                    <a:pt x="9818" y="144"/>
                    <a:pt x="7855" y="748"/>
                    <a:pt x="6873" y="1653"/>
                  </a:cubicBezTo>
                  <a:cubicBezTo>
                    <a:pt x="5891" y="2558"/>
                    <a:pt x="5891" y="3764"/>
                    <a:pt x="7855" y="5031"/>
                  </a:cubicBezTo>
                  <a:cubicBezTo>
                    <a:pt x="9818" y="6299"/>
                    <a:pt x="13745" y="7626"/>
                    <a:pt x="14073" y="8833"/>
                  </a:cubicBezTo>
                  <a:cubicBezTo>
                    <a:pt x="14400" y="10039"/>
                    <a:pt x="11127" y="11125"/>
                    <a:pt x="8182" y="12211"/>
                  </a:cubicBezTo>
                  <a:cubicBezTo>
                    <a:pt x="5236" y="13297"/>
                    <a:pt x="2618" y="14383"/>
                    <a:pt x="1309" y="15590"/>
                  </a:cubicBezTo>
                  <a:cubicBezTo>
                    <a:pt x="0" y="16797"/>
                    <a:pt x="0" y="18124"/>
                    <a:pt x="0" y="19090"/>
                  </a:cubicBezTo>
                  <a:cubicBezTo>
                    <a:pt x="0" y="20055"/>
                    <a:pt x="0" y="20658"/>
                    <a:pt x="1636" y="21020"/>
                  </a:cubicBezTo>
                  <a:cubicBezTo>
                    <a:pt x="3273" y="21382"/>
                    <a:pt x="6545" y="21503"/>
                    <a:pt x="10145" y="21503"/>
                  </a:cubicBezTo>
                  <a:cubicBezTo>
                    <a:pt x="13745" y="21503"/>
                    <a:pt x="17673" y="21382"/>
                    <a:pt x="21600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166847" y="5941483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179547" y="5903375"/>
              <a:ext cx="128133" cy="20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85" fill="norm" stroke="1" extrusionOk="0">
                  <a:moveTo>
                    <a:pt x="0" y="3889"/>
                  </a:moveTo>
                  <a:cubicBezTo>
                    <a:pt x="1062" y="2809"/>
                    <a:pt x="2125" y="1729"/>
                    <a:pt x="5134" y="973"/>
                  </a:cubicBezTo>
                  <a:cubicBezTo>
                    <a:pt x="8144" y="217"/>
                    <a:pt x="13102" y="-215"/>
                    <a:pt x="15757" y="109"/>
                  </a:cubicBezTo>
                  <a:cubicBezTo>
                    <a:pt x="18413" y="433"/>
                    <a:pt x="18767" y="1513"/>
                    <a:pt x="17528" y="2809"/>
                  </a:cubicBezTo>
                  <a:cubicBezTo>
                    <a:pt x="16289" y="4105"/>
                    <a:pt x="13456" y="5617"/>
                    <a:pt x="11331" y="6697"/>
                  </a:cubicBezTo>
                  <a:cubicBezTo>
                    <a:pt x="9207" y="7777"/>
                    <a:pt x="7790" y="8425"/>
                    <a:pt x="7967" y="8641"/>
                  </a:cubicBezTo>
                  <a:cubicBezTo>
                    <a:pt x="8144" y="8857"/>
                    <a:pt x="9915" y="8641"/>
                    <a:pt x="11862" y="8533"/>
                  </a:cubicBezTo>
                  <a:cubicBezTo>
                    <a:pt x="13810" y="8425"/>
                    <a:pt x="15934" y="8425"/>
                    <a:pt x="17882" y="8533"/>
                  </a:cubicBezTo>
                  <a:cubicBezTo>
                    <a:pt x="19830" y="8641"/>
                    <a:pt x="21600" y="8857"/>
                    <a:pt x="21423" y="10477"/>
                  </a:cubicBezTo>
                  <a:cubicBezTo>
                    <a:pt x="21246" y="12097"/>
                    <a:pt x="19121" y="15121"/>
                    <a:pt x="16997" y="17173"/>
                  </a:cubicBezTo>
                  <a:cubicBezTo>
                    <a:pt x="14872" y="19225"/>
                    <a:pt x="12748" y="20305"/>
                    <a:pt x="10623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319247" y="6062133"/>
              <a:ext cx="889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554197" y="5865283"/>
              <a:ext cx="11430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932"/>
                    <a:pt x="0" y="3863"/>
                    <a:pt x="0" y="5268"/>
                  </a:cubicBezTo>
                  <a:cubicBezTo>
                    <a:pt x="0" y="6673"/>
                    <a:pt x="0" y="7551"/>
                    <a:pt x="1000" y="8166"/>
                  </a:cubicBezTo>
                  <a:cubicBezTo>
                    <a:pt x="2000" y="8780"/>
                    <a:pt x="4000" y="9132"/>
                    <a:pt x="6000" y="9220"/>
                  </a:cubicBezTo>
                  <a:cubicBezTo>
                    <a:pt x="8000" y="9307"/>
                    <a:pt x="10000" y="9132"/>
                    <a:pt x="12400" y="8429"/>
                  </a:cubicBezTo>
                  <a:cubicBezTo>
                    <a:pt x="14800" y="7727"/>
                    <a:pt x="17600" y="6498"/>
                    <a:pt x="19000" y="6322"/>
                  </a:cubicBezTo>
                  <a:cubicBezTo>
                    <a:pt x="20400" y="6146"/>
                    <a:pt x="20400" y="7024"/>
                    <a:pt x="20200" y="9307"/>
                  </a:cubicBezTo>
                  <a:cubicBezTo>
                    <a:pt x="20000" y="11590"/>
                    <a:pt x="19600" y="15278"/>
                    <a:pt x="19800" y="17561"/>
                  </a:cubicBezTo>
                  <a:cubicBezTo>
                    <a:pt x="20000" y="19844"/>
                    <a:pt x="20800" y="20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757397" y="5806914"/>
              <a:ext cx="87490" cy="420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554" fill="norm" stroke="1" extrusionOk="0">
                  <a:moveTo>
                    <a:pt x="2945" y="2016"/>
                  </a:moveTo>
                  <a:cubicBezTo>
                    <a:pt x="3436" y="1474"/>
                    <a:pt x="3927" y="931"/>
                    <a:pt x="5400" y="551"/>
                  </a:cubicBezTo>
                  <a:cubicBezTo>
                    <a:pt x="6873" y="171"/>
                    <a:pt x="9327" y="-46"/>
                    <a:pt x="11536" y="8"/>
                  </a:cubicBezTo>
                  <a:cubicBezTo>
                    <a:pt x="13745" y="63"/>
                    <a:pt x="15709" y="388"/>
                    <a:pt x="17673" y="1257"/>
                  </a:cubicBezTo>
                  <a:cubicBezTo>
                    <a:pt x="19636" y="2125"/>
                    <a:pt x="21600" y="3536"/>
                    <a:pt x="19145" y="5110"/>
                  </a:cubicBezTo>
                  <a:cubicBezTo>
                    <a:pt x="16691" y="6684"/>
                    <a:pt x="9818" y="8420"/>
                    <a:pt x="6136" y="9560"/>
                  </a:cubicBezTo>
                  <a:cubicBezTo>
                    <a:pt x="2455" y="10700"/>
                    <a:pt x="1964" y="11242"/>
                    <a:pt x="2945" y="11568"/>
                  </a:cubicBezTo>
                  <a:cubicBezTo>
                    <a:pt x="3927" y="11894"/>
                    <a:pt x="6382" y="12002"/>
                    <a:pt x="9082" y="12491"/>
                  </a:cubicBezTo>
                  <a:cubicBezTo>
                    <a:pt x="11782" y="12979"/>
                    <a:pt x="14727" y="13847"/>
                    <a:pt x="16200" y="14879"/>
                  </a:cubicBezTo>
                  <a:cubicBezTo>
                    <a:pt x="17673" y="15910"/>
                    <a:pt x="17673" y="17104"/>
                    <a:pt x="14727" y="18243"/>
                  </a:cubicBezTo>
                  <a:cubicBezTo>
                    <a:pt x="11782" y="19383"/>
                    <a:pt x="5891" y="20469"/>
                    <a:pt x="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57276" y="6289072"/>
              <a:ext cx="111279" cy="37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8" h="21453" fill="norm" stroke="1" extrusionOk="0">
                  <a:moveTo>
                    <a:pt x="17653" y="94"/>
                  </a:moveTo>
                  <a:cubicBezTo>
                    <a:pt x="13410" y="-26"/>
                    <a:pt x="9167" y="-147"/>
                    <a:pt x="6081" y="517"/>
                  </a:cubicBezTo>
                  <a:cubicBezTo>
                    <a:pt x="2995" y="1180"/>
                    <a:pt x="1067" y="2628"/>
                    <a:pt x="1453" y="3775"/>
                  </a:cubicBezTo>
                  <a:cubicBezTo>
                    <a:pt x="1838" y="4921"/>
                    <a:pt x="4538" y="5766"/>
                    <a:pt x="7817" y="6550"/>
                  </a:cubicBezTo>
                  <a:cubicBezTo>
                    <a:pt x="11095" y="7335"/>
                    <a:pt x="14953" y="8059"/>
                    <a:pt x="17460" y="8662"/>
                  </a:cubicBezTo>
                  <a:cubicBezTo>
                    <a:pt x="19967" y="9265"/>
                    <a:pt x="21124" y="9748"/>
                    <a:pt x="19581" y="10713"/>
                  </a:cubicBezTo>
                  <a:cubicBezTo>
                    <a:pt x="18038" y="11679"/>
                    <a:pt x="13795" y="13127"/>
                    <a:pt x="10517" y="14092"/>
                  </a:cubicBezTo>
                  <a:cubicBezTo>
                    <a:pt x="7238" y="15057"/>
                    <a:pt x="4924" y="15540"/>
                    <a:pt x="3381" y="16083"/>
                  </a:cubicBezTo>
                  <a:cubicBezTo>
                    <a:pt x="1838" y="16626"/>
                    <a:pt x="1067" y="17230"/>
                    <a:pt x="488" y="17954"/>
                  </a:cubicBezTo>
                  <a:cubicBezTo>
                    <a:pt x="-90" y="18678"/>
                    <a:pt x="-476" y="19522"/>
                    <a:pt x="1260" y="20126"/>
                  </a:cubicBezTo>
                  <a:cubicBezTo>
                    <a:pt x="2995" y="20729"/>
                    <a:pt x="6853" y="21091"/>
                    <a:pt x="10131" y="21272"/>
                  </a:cubicBezTo>
                  <a:cubicBezTo>
                    <a:pt x="13410" y="21453"/>
                    <a:pt x="16110" y="21453"/>
                    <a:pt x="18810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288677" y="6335183"/>
              <a:ext cx="155455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4215" y="0"/>
                  </a:moveTo>
                  <a:cubicBezTo>
                    <a:pt x="2756" y="1067"/>
                    <a:pt x="1296" y="2133"/>
                    <a:pt x="567" y="3467"/>
                  </a:cubicBezTo>
                  <a:cubicBezTo>
                    <a:pt x="-163" y="4800"/>
                    <a:pt x="-163" y="6400"/>
                    <a:pt x="421" y="7467"/>
                  </a:cubicBezTo>
                  <a:cubicBezTo>
                    <a:pt x="1005" y="8533"/>
                    <a:pt x="2172" y="9067"/>
                    <a:pt x="3486" y="9333"/>
                  </a:cubicBezTo>
                  <a:cubicBezTo>
                    <a:pt x="4799" y="9600"/>
                    <a:pt x="6259" y="9600"/>
                    <a:pt x="7572" y="9400"/>
                  </a:cubicBezTo>
                  <a:cubicBezTo>
                    <a:pt x="8886" y="9200"/>
                    <a:pt x="10053" y="8800"/>
                    <a:pt x="10929" y="8933"/>
                  </a:cubicBezTo>
                  <a:cubicBezTo>
                    <a:pt x="11805" y="9067"/>
                    <a:pt x="12388" y="9733"/>
                    <a:pt x="12680" y="10933"/>
                  </a:cubicBezTo>
                  <a:cubicBezTo>
                    <a:pt x="12972" y="12133"/>
                    <a:pt x="12972" y="13867"/>
                    <a:pt x="13264" y="15067"/>
                  </a:cubicBezTo>
                  <a:cubicBezTo>
                    <a:pt x="13556" y="16267"/>
                    <a:pt x="14140" y="16933"/>
                    <a:pt x="15161" y="17267"/>
                  </a:cubicBezTo>
                  <a:cubicBezTo>
                    <a:pt x="16183" y="17600"/>
                    <a:pt x="17642" y="17600"/>
                    <a:pt x="18956" y="17400"/>
                  </a:cubicBezTo>
                  <a:cubicBezTo>
                    <a:pt x="20269" y="17200"/>
                    <a:pt x="21437" y="16800"/>
                    <a:pt x="21437" y="17133"/>
                  </a:cubicBezTo>
                  <a:cubicBezTo>
                    <a:pt x="21437" y="17467"/>
                    <a:pt x="20269" y="18533"/>
                    <a:pt x="19832" y="19400"/>
                  </a:cubicBezTo>
                  <a:cubicBezTo>
                    <a:pt x="19394" y="20267"/>
                    <a:pt x="19686" y="20933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668497" y="6393127"/>
              <a:ext cx="99778" cy="22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523" fill="norm" stroke="1" extrusionOk="0">
                  <a:moveTo>
                    <a:pt x="0" y="3009"/>
                  </a:moveTo>
                  <a:cubicBezTo>
                    <a:pt x="900" y="1980"/>
                    <a:pt x="1800" y="952"/>
                    <a:pt x="4050" y="437"/>
                  </a:cubicBezTo>
                  <a:cubicBezTo>
                    <a:pt x="6300" y="-77"/>
                    <a:pt x="9900" y="-77"/>
                    <a:pt x="13050" y="129"/>
                  </a:cubicBezTo>
                  <a:cubicBezTo>
                    <a:pt x="16200" y="334"/>
                    <a:pt x="18900" y="746"/>
                    <a:pt x="20250" y="1466"/>
                  </a:cubicBezTo>
                  <a:cubicBezTo>
                    <a:pt x="21600" y="2186"/>
                    <a:pt x="21600" y="3214"/>
                    <a:pt x="19800" y="4449"/>
                  </a:cubicBezTo>
                  <a:cubicBezTo>
                    <a:pt x="18000" y="5683"/>
                    <a:pt x="14400" y="7123"/>
                    <a:pt x="11475" y="8152"/>
                  </a:cubicBezTo>
                  <a:cubicBezTo>
                    <a:pt x="8550" y="9180"/>
                    <a:pt x="6300" y="9797"/>
                    <a:pt x="5625" y="10620"/>
                  </a:cubicBezTo>
                  <a:cubicBezTo>
                    <a:pt x="4950" y="11443"/>
                    <a:pt x="5850" y="12472"/>
                    <a:pt x="7425" y="13192"/>
                  </a:cubicBezTo>
                  <a:cubicBezTo>
                    <a:pt x="9000" y="13912"/>
                    <a:pt x="11250" y="14323"/>
                    <a:pt x="12600" y="15249"/>
                  </a:cubicBezTo>
                  <a:cubicBezTo>
                    <a:pt x="13950" y="16174"/>
                    <a:pt x="14400" y="17614"/>
                    <a:pt x="12375" y="18746"/>
                  </a:cubicBezTo>
                  <a:cubicBezTo>
                    <a:pt x="10350" y="19877"/>
                    <a:pt x="5850" y="20700"/>
                    <a:pt x="135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757397" y="6353022"/>
              <a:ext cx="127361" cy="40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551" fill="norm" stroke="1" extrusionOk="0">
                  <a:moveTo>
                    <a:pt x="6271" y="747"/>
                  </a:moveTo>
                  <a:cubicBezTo>
                    <a:pt x="7665" y="406"/>
                    <a:pt x="9058" y="65"/>
                    <a:pt x="10626" y="8"/>
                  </a:cubicBezTo>
                  <a:cubicBezTo>
                    <a:pt x="12194" y="-49"/>
                    <a:pt x="13935" y="178"/>
                    <a:pt x="15155" y="1031"/>
                  </a:cubicBezTo>
                  <a:cubicBezTo>
                    <a:pt x="16374" y="1884"/>
                    <a:pt x="17071" y="3362"/>
                    <a:pt x="17071" y="4385"/>
                  </a:cubicBezTo>
                  <a:cubicBezTo>
                    <a:pt x="17071" y="5408"/>
                    <a:pt x="16374" y="5976"/>
                    <a:pt x="15329" y="6431"/>
                  </a:cubicBezTo>
                  <a:cubicBezTo>
                    <a:pt x="14284" y="6886"/>
                    <a:pt x="12890" y="7227"/>
                    <a:pt x="12368" y="7682"/>
                  </a:cubicBezTo>
                  <a:cubicBezTo>
                    <a:pt x="11845" y="8136"/>
                    <a:pt x="12194" y="8705"/>
                    <a:pt x="13935" y="9614"/>
                  </a:cubicBezTo>
                  <a:cubicBezTo>
                    <a:pt x="15677" y="10524"/>
                    <a:pt x="18813" y="11774"/>
                    <a:pt x="20206" y="13025"/>
                  </a:cubicBezTo>
                  <a:cubicBezTo>
                    <a:pt x="21600" y="14275"/>
                    <a:pt x="21252" y="15526"/>
                    <a:pt x="17594" y="16947"/>
                  </a:cubicBezTo>
                  <a:cubicBezTo>
                    <a:pt x="13935" y="18368"/>
                    <a:pt x="6968" y="19959"/>
                    <a:pt x="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61256" y="6802405"/>
              <a:ext cx="137342" cy="35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11" fill="norm" stroke="1" extrusionOk="0">
                  <a:moveTo>
                    <a:pt x="21235" y="162"/>
                  </a:moveTo>
                  <a:cubicBezTo>
                    <a:pt x="17308" y="34"/>
                    <a:pt x="13380" y="-95"/>
                    <a:pt x="10762" y="98"/>
                  </a:cubicBezTo>
                  <a:cubicBezTo>
                    <a:pt x="8144" y="291"/>
                    <a:pt x="6835" y="805"/>
                    <a:pt x="6180" y="1576"/>
                  </a:cubicBezTo>
                  <a:cubicBezTo>
                    <a:pt x="5526" y="2348"/>
                    <a:pt x="5526" y="3376"/>
                    <a:pt x="7162" y="4148"/>
                  </a:cubicBezTo>
                  <a:cubicBezTo>
                    <a:pt x="8799" y="4919"/>
                    <a:pt x="12071" y="5434"/>
                    <a:pt x="14526" y="5755"/>
                  </a:cubicBezTo>
                  <a:cubicBezTo>
                    <a:pt x="16980" y="6076"/>
                    <a:pt x="18617" y="6205"/>
                    <a:pt x="19599" y="6591"/>
                  </a:cubicBezTo>
                  <a:cubicBezTo>
                    <a:pt x="20580" y="6976"/>
                    <a:pt x="20908" y="7619"/>
                    <a:pt x="18780" y="8712"/>
                  </a:cubicBezTo>
                  <a:cubicBezTo>
                    <a:pt x="16653" y="9805"/>
                    <a:pt x="12071" y="11348"/>
                    <a:pt x="8471" y="12955"/>
                  </a:cubicBezTo>
                  <a:cubicBezTo>
                    <a:pt x="4871" y="14562"/>
                    <a:pt x="2253" y="16234"/>
                    <a:pt x="944" y="17455"/>
                  </a:cubicBezTo>
                  <a:cubicBezTo>
                    <a:pt x="-365" y="18676"/>
                    <a:pt x="-365" y="19448"/>
                    <a:pt x="1271" y="20091"/>
                  </a:cubicBezTo>
                  <a:cubicBezTo>
                    <a:pt x="2908" y="20734"/>
                    <a:pt x="6180" y="21248"/>
                    <a:pt x="8635" y="21376"/>
                  </a:cubicBezTo>
                  <a:cubicBezTo>
                    <a:pt x="11090" y="21505"/>
                    <a:pt x="12726" y="21248"/>
                    <a:pt x="14362" y="20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278853" y="6889334"/>
              <a:ext cx="78495" cy="220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1435" fill="norm" stroke="1" extrusionOk="0">
                  <a:moveTo>
                    <a:pt x="20539" y="1069"/>
                  </a:moveTo>
                  <a:cubicBezTo>
                    <a:pt x="18324" y="452"/>
                    <a:pt x="16108" y="-165"/>
                    <a:pt x="11954" y="41"/>
                  </a:cubicBezTo>
                  <a:cubicBezTo>
                    <a:pt x="7801" y="246"/>
                    <a:pt x="1708" y="1275"/>
                    <a:pt x="324" y="3641"/>
                  </a:cubicBezTo>
                  <a:cubicBezTo>
                    <a:pt x="-1061" y="6006"/>
                    <a:pt x="2262" y="9709"/>
                    <a:pt x="5308" y="12281"/>
                  </a:cubicBezTo>
                  <a:cubicBezTo>
                    <a:pt x="8354" y="14852"/>
                    <a:pt x="11124" y="16292"/>
                    <a:pt x="12785" y="17629"/>
                  </a:cubicBezTo>
                  <a:cubicBezTo>
                    <a:pt x="14447" y="18966"/>
                    <a:pt x="15001" y="20201"/>
                    <a:pt x="13339" y="20818"/>
                  </a:cubicBezTo>
                  <a:cubicBezTo>
                    <a:pt x="11677" y="21435"/>
                    <a:pt x="7801" y="21435"/>
                    <a:pt x="3924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217647" y="6868583"/>
              <a:ext cx="2413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" y="18831"/>
                    <a:pt x="379" y="16062"/>
                    <a:pt x="1705" y="12462"/>
                  </a:cubicBezTo>
                  <a:cubicBezTo>
                    <a:pt x="3032" y="8862"/>
                    <a:pt x="5495" y="4431"/>
                    <a:pt x="9000" y="2215"/>
                  </a:cubicBezTo>
                  <a:cubicBezTo>
                    <a:pt x="12505" y="0"/>
                    <a:pt x="1705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400069" y="7065433"/>
              <a:ext cx="65229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801" y="0"/>
                  </a:moveTo>
                  <a:cubicBezTo>
                    <a:pt x="13376" y="5200"/>
                    <a:pt x="5951" y="10400"/>
                    <a:pt x="2576" y="14000"/>
                  </a:cubicBezTo>
                  <a:cubicBezTo>
                    <a:pt x="-799" y="17600"/>
                    <a:pt x="-124" y="19600"/>
                    <a:pt x="5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576333" y="6915150"/>
              <a:ext cx="168365" cy="175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93" fill="norm" stroke="1" extrusionOk="0">
                  <a:moveTo>
                    <a:pt x="5276" y="2057"/>
                  </a:moveTo>
                  <a:cubicBezTo>
                    <a:pt x="6086" y="1029"/>
                    <a:pt x="6896" y="0"/>
                    <a:pt x="7706" y="0"/>
                  </a:cubicBezTo>
                  <a:cubicBezTo>
                    <a:pt x="8516" y="0"/>
                    <a:pt x="9326" y="1029"/>
                    <a:pt x="9056" y="3600"/>
                  </a:cubicBezTo>
                  <a:cubicBezTo>
                    <a:pt x="8786" y="6171"/>
                    <a:pt x="7436" y="10286"/>
                    <a:pt x="6086" y="12857"/>
                  </a:cubicBezTo>
                  <a:cubicBezTo>
                    <a:pt x="4736" y="15429"/>
                    <a:pt x="3386" y="16457"/>
                    <a:pt x="2171" y="17486"/>
                  </a:cubicBezTo>
                  <a:cubicBezTo>
                    <a:pt x="956" y="18514"/>
                    <a:pt x="-124" y="19543"/>
                    <a:pt x="11" y="20314"/>
                  </a:cubicBezTo>
                  <a:cubicBezTo>
                    <a:pt x="146" y="21086"/>
                    <a:pt x="1496" y="21600"/>
                    <a:pt x="5276" y="21086"/>
                  </a:cubicBezTo>
                  <a:cubicBezTo>
                    <a:pt x="9056" y="20571"/>
                    <a:pt x="15266" y="19029"/>
                    <a:pt x="21476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751047" y="6893932"/>
              <a:ext cx="135762" cy="29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51" fill="norm" stroke="1" extrusionOk="0">
                  <a:moveTo>
                    <a:pt x="0" y="459"/>
                  </a:moveTo>
                  <a:cubicBezTo>
                    <a:pt x="3988" y="155"/>
                    <a:pt x="7975" y="-149"/>
                    <a:pt x="11465" y="79"/>
                  </a:cubicBezTo>
                  <a:cubicBezTo>
                    <a:pt x="14954" y="307"/>
                    <a:pt x="17945" y="1068"/>
                    <a:pt x="19606" y="1828"/>
                  </a:cubicBezTo>
                  <a:cubicBezTo>
                    <a:pt x="21268" y="2589"/>
                    <a:pt x="21600" y="3350"/>
                    <a:pt x="21102" y="4034"/>
                  </a:cubicBezTo>
                  <a:cubicBezTo>
                    <a:pt x="20603" y="4719"/>
                    <a:pt x="19274" y="5327"/>
                    <a:pt x="17945" y="5936"/>
                  </a:cubicBezTo>
                  <a:cubicBezTo>
                    <a:pt x="16615" y="6544"/>
                    <a:pt x="15286" y="7152"/>
                    <a:pt x="15286" y="8369"/>
                  </a:cubicBezTo>
                  <a:cubicBezTo>
                    <a:pt x="15286" y="9586"/>
                    <a:pt x="16615" y="11412"/>
                    <a:pt x="16615" y="13161"/>
                  </a:cubicBezTo>
                  <a:cubicBezTo>
                    <a:pt x="16615" y="14910"/>
                    <a:pt x="15286" y="16583"/>
                    <a:pt x="12628" y="17952"/>
                  </a:cubicBezTo>
                  <a:cubicBezTo>
                    <a:pt x="9969" y="19321"/>
                    <a:pt x="5982" y="20386"/>
                    <a:pt x="1994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93734" y="7325783"/>
              <a:ext cx="94635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600" fill="norm" stroke="1" extrusionOk="0">
                  <a:moveTo>
                    <a:pt x="17253" y="0"/>
                  </a:moveTo>
                  <a:cubicBezTo>
                    <a:pt x="12657" y="0"/>
                    <a:pt x="8061" y="0"/>
                    <a:pt x="4844" y="180"/>
                  </a:cubicBezTo>
                  <a:cubicBezTo>
                    <a:pt x="1627" y="360"/>
                    <a:pt x="-211" y="720"/>
                    <a:pt x="19" y="1620"/>
                  </a:cubicBezTo>
                  <a:cubicBezTo>
                    <a:pt x="249" y="2520"/>
                    <a:pt x="2546" y="3960"/>
                    <a:pt x="5993" y="4980"/>
                  </a:cubicBezTo>
                  <a:cubicBezTo>
                    <a:pt x="9440" y="6000"/>
                    <a:pt x="14036" y="6600"/>
                    <a:pt x="17023" y="7440"/>
                  </a:cubicBezTo>
                  <a:cubicBezTo>
                    <a:pt x="20010" y="8280"/>
                    <a:pt x="21389" y="9360"/>
                    <a:pt x="20010" y="10380"/>
                  </a:cubicBezTo>
                  <a:cubicBezTo>
                    <a:pt x="18632" y="11400"/>
                    <a:pt x="14495" y="12360"/>
                    <a:pt x="11049" y="13380"/>
                  </a:cubicBezTo>
                  <a:cubicBezTo>
                    <a:pt x="7602" y="14400"/>
                    <a:pt x="4844" y="15480"/>
                    <a:pt x="3466" y="16560"/>
                  </a:cubicBezTo>
                  <a:cubicBezTo>
                    <a:pt x="2087" y="17640"/>
                    <a:pt x="2087" y="18720"/>
                    <a:pt x="2546" y="19560"/>
                  </a:cubicBezTo>
                  <a:cubicBezTo>
                    <a:pt x="3006" y="20400"/>
                    <a:pt x="3925" y="21000"/>
                    <a:pt x="5993" y="21300"/>
                  </a:cubicBezTo>
                  <a:cubicBezTo>
                    <a:pt x="8061" y="21600"/>
                    <a:pt x="11278" y="21600"/>
                    <a:pt x="144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237705" y="7346534"/>
              <a:ext cx="164093" cy="33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2" fill="norm" stroke="1" extrusionOk="0">
                  <a:moveTo>
                    <a:pt x="21468" y="701"/>
                  </a:moveTo>
                  <a:cubicBezTo>
                    <a:pt x="20360" y="296"/>
                    <a:pt x="19253" y="-109"/>
                    <a:pt x="17868" y="26"/>
                  </a:cubicBezTo>
                  <a:cubicBezTo>
                    <a:pt x="16483" y="161"/>
                    <a:pt x="14822" y="836"/>
                    <a:pt x="12191" y="2996"/>
                  </a:cubicBezTo>
                  <a:cubicBezTo>
                    <a:pt x="9560" y="5156"/>
                    <a:pt x="5960" y="8801"/>
                    <a:pt x="3745" y="11433"/>
                  </a:cubicBezTo>
                  <a:cubicBezTo>
                    <a:pt x="1530" y="14066"/>
                    <a:pt x="699" y="15686"/>
                    <a:pt x="283" y="16968"/>
                  </a:cubicBezTo>
                  <a:cubicBezTo>
                    <a:pt x="-132" y="18251"/>
                    <a:pt x="-132" y="19196"/>
                    <a:pt x="560" y="19939"/>
                  </a:cubicBezTo>
                  <a:cubicBezTo>
                    <a:pt x="1253" y="20681"/>
                    <a:pt x="2637" y="21221"/>
                    <a:pt x="4853" y="21356"/>
                  </a:cubicBezTo>
                  <a:cubicBezTo>
                    <a:pt x="7068" y="21491"/>
                    <a:pt x="10114" y="21221"/>
                    <a:pt x="12053" y="20816"/>
                  </a:cubicBezTo>
                  <a:cubicBezTo>
                    <a:pt x="13991" y="20411"/>
                    <a:pt x="14822" y="19871"/>
                    <a:pt x="15237" y="19263"/>
                  </a:cubicBezTo>
                  <a:cubicBezTo>
                    <a:pt x="15653" y="18656"/>
                    <a:pt x="15653" y="17981"/>
                    <a:pt x="14960" y="17576"/>
                  </a:cubicBezTo>
                  <a:cubicBezTo>
                    <a:pt x="14268" y="17171"/>
                    <a:pt x="12883" y="17036"/>
                    <a:pt x="10806" y="17036"/>
                  </a:cubicBezTo>
                  <a:cubicBezTo>
                    <a:pt x="8730" y="17036"/>
                    <a:pt x="5960" y="17171"/>
                    <a:pt x="3191" y="17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401797" y="7624233"/>
              <a:ext cx="698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649447" y="7471833"/>
              <a:ext cx="444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443"/>
                    <a:pt x="7200" y="6887"/>
                    <a:pt x="3600" y="10487"/>
                  </a:cubicBezTo>
                  <a:cubicBezTo>
                    <a:pt x="0" y="14087"/>
                    <a:pt x="0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776447" y="7338483"/>
              <a:ext cx="103554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600" fill="norm" stroke="1" extrusionOk="0">
                  <a:moveTo>
                    <a:pt x="6480" y="0"/>
                  </a:moveTo>
                  <a:cubicBezTo>
                    <a:pt x="8208" y="400"/>
                    <a:pt x="9936" y="800"/>
                    <a:pt x="10584" y="1733"/>
                  </a:cubicBezTo>
                  <a:cubicBezTo>
                    <a:pt x="11232" y="2667"/>
                    <a:pt x="10800" y="4133"/>
                    <a:pt x="9288" y="5533"/>
                  </a:cubicBezTo>
                  <a:cubicBezTo>
                    <a:pt x="7776" y="6933"/>
                    <a:pt x="5184" y="8267"/>
                    <a:pt x="4320" y="9267"/>
                  </a:cubicBezTo>
                  <a:cubicBezTo>
                    <a:pt x="3456" y="10267"/>
                    <a:pt x="4320" y="10933"/>
                    <a:pt x="7344" y="11867"/>
                  </a:cubicBezTo>
                  <a:cubicBezTo>
                    <a:pt x="10368" y="12800"/>
                    <a:pt x="15552" y="14000"/>
                    <a:pt x="18360" y="14933"/>
                  </a:cubicBezTo>
                  <a:cubicBezTo>
                    <a:pt x="21168" y="15867"/>
                    <a:pt x="21600" y="16533"/>
                    <a:pt x="20736" y="17400"/>
                  </a:cubicBezTo>
                  <a:cubicBezTo>
                    <a:pt x="19872" y="18267"/>
                    <a:pt x="17712" y="19333"/>
                    <a:pt x="14040" y="20067"/>
                  </a:cubicBezTo>
                  <a:cubicBezTo>
                    <a:pt x="10368" y="20800"/>
                    <a:pt x="5184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5058068" y="3328314"/>
              <a:ext cx="113497" cy="292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9" h="21171" fill="norm" stroke="1" extrusionOk="0">
                  <a:moveTo>
                    <a:pt x="14471" y="4836"/>
                  </a:moveTo>
                  <a:cubicBezTo>
                    <a:pt x="14850" y="4070"/>
                    <a:pt x="15229" y="3304"/>
                    <a:pt x="15987" y="2385"/>
                  </a:cubicBezTo>
                  <a:cubicBezTo>
                    <a:pt x="16745" y="1466"/>
                    <a:pt x="17881" y="394"/>
                    <a:pt x="17692" y="87"/>
                  </a:cubicBezTo>
                  <a:cubicBezTo>
                    <a:pt x="17502" y="-219"/>
                    <a:pt x="15987" y="241"/>
                    <a:pt x="12955" y="2155"/>
                  </a:cubicBezTo>
                  <a:cubicBezTo>
                    <a:pt x="9924" y="4070"/>
                    <a:pt x="5376" y="7441"/>
                    <a:pt x="2724" y="10428"/>
                  </a:cubicBezTo>
                  <a:cubicBezTo>
                    <a:pt x="71" y="13415"/>
                    <a:pt x="-687" y="16019"/>
                    <a:pt x="639" y="17858"/>
                  </a:cubicBezTo>
                  <a:cubicBezTo>
                    <a:pt x="1966" y="19696"/>
                    <a:pt x="5376" y="20768"/>
                    <a:pt x="8976" y="21075"/>
                  </a:cubicBezTo>
                  <a:cubicBezTo>
                    <a:pt x="12576" y="21381"/>
                    <a:pt x="16366" y="20921"/>
                    <a:pt x="18450" y="20232"/>
                  </a:cubicBezTo>
                  <a:cubicBezTo>
                    <a:pt x="20534" y="19543"/>
                    <a:pt x="20913" y="18624"/>
                    <a:pt x="19397" y="17858"/>
                  </a:cubicBezTo>
                  <a:cubicBezTo>
                    <a:pt x="17881" y="17092"/>
                    <a:pt x="14471" y="16479"/>
                    <a:pt x="11629" y="16326"/>
                  </a:cubicBezTo>
                  <a:cubicBezTo>
                    <a:pt x="8787" y="16172"/>
                    <a:pt x="6513" y="16479"/>
                    <a:pt x="4239" y="16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5342097" y="3566583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5430997" y="3661833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5770868" y="3337983"/>
              <a:ext cx="41130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19986" y="0"/>
                  </a:moveTo>
                  <a:cubicBezTo>
                    <a:pt x="11757" y="3953"/>
                    <a:pt x="3529" y="7906"/>
                    <a:pt x="957" y="11506"/>
                  </a:cubicBezTo>
                  <a:cubicBezTo>
                    <a:pt x="-1614" y="15106"/>
                    <a:pt x="1472" y="18353"/>
                    <a:pt x="45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5646897" y="3680883"/>
              <a:ext cx="1968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5653247" y="3782483"/>
              <a:ext cx="133351" cy="21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0"/>
                  </a:moveTo>
                  <a:cubicBezTo>
                    <a:pt x="17829" y="839"/>
                    <a:pt x="14057" y="1678"/>
                    <a:pt x="10800" y="4299"/>
                  </a:cubicBezTo>
                  <a:cubicBezTo>
                    <a:pt x="7543" y="6920"/>
                    <a:pt x="4800" y="11324"/>
                    <a:pt x="3429" y="14050"/>
                  </a:cubicBezTo>
                  <a:cubicBezTo>
                    <a:pt x="2057" y="16777"/>
                    <a:pt x="2057" y="17825"/>
                    <a:pt x="3771" y="18874"/>
                  </a:cubicBezTo>
                  <a:cubicBezTo>
                    <a:pt x="5486" y="19922"/>
                    <a:pt x="8914" y="20971"/>
                    <a:pt x="11486" y="21285"/>
                  </a:cubicBezTo>
                  <a:cubicBezTo>
                    <a:pt x="14057" y="21600"/>
                    <a:pt x="15771" y="21181"/>
                    <a:pt x="16629" y="20447"/>
                  </a:cubicBezTo>
                  <a:cubicBezTo>
                    <a:pt x="17486" y="19713"/>
                    <a:pt x="17486" y="18664"/>
                    <a:pt x="16629" y="18035"/>
                  </a:cubicBezTo>
                  <a:cubicBezTo>
                    <a:pt x="15771" y="17406"/>
                    <a:pt x="14057" y="17196"/>
                    <a:pt x="11143" y="17406"/>
                  </a:cubicBezTo>
                  <a:cubicBezTo>
                    <a:pt x="8229" y="17616"/>
                    <a:pt x="4114" y="18245"/>
                    <a:pt x="0" y="18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5502825" y="3166266"/>
              <a:ext cx="703165" cy="92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05" fill="norm" stroke="1" extrusionOk="0">
                  <a:moveTo>
                    <a:pt x="13674" y="748"/>
                  </a:moveTo>
                  <a:cubicBezTo>
                    <a:pt x="13222" y="402"/>
                    <a:pt x="12771" y="56"/>
                    <a:pt x="11868" y="6"/>
                  </a:cubicBezTo>
                  <a:cubicBezTo>
                    <a:pt x="10966" y="-43"/>
                    <a:pt x="9612" y="204"/>
                    <a:pt x="8483" y="674"/>
                  </a:cubicBezTo>
                  <a:cubicBezTo>
                    <a:pt x="7355" y="1143"/>
                    <a:pt x="6452" y="1835"/>
                    <a:pt x="5614" y="2898"/>
                  </a:cubicBezTo>
                  <a:cubicBezTo>
                    <a:pt x="4776" y="3961"/>
                    <a:pt x="4002" y="5394"/>
                    <a:pt x="3293" y="6852"/>
                  </a:cubicBezTo>
                  <a:cubicBezTo>
                    <a:pt x="2584" y="8310"/>
                    <a:pt x="1939" y="9793"/>
                    <a:pt x="1391" y="11128"/>
                  </a:cubicBezTo>
                  <a:cubicBezTo>
                    <a:pt x="843" y="12462"/>
                    <a:pt x="391" y="13649"/>
                    <a:pt x="166" y="14884"/>
                  </a:cubicBezTo>
                  <a:cubicBezTo>
                    <a:pt x="-60" y="16120"/>
                    <a:pt x="-60" y="17405"/>
                    <a:pt x="198" y="18492"/>
                  </a:cubicBezTo>
                  <a:cubicBezTo>
                    <a:pt x="456" y="19580"/>
                    <a:pt x="972" y="20470"/>
                    <a:pt x="2036" y="20964"/>
                  </a:cubicBezTo>
                  <a:cubicBezTo>
                    <a:pt x="3099" y="21458"/>
                    <a:pt x="4711" y="21557"/>
                    <a:pt x="6291" y="21483"/>
                  </a:cubicBezTo>
                  <a:cubicBezTo>
                    <a:pt x="7871" y="21409"/>
                    <a:pt x="9418" y="21162"/>
                    <a:pt x="11030" y="20618"/>
                  </a:cubicBezTo>
                  <a:cubicBezTo>
                    <a:pt x="12642" y="20074"/>
                    <a:pt x="14319" y="19234"/>
                    <a:pt x="15769" y="18270"/>
                  </a:cubicBezTo>
                  <a:cubicBezTo>
                    <a:pt x="17220" y="17306"/>
                    <a:pt x="18445" y="16219"/>
                    <a:pt x="19380" y="14860"/>
                  </a:cubicBezTo>
                  <a:cubicBezTo>
                    <a:pt x="20315" y="13500"/>
                    <a:pt x="20960" y="11869"/>
                    <a:pt x="21250" y="10164"/>
                  </a:cubicBezTo>
                  <a:cubicBezTo>
                    <a:pt x="21540" y="8459"/>
                    <a:pt x="21476" y="6679"/>
                    <a:pt x="20927" y="5221"/>
                  </a:cubicBezTo>
                  <a:cubicBezTo>
                    <a:pt x="20379" y="3763"/>
                    <a:pt x="19348" y="2626"/>
                    <a:pt x="17994" y="1885"/>
                  </a:cubicBezTo>
                  <a:cubicBezTo>
                    <a:pt x="16640" y="1143"/>
                    <a:pt x="14963" y="797"/>
                    <a:pt x="13287" y="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9521881" y="3107084"/>
              <a:ext cx="731980" cy="82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83" fill="norm" stroke="1" extrusionOk="0">
                  <a:moveTo>
                    <a:pt x="13028" y="2215"/>
                  </a:moveTo>
                  <a:cubicBezTo>
                    <a:pt x="12904" y="1663"/>
                    <a:pt x="12779" y="1110"/>
                    <a:pt x="12561" y="723"/>
                  </a:cubicBezTo>
                  <a:cubicBezTo>
                    <a:pt x="12343" y="337"/>
                    <a:pt x="12032" y="116"/>
                    <a:pt x="11378" y="33"/>
                  </a:cubicBezTo>
                  <a:cubicBezTo>
                    <a:pt x="10725" y="-50"/>
                    <a:pt x="9729" y="5"/>
                    <a:pt x="8391" y="447"/>
                  </a:cubicBezTo>
                  <a:cubicBezTo>
                    <a:pt x="7052" y="889"/>
                    <a:pt x="5372" y="1718"/>
                    <a:pt x="4002" y="2740"/>
                  </a:cubicBezTo>
                  <a:cubicBezTo>
                    <a:pt x="2633" y="3762"/>
                    <a:pt x="1574" y="4977"/>
                    <a:pt x="952" y="6413"/>
                  </a:cubicBezTo>
                  <a:cubicBezTo>
                    <a:pt x="329" y="7850"/>
                    <a:pt x="143" y="9507"/>
                    <a:pt x="49" y="11054"/>
                  </a:cubicBezTo>
                  <a:cubicBezTo>
                    <a:pt x="-44" y="12601"/>
                    <a:pt x="-44" y="14037"/>
                    <a:pt x="392" y="15169"/>
                  </a:cubicBezTo>
                  <a:cubicBezTo>
                    <a:pt x="827" y="16302"/>
                    <a:pt x="1699" y="17131"/>
                    <a:pt x="2975" y="18070"/>
                  </a:cubicBezTo>
                  <a:cubicBezTo>
                    <a:pt x="4251" y="19009"/>
                    <a:pt x="5932" y="20058"/>
                    <a:pt x="7675" y="20694"/>
                  </a:cubicBezTo>
                  <a:cubicBezTo>
                    <a:pt x="9418" y="21329"/>
                    <a:pt x="11223" y="21550"/>
                    <a:pt x="12779" y="21467"/>
                  </a:cubicBezTo>
                  <a:cubicBezTo>
                    <a:pt x="14335" y="21384"/>
                    <a:pt x="15642" y="20998"/>
                    <a:pt x="16825" y="20197"/>
                  </a:cubicBezTo>
                  <a:cubicBezTo>
                    <a:pt x="18008" y="19396"/>
                    <a:pt x="19066" y="18180"/>
                    <a:pt x="19938" y="16523"/>
                  </a:cubicBezTo>
                  <a:cubicBezTo>
                    <a:pt x="20809" y="14866"/>
                    <a:pt x="21494" y="12766"/>
                    <a:pt x="21525" y="10833"/>
                  </a:cubicBezTo>
                  <a:cubicBezTo>
                    <a:pt x="21556" y="8899"/>
                    <a:pt x="20934" y="7132"/>
                    <a:pt x="20031" y="5502"/>
                  </a:cubicBezTo>
                  <a:cubicBezTo>
                    <a:pt x="19128" y="3872"/>
                    <a:pt x="17946" y="2381"/>
                    <a:pt x="16576" y="1469"/>
                  </a:cubicBezTo>
                  <a:cubicBezTo>
                    <a:pt x="15207" y="558"/>
                    <a:pt x="13651" y="226"/>
                    <a:pt x="12623" y="309"/>
                  </a:cubicBezTo>
                  <a:cubicBezTo>
                    <a:pt x="11596" y="392"/>
                    <a:pt x="11098" y="889"/>
                    <a:pt x="10600" y="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9530981" y="4773724"/>
              <a:ext cx="864704" cy="96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17" fill="norm" stroke="1" extrusionOk="0">
                  <a:moveTo>
                    <a:pt x="17438" y="2827"/>
                  </a:moveTo>
                  <a:cubicBezTo>
                    <a:pt x="17438" y="2591"/>
                    <a:pt x="17438" y="2354"/>
                    <a:pt x="17175" y="1999"/>
                  </a:cubicBezTo>
                  <a:cubicBezTo>
                    <a:pt x="16911" y="1643"/>
                    <a:pt x="16384" y="1170"/>
                    <a:pt x="15673" y="791"/>
                  </a:cubicBezTo>
                  <a:cubicBezTo>
                    <a:pt x="14962" y="412"/>
                    <a:pt x="14066" y="127"/>
                    <a:pt x="13144" y="33"/>
                  </a:cubicBezTo>
                  <a:cubicBezTo>
                    <a:pt x="12222" y="-62"/>
                    <a:pt x="11274" y="33"/>
                    <a:pt x="10036" y="506"/>
                  </a:cubicBezTo>
                  <a:cubicBezTo>
                    <a:pt x="8798" y="980"/>
                    <a:pt x="7270" y="1833"/>
                    <a:pt x="6006" y="3017"/>
                  </a:cubicBezTo>
                  <a:cubicBezTo>
                    <a:pt x="4741" y="4201"/>
                    <a:pt x="3740" y="5717"/>
                    <a:pt x="2871" y="7185"/>
                  </a:cubicBezTo>
                  <a:cubicBezTo>
                    <a:pt x="2002" y="8654"/>
                    <a:pt x="1264" y="10075"/>
                    <a:pt x="764" y="11567"/>
                  </a:cubicBezTo>
                  <a:cubicBezTo>
                    <a:pt x="263" y="13059"/>
                    <a:pt x="0" y="14622"/>
                    <a:pt x="0" y="15901"/>
                  </a:cubicBezTo>
                  <a:cubicBezTo>
                    <a:pt x="0" y="17180"/>
                    <a:pt x="263" y="18175"/>
                    <a:pt x="685" y="18933"/>
                  </a:cubicBezTo>
                  <a:cubicBezTo>
                    <a:pt x="1106" y="19691"/>
                    <a:pt x="1686" y="20212"/>
                    <a:pt x="2713" y="20543"/>
                  </a:cubicBezTo>
                  <a:cubicBezTo>
                    <a:pt x="3740" y="20875"/>
                    <a:pt x="5216" y="21017"/>
                    <a:pt x="6796" y="21183"/>
                  </a:cubicBezTo>
                  <a:cubicBezTo>
                    <a:pt x="8377" y="21349"/>
                    <a:pt x="10062" y="21538"/>
                    <a:pt x="11564" y="21514"/>
                  </a:cubicBezTo>
                  <a:cubicBezTo>
                    <a:pt x="13065" y="21491"/>
                    <a:pt x="14382" y="21254"/>
                    <a:pt x="15647" y="20756"/>
                  </a:cubicBezTo>
                  <a:cubicBezTo>
                    <a:pt x="16911" y="20259"/>
                    <a:pt x="18123" y="19501"/>
                    <a:pt x="19071" y="18506"/>
                  </a:cubicBezTo>
                  <a:cubicBezTo>
                    <a:pt x="20020" y="17512"/>
                    <a:pt x="20704" y="16280"/>
                    <a:pt x="21100" y="14954"/>
                  </a:cubicBezTo>
                  <a:cubicBezTo>
                    <a:pt x="21495" y="13627"/>
                    <a:pt x="21600" y="12206"/>
                    <a:pt x="21468" y="10714"/>
                  </a:cubicBezTo>
                  <a:cubicBezTo>
                    <a:pt x="21337" y="9222"/>
                    <a:pt x="20968" y="7659"/>
                    <a:pt x="20441" y="6546"/>
                  </a:cubicBezTo>
                  <a:cubicBezTo>
                    <a:pt x="19914" y="5433"/>
                    <a:pt x="19229" y="4770"/>
                    <a:pt x="18044" y="4509"/>
                  </a:cubicBezTo>
                  <a:cubicBezTo>
                    <a:pt x="16859" y="4249"/>
                    <a:pt x="15173" y="4391"/>
                    <a:pt x="13487" y="4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9685497" y="2910416"/>
              <a:ext cx="800101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14040"/>
                  </a:moveTo>
                  <a:cubicBezTo>
                    <a:pt x="2000" y="10800"/>
                    <a:pt x="4000" y="7560"/>
                    <a:pt x="5771" y="5400"/>
                  </a:cubicBezTo>
                  <a:cubicBezTo>
                    <a:pt x="7543" y="3240"/>
                    <a:pt x="9086" y="2160"/>
                    <a:pt x="11086" y="1080"/>
                  </a:cubicBezTo>
                  <a:cubicBezTo>
                    <a:pt x="13086" y="0"/>
                    <a:pt x="15543" y="-1080"/>
                    <a:pt x="17371" y="2160"/>
                  </a:cubicBezTo>
                  <a:cubicBezTo>
                    <a:pt x="19200" y="5400"/>
                    <a:pt x="20400" y="1296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9850597" y="2984500"/>
              <a:ext cx="590551" cy="10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3252" y="4320"/>
                    <a:pt x="6503" y="0"/>
                    <a:pt x="9600" y="0"/>
                  </a:cubicBezTo>
                  <a:cubicBezTo>
                    <a:pt x="12697" y="0"/>
                    <a:pt x="15639" y="4320"/>
                    <a:pt x="17613" y="8640"/>
                  </a:cubicBezTo>
                  <a:cubicBezTo>
                    <a:pt x="19587" y="12960"/>
                    <a:pt x="20594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4516597" y="5750098"/>
              <a:ext cx="221279" cy="60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46" fill="norm" stroke="1" extrusionOk="0">
                  <a:moveTo>
                    <a:pt x="7267" y="8642"/>
                  </a:moveTo>
                  <a:cubicBezTo>
                    <a:pt x="6460" y="8415"/>
                    <a:pt x="5652" y="8189"/>
                    <a:pt x="5249" y="8378"/>
                  </a:cubicBezTo>
                  <a:cubicBezTo>
                    <a:pt x="4845" y="8566"/>
                    <a:pt x="4845" y="9171"/>
                    <a:pt x="5047" y="10794"/>
                  </a:cubicBezTo>
                  <a:cubicBezTo>
                    <a:pt x="5249" y="12418"/>
                    <a:pt x="5652" y="15061"/>
                    <a:pt x="5854" y="16874"/>
                  </a:cubicBezTo>
                  <a:cubicBezTo>
                    <a:pt x="6056" y="18687"/>
                    <a:pt x="6056" y="19668"/>
                    <a:pt x="5955" y="20348"/>
                  </a:cubicBezTo>
                  <a:cubicBezTo>
                    <a:pt x="5854" y="21028"/>
                    <a:pt x="5652" y="21405"/>
                    <a:pt x="5249" y="21443"/>
                  </a:cubicBezTo>
                  <a:cubicBezTo>
                    <a:pt x="4845" y="21481"/>
                    <a:pt x="4239" y="21179"/>
                    <a:pt x="3533" y="19631"/>
                  </a:cubicBezTo>
                  <a:cubicBezTo>
                    <a:pt x="2826" y="18082"/>
                    <a:pt x="2019" y="15288"/>
                    <a:pt x="1918" y="12682"/>
                  </a:cubicBezTo>
                  <a:cubicBezTo>
                    <a:pt x="1817" y="10077"/>
                    <a:pt x="2422" y="7660"/>
                    <a:pt x="3432" y="5734"/>
                  </a:cubicBezTo>
                  <a:cubicBezTo>
                    <a:pt x="4441" y="3808"/>
                    <a:pt x="5854" y="2373"/>
                    <a:pt x="7065" y="1505"/>
                  </a:cubicBezTo>
                  <a:cubicBezTo>
                    <a:pt x="8277" y="636"/>
                    <a:pt x="9286" y="334"/>
                    <a:pt x="10295" y="145"/>
                  </a:cubicBezTo>
                  <a:cubicBezTo>
                    <a:pt x="11305" y="-43"/>
                    <a:pt x="12314" y="-119"/>
                    <a:pt x="14232" y="372"/>
                  </a:cubicBezTo>
                  <a:cubicBezTo>
                    <a:pt x="16150" y="863"/>
                    <a:pt x="18976" y="1920"/>
                    <a:pt x="20288" y="3204"/>
                  </a:cubicBezTo>
                  <a:cubicBezTo>
                    <a:pt x="21600" y="4488"/>
                    <a:pt x="21398" y="5998"/>
                    <a:pt x="19178" y="7358"/>
                  </a:cubicBezTo>
                  <a:cubicBezTo>
                    <a:pt x="16957" y="8717"/>
                    <a:pt x="12718" y="9926"/>
                    <a:pt x="9185" y="10605"/>
                  </a:cubicBezTo>
                  <a:cubicBezTo>
                    <a:pt x="5652" y="11285"/>
                    <a:pt x="2826" y="11436"/>
                    <a:pt x="0" y="11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4675347" y="6030383"/>
              <a:ext cx="311151" cy="21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3850"/>
                  </a:moveTo>
                  <a:cubicBezTo>
                    <a:pt x="1763" y="4705"/>
                    <a:pt x="3527" y="5560"/>
                    <a:pt x="5143" y="7913"/>
                  </a:cubicBezTo>
                  <a:cubicBezTo>
                    <a:pt x="6759" y="10265"/>
                    <a:pt x="8229" y="14115"/>
                    <a:pt x="8816" y="16574"/>
                  </a:cubicBezTo>
                  <a:cubicBezTo>
                    <a:pt x="9404" y="19034"/>
                    <a:pt x="9110" y="20103"/>
                    <a:pt x="8155" y="20745"/>
                  </a:cubicBezTo>
                  <a:cubicBezTo>
                    <a:pt x="7200" y="21386"/>
                    <a:pt x="5584" y="21600"/>
                    <a:pt x="4408" y="21172"/>
                  </a:cubicBezTo>
                  <a:cubicBezTo>
                    <a:pt x="3233" y="20745"/>
                    <a:pt x="2498" y="19675"/>
                    <a:pt x="2351" y="17964"/>
                  </a:cubicBezTo>
                  <a:cubicBezTo>
                    <a:pt x="2204" y="16253"/>
                    <a:pt x="2645" y="13901"/>
                    <a:pt x="4996" y="11121"/>
                  </a:cubicBezTo>
                  <a:cubicBezTo>
                    <a:pt x="7347" y="8341"/>
                    <a:pt x="11608" y="5133"/>
                    <a:pt x="14694" y="3208"/>
                  </a:cubicBezTo>
                  <a:cubicBezTo>
                    <a:pt x="17780" y="1283"/>
                    <a:pt x="19690" y="6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5076584" y="5870966"/>
              <a:ext cx="176614" cy="40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09" fill="norm" stroke="1" extrusionOk="0">
                  <a:moveTo>
                    <a:pt x="21203" y="2071"/>
                  </a:moveTo>
                  <a:cubicBezTo>
                    <a:pt x="20187" y="1392"/>
                    <a:pt x="19170" y="714"/>
                    <a:pt x="17899" y="318"/>
                  </a:cubicBezTo>
                  <a:cubicBezTo>
                    <a:pt x="16629" y="-78"/>
                    <a:pt x="15104" y="-191"/>
                    <a:pt x="12944" y="488"/>
                  </a:cubicBezTo>
                  <a:cubicBezTo>
                    <a:pt x="10784" y="1166"/>
                    <a:pt x="7989" y="2636"/>
                    <a:pt x="5448" y="5350"/>
                  </a:cubicBezTo>
                  <a:cubicBezTo>
                    <a:pt x="2907" y="8064"/>
                    <a:pt x="619" y="12023"/>
                    <a:pt x="111" y="14850"/>
                  </a:cubicBezTo>
                  <a:cubicBezTo>
                    <a:pt x="-397" y="17677"/>
                    <a:pt x="874" y="19373"/>
                    <a:pt x="3034" y="20278"/>
                  </a:cubicBezTo>
                  <a:cubicBezTo>
                    <a:pt x="5194" y="21183"/>
                    <a:pt x="8243" y="21296"/>
                    <a:pt x="11292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5244970" y="5931870"/>
              <a:ext cx="211163" cy="326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118" fill="norm" stroke="1" extrusionOk="0">
                  <a:moveTo>
                    <a:pt x="13663" y="3491"/>
                  </a:moveTo>
                  <a:cubicBezTo>
                    <a:pt x="12380" y="3491"/>
                    <a:pt x="11097" y="3491"/>
                    <a:pt x="10241" y="3902"/>
                  </a:cubicBezTo>
                  <a:cubicBezTo>
                    <a:pt x="9386" y="4312"/>
                    <a:pt x="8958" y="5132"/>
                    <a:pt x="7782" y="7251"/>
                  </a:cubicBezTo>
                  <a:cubicBezTo>
                    <a:pt x="6606" y="9370"/>
                    <a:pt x="4681" y="12788"/>
                    <a:pt x="3184" y="15522"/>
                  </a:cubicBezTo>
                  <a:cubicBezTo>
                    <a:pt x="1687" y="18256"/>
                    <a:pt x="617" y="20307"/>
                    <a:pt x="190" y="20922"/>
                  </a:cubicBezTo>
                  <a:cubicBezTo>
                    <a:pt x="-238" y="21537"/>
                    <a:pt x="-24" y="20717"/>
                    <a:pt x="1687" y="18256"/>
                  </a:cubicBezTo>
                  <a:cubicBezTo>
                    <a:pt x="3398" y="15795"/>
                    <a:pt x="6606" y="11694"/>
                    <a:pt x="9493" y="8550"/>
                  </a:cubicBezTo>
                  <a:cubicBezTo>
                    <a:pt x="12380" y="5405"/>
                    <a:pt x="14946" y="3218"/>
                    <a:pt x="16764" y="1851"/>
                  </a:cubicBezTo>
                  <a:cubicBezTo>
                    <a:pt x="18582" y="484"/>
                    <a:pt x="19651" y="-63"/>
                    <a:pt x="20293" y="5"/>
                  </a:cubicBezTo>
                  <a:cubicBezTo>
                    <a:pt x="20934" y="74"/>
                    <a:pt x="21148" y="757"/>
                    <a:pt x="21255" y="3286"/>
                  </a:cubicBezTo>
                  <a:cubicBezTo>
                    <a:pt x="21362" y="5815"/>
                    <a:pt x="21362" y="10190"/>
                    <a:pt x="21255" y="12788"/>
                  </a:cubicBezTo>
                  <a:cubicBezTo>
                    <a:pt x="21148" y="15385"/>
                    <a:pt x="20934" y="16205"/>
                    <a:pt x="20720" y="17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5246847" y="6093883"/>
              <a:ext cx="279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cubicBezTo>
                    <a:pt x="491" y="19200"/>
                    <a:pt x="0" y="16800"/>
                    <a:pt x="0" y="14400"/>
                  </a:cubicBezTo>
                  <a:cubicBezTo>
                    <a:pt x="0" y="12000"/>
                    <a:pt x="491" y="9600"/>
                    <a:pt x="3027" y="7500"/>
                  </a:cubicBezTo>
                  <a:cubicBezTo>
                    <a:pt x="5564" y="5400"/>
                    <a:pt x="10145" y="3600"/>
                    <a:pt x="13582" y="2400"/>
                  </a:cubicBezTo>
                  <a:cubicBezTo>
                    <a:pt x="17018" y="1200"/>
                    <a:pt x="19309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5837397" y="5845751"/>
              <a:ext cx="222918" cy="38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57" fill="norm" stroke="1" extrusionOk="0">
                  <a:moveTo>
                    <a:pt x="7728" y="9996"/>
                  </a:moveTo>
                  <a:cubicBezTo>
                    <a:pt x="7134" y="12370"/>
                    <a:pt x="6539" y="14743"/>
                    <a:pt x="6044" y="16405"/>
                  </a:cubicBezTo>
                  <a:cubicBezTo>
                    <a:pt x="5549" y="18066"/>
                    <a:pt x="5152" y="19016"/>
                    <a:pt x="4459" y="19787"/>
                  </a:cubicBezTo>
                  <a:cubicBezTo>
                    <a:pt x="3765" y="20559"/>
                    <a:pt x="2774" y="21152"/>
                    <a:pt x="2180" y="21152"/>
                  </a:cubicBezTo>
                  <a:cubicBezTo>
                    <a:pt x="1585" y="21152"/>
                    <a:pt x="1387" y="20559"/>
                    <a:pt x="1486" y="18185"/>
                  </a:cubicBezTo>
                  <a:cubicBezTo>
                    <a:pt x="1585" y="15811"/>
                    <a:pt x="1982" y="11657"/>
                    <a:pt x="2972" y="8394"/>
                  </a:cubicBezTo>
                  <a:cubicBezTo>
                    <a:pt x="3963" y="5130"/>
                    <a:pt x="5549" y="2756"/>
                    <a:pt x="6837" y="1451"/>
                  </a:cubicBezTo>
                  <a:cubicBezTo>
                    <a:pt x="8125" y="145"/>
                    <a:pt x="9116" y="-92"/>
                    <a:pt x="10007" y="27"/>
                  </a:cubicBezTo>
                  <a:cubicBezTo>
                    <a:pt x="10899" y="145"/>
                    <a:pt x="11692" y="620"/>
                    <a:pt x="12385" y="2163"/>
                  </a:cubicBezTo>
                  <a:cubicBezTo>
                    <a:pt x="13079" y="3706"/>
                    <a:pt x="13673" y="6317"/>
                    <a:pt x="13574" y="7860"/>
                  </a:cubicBezTo>
                  <a:cubicBezTo>
                    <a:pt x="13475" y="9403"/>
                    <a:pt x="12683" y="9877"/>
                    <a:pt x="11791" y="10293"/>
                  </a:cubicBezTo>
                  <a:cubicBezTo>
                    <a:pt x="10899" y="10708"/>
                    <a:pt x="9908" y="11064"/>
                    <a:pt x="10007" y="11123"/>
                  </a:cubicBezTo>
                  <a:cubicBezTo>
                    <a:pt x="10106" y="11183"/>
                    <a:pt x="11295" y="10945"/>
                    <a:pt x="13079" y="10945"/>
                  </a:cubicBezTo>
                  <a:cubicBezTo>
                    <a:pt x="14862" y="10945"/>
                    <a:pt x="17240" y="11183"/>
                    <a:pt x="18925" y="11776"/>
                  </a:cubicBezTo>
                  <a:cubicBezTo>
                    <a:pt x="20609" y="12370"/>
                    <a:pt x="21600" y="13319"/>
                    <a:pt x="20213" y="14921"/>
                  </a:cubicBezTo>
                  <a:cubicBezTo>
                    <a:pt x="18826" y="16523"/>
                    <a:pt x="15061" y="18778"/>
                    <a:pt x="12187" y="20024"/>
                  </a:cubicBezTo>
                  <a:cubicBezTo>
                    <a:pt x="9314" y="21271"/>
                    <a:pt x="7332" y="21508"/>
                    <a:pt x="5450" y="21449"/>
                  </a:cubicBezTo>
                  <a:cubicBezTo>
                    <a:pt x="3567" y="21389"/>
                    <a:pt x="1783" y="21033"/>
                    <a:pt x="0" y="20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6053297" y="5856005"/>
              <a:ext cx="220550" cy="40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531" fill="norm" stroke="1" extrusionOk="0">
                  <a:moveTo>
                    <a:pt x="12960" y="822"/>
                  </a:moveTo>
                  <a:cubicBezTo>
                    <a:pt x="13989" y="488"/>
                    <a:pt x="15017" y="154"/>
                    <a:pt x="16046" y="42"/>
                  </a:cubicBezTo>
                  <a:cubicBezTo>
                    <a:pt x="17074" y="-69"/>
                    <a:pt x="18103" y="42"/>
                    <a:pt x="19029" y="321"/>
                  </a:cubicBezTo>
                  <a:cubicBezTo>
                    <a:pt x="19954" y="599"/>
                    <a:pt x="20777" y="1044"/>
                    <a:pt x="21189" y="2325"/>
                  </a:cubicBezTo>
                  <a:cubicBezTo>
                    <a:pt x="21600" y="3605"/>
                    <a:pt x="21600" y="5721"/>
                    <a:pt x="20366" y="8282"/>
                  </a:cubicBezTo>
                  <a:cubicBezTo>
                    <a:pt x="19131" y="10842"/>
                    <a:pt x="16663" y="13849"/>
                    <a:pt x="13063" y="16131"/>
                  </a:cubicBezTo>
                  <a:cubicBezTo>
                    <a:pt x="9463" y="18413"/>
                    <a:pt x="4731" y="19972"/>
                    <a:pt x="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6666019" y="6062133"/>
              <a:ext cx="98479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fill="norm" stroke="1" extrusionOk="0">
                  <a:moveTo>
                    <a:pt x="7595" y="21600"/>
                  </a:moveTo>
                  <a:cubicBezTo>
                    <a:pt x="3918" y="21600"/>
                    <a:pt x="242" y="21600"/>
                    <a:pt x="12" y="18900"/>
                  </a:cubicBezTo>
                  <a:cubicBezTo>
                    <a:pt x="-218" y="16200"/>
                    <a:pt x="2999" y="10800"/>
                    <a:pt x="7135" y="7200"/>
                  </a:cubicBezTo>
                  <a:cubicBezTo>
                    <a:pt x="11271" y="3600"/>
                    <a:pt x="16327" y="1800"/>
                    <a:pt x="213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6580347" y="6157383"/>
              <a:ext cx="190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7092390" y="5831218"/>
              <a:ext cx="184050" cy="42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55" fill="norm" stroke="1" extrusionOk="0">
                  <a:moveTo>
                    <a:pt x="6817" y="10280"/>
                  </a:moveTo>
                  <a:cubicBezTo>
                    <a:pt x="6332" y="12504"/>
                    <a:pt x="5846" y="14728"/>
                    <a:pt x="5118" y="16422"/>
                  </a:cubicBezTo>
                  <a:cubicBezTo>
                    <a:pt x="4390" y="18116"/>
                    <a:pt x="3419" y="19280"/>
                    <a:pt x="2570" y="20128"/>
                  </a:cubicBezTo>
                  <a:cubicBezTo>
                    <a:pt x="1721" y="20975"/>
                    <a:pt x="992" y="21504"/>
                    <a:pt x="507" y="21451"/>
                  </a:cubicBezTo>
                  <a:cubicBezTo>
                    <a:pt x="22" y="21398"/>
                    <a:pt x="-221" y="20763"/>
                    <a:pt x="264" y="18592"/>
                  </a:cubicBezTo>
                  <a:cubicBezTo>
                    <a:pt x="750" y="16422"/>
                    <a:pt x="1963" y="12716"/>
                    <a:pt x="3783" y="9592"/>
                  </a:cubicBezTo>
                  <a:cubicBezTo>
                    <a:pt x="5604" y="6469"/>
                    <a:pt x="8031" y="3928"/>
                    <a:pt x="10458" y="2286"/>
                  </a:cubicBezTo>
                  <a:cubicBezTo>
                    <a:pt x="12885" y="645"/>
                    <a:pt x="15312" y="-96"/>
                    <a:pt x="17253" y="10"/>
                  </a:cubicBezTo>
                  <a:cubicBezTo>
                    <a:pt x="19195" y="116"/>
                    <a:pt x="20651" y="1069"/>
                    <a:pt x="21015" y="2445"/>
                  </a:cubicBezTo>
                  <a:cubicBezTo>
                    <a:pt x="21379" y="3822"/>
                    <a:pt x="20651" y="5622"/>
                    <a:pt x="18103" y="7422"/>
                  </a:cubicBezTo>
                  <a:cubicBezTo>
                    <a:pt x="15554" y="9222"/>
                    <a:pt x="11186" y="11022"/>
                    <a:pt x="6817" y="12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7215347" y="5992283"/>
              <a:ext cx="177801" cy="20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5344"/>
                  </a:moveTo>
                  <a:cubicBezTo>
                    <a:pt x="1286" y="4899"/>
                    <a:pt x="2571" y="4454"/>
                    <a:pt x="3729" y="4565"/>
                  </a:cubicBezTo>
                  <a:cubicBezTo>
                    <a:pt x="4886" y="4676"/>
                    <a:pt x="5914" y="5344"/>
                    <a:pt x="6943" y="7682"/>
                  </a:cubicBezTo>
                  <a:cubicBezTo>
                    <a:pt x="7971" y="10021"/>
                    <a:pt x="9000" y="14029"/>
                    <a:pt x="9129" y="16478"/>
                  </a:cubicBezTo>
                  <a:cubicBezTo>
                    <a:pt x="9257" y="18928"/>
                    <a:pt x="8486" y="19819"/>
                    <a:pt x="7200" y="20487"/>
                  </a:cubicBezTo>
                  <a:cubicBezTo>
                    <a:pt x="5914" y="21155"/>
                    <a:pt x="4114" y="21600"/>
                    <a:pt x="2957" y="21266"/>
                  </a:cubicBezTo>
                  <a:cubicBezTo>
                    <a:pt x="1800" y="20932"/>
                    <a:pt x="1286" y="19819"/>
                    <a:pt x="2571" y="16590"/>
                  </a:cubicBezTo>
                  <a:cubicBezTo>
                    <a:pt x="3857" y="13361"/>
                    <a:pt x="6943" y="8016"/>
                    <a:pt x="10414" y="4899"/>
                  </a:cubicBezTo>
                  <a:cubicBezTo>
                    <a:pt x="13886" y="1781"/>
                    <a:pt x="17743" y="8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7380571" y="5903545"/>
              <a:ext cx="164977" cy="304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40" fill="norm" stroke="1" extrusionOk="0">
                  <a:moveTo>
                    <a:pt x="21311" y="1777"/>
                  </a:moveTo>
                  <a:cubicBezTo>
                    <a:pt x="21038" y="1032"/>
                    <a:pt x="20764" y="287"/>
                    <a:pt x="19944" y="63"/>
                  </a:cubicBezTo>
                  <a:cubicBezTo>
                    <a:pt x="19124" y="-160"/>
                    <a:pt x="17757" y="138"/>
                    <a:pt x="14476" y="2149"/>
                  </a:cubicBezTo>
                  <a:cubicBezTo>
                    <a:pt x="11195" y="4160"/>
                    <a:pt x="6000" y="7884"/>
                    <a:pt x="3129" y="11161"/>
                  </a:cubicBezTo>
                  <a:cubicBezTo>
                    <a:pt x="258" y="14439"/>
                    <a:pt x="-289" y="17269"/>
                    <a:pt x="121" y="18908"/>
                  </a:cubicBezTo>
                  <a:cubicBezTo>
                    <a:pt x="531" y="20546"/>
                    <a:pt x="1898" y="20993"/>
                    <a:pt x="3265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7518940" y="5938201"/>
              <a:ext cx="166885" cy="29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78" fill="norm" stroke="1" extrusionOk="0">
                  <a:moveTo>
                    <a:pt x="17974" y="4374"/>
                  </a:moveTo>
                  <a:cubicBezTo>
                    <a:pt x="15814" y="5446"/>
                    <a:pt x="13654" y="6518"/>
                    <a:pt x="10954" y="9046"/>
                  </a:cubicBezTo>
                  <a:cubicBezTo>
                    <a:pt x="8254" y="11574"/>
                    <a:pt x="5014" y="15557"/>
                    <a:pt x="2989" y="17931"/>
                  </a:cubicBezTo>
                  <a:cubicBezTo>
                    <a:pt x="964" y="20306"/>
                    <a:pt x="154" y="21072"/>
                    <a:pt x="19" y="20995"/>
                  </a:cubicBezTo>
                  <a:cubicBezTo>
                    <a:pt x="-116" y="20918"/>
                    <a:pt x="424" y="19999"/>
                    <a:pt x="3124" y="16782"/>
                  </a:cubicBezTo>
                  <a:cubicBezTo>
                    <a:pt x="5824" y="13565"/>
                    <a:pt x="10684" y="8050"/>
                    <a:pt x="13654" y="4757"/>
                  </a:cubicBezTo>
                  <a:cubicBezTo>
                    <a:pt x="16624" y="1463"/>
                    <a:pt x="17704" y="391"/>
                    <a:pt x="18784" y="84"/>
                  </a:cubicBezTo>
                  <a:cubicBezTo>
                    <a:pt x="19864" y="-222"/>
                    <a:pt x="20944" y="238"/>
                    <a:pt x="21214" y="2612"/>
                  </a:cubicBezTo>
                  <a:cubicBezTo>
                    <a:pt x="21484" y="4987"/>
                    <a:pt x="20944" y="9276"/>
                    <a:pt x="20674" y="12723"/>
                  </a:cubicBezTo>
                  <a:cubicBezTo>
                    <a:pt x="20404" y="16169"/>
                    <a:pt x="20404" y="18774"/>
                    <a:pt x="20404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7520147" y="6093883"/>
              <a:ext cx="2159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8000"/>
                    <a:pt x="1271" y="14400"/>
                    <a:pt x="4553" y="11250"/>
                  </a:cubicBezTo>
                  <a:cubicBezTo>
                    <a:pt x="7835" y="8100"/>
                    <a:pt x="13765" y="5400"/>
                    <a:pt x="17047" y="3600"/>
                  </a:cubicBezTo>
                  <a:cubicBezTo>
                    <a:pt x="20329" y="1800"/>
                    <a:pt x="2096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7755097" y="5935133"/>
              <a:ext cx="88198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1600" fill="norm" stroke="1" extrusionOk="0">
                  <a:moveTo>
                    <a:pt x="15840" y="0"/>
                  </a:moveTo>
                  <a:cubicBezTo>
                    <a:pt x="18720" y="3830"/>
                    <a:pt x="21600" y="7660"/>
                    <a:pt x="18960" y="11260"/>
                  </a:cubicBezTo>
                  <a:cubicBezTo>
                    <a:pt x="16320" y="14860"/>
                    <a:pt x="8160" y="182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7932897" y="6144683"/>
              <a:ext cx="25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8194337" y="5842970"/>
              <a:ext cx="137561" cy="43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1355" fill="norm" stroke="1" extrusionOk="0">
                  <a:moveTo>
                    <a:pt x="6508" y="12682"/>
                  </a:moveTo>
                  <a:cubicBezTo>
                    <a:pt x="5237" y="15291"/>
                    <a:pt x="3966" y="17900"/>
                    <a:pt x="2855" y="19465"/>
                  </a:cubicBezTo>
                  <a:cubicBezTo>
                    <a:pt x="1743" y="21030"/>
                    <a:pt x="790" y="21552"/>
                    <a:pt x="313" y="21291"/>
                  </a:cubicBezTo>
                  <a:cubicBezTo>
                    <a:pt x="-163" y="21030"/>
                    <a:pt x="-163" y="19987"/>
                    <a:pt x="790" y="17535"/>
                  </a:cubicBezTo>
                  <a:cubicBezTo>
                    <a:pt x="1743" y="15082"/>
                    <a:pt x="3649" y="11222"/>
                    <a:pt x="5555" y="8248"/>
                  </a:cubicBezTo>
                  <a:cubicBezTo>
                    <a:pt x="7461" y="5274"/>
                    <a:pt x="9366" y="3187"/>
                    <a:pt x="11113" y="1882"/>
                  </a:cubicBezTo>
                  <a:cubicBezTo>
                    <a:pt x="12861" y="578"/>
                    <a:pt x="14449" y="56"/>
                    <a:pt x="15719" y="4"/>
                  </a:cubicBezTo>
                  <a:cubicBezTo>
                    <a:pt x="16990" y="-48"/>
                    <a:pt x="17943" y="369"/>
                    <a:pt x="19055" y="1465"/>
                  </a:cubicBezTo>
                  <a:cubicBezTo>
                    <a:pt x="20166" y="2561"/>
                    <a:pt x="21437" y="4335"/>
                    <a:pt x="20008" y="5900"/>
                  </a:cubicBezTo>
                  <a:cubicBezTo>
                    <a:pt x="18578" y="7465"/>
                    <a:pt x="14449" y="8822"/>
                    <a:pt x="10955" y="9813"/>
                  </a:cubicBezTo>
                  <a:cubicBezTo>
                    <a:pt x="7461" y="10804"/>
                    <a:pt x="4602" y="11430"/>
                    <a:pt x="1743" y="12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8306025" y="6024033"/>
              <a:ext cx="217424" cy="208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512" fill="norm" stroke="1" extrusionOk="0">
                  <a:moveTo>
                    <a:pt x="2019" y="5236"/>
                  </a:moveTo>
                  <a:cubicBezTo>
                    <a:pt x="3057" y="5018"/>
                    <a:pt x="4096" y="4800"/>
                    <a:pt x="5030" y="5455"/>
                  </a:cubicBezTo>
                  <a:cubicBezTo>
                    <a:pt x="5965" y="6109"/>
                    <a:pt x="6796" y="7636"/>
                    <a:pt x="7107" y="10255"/>
                  </a:cubicBezTo>
                  <a:cubicBezTo>
                    <a:pt x="7419" y="12873"/>
                    <a:pt x="7211" y="16582"/>
                    <a:pt x="6484" y="18655"/>
                  </a:cubicBezTo>
                  <a:cubicBezTo>
                    <a:pt x="5757" y="20727"/>
                    <a:pt x="4511" y="21164"/>
                    <a:pt x="3369" y="21382"/>
                  </a:cubicBezTo>
                  <a:cubicBezTo>
                    <a:pt x="2226" y="21600"/>
                    <a:pt x="1188" y="21600"/>
                    <a:pt x="565" y="20945"/>
                  </a:cubicBezTo>
                  <a:cubicBezTo>
                    <a:pt x="-58" y="20291"/>
                    <a:pt x="-266" y="18982"/>
                    <a:pt x="461" y="16473"/>
                  </a:cubicBezTo>
                  <a:cubicBezTo>
                    <a:pt x="1188" y="13964"/>
                    <a:pt x="2849" y="10255"/>
                    <a:pt x="6484" y="7309"/>
                  </a:cubicBezTo>
                  <a:cubicBezTo>
                    <a:pt x="10119" y="4364"/>
                    <a:pt x="15726" y="2182"/>
                    <a:pt x="213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8573117" y="5899782"/>
              <a:ext cx="185281" cy="321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17" fill="norm" stroke="1" extrusionOk="0">
                  <a:moveTo>
                    <a:pt x="21486" y="2782"/>
                  </a:moveTo>
                  <a:cubicBezTo>
                    <a:pt x="20504" y="1793"/>
                    <a:pt x="19522" y="805"/>
                    <a:pt x="18295" y="311"/>
                  </a:cubicBezTo>
                  <a:cubicBezTo>
                    <a:pt x="17068" y="-183"/>
                    <a:pt x="15595" y="-183"/>
                    <a:pt x="12895" y="1017"/>
                  </a:cubicBezTo>
                  <a:cubicBezTo>
                    <a:pt x="10195" y="2217"/>
                    <a:pt x="6268" y="4617"/>
                    <a:pt x="3691" y="7299"/>
                  </a:cubicBezTo>
                  <a:cubicBezTo>
                    <a:pt x="1113" y="9982"/>
                    <a:pt x="-114" y="12946"/>
                    <a:pt x="9" y="15346"/>
                  </a:cubicBezTo>
                  <a:cubicBezTo>
                    <a:pt x="131" y="17746"/>
                    <a:pt x="1604" y="19582"/>
                    <a:pt x="3691" y="20499"/>
                  </a:cubicBezTo>
                  <a:cubicBezTo>
                    <a:pt x="5777" y="21417"/>
                    <a:pt x="8477" y="21417"/>
                    <a:pt x="11177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8755953" y="5929725"/>
              <a:ext cx="161067" cy="29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459" fill="norm" stroke="1" extrusionOk="0">
                  <a:moveTo>
                    <a:pt x="6878" y="2689"/>
                  </a:moveTo>
                  <a:cubicBezTo>
                    <a:pt x="5511" y="6519"/>
                    <a:pt x="4144" y="10349"/>
                    <a:pt x="3323" y="12877"/>
                  </a:cubicBezTo>
                  <a:cubicBezTo>
                    <a:pt x="2503" y="15404"/>
                    <a:pt x="2230" y="16630"/>
                    <a:pt x="1956" y="17626"/>
                  </a:cubicBezTo>
                  <a:cubicBezTo>
                    <a:pt x="1683" y="18621"/>
                    <a:pt x="1410" y="19387"/>
                    <a:pt x="1136" y="19311"/>
                  </a:cubicBezTo>
                  <a:cubicBezTo>
                    <a:pt x="863" y="19234"/>
                    <a:pt x="589" y="18315"/>
                    <a:pt x="1820" y="15404"/>
                  </a:cubicBezTo>
                  <a:cubicBezTo>
                    <a:pt x="3050" y="12494"/>
                    <a:pt x="5784" y="7592"/>
                    <a:pt x="7561" y="4834"/>
                  </a:cubicBezTo>
                  <a:cubicBezTo>
                    <a:pt x="9339" y="2077"/>
                    <a:pt x="10159" y="1464"/>
                    <a:pt x="11116" y="928"/>
                  </a:cubicBezTo>
                  <a:cubicBezTo>
                    <a:pt x="12073" y="392"/>
                    <a:pt x="13166" y="-68"/>
                    <a:pt x="14123" y="9"/>
                  </a:cubicBezTo>
                  <a:cubicBezTo>
                    <a:pt x="15080" y="85"/>
                    <a:pt x="15901" y="698"/>
                    <a:pt x="15764" y="1847"/>
                  </a:cubicBezTo>
                  <a:cubicBezTo>
                    <a:pt x="15627" y="2996"/>
                    <a:pt x="14534" y="4681"/>
                    <a:pt x="13166" y="6060"/>
                  </a:cubicBezTo>
                  <a:cubicBezTo>
                    <a:pt x="11799" y="7438"/>
                    <a:pt x="10159" y="8511"/>
                    <a:pt x="10159" y="9123"/>
                  </a:cubicBezTo>
                  <a:cubicBezTo>
                    <a:pt x="10159" y="9736"/>
                    <a:pt x="11799" y="9889"/>
                    <a:pt x="13850" y="10732"/>
                  </a:cubicBezTo>
                  <a:cubicBezTo>
                    <a:pt x="15901" y="11575"/>
                    <a:pt x="18361" y="13106"/>
                    <a:pt x="19728" y="14255"/>
                  </a:cubicBezTo>
                  <a:cubicBezTo>
                    <a:pt x="21096" y="15404"/>
                    <a:pt x="21369" y="16170"/>
                    <a:pt x="19318" y="17319"/>
                  </a:cubicBezTo>
                  <a:cubicBezTo>
                    <a:pt x="17268" y="18468"/>
                    <a:pt x="12893" y="20000"/>
                    <a:pt x="9885" y="20766"/>
                  </a:cubicBezTo>
                  <a:cubicBezTo>
                    <a:pt x="6878" y="21532"/>
                    <a:pt x="5237" y="21532"/>
                    <a:pt x="3734" y="21379"/>
                  </a:cubicBezTo>
                  <a:cubicBezTo>
                    <a:pt x="2230" y="21226"/>
                    <a:pt x="863" y="20919"/>
                    <a:pt x="316" y="20230"/>
                  </a:cubicBezTo>
                  <a:cubicBezTo>
                    <a:pt x="-231" y="19541"/>
                    <a:pt x="42" y="18468"/>
                    <a:pt x="316" y="17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8840947" y="5890683"/>
              <a:ext cx="223383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9562" y="0"/>
                  </a:moveTo>
                  <a:cubicBezTo>
                    <a:pt x="20581" y="1011"/>
                    <a:pt x="21600" y="2021"/>
                    <a:pt x="21498" y="4547"/>
                  </a:cubicBezTo>
                  <a:cubicBezTo>
                    <a:pt x="21396" y="7074"/>
                    <a:pt x="20174" y="11116"/>
                    <a:pt x="17830" y="14084"/>
                  </a:cubicBezTo>
                  <a:cubicBezTo>
                    <a:pt x="15487" y="17053"/>
                    <a:pt x="12023" y="18947"/>
                    <a:pt x="8864" y="20021"/>
                  </a:cubicBezTo>
                  <a:cubicBezTo>
                    <a:pt x="5706" y="21095"/>
                    <a:pt x="2853" y="21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1778037" y="1978520"/>
              <a:ext cx="3004189" cy="122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65" fill="norm" stroke="1" extrusionOk="0">
                  <a:moveTo>
                    <a:pt x="12817" y="2468"/>
                  </a:moveTo>
                  <a:cubicBezTo>
                    <a:pt x="12817" y="2096"/>
                    <a:pt x="12817" y="1723"/>
                    <a:pt x="12795" y="1463"/>
                  </a:cubicBezTo>
                  <a:cubicBezTo>
                    <a:pt x="12772" y="1202"/>
                    <a:pt x="12726" y="1053"/>
                    <a:pt x="12567" y="885"/>
                  </a:cubicBezTo>
                  <a:cubicBezTo>
                    <a:pt x="12407" y="718"/>
                    <a:pt x="12134" y="532"/>
                    <a:pt x="11724" y="364"/>
                  </a:cubicBezTo>
                  <a:cubicBezTo>
                    <a:pt x="11314" y="196"/>
                    <a:pt x="10767" y="47"/>
                    <a:pt x="10212" y="10"/>
                  </a:cubicBezTo>
                  <a:cubicBezTo>
                    <a:pt x="9658" y="-27"/>
                    <a:pt x="9096" y="47"/>
                    <a:pt x="8564" y="122"/>
                  </a:cubicBezTo>
                  <a:cubicBezTo>
                    <a:pt x="8033" y="196"/>
                    <a:pt x="7531" y="271"/>
                    <a:pt x="7030" y="439"/>
                  </a:cubicBezTo>
                  <a:cubicBezTo>
                    <a:pt x="6529" y="606"/>
                    <a:pt x="6028" y="867"/>
                    <a:pt x="5541" y="1202"/>
                  </a:cubicBezTo>
                  <a:cubicBezTo>
                    <a:pt x="5055" y="1537"/>
                    <a:pt x="4585" y="1947"/>
                    <a:pt x="4068" y="2487"/>
                  </a:cubicBezTo>
                  <a:cubicBezTo>
                    <a:pt x="3552" y="3027"/>
                    <a:pt x="2990" y="3697"/>
                    <a:pt x="2488" y="4386"/>
                  </a:cubicBezTo>
                  <a:cubicBezTo>
                    <a:pt x="1987" y="5075"/>
                    <a:pt x="1547" y="5783"/>
                    <a:pt x="1182" y="6602"/>
                  </a:cubicBezTo>
                  <a:cubicBezTo>
                    <a:pt x="817" y="7421"/>
                    <a:pt x="529" y="8352"/>
                    <a:pt x="331" y="9358"/>
                  </a:cubicBezTo>
                  <a:cubicBezTo>
                    <a:pt x="134" y="10363"/>
                    <a:pt x="28" y="11443"/>
                    <a:pt x="5" y="12356"/>
                  </a:cubicBezTo>
                  <a:cubicBezTo>
                    <a:pt x="-18" y="13268"/>
                    <a:pt x="43" y="14013"/>
                    <a:pt x="179" y="14721"/>
                  </a:cubicBezTo>
                  <a:cubicBezTo>
                    <a:pt x="316" y="15428"/>
                    <a:pt x="529" y="16099"/>
                    <a:pt x="825" y="16787"/>
                  </a:cubicBezTo>
                  <a:cubicBezTo>
                    <a:pt x="1121" y="17476"/>
                    <a:pt x="1501" y="18184"/>
                    <a:pt x="1873" y="18743"/>
                  </a:cubicBezTo>
                  <a:cubicBezTo>
                    <a:pt x="2245" y="19301"/>
                    <a:pt x="2610" y="19711"/>
                    <a:pt x="3028" y="20046"/>
                  </a:cubicBezTo>
                  <a:cubicBezTo>
                    <a:pt x="3445" y="20381"/>
                    <a:pt x="3916" y="20642"/>
                    <a:pt x="4387" y="20810"/>
                  </a:cubicBezTo>
                  <a:cubicBezTo>
                    <a:pt x="4858" y="20977"/>
                    <a:pt x="5329" y="21052"/>
                    <a:pt x="5823" y="21070"/>
                  </a:cubicBezTo>
                  <a:cubicBezTo>
                    <a:pt x="6316" y="21089"/>
                    <a:pt x="6833" y="21052"/>
                    <a:pt x="7372" y="21070"/>
                  </a:cubicBezTo>
                  <a:cubicBezTo>
                    <a:pt x="7911" y="21089"/>
                    <a:pt x="8473" y="21163"/>
                    <a:pt x="9020" y="21256"/>
                  </a:cubicBezTo>
                  <a:cubicBezTo>
                    <a:pt x="9567" y="21350"/>
                    <a:pt x="10098" y="21461"/>
                    <a:pt x="10683" y="21517"/>
                  </a:cubicBezTo>
                  <a:cubicBezTo>
                    <a:pt x="11268" y="21573"/>
                    <a:pt x="11906" y="21573"/>
                    <a:pt x="12498" y="21554"/>
                  </a:cubicBezTo>
                  <a:cubicBezTo>
                    <a:pt x="13091" y="21536"/>
                    <a:pt x="13638" y="21499"/>
                    <a:pt x="14177" y="21443"/>
                  </a:cubicBezTo>
                  <a:cubicBezTo>
                    <a:pt x="14716" y="21387"/>
                    <a:pt x="15248" y="21312"/>
                    <a:pt x="15719" y="21256"/>
                  </a:cubicBezTo>
                  <a:cubicBezTo>
                    <a:pt x="16190" y="21201"/>
                    <a:pt x="16600" y="21163"/>
                    <a:pt x="17078" y="20996"/>
                  </a:cubicBezTo>
                  <a:cubicBezTo>
                    <a:pt x="17557" y="20828"/>
                    <a:pt x="18104" y="20530"/>
                    <a:pt x="18612" y="20102"/>
                  </a:cubicBezTo>
                  <a:cubicBezTo>
                    <a:pt x="19121" y="19674"/>
                    <a:pt x="19592" y="19115"/>
                    <a:pt x="19949" y="18426"/>
                  </a:cubicBezTo>
                  <a:cubicBezTo>
                    <a:pt x="20306" y="17737"/>
                    <a:pt x="20549" y="16918"/>
                    <a:pt x="20792" y="15931"/>
                  </a:cubicBezTo>
                  <a:cubicBezTo>
                    <a:pt x="21035" y="14944"/>
                    <a:pt x="21278" y="13790"/>
                    <a:pt x="21415" y="12654"/>
                  </a:cubicBezTo>
                  <a:cubicBezTo>
                    <a:pt x="21552" y="11518"/>
                    <a:pt x="21582" y="10401"/>
                    <a:pt x="21544" y="9339"/>
                  </a:cubicBezTo>
                  <a:cubicBezTo>
                    <a:pt x="21506" y="8278"/>
                    <a:pt x="21400" y="7272"/>
                    <a:pt x="21187" y="6360"/>
                  </a:cubicBezTo>
                  <a:cubicBezTo>
                    <a:pt x="20974" y="5447"/>
                    <a:pt x="20655" y="4628"/>
                    <a:pt x="20230" y="3939"/>
                  </a:cubicBezTo>
                  <a:cubicBezTo>
                    <a:pt x="19805" y="3250"/>
                    <a:pt x="19273" y="2692"/>
                    <a:pt x="18764" y="2301"/>
                  </a:cubicBezTo>
                  <a:cubicBezTo>
                    <a:pt x="18255" y="1910"/>
                    <a:pt x="17769" y="1686"/>
                    <a:pt x="17238" y="1500"/>
                  </a:cubicBezTo>
                  <a:cubicBezTo>
                    <a:pt x="16706" y="1314"/>
                    <a:pt x="16129" y="1165"/>
                    <a:pt x="15574" y="1016"/>
                  </a:cubicBezTo>
                  <a:cubicBezTo>
                    <a:pt x="15020" y="867"/>
                    <a:pt x="14488" y="718"/>
                    <a:pt x="13941" y="625"/>
                  </a:cubicBezTo>
                  <a:cubicBezTo>
                    <a:pt x="13395" y="532"/>
                    <a:pt x="12833" y="494"/>
                    <a:pt x="12278" y="625"/>
                  </a:cubicBezTo>
                  <a:cubicBezTo>
                    <a:pt x="11724" y="755"/>
                    <a:pt x="11177" y="1053"/>
                    <a:pt x="10630" y="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6721935" y="2002758"/>
              <a:ext cx="1833263" cy="1201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45" fill="norm" stroke="1" extrusionOk="0">
                  <a:moveTo>
                    <a:pt x="12983" y="3106"/>
                  </a:moveTo>
                  <a:cubicBezTo>
                    <a:pt x="13008" y="2878"/>
                    <a:pt x="13033" y="2650"/>
                    <a:pt x="13008" y="2460"/>
                  </a:cubicBezTo>
                  <a:cubicBezTo>
                    <a:pt x="12983" y="2271"/>
                    <a:pt x="12908" y="2119"/>
                    <a:pt x="12534" y="1815"/>
                  </a:cubicBezTo>
                  <a:cubicBezTo>
                    <a:pt x="12161" y="1511"/>
                    <a:pt x="11488" y="1056"/>
                    <a:pt x="10741" y="752"/>
                  </a:cubicBezTo>
                  <a:cubicBezTo>
                    <a:pt x="9993" y="448"/>
                    <a:pt x="9171" y="297"/>
                    <a:pt x="8324" y="240"/>
                  </a:cubicBezTo>
                  <a:cubicBezTo>
                    <a:pt x="7477" y="183"/>
                    <a:pt x="6605" y="221"/>
                    <a:pt x="5758" y="448"/>
                  </a:cubicBezTo>
                  <a:cubicBezTo>
                    <a:pt x="4911" y="676"/>
                    <a:pt x="4089" y="1094"/>
                    <a:pt x="3404" y="1606"/>
                  </a:cubicBezTo>
                  <a:cubicBezTo>
                    <a:pt x="2718" y="2119"/>
                    <a:pt x="2170" y="2726"/>
                    <a:pt x="1685" y="3409"/>
                  </a:cubicBezTo>
                  <a:cubicBezTo>
                    <a:pt x="1199" y="4093"/>
                    <a:pt x="775" y="4852"/>
                    <a:pt x="501" y="5744"/>
                  </a:cubicBezTo>
                  <a:cubicBezTo>
                    <a:pt x="227" y="6636"/>
                    <a:pt x="103" y="7661"/>
                    <a:pt x="40" y="8762"/>
                  </a:cubicBezTo>
                  <a:cubicBezTo>
                    <a:pt x="-22" y="9863"/>
                    <a:pt x="-22" y="11040"/>
                    <a:pt x="115" y="12065"/>
                  </a:cubicBezTo>
                  <a:cubicBezTo>
                    <a:pt x="252" y="13090"/>
                    <a:pt x="526" y="13963"/>
                    <a:pt x="875" y="14798"/>
                  </a:cubicBezTo>
                  <a:cubicBezTo>
                    <a:pt x="1224" y="15633"/>
                    <a:pt x="1647" y="16430"/>
                    <a:pt x="2208" y="17227"/>
                  </a:cubicBezTo>
                  <a:cubicBezTo>
                    <a:pt x="2768" y="18025"/>
                    <a:pt x="3466" y="18822"/>
                    <a:pt x="4251" y="19410"/>
                  </a:cubicBezTo>
                  <a:cubicBezTo>
                    <a:pt x="5035" y="19999"/>
                    <a:pt x="5907" y="20378"/>
                    <a:pt x="6804" y="20682"/>
                  </a:cubicBezTo>
                  <a:cubicBezTo>
                    <a:pt x="7701" y="20986"/>
                    <a:pt x="8623" y="21213"/>
                    <a:pt x="9545" y="21346"/>
                  </a:cubicBezTo>
                  <a:cubicBezTo>
                    <a:pt x="10467" y="21479"/>
                    <a:pt x="11388" y="21517"/>
                    <a:pt x="12323" y="21536"/>
                  </a:cubicBezTo>
                  <a:cubicBezTo>
                    <a:pt x="13257" y="21555"/>
                    <a:pt x="14204" y="21555"/>
                    <a:pt x="15063" y="21422"/>
                  </a:cubicBezTo>
                  <a:cubicBezTo>
                    <a:pt x="15923" y="21289"/>
                    <a:pt x="16695" y="21024"/>
                    <a:pt x="17417" y="20587"/>
                  </a:cubicBezTo>
                  <a:cubicBezTo>
                    <a:pt x="18140" y="20150"/>
                    <a:pt x="18813" y="19543"/>
                    <a:pt x="19348" y="18689"/>
                  </a:cubicBezTo>
                  <a:cubicBezTo>
                    <a:pt x="19884" y="17835"/>
                    <a:pt x="20282" y="16734"/>
                    <a:pt x="20606" y="15538"/>
                  </a:cubicBezTo>
                  <a:cubicBezTo>
                    <a:pt x="20930" y="14342"/>
                    <a:pt x="21179" y="13052"/>
                    <a:pt x="21341" y="11875"/>
                  </a:cubicBezTo>
                  <a:cubicBezTo>
                    <a:pt x="21503" y="10698"/>
                    <a:pt x="21578" y="9635"/>
                    <a:pt x="21578" y="8515"/>
                  </a:cubicBezTo>
                  <a:cubicBezTo>
                    <a:pt x="21578" y="7395"/>
                    <a:pt x="21503" y="6219"/>
                    <a:pt x="21279" y="5175"/>
                  </a:cubicBezTo>
                  <a:cubicBezTo>
                    <a:pt x="21055" y="4131"/>
                    <a:pt x="20681" y="3220"/>
                    <a:pt x="20058" y="2479"/>
                  </a:cubicBezTo>
                  <a:cubicBezTo>
                    <a:pt x="19435" y="1739"/>
                    <a:pt x="18563" y="1170"/>
                    <a:pt x="17667" y="752"/>
                  </a:cubicBezTo>
                  <a:cubicBezTo>
                    <a:pt x="16770" y="335"/>
                    <a:pt x="15848" y="69"/>
                    <a:pt x="14851" y="12"/>
                  </a:cubicBezTo>
                  <a:cubicBezTo>
                    <a:pt x="13855" y="-45"/>
                    <a:pt x="12784" y="107"/>
                    <a:pt x="11936" y="354"/>
                  </a:cubicBezTo>
                  <a:cubicBezTo>
                    <a:pt x="11089" y="600"/>
                    <a:pt x="10467" y="942"/>
                    <a:pt x="9844" y="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1" name="Drawing"/>
          <p:cNvGrpSpPr/>
          <p:nvPr/>
        </p:nvGrpSpPr>
        <p:grpSpPr>
          <a:xfrm>
            <a:off x="188383" y="1207153"/>
            <a:ext cx="8644467" cy="5508060"/>
            <a:chOff x="0" y="0"/>
            <a:chExt cx="8644466" cy="5508058"/>
          </a:xfrm>
        </p:grpSpPr>
        <p:sp>
          <p:nvSpPr>
            <p:cNvPr id="3268" name="Line"/>
            <p:cNvSpPr/>
            <p:nvPr/>
          </p:nvSpPr>
          <p:spPr>
            <a:xfrm>
              <a:off x="1890449" y="494762"/>
              <a:ext cx="270289" cy="518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33" fill="norm" stroke="1" extrusionOk="0">
                  <a:moveTo>
                    <a:pt x="10202" y="7079"/>
                  </a:moveTo>
                  <a:cubicBezTo>
                    <a:pt x="9872" y="9965"/>
                    <a:pt x="9542" y="12851"/>
                    <a:pt x="9377" y="14512"/>
                  </a:cubicBezTo>
                  <a:cubicBezTo>
                    <a:pt x="9212" y="16174"/>
                    <a:pt x="9212" y="16611"/>
                    <a:pt x="9212" y="17136"/>
                  </a:cubicBezTo>
                  <a:cubicBezTo>
                    <a:pt x="9212" y="17660"/>
                    <a:pt x="9212" y="18272"/>
                    <a:pt x="9048" y="18360"/>
                  </a:cubicBezTo>
                  <a:cubicBezTo>
                    <a:pt x="8883" y="18447"/>
                    <a:pt x="8553" y="18010"/>
                    <a:pt x="7893" y="16130"/>
                  </a:cubicBezTo>
                  <a:cubicBezTo>
                    <a:pt x="7234" y="14250"/>
                    <a:pt x="6245" y="10927"/>
                    <a:pt x="6080" y="8172"/>
                  </a:cubicBezTo>
                  <a:cubicBezTo>
                    <a:pt x="5915" y="5417"/>
                    <a:pt x="6574" y="3231"/>
                    <a:pt x="7234" y="1919"/>
                  </a:cubicBezTo>
                  <a:cubicBezTo>
                    <a:pt x="7893" y="608"/>
                    <a:pt x="8553" y="170"/>
                    <a:pt x="9954" y="39"/>
                  </a:cubicBezTo>
                  <a:cubicBezTo>
                    <a:pt x="11356" y="-92"/>
                    <a:pt x="13499" y="83"/>
                    <a:pt x="15561" y="957"/>
                  </a:cubicBezTo>
                  <a:cubicBezTo>
                    <a:pt x="17622" y="1832"/>
                    <a:pt x="19600" y="3406"/>
                    <a:pt x="20507" y="5374"/>
                  </a:cubicBezTo>
                  <a:cubicBezTo>
                    <a:pt x="21414" y="7341"/>
                    <a:pt x="21249" y="9702"/>
                    <a:pt x="19600" y="12020"/>
                  </a:cubicBezTo>
                  <a:cubicBezTo>
                    <a:pt x="17951" y="14337"/>
                    <a:pt x="14819" y="16611"/>
                    <a:pt x="11768" y="18185"/>
                  </a:cubicBezTo>
                  <a:cubicBezTo>
                    <a:pt x="8718" y="19759"/>
                    <a:pt x="5750" y="20634"/>
                    <a:pt x="3771" y="21071"/>
                  </a:cubicBezTo>
                  <a:cubicBezTo>
                    <a:pt x="1793" y="21508"/>
                    <a:pt x="803" y="21508"/>
                    <a:pt x="309" y="21289"/>
                  </a:cubicBezTo>
                  <a:cubicBezTo>
                    <a:pt x="-186" y="21071"/>
                    <a:pt x="-186" y="20634"/>
                    <a:pt x="1051" y="20021"/>
                  </a:cubicBezTo>
                  <a:cubicBezTo>
                    <a:pt x="2287" y="19409"/>
                    <a:pt x="4761" y="18622"/>
                    <a:pt x="7234" y="17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2269066" y="818496"/>
              <a:ext cx="254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17"/>
                    <a:pt x="7200" y="1234"/>
                    <a:pt x="3600" y="4834"/>
                  </a:cubicBezTo>
                  <a:cubicBezTo>
                    <a:pt x="0" y="8434"/>
                    <a:pt x="0" y="150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2427816" y="723246"/>
              <a:ext cx="2159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6560"/>
                    <a:pt x="9318" y="11520"/>
                    <a:pt x="12918" y="7920"/>
                  </a:cubicBezTo>
                  <a:cubicBezTo>
                    <a:pt x="16518" y="4320"/>
                    <a:pt x="19059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2536271" y="666096"/>
              <a:ext cx="31246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0"/>
                  </a:moveTo>
                  <a:cubicBezTo>
                    <a:pt x="2536" y="5486"/>
                    <a:pt x="1096" y="10971"/>
                    <a:pt x="376" y="14229"/>
                  </a:cubicBezTo>
                  <a:cubicBezTo>
                    <a:pt x="-344" y="17486"/>
                    <a:pt x="-344" y="18514"/>
                    <a:pt x="3256" y="19371"/>
                  </a:cubicBezTo>
                  <a:cubicBezTo>
                    <a:pt x="6856" y="20229"/>
                    <a:pt x="14056" y="20914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2764366" y="481946"/>
              <a:ext cx="200500" cy="39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96" fill="norm" stroke="1" extrusionOk="0">
                  <a:moveTo>
                    <a:pt x="5400" y="4481"/>
                  </a:moveTo>
                  <a:cubicBezTo>
                    <a:pt x="4725" y="7698"/>
                    <a:pt x="4050" y="10915"/>
                    <a:pt x="3712" y="13385"/>
                  </a:cubicBezTo>
                  <a:cubicBezTo>
                    <a:pt x="3375" y="15855"/>
                    <a:pt x="3375" y="17579"/>
                    <a:pt x="3263" y="18957"/>
                  </a:cubicBezTo>
                  <a:cubicBezTo>
                    <a:pt x="3150" y="20336"/>
                    <a:pt x="2925" y="21370"/>
                    <a:pt x="2475" y="21485"/>
                  </a:cubicBezTo>
                  <a:cubicBezTo>
                    <a:pt x="2025" y="21600"/>
                    <a:pt x="1350" y="20796"/>
                    <a:pt x="1125" y="18268"/>
                  </a:cubicBezTo>
                  <a:cubicBezTo>
                    <a:pt x="900" y="15740"/>
                    <a:pt x="1125" y="11489"/>
                    <a:pt x="2138" y="8272"/>
                  </a:cubicBezTo>
                  <a:cubicBezTo>
                    <a:pt x="3150" y="5055"/>
                    <a:pt x="4950" y="2872"/>
                    <a:pt x="6412" y="1609"/>
                  </a:cubicBezTo>
                  <a:cubicBezTo>
                    <a:pt x="7875" y="345"/>
                    <a:pt x="9000" y="0"/>
                    <a:pt x="10687" y="0"/>
                  </a:cubicBezTo>
                  <a:cubicBezTo>
                    <a:pt x="12375" y="0"/>
                    <a:pt x="14625" y="345"/>
                    <a:pt x="16763" y="1551"/>
                  </a:cubicBezTo>
                  <a:cubicBezTo>
                    <a:pt x="18900" y="2757"/>
                    <a:pt x="20925" y="4826"/>
                    <a:pt x="21262" y="7468"/>
                  </a:cubicBezTo>
                  <a:cubicBezTo>
                    <a:pt x="21600" y="10111"/>
                    <a:pt x="20250" y="13328"/>
                    <a:pt x="16987" y="15740"/>
                  </a:cubicBezTo>
                  <a:cubicBezTo>
                    <a:pt x="13725" y="18153"/>
                    <a:pt x="8550" y="19762"/>
                    <a:pt x="5400" y="20451"/>
                  </a:cubicBezTo>
                  <a:cubicBezTo>
                    <a:pt x="2250" y="21140"/>
                    <a:pt x="1125" y="20911"/>
                    <a:pt x="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3005666" y="786746"/>
              <a:ext cx="196851" cy="14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0"/>
                  </a:moveTo>
                  <a:cubicBezTo>
                    <a:pt x="2787" y="0"/>
                    <a:pt x="5574" y="0"/>
                    <a:pt x="7665" y="926"/>
                  </a:cubicBezTo>
                  <a:cubicBezTo>
                    <a:pt x="9755" y="1851"/>
                    <a:pt x="11148" y="3703"/>
                    <a:pt x="11032" y="6634"/>
                  </a:cubicBezTo>
                  <a:cubicBezTo>
                    <a:pt x="10916" y="9566"/>
                    <a:pt x="9290" y="13577"/>
                    <a:pt x="8013" y="16046"/>
                  </a:cubicBezTo>
                  <a:cubicBezTo>
                    <a:pt x="6735" y="18514"/>
                    <a:pt x="5806" y="19440"/>
                    <a:pt x="5923" y="20211"/>
                  </a:cubicBezTo>
                  <a:cubicBezTo>
                    <a:pt x="6039" y="20983"/>
                    <a:pt x="7200" y="21600"/>
                    <a:pt x="9987" y="20829"/>
                  </a:cubicBezTo>
                  <a:cubicBezTo>
                    <a:pt x="12774" y="20057"/>
                    <a:pt x="17187" y="17897"/>
                    <a:pt x="21600" y="15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3412066" y="672446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3469216" y="729596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3862866" y="466617"/>
              <a:ext cx="265807" cy="37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507" fill="norm" stroke="1" extrusionOk="0">
                  <a:moveTo>
                    <a:pt x="514" y="3466"/>
                  </a:moveTo>
                  <a:cubicBezTo>
                    <a:pt x="174" y="2852"/>
                    <a:pt x="-166" y="2239"/>
                    <a:pt x="89" y="1809"/>
                  </a:cubicBezTo>
                  <a:cubicBezTo>
                    <a:pt x="344" y="1380"/>
                    <a:pt x="1195" y="1134"/>
                    <a:pt x="3491" y="889"/>
                  </a:cubicBezTo>
                  <a:cubicBezTo>
                    <a:pt x="5787" y="643"/>
                    <a:pt x="9528" y="398"/>
                    <a:pt x="12505" y="214"/>
                  </a:cubicBezTo>
                  <a:cubicBezTo>
                    <a:pt x="15481" y="30"/>
                    <a:pt x="17692" y="-93"/>
                    <a:pt x="19138" y="91"/>
                  </a:cubicBezTo>
                  <a:cubicBezTo>
                    <a:pt x="20584" y="275"/>
                    <a:pt x="21264" y="766"/>
                    <a:pt x="21349" y="2300"/>
                  </a:cubicBezTo>
                  <a:cubicBezTo>
                    <a:pt x="21434" y="3834"/>
                    <a:pt x="20924" y="6412"/>
                    <a:pt x="20073" y="9418"/>
                  </a:cubicBezTo>
                  <a:cubicBezTo>
                    <a:pt x="19223" y="12425"/>
                    <a:pt x="18032" y="15862"/>
                    <a:pt x="17182" y="17948"/>
                  </a:cubicBezTo>
                  <a:cubicBezTo>
                    <a:pt x="16332" y="20034"/>
                    <a:pt x="15821" y="20771"/>
                    <a:pt x="15311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3920066" y="666096"/>
              <a:ext cx="254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0" y="15429"/>
                    <a:pt x="9360" y="9257"/>
                    <a:pt x="12960" y="5657"/>
                  </a:cubicBezTo>
                  <a:cubicBezTo>
                    <a:pt x="16560" y="2057"/>
                    <a:pt x="1908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1993900" y="1821796"/>
              <a:ext cx="65353" cy="330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2787" y="0"/>
                  </a:moveTo>
                  <a:cubicBezTo>
                    <a:pt x="1394" y="443"/>
                    <a:pt x="0" y="886"/>
                    <a:pt x="0" y="1357"/>
                  </a:cubicBezTo>
                  <a:cubicBezTo>
                    <a:pt x="0" y="1828"/>
                    <a:pt x="1394" y="2326"/>
                    <a:pt x="3484" y="2811"/>
                  </a:cubicBezTo>
                  <a:cubicBezTo>
                    <a:pt x="5574" y="3295"/>
                    <a:pt x="8361" y="3766"/>
                    <a:pt x="10103" y="4251"/>
                  </a:cubicBezTo>
                  <a:cubicBezTo>
                    <a:pt x="11845" y="4735"/>
                    <a:pt x="12542" y="5234"/>
                    <a:pt x="13239" y="5753"/>
                  </a:cubicBezTo>
                  <a:cubicBezTo>
                    <a:pt x="13935" y="6272"/>
                    <a:pt x="14632" y="6812"/>
                    <a:pt x="14284" y="7332"/>
                  </a:cubicBezTo>
                  <a:cubicBezTo>
                    <a:pt x="13935" y="7851"/>
                    <a:pt x="12542" y="8349"/>
                    <a:pt x="11845" y="8896"/>
                  </a:cubicBezTo>
                  <a:cubicBezTo>
                    <a:pt x="11148" y="9443"/>
                    <a:pt x="11148" y="10038"/>
                    <a:pt x="11845" y="10599"/>
                  </a:cubicBezTo>
                  <a:cubicBezTo>
                    <a:pt x="12542" y="11160"/>
                    <a:pt x="13935" y="11686"/>
                    <a:pt x="15329" y="12178"/>
                  </a:cubicBezTo>
                  <a:cubicBezTo>
                    <a:pt x="16723" y="12669"/>
                    <a:pt x="18116" y="13126"/>
                    <a:pt x="19161" y="13597"/>
                  </a:cubicBezTo>
                  <a:cubicBezTo>
                    <a:pt x="20206" y="14068"/>
                    <a:pt x="20903" y="14552"/>
                    <a:pt x="21252" y="15072"/>
                  </a:cubicBezTo>
                  <a:cubicBezTo>
                    <a:pt x="21600" y="15591"/>
                    <a:pt x="21600" y="16145"/>
                    <a:pt x="21252" y="16685"/>
                  </a:cubicBezTo>
                  <a:cubicBezTo>
                    <a:pt x="20903" y="17225"/>
                    <a:pt x="20206" y="17751"/>
                    <a:pt x="19161" y="18215"/>
                  </a:cubicBezTo>
                  <a:cubicBezTo>
                    <a:pt x="18116" y="18678"/>
                    <a:pt x="16723" y="19080"/>
                    <a:pt x="15677" y="19530"/>
                  </a:cubicBezTo>
                  <a:cubicBezTo>
                    <a:pt x="14632" y="19980"/>
                    <a:pt x="13935" y="20478"/>
                    <a:pt x="13587" y="20832"/>
                  </a:cubicBezTo>
                  <a:cubicBezTo>
                    <a:pt x="13239" y="21185"/>
                    <a:pt x="13239" y="21392"/>
                    <a:pt x="132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1932516" y="1565680"/>
              <a:ext cx="4562270" cy="365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0" y="1662"/>
                  </a:moveTo>
                  <a:cubicBezTo>
                    <a:pt x="30" y="1612"/>
                    <a:pt x="60" y="1562"/>
                    <a:pt x="175" y="1530"/>
                  </a:cubicBezTo>
                  <a:cubicBezTo>
                    <a:pt x="291" y="1499"/>
                    <a:pt x="491" y="1487"/>
                    <a:pt x="786" y="1455"/>
                  </a:cubicBezTo>
                  <a:cubicBezTo>
                    <a:pt x="1082" y="1424"/>
                    <a:pt x="1473" y="1374"/>
                    <a:pt x="1833" y="1324"/>
                  </a:cubicBezTo>
                  <a:cubicBezTo>
                    <a:pt x="2194" y="1274"/>
                    <a:pt x="2525" y="1224"/>
                    <a:pt x="2880" y="1187"/>
                  </a:cubicBezTo>
                  <a:cubicBezTo>
                    <a:pt x="3236" y="1149"/>
                    <a:pt x="3617" y="1124"/>
                    <a:pt x="3977" y="1093"/>
                  </a:cubicBezTo>
                  <a:cubicBezTo>
                    <a:pt x="4338" y="1062"/>
                    <a:pt x="4679" y="1024"/>
                    <a:pt x="5039" y="993"/>
                  </a:cubicBezTo>
                  <a:cubicBezTo>
                    <a:pt x="5400" y="962"/>
                    <a:pt x="5781" y="937"/>
                    <a:pt x="6176" y="906"/>
                  </a:cubicBezTo>
                  <a:cubicBezTo>
                    <a:pt x="6572" y="874"/>
                    <a:pt x="6983" y="837"/>
                    <a:pt x="7364" y="806"/>
                  </a:cubicBezTo>
                  <a:cubicBezTo>
                    <a:pt x="7744" y="775"/>
                    <a:pt x="8095" y="750"/>
                    <a:pt x="8441" y="731"/>
                  </a:cubicBezTo>
                  <a:cubicBezTo>
                    <a:pt x="8786" y="712"/>
                    <a:pt x="9127" y="700"/>
                    <a:pt x="9488" y="675"/>
                  </a:cubicBezTo>
                  <a:cubicBezTo>
                    <a:pt x="9848" y="650"/>
                    <a:pt x="10229" y="612"/>
                    <a:pt x="10605" y="581"/>
                  </a:cubicBezTo>
                  <a:cubicBezTo>
                    <a:pt x="10980" y="550"/>
                    <a:pt x="11351" y="525"/>
                    <a:pt x="11717" y="506"/>
                  </a:cubicBezTo>
                  <a:cubicBezTo>
                    <a:pt x="12082" y="487"/>
                    <a:pt x="12443" y="475"/>
                    <a:pt x="12804" y="456"/>
                  </a:cubicBezTo>
                  <a:cubicBezTo>
                    <a:pt x="13164" y="437"/>
                    <a:pt x="13525" y="412"/>
                    <a:pt x="13911" y="387"/>
                  </a:cubicBezTo>
                  <a:cubicBezTo>
                    <a:pt x="14296" y="362"/>
                    <a:pt x="14707" y="337"/>
                    <a:pt x="15108" y="312"/>
                  </a:cubicBezTo>
                  <a:cubicBezTo>
                    <a:pt x="15509" y="287"/>
                    <a:pt x="15899" y="262"/>
                    <a:pt x="16270" y="237"/>
                  </a:cubicBezTo>
                  <a:cubicBezTo>
                    <a:pt x="16641" y="212"/>
                    <a:pt x="16991" y="187"/>
                    <a:pt x="17337" y="156"/>
                  </a:cubicBezTo>
                  <a:cubicBezTo>
                    <a:pt x="17683" y="125"/>
                    <a:pt x="18023" y="87"/>
                    <a:pt x="18374" y="56"/>
                  </a:cubicBezTo>
                  <a:cubicBezTo>
                    <a:pt x="18725" y="25"/>
                    <a:pt x="19085" y="0"/>
                    <a:pt x="19396" y="0"/>
                  </a:cubicBezTo>
                  <a:cubicBezTo>
                    <a:pt x="19706" y="0"/>
                    <a:pt x="19967" y="25"/>
                    <a:pt x="20142" y="75"/>
                  </a:cubicBezTo>
                  <a:cubicBezTo>
                    <a:pt x="20318" y="125"/>
                    <a:pt x="20408" y="200"/>
                    <a:pt x="20498" y="412"/>
                  </a:cubicBezTo>
                  <a:cubicBezTo>
                    <a:pt x="20588" y="625"/>
                    <a:pt x="20678" y="974"/>
                    <a:pt x="20753" y="1368"/>
                  </a:cubicBezTo>
                  <a:cubicBezTo>
                    <a:pt x="20829" y="1761"/>
                    <a:pt x="20889" y="2199"/>
                    <a:pt x="20934" y="2623"/>
                  </a:cubicBezTo>
                  <a:cubicBezTo>
                    <a:pt x="20979" y="3048"/>
                    <a:pt x="21009" y="3460"/>
                    <a:pt x="21034" y="3860"/>
                  </a:cubicBezTo>
                  <a:cubicBezTo>
                    <a:pt x="21059" y="4260"/>
                    <a:pt x="21079" y="4647"/>
                    <a:pt x="21089" y="5116"/>
                  </a:cubicBezTo>
                  <a:cubicBezTo>
                    <a:pt x="21099" y="5584"/>
                    <a:pt x="21099" y="6134"/>
                    <a:pt x="21099" y="6665"/>
                  </a:cubicBezTo>
                  <a:cubicBezTo>
                    <a:pt x="21099" y="7196"/>
                    <a:pt x="21099" y="7708"/>
                    <a:pt x="21099" y="8239"/>
                  </a:cubicBezTo>
                  <a:cubicBezTo>
                    <a:pt x="21099" y="8770"/>
                    <a:pt x="21099" y="9320"/>
                    <a:pt x="21109" y="9832"/>
                  </a:cubicBezTo>
                  <a:cubicBezTo>
                    <a:pt x="21119" y="10344"/>
                    <a:pt x="21139" y="10819"/>
                    <a:pt x="21164" y="11281"/>
                  </a:cubicBezTo>
                  <a:cubicBezTo>
                    <a:pt x="21189" y="11743"/>
                    <a:pt x="21219" y="12193"/>
                    <a:pt x="21249" y="12655"/>
                  </a:cubicBezTo>
                  <a:cubicBezTo>
                    <a:pt x="21279" y="13117"/>
                    <a:pt x="21309" y="13592"/>
                    <a:pt x="21335" y="14061"/>
                  </a:cubicBezTo>
                  <a:cubicBezTo>
                    <a:pt x="21360" y="14529"/>
                    <a:pt x="21380" y="14991"/>
                    <a:pt x="21395" y="15447"/>
                  </a:cubicBezTo>
                  <a:cubicBezTo>
                    <a:pt x="21410" y="15903"/>
                    <a:pt x="21420" y="16353"/>
                    <a:pt x="21440" y="16822"/>
                  </a:cubicBezTo>
                  <a:cubicBezTo>
                    <a:pt x="21460" y="17290"/>
                    <a:pt x="21490" y="17777"/>
                    <a:pt x="21515" y="18214"/>
                  </a:cubicBezTo>
                  <a:cubicBezTo>
                    <a:pt x="21540" y="18652"/>
                    <a:pt x="21560" y="19039"/>
                    <a:pt x="21575" y="19470"/>
                  </a:cubicBezTo>
                  <a:cubicBezTo>
                    <a:pt x="21590" y="19901"/>
                    <a:pt x="21600" y="20376"/>
                    <a:pt x="21590" y="20738"/>
                  </a:cubicBezTo>
                  <a:cubicBezTo>
                    <a:pt x="21580" y="21100"/>
                    <a:pt x="21550" y="21350"/>
                    <a:pt x="215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1932516" y="5066646"/>
              <a:ext cx="4762501" cy="113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15600"/>
                  </a:moveTo>
                  <a:cubicBezTo>
                    <a:pt x="182" y="16800"/>
                    <a:pt x="365" y="18000"/>
                    <a:pt x="624" y="19000"/>
                  </a:cubicBezTo>
                  <a:cubicBezTo>
                    <a:pt x="883" y="20000"/>
                    <a:pt x="1219" y="20800"/>
                    <a:pt x="1598" y="21200"/>
                  </a:cubicBezTo>
                  <a:cubicBezTo>
                    <a:pt x="1978" y="21600"/>
                    <a:pt x="2400" y="21600"/>
                    <a:pt x="2794" y="21400"/>
                  </a:cubicBezTo>
                  <a:cubicBezTo>
                    <a:pt x="3187" y="21200"/>
                    <a:pt x="3552" y="20800"/>
                    <a:pt x="3902" y="20200"/>
                  </a:cubicBezTo>
                  <a:cubicBezTo>
                    <a:pt x="4253" y="19600"/>
                    <a:pt x="4589" y="18800"/>
                    <a:pt x="4925" y="18000"/>
                  </a:cubicBezTo>
                  <a:cubicBezTo>
                    <a:pt x="5261" y="17200"/>
                    <a:pt x="5597" y="16400"/>
                    <a:pt x="5947" y="15600"/>
                  </a:cubicBezTo>
                  <a:cubicBezTo>
                    <a:pt x="6298" y="14800"/>
                    <a:pt x="6662" y="14000"/>
                    <a:pt x="7037" y="13000"/>
                  </a:cubicBezTo>
                  <a:cubicBezTo>
                    <a:pt x="7411" y="12000"/>
                    <a:pt x="7795" y="10800"/>
                    <a:pt x="8165" y="9800"/>
                  </a:cubicBezTo>
                  <a:cubicBezTo>
                    <a:pt x="8534" y="8800"/>
                    <a:pt x="8890" y="8000"/>
                    <a:pt x="9259" y="7200"/>
                  </a:cubicBezTo>
                  <a:cubicBezTo>
                    <a:pt x="9629" y="6400"/>
                    <a:pt x="10013" y="5600"/>
                    <a:pt x="10402" y="5000"/>
                  </a:cubicBezTo>
                  <a:cubicBezTo>
                    <a:pt x="10790" y="4400"/>
                    <a:pt x="11184" y="4000"/>
                    <a:pt x="11554" y="3600"/>
                  </a:cubicBezTo>
                  <a:cubicBezTo>
                    <a:pt x="11923" y="3200"/>
                    <a:pt x="12269" y="2800"/>
                    <a:pt x="12643" y="2400"/>
                  </a:cubicBezTo>
                  <a:cubicBezTo>
                    <a:pt x="13018" y="2000"/>
                    <a:pt x="13421" y="1600"/>
                    <a:pt x="13814" y="1200"/>
                  </a:cubicBezTo>
                  <a:cubicBezTo>
                    <a:pt x="14208" y="800"/>
                    <a:pt x="14592" y="400"/>
                    <a:pt x="14962" y="200"/>
                  </a:cubicBezTo>
                  <a:cubicBezTo>
                    <a:pt x="15331" y="0"/>
                    <a:pt x="15686" y="0"/>
                    <a:pt x="16046" y="400"/>
                  </a:cubicBezTo>
                  <a:cubicBezTo>
                    <a:pt x="16406" y="800"/>
                    <a:pt x="16771" y="1600"/>
                    <a:pt x="17102" y="2600"/>
                  </a:cubicBezTo>
                  <a:cubicBezTo>
                    <a:pt x="17434" y="3600"/>
                    <a:pt x="17731" y="4800"/>
                    <a:pt x="18038" y="5800"/>
                  </a:cubicBezTo>
                  <a:cubicBezTo>
                    <a:pt x="18346" y="6800"/>
                    <a:pt x="18662" y="7600"/>
                    <a:pt x="19022" y="8000"/>
                  </a:cubicBezTo>
                  <a:cubicBezTo>
                    <a:pt x="19382" y="8400"/>
                    <a:pt x="19786" y="8400"/>
                    <a:pt x="20122" y="7800"/>
                  </a:cubicBezTo>
                  <a:cubicBezTo>
                    <a:pt x="20458" y="7200"/>
                    <a:pt x="20726" y="6000"/>
                    <a:pt x="20962" y="4600"/>
                  </a:cubicBezTo>
                  <a:cubicBezTo>
                    <a:pt x="21197" y="3200"/>
                    <a:pt x="2139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2008716" y="2204498"/>
              <a:ext cx="4305301" cy="30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21479"/>
                  </a:moveTo>
                  <a:cubicBezTo>
                    <a:pt x="244" y="21179"/>
                    <a:pt x="488" y="20879"/>
                    <a:pt x="781" y="20504"/>
                  </a:cubicBezTo>
                  <a:cubicBezTo>
                    <a:pt x="1073" y="20129"/>
                    <a:pt x="1412" y="19679"/>
                    <a:pt x="1758" y="19304"/>
                  </a:cubicBezTo>
                  <a:cubicBezTo>
                    <a:pt x="2103" y="18929"/>
                    <a:pt x="2453" y="18629"/>
                    <a:pt x="2819" y="18254"/>
                  </a:cubicBezTo>
                  <a:cubicBezTo>
                    <a:pt x="3186" y="17879"/>
                    <a:pt x="3568" y="17429"/>
                    <a:pt x="3935" y="17054"/>
                  </a:cubicBezTo>
                  <a:cubicBezTo>
                    <a:pt x="4301" y="16679"/>
                    <a:pt x="4651" y="16379"/>
                    <a:pt x="5018" y="16004"/>
                  </a:cubicBezTo>
                  <a:cubicBezTo>
                    <a:pt x="5384" y="15629"/>
                    <a:pt x="5766" y="15179"/>
                    <a:pt x="6159" y="14654"/>
                  </a:cubicBezTo>
                  <a:cubicBezTo>
                    <a:pt x="6552" y="14129"/>
                    <a:pt x="6956" y="13529"/>
                    <a:pt x="7359" y="13004"/>
                  </a:cubicBezTo>
                  <a:cubicBezTo>
                    <a:pt x="7763" y="12479"/>
                    <a:pt x="8166" y="12029"/>
                    <a:pt x="8575" y="11579"/>
                  </a:cubicBezTo>
                  <a:cubicBezTo>
                    <a:pt x="8984" y="11129"/>
                    <a:pt x="9398" y="10679"/>
                    <a:pt x="9796" y="10379"/>
                  </a:cubicBezTo>
                  <a:cubicBezTo>
                    <a:pt x="10195" y="10079"/>
                    <a:pt x="10577" y="9929"/>
                    <a:pt x="10986" y="9704"/>
                  </a:cubicBezTo>
                  <a:cubicBezTo>
                    <a:pt x="11395" y="9479"/>
                    <a:pt x="11830" y="9179"/>
                    <a:pt x="12218" y="8879"/>
                  </a:cubicBezTo>
                  <a:cubicBezTo>
                    <a:pt x="12605" y="8579"/>
                    <a:pt x="12945" y="8279"/>
                    <a:pt x="13296" y="7979"/>
                  </a:cubicBezTo>
                  <a:cubicBezTo>
                    <a:pt x="13646" y="7679"/>
                    <a:pt x="14007" y="7379"/>
                    <a:pt x="14395" y="7004"/>
                  </a:cubicBezTo>
                  <a:cubicBezTo>
                    <a:pt x="14782" y="6629"/>
                    <a:pt x="15196" y="6179"/>
                    <a:pt x="15584" y="5804"/>
                  </a:cubicBezTo>
                  <a:cubicBezTo>
                    <a:pt x="15972" y="5429"/>
                    <a:pt x="16333" y="5129"/>
                    <a:pt x="16715" y="4679"/>
                  </a:cubicBezTo>
                  <a:cubicBezTo>
                    <a:pt x="17097" y="4229"/>
                    <a:pt x="17501" y="3629"/>
                    <a:pt x="17867" y="3179"/>
                  </a:cubicBezTo>
                  <a:cubicBezTo>
                    <a:pt x="18234" y="2729"/>
                    <a:pt x="18563" y="2429"/>
                    <a:pt x="18919" y="2054"/>
                  </a:cubicBezTo>
                  <a:cubicBezTo>
                    <a:pt x="19274" y="1679"/>
                    <a:pt x="19657" y="1229"/>
                    <a:pt x="20012" y="779"/>
                  </a:cubicBezTo>
                  <a:cubicBezTo>
                    <a:pt x="20368" y="329"/>
                    <a:pt x="20697" y="-121"/>
                    <a:pt x="20958" y="29"/>
                  </a:cubicBezTo>
                  <a:cubicBezTo>
                    <a:pt x="21218" y="179"/>
                    <a:pt x="21409" y="929"/>
                    <a:pt x="21600" y="1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2053166" y="2797579"/>
              <a:ext cx="4337051" cy="35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" y="21600"/>
                    <a:pt x="380" y="21600"/>
                    <a:pt x="611" y="21472"/>
                  </a:cubicBezTo>
                  <a:cubicBezTo>
                    <a:pt x="843" y="21344"/>
                    <a:pt x="1117" y="21089"/>
                    <a:pt x="1449" y="20833"/>
                  </a:cubicBezTo>
                  <a:cubicBezTo>
                    <a:pt x="1782" y="20578"/>
                    <a:pt x="2172" y="20322"/>
                    <a:pt x="2556" y="20002"/>
                  </a:cubicBezTo>
                  <a:cubicBezTo>
                    <a:pt x="2941" y="19683"/>
                    <a:pt x="3321" y="19299"/>
                    <a:pt x="3690" y="18916"/>
                  </a:cubicBezTo>
                  <a:cubicBezTo>
                    <a:pt x="4059" y="18533"/>
                    <a:pt x="4417" y="18149"/>
                    <a:pt x="4781" y="17766"/>
                  </a:cubicBezTo>
                  <a:cubicBezTo>
                    <a:pt x="5144" y="17382"/>
                    <a:pt x="5513" y="16999"/>
                    <a:pt x="5903" y="16551"/>
                  </a:cubicBezTo>
                  <a:cubicBezTo>
                    <a:pt x="6293" y="16104"/>
                    <a:pt x="6705" y="15593"/>
                    <a:pt x="7131" y="15146"/>
                  </a:cubicBezTo>
                  <a:cubicBezTo>
                    <a:pt x="7558" y="14698"/>
                    <a:pt x="8001" y="14315"/>
                    <a:pt x="8428" y="13931"/>
                  </a:cubicBezTo>
                  <a:cubicBezTo>
                    <a:pt x="8855" y="13548"/>
                    <a:pt x="9266" y="13164"/>
                    <a:pt x="9688" y="12717"/>
                  </a:cubicBezTo>
                  <a:cubicBezTo>
                    <a:pt x="10110" y="12270"/>
                    <a:pt x="10542" y="11759"/>
                    <a:pt x="10974" y="11247"/>
                  </a:cubicBezTo>
                  <a:cubicBezTo>
                    <a:pt x="11406" y="10736"/>
                    <a:pt x="11838" y="10225"/>
                    <a:pt x="12260" y="9714"/>
                  </a:cubicBezTo>
                  <a:cubicBezTo>
                    <a:pt x="12682" y="9202"/>
                    <a:pt x="13093" y="8691"/>
                    <a:pt x="13499" y="8244"/>
                  </a:cubicBezTo>
                  <a:cubicBezTo>
                    <a:pt x="13905" y="7796"/>
                    <a:pt x="14305" y="7413"/>
                    <a:pt x="14706" y="6966"/>
                  </a:cubicBezTo>
                  <a:cubicBezTo>
                    <a:pt x="15106" y="6518"/>
                    <a:pt x="15507" y="6007"/>
                    <a:pt x="15907" y="5560"/>
                  </a:cubicBezTo>
                  <a:cubicBezTo>
                    <a:pt x="16308" y="5112"/>
                    <a:pt x="16709" y="4729"/>
                    <a:pt x="17109" y="4282"/>
                  </a:cubicBezTo>
                  <a:cubicBezTo>
                    <a:pt x="17510" y="3834"/>
                    <a:pt x="17910" y="3323"/>
                    <a:pt x="18300" y="2876"/>
                  </a:cubicBezTo>
                  <a:cubicBezTo>
                    <a:pt x="18690" y="2428"/>
                    <a:pt x="19070" y="2045"/>
                    <a:pt x="19439" y="1662"/>
                  </a:cubicBezTo>
                  <a:cubicBezTo>
                    <a:pt x="19808" y="1278"/>
                    <a:pt x="20166" y="895"/>
                    <a:pt x="20498" y="575"/>
                  </a:cubicBezTo>
                  <a:cubicBezTo>
                    <a:pt x="20830" y="256"/>
                    <a:pt x="21136" y="0"/>
                    <a:pt x="21315" y="0"/>
                  </a:cubicBezTo>
                  <a:cubicBezTo>
                    <a:pt x="21495" y="0"/>
                    <a:pt x="21547" y="256"/>
                    <a:pt x="21600" y="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1951566" y="3412653"/>
              <a:ext cx="4654551" cy="35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21524"/>
                  </a:moveTo>
                  <a:cubicBezTo>
                    <a:pt x="324" y="21265"/>
                    <a:pt x="648" y="21007"/>
                    <a:pt x="992" y="20619"/>
                  </a:cubicBezTo>
                  <a:cubicBezTo>
                    <a:pt x="1336" y="20231"/>
                    <a:pt x="1699" y="19713"/>
                    <a:pt x="2053" y="19261"/>
                  </a:cubicBezTo>
                  <a:cubicBezTo>
                    <a:pt x="2407" y="18808"/>
                    <a:pt x="2750" y="18420"/>
                    <a:pt x="3099" y="17967"/>
                  </a:cubicBezTo>
                  <a:cubicBezTo>
                    <a:pt x="3448" y="17514"/>
                    <a:pt x="3801" y="16997"/>
                    <a:pt x="4170" y="16480"/>
                  </a:cubicBezTo>
                  <a:cubicBezTo>
                    <a:pt x="4538" y="15962"/>
                    <a:pt x="4921" y="15445"/>
                    <a:pt x="5314" y="14863"/>
                  </a:cubicBezTo>
                  <a:cubicBezTo>
                    <a:pt x="5707" y="14281"/>
                    <a:pt x="6110" y="13634"/>
                    <a:pt x="6503" y="12923"/>
                  </a:cubicBezTo>
                  <a:cubicBezTo>
                    <a:pt x="6895" y="12211"/>
                    <a:pt x="7279" y="11435"/>
                    <a:pt x="7676" y="10724"/>
                  </a:cubicBezTo>
                  <a:cubicBezTo>
                    <a:pt x="8074" y="10013"/>
                    <a:pt x="8487" y="9366"/>
                    <a:pt x="8894" y="8784"/>
                  </a:cubicBezTo>
                  <a:cubicBezTo>
                    <a:pt x="9302" y="8202"/>
                    <a:pt x="9705" y="7684"/>
                    <a:pt x="10103" y="7232"/>
                  </a:cubicBezTo>
                  <a:cubicBezTo>
                    <a:pt x="10500" y="6779"/>
                    <a:pt x="10893" y="6391"/>
                    <a:pt x="11267" y="6068"/>
                  </a:cubicBezTo>
                  <a:cubicBezTo>
                    <a:pt x="11640" y="5744"/>
                    <a:pt x="11993" y="5486"/>
                    <a:pt x="12352" y="5227"/>
                  </a:cubicBezTo>
                  <a:cubicBezTo>
                    <a:pt x="12711" y="4968"/>
                    <a:pt x="13074" y="4710"/>
                    <a:pt x="13432" y="4451"/>
                  </a:cubicBezTo>
                  <a:cubicBezTo>
                    <a:pt x="13791" y="4192"/>
                    <a:pt x="14145" y="3934"/>
                    <a:pt x="14523" y="3740"/>
                  </a:cubicBezTo>
                  <a:cubicBezTo>
                    <a:pt x="14901" y="3546"/>
                    <a:pt x="15304" y="3416"/>
                    <a:pt x="15682" y="3222"/>
                  </a:cubicBezTo>
                  <a:cubicBezTo>
                    <a:pt x="16060" y="3028"/>
                    <a:pt x="16414" y="2770"/>
                    <a:pt x="16782" y="2575"/>
                  </a:cubicBezTo>
                  <a:cubicBezTo>
                    <a:pt x="17150" y="2381"/>
                    <a:pt x="17533" y="2252"/>
                    <a:pt x="17902" y="2058"/>
                  </a:cubicBezTo>
                  <a:cubicBezTo>
                    <a:pt x="18270" y="1864"/>
                    <a:pt x="18624" y="1605"/>
                    <a:pt x="18972" y="1347"/>
                  </a:cubicBezTo>
                  <a:cubicBezTo>
                    <a:pt x="19321" y="1088"/>
                    <a:pt x="19665" y="829"/>
                    <a:pt x="19984" y="635"/>
                  </a:cubicBezTo>
                  <a:cubicBezTo>
                    <a:pt x="20303" y="441"/>
                    <a:pt x="20598" y="312"/>
                    <a:pt x="20839" y="183"/>
                  </a:cubicBezTo>
                  <a:cubicBezTo>
                    <a:pt x="21079" y="53"/>
                    <a:pt x="21266" y="-76"/>
                    <a:pt x="21384" y="53"/>
                  </a:cubicBezTo>
                  <a:cubicBezTo>
                    <a:pt x="21502" y="183"/>
                    <a:pt x="21551" y="571"/>
                    <a:pt x="21600" y="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2027766" y="4011322"/>
              <a:ext cx="4610101" cy="36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21548"/>
                  </a:moveTo>
                  <a:cubicBezTo>
                    <a:pt x="327" y="21301"/>
                    <a:pt x="655" y="21054"/>
                    <a:pt x="987" y="20622"/>
                  </a:cubicBezTo>
                  <a:cubicBezTo>
                    <a:pt x="1319" y="20190"/>
                    <a:pt x="1656" y="19573"/>
                    <a:pt x="1988" y="19018"/>
                  </a:cubicBezTo>
                  <a:cubicBezTo>
                    <a:pt x="2321" y="18462"/>
                    <a:pt x="2648" y="17969"/>
                    <a:pt x="3000" y="17475"/>
                  </a:cubicBezTo>
                  <a:cubicBezTo>
                    <a:pt x="3352" y="16981"/>
                    <a:pt x="3729" y="16487"/>
                    <a:pt x="4091" y="15994"/>
                  </a:cubicBezTo>
                  <a:cubicBezTo>
                    <a:pt x="4453" y="15500"/>
                    <a:pt x="4800" y="15006"/>
                    <a:pt x="5157" y="14513"/>
                  </a:cubicBezTo>
                  <a:cubicBezTo>
                    <a:pt x="5514" y="14019"/>
                    <a:pt x="5881" y="13525"/>
                    <a:pt x="6248" y="13031"/>
                  </a:cubicBezTo>
                  <a:cubicBezTo>
                    <a:pt x="6615" y="12538"/>
                    <a:pt x="6982" y="12044"/>
                    <a:pt x="7364" y="11489"/>
                  </a:cubicBezTo>
                  <a:cubicBezTo>
                    <a:pt x="7745" y="10933"/>
                    <a:pt x="8142" y="10316"/>
                    <a:pt x="8529" y="9761"/>
                  </a:cubicBezTo>
                  <a:cubicBezTo>
                    <a:pt x="8916" y="9205"/>
                    <a:pt x="9293" y="8711"/>
                    <a:pt x="9674" y="8156"/>
                  </a:cubicBezTo>
                  <a:cubicBezTo>
                    <a:pt x="10056" y="7601"/>
                    <a:pt x="10443" y="6983"/>
                    <a:pt x="10825" y="6490"/>
                  </a:cubicBezTo>
                  <a:cubicBezTo>
                    <a:pt x="11207" y="5996"/>
                    <a:pt x="11583" y="5626"/>
                    <a:pt x="11970" y="5194"/>
                  </a:cubicBezTo>
                  <a:cubicBezTo>
                    <a:pt x="12357" y="4762"/>
                    <a:pt x="12754" y="4268"/>
                    <a:pt x="13136" y="3836"/>
                  </a:cubicBezTo>
                  <a:cubicBezTo>
                    <a:pt x="13517" y="3404"/>
                    <a:pt x="13884" y="3034"/>
                    <a:pt x="14251" y="2725"/>
                  </a:cubicBezTo>
                  <a:cubicBezTo>
                    <a:pt x="14618" y="2417"/>
                    <a:pt x="14985" y="2170"/>
                    <a:pt x="15347" y="1985"/>
                  </a:cubicBezTo>
                  <a:cubicBezTo>
                    <a:pt x="15709" y="1799"/>
                    <a:pt x="16066" y="1676"/>
                    <a:pt x="16448" y="1553"/>
                  </a:cubicBezTo>
                  <a:cubicBezTo>
                    <a:pt x="16830" y="1429"/>
                    <a:pt x="17236" y="1306"/>
                    <a:pt x="17623" y="1182"/>
                  </a:cubicBezTo>
                  <a:cubicBezTo>
                    <a:pt x="18010" y="1059"/>
                    <a:pt x="18377" y="935"/>
                    <a:pt x="18739" y="812"/>
                  </a:cubicBezTo>
                  <a:cubicBezTo>
                    <a:pt x="19101" y="689"/>
                    <a:pt x="19458" y="565"/>
                    <a:pt x="19825" y="380"/>
                  </a:cubicBezTo>
                  <a:cubicBezTo>
                    <a:pt x="20192" y="195"/>
                    <a:pt x="20569" y="-52"/>
                    <a:pt x="20866" y="10"/>
                  </a:cubicBezTo>
                  <a:cubicBezTo>
                    <a:pt x="21164" y="71"/>
                    <a:pt x="21382" y="442"/>
                    <a:pt x="21600" y="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2015066" y="4457046"/>
              <a:ext cx="466725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3" y="21170"/>
                    <a:pt x="666" y="20740"/>
                    <a:pt x="975" y="20364"/>
                  </a:cubicBezTo>
                  <a:cubicBezTo>
                    <a:pt x="1283" y="19988"/>
                    <a:pt x="1567" y="19666"/>
                    <a:pt x="1876" y="19236"/>
                  </a:cubicBezTo>
                  <a:cubicBezTo>
                    <a:pt x="2184" y="18806"/>
                    <a:pt x="2518" y="18269"/>
                    <a:pt x="2856" y="17785"/>
                  </a:cubicBezTo>
                  <a:cubicBezTo>
                    <a:pt x="3193" y="17301"/>
                    <a:pt x="3536" y="16872"/>
                    <a:pt x="3904" y="16442"/>
                  </a:cubicBezTo>
                  <a:cubicBezTo>
                    <a:pt x="4271" y="16012"/>
                    <a:pt x="4663" y="15582"/>
                    <a:pt x="5030" y="15206"/>
                  </a:cubicBezTo>
                  <a:cubicBezTo>
                    <a:pt x="5398" y="14830"/>
                    <a:pt x="5740" y="14507"/>
                    <a:pt x="6083" y="14131"/>
                  </a:cubicBezTo>
                  <a:cubicBezTo>
                    <a:pt x="6426" y="13755"/>
                    <a:pt x="6769" y="13325"/>
                    <a:pt x="7122" y="12896"/>
                  </a:cubicBezTo>
                  <a:cubicBezTo>
                    <a:pt x="7474" y="12466"/>
                    <a:pt x="7837" y="12036"/>
                    <a:pt x="8209" y="11552"/>
                  </a:cubicBezTo>
                  <a:cubicBezTo>
                    <a:pt x="8581" y="11069"/>
                    <a:pt x="8963" y="10531"/>
                    <a:pt x="9355" y="9994"/>
                  </a:cubicBezTo>
                  <a:cubicBezTo>
                    <a:pt x="9747" y="9457"/>
                    <a:pt x="10149" y="8919"/>
                    <a:pt x="10545" y="8490"/>
                  </a:cubicBezTo>
                  <a:cubicBezTo>
                    <a:pt x="10942" y="8060"/>
                    <a:pt x="11334" y="7737"/>
                    <a:pt x="11726" y="7415"/>
                  </a:cubicBezTo>
                  <a:cubicBezTo>
                    <a:pt x="12118" y="7093"/>
                    <a:pt x="12509" y="6770"/>
                    <a:pt x="12891" y="6501"/>
                  </a:cubicBezTo>
                  <a:cubicBezTo>
                    <a:pt x="13273" y="6233"/>
                    <a:pt x="13646" y="6018"/>
                    <a:pt x="14013" y="5803"/>
                  </a:cubicBezTo>
                  <a:cubicBezTo>
                    <a:pt x="14380" y="5588"/>
                    <a:pt x="14743" y="5373"/>
                    <a:pt x="15100" y="5104"/>
                  </a:cubicBezTo>
                  <a:cubicBezTo>
                    <a:pt x="15458" y="4836"/>
                    <a:pt x="15811" y="4513"/>
                    <a:pt x="16153" y="4245"/>
                  </a:cubicBezTo>
                  <a:cubicBezTo>
                    <a:pt x="16496" y="3976"/>
                    <a:pt x="16829" y="3761"/>
                    <a:pt x="17177" y="3493"/>
                  </a:cubicBezTo>
                  <a:cubicBezTo>
                    <a:pt x="17525" y="3224"/>
                    <a:pt x="17887" y="2901"/>
                    <a:pt x="18245" y="2579"/>
                  </a:cubicBezTo>
                  <a:cubicBezTo>
                    <a:pt x="18602" y="2257"/>
                    <a:pt x="18955" y="1934"/>
                    <a:pt x="19288" y="1666"/>
                  </a:cubicBezTo>
                  <a:cubicBezTo>
                    <a:pt x="19621" y="1397"/>
                    <a:pt x="19935" y="1182"/>
                    <a:pt x="20258" y="967"/>
                  </a:cubicBezTo>
                  <a:cubicBezTo>
                    <a:pt x="20581" y="752"/>
                    <a:pt x="20914" y="537"/>
                    <a:pt x="21140" y="376"/>
                  </a:cubicBezTo>
                  <a:cubicBezTo>
                    <a:pt x="21365" y="215"/>
                    <a:pt x="21482" y="1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2611966" y="1809096"/>
              <a:ext cx="136345" cy="324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0" y="0"/>
                  </a:moveTo>
                  <a:cubicBezTo>
                    <a:pt x="997" y="578"/>
                    <a:pt x="1994" y="1155"/>
                    <a:pt x="3655" y="1719"/>
                  </a:cubicBezTo>
                  <a:cubicBezTo>
                    <a:pt x="5317" y="2283"/>
                    <a:pt x="7643" y="2832"/>
                    <a:pt x="9803" y="3389"/>
                  </a:cubicBezTo>
                  <a:cubicBezTo>
                    <a:pt x="11963" y="3945"/>
                    <a:pt x="13957" y="4509"/>
                    <a:pt x="15618" y="5058"/>
                  </a:cubicBezTo>
                  <a:cubicBezTo>
                    <a:pt x="17280" y="5608"/>
                    <a:pt x="18609" y="6143"/>
                    <a:pt x="19440" y="6686"/>
                  </a:cubicBezTo>
                  <a:cubicBezTo>
                    <a:pt x="20271" y="7228"/>
                    <a:pt x="20603" y="7778"/>
                    <a:pt x="20935" y="8320"/>
                  </a:cubicBezTo>
                  <a:cubicBezTo>
                    <a:pt x="21268" y="8863"/>
                    <a:pt x="21600" y="9398"/>
                    <a:pt x="21268" y="9941"/>
                  </a:cubicBezTo>
                  <a:cubicBezTo>
                    <a:pt x="20935" y="10483"/>
                    <a:pt x="19938" y="11032"/>
                    <a:pt x="18775" y="11554"/>
                  </a:cubicBezTo>
                  <a:cubicBezTo>
                    <a:pt x="17612" y="12075"/>
                    <a:pt x="16283" y="12568"/>
                    <a:pt x="15452" y="13104"/>
                  </a:cubicBezTo>
                  <a:cubicBezTo>
                    <a:pt x="14622" y="13639"/>
                    <a:pt x="14289" y="14217"/>
                    <a:pt x="14622" y="14738"/>
                  </a:cubicBezTo>
                  <a:cubicBezTo>
                    <a:pt x="14954" y="15259"/>
                    <a:pt x="15951" y="15724"/>
                    <a:pt x="16782" y="16253"/>
                  </a:cubicBezTo>
                  <a:cubicBezTo>
                    <a:pt x="17612" y="16781"/>
                    <a:pt x="18277" y="17373"/>
                    <a:pt x="18609" y="17972"/>
                  </a:cubicBezTo>
                  <a:cubicBezTo>
                    <a:pt x="18942" y="18571"/>
                    <a:pt x="18942" y="19177"/>
                    <a:pt x="18942" y="19747"/>
                  </a:cubicBezTo>
                  <a:cubicBezTo>
                    <a:pt x="18942" y="20318"/>
                    <a:pt x="18942" y="20853"/>
                    <a:pt x="19274" y="21156"/>
                  </a:cubicBezTo>
                  <a:cubicBezTo>
                    <a:pt x="19606" y="21459"/>
                    <a:pt x="20271" y="21530"/>
                    <a:pt x="209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3446710" y="1770996"/>
              <a:ext cx="35207" cy="320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587" fill="norm" stroke="1" extrusionOk="0">
                  <a:moveTo>
                    <a:pt x="2075" y="0"/>
                  </a:moveTo>
                  <a:cubicBezTo>
                    <a:pt x="805" y="456"/>
                    <a:pt x="-466" y="912"/>
                    <a:pt x="169" y="1397"/>
                  </a:cubicBezTo>
                  <a:cubicBezTo>
                    <a:pt x="805" y="1882"/>
                    <a:pt x="3346" y="2395"/>
                    <a:pt x="5887" y="2916"/>
                  </a:cubicBezTo>
                  <a:cubicBezTo>
                    <a:pt x="8428" y="3436"/>
                    <a:pt x="10969" y="3964"/>
                    <a:pt x="12875" y="4505"/>
                  </a:cubicBezTo>
                  <a:cubicBezTo>
                    <a:pt x="14781" y="5047"/>
                    <a:pt x="16052" y="5603"/>
                    <a:pt x="17322" y="6181"/>
                  </a:cubicBezTo>
                  <a:cubicBezTo>
                    <a:pt x="18593" y="6758"/>
                    <a:pt x="19863" y="7357"/>
                    <a:pt x="20499" y="7949"/>
                  </a:cubicBezTo>
                  <a:cubicBezTo>
                    <a:pt x="21134" y="8540"/>
                    <a:pt x="21134" y="9125"/>
                    <a:pt x="21134" y="9674"/>
                  </a:cubicBezTo>
                  <a:cubicBezTo>
                    <a:pt x="21134" y="10223"/>
                    <a:pt x="21134" y="10736"/>
                    <a:pt x="20499" y="11249"/>
                  </a:cubicBezTo>
                  <a:cubicBezTo>
                    <a:pt x="19863" y="11762"/>
                    <a:pt x="18593" y="12276"/>
                    <a:pt x="17322" y="12775"/>
                  </a:cubicBezTo>
                  <a:cubicBezTo>
                    <a:pt x="16052" y="13274"/>
                    <a:pt x="14781" y="13758"/>
                    <a:pt x="12875" y="14286"/>
                  </a:cubicBezTo>
                  <a:cubicBezTo>
                    <a:pt x="10969" y="14813"/>
                    <a:pt x="8428" y="15384"/>
                    <a:pt x="7158" y="15968"/>
                  </a:cubicBezTo>
                  <a:cubicBezTo>
                    <a:pt x="5887" y="16553"/>
                    <a:pt x="5887" y="17152"/>
                    <a:pt x="6522" y="17715"/>
                  </a:cubicBezTo>
                  <a:cubicBezTo>
                    <a:pt x="7158" y="18278"/>
                    <a:pt x="8428" y="18806"/>
                    <a:pt x="9699" y="19333"/>
                  </a:cubicBezTo>
                  <a:cubicBezTo>
                    <a:pt x="10969" y="19861"/>
                    <a:pt x="12240" y="20388"/>
                    <a:pt x="12875" y="20737"/>
                  </a:cubicBezTo>
                  <a:cubicBezTo>
                    <a:pt x="13510" y="21087"/>
                    <a:pt x="13510" y="21258"/>
                    <a:pt x="13510" y="21386"/>
                  </a:cubicBezTo>
                  <a:cubicBezTo>
                    <a:pt x="13510" y="21514"/>
                    <a:pt x="13510" y="21600"/>
                    <a:pt x="12240" y="21586"/>
                  </a:cubicBezTo>
                  <a:cubicBezTo>
                    <a:pt x="10969" y="21571"/>
                    <a:pt x="8428" y="21457"/>
                    <a:pt x="5887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4066621" y="1751946"/>
              <a:ext cx="69346" cy="327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9662" y="0"/>
                  </a:moveTo>
                  <a:cubicBezTo>
                    <a:pt x="6389" y="112"/>
                    <a:pt x="3117" y="223"/>
                    <a:pt x="1480" y="544"/>
                  </a:cubicBezTo>
                  <a:cubicBezTo>
                    <a:pt x="-156" y="865"/>
                    <a:pt x="-156" y="1395"/>
                    <a:pt x="171" y="1919"/>
                  </a:cubicBezTo>
                  <a:cubicBezTo>
                    <a:pt x="499" y="2442"/>
                    <a:pt x="1153" y="2958"/>
                    <a:pt x="2789" y="3453"/>
                  </a:cubicBezTo>
                  <a:cubicBezTo>
                    <a:pt x="4426" y="3949"/>
                    <a:pt x="7044" y="4423"/>
                    <a:pt x="9335" y="4905"/>
                  </a:cubicBezTo>
                  <a:cubicBezTo>
                    <a:pt x="11626" y="5386"/>
                    <a:pt x="13589" y="5874"/>
                    <a:pt x="14899" y="6370"/>
                  </a:cubicBezTo>
                  <a:cubicBezTo>
                    <a:pt x="16208" y="6865"/>
                    <a:pt x="16862" y="7367"/>
                    <a:pt x="17517" y="7884"/>
                  </a:cubicBezTo>
                  <a:cubicBezTo>
                    <a:pt x="18171" y="8400"/>
                    <a:pt x="18826" y="8930"/>
                    <a:pt x="19480" y="9467"/>
                  </a:cubicBezTo>
                  <a:cubicBezTo>
                    <a:pt x="20135" y="10005"/>
                    <a:pt x="20789" y="10549"/>
                    <a:pt x="21117" y="11093"/>
                  </a:cubicBezTo>
                  <a:cubicBezTo>
                    <a:pt x="21444" y="11637"/>
                    <a:pt x="21444" y="12181"/>
                    <a:pt x="21444" y="12753"/>
                  </a:cubicBezTo>
                  <a:cubicBezTo>
                    <a:pt x="21444" y="13326"/>
                    <a:pt x="21444" y="13926"/>
                    <a:pt x="21117" y="14484"/>
                  </a:cubicBezTo>
                  <a:cubicBezTo>
                    <a:pt x="20789" y="15042"/>
                    <a:pt x="20135" y="15558"/>
                    <a:pt x="19480" y="16095"/>
                  </a:cubicBezTo>
                  <a:cubicBezTo>
                    <a:pt x="18826" y="16633"/>
                    <a:pt x="18171" y="17191"/>
                    <a:pt x="17189" y="17693"/>
                  </a:cubicBezTo>
                  <a:cubicBezTo>
                    <a:pt x="16208" y="18195"/>
                    <a:pt x="14899" y="18642"/>
                    <a:pt x="13917" y="19137"/>
                  </a:cubicBezTo>
                  <a:cubicBezTo>
                    <a:pt x="12935" y="19633"/>
                    <a:pt x="12280" y="20177"/>
                    <a:pt x="11953" y="20595"/>
                  </a:cubicBezTo>
                  <a:cubicBezTo>
                    <a:pt x="11626" y="21014"/>
                    <a:pt x="11626" y="21307"/>
                    <a:pt x="116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4746095" y="1732896"/>
              <a:ext cx="113772" cy="335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88" fill="norm" stroke="1" extrusionOk="0">
                  <a:moveTo>
                    <a:pt x="2300" y="0"/>
                  </a:moveTo>
                  <a:cubicBezTo>
                    <a:pt x="1500" y="559"/>
                    <a:pt x="700" y="1117"/>
                    <a:pt x="300" y="1690"/>
                  </a:cubicBezTo>
                  <a:cubicBezTo>
                    <a:pt x="-100" y="2262"/>
                    <a:pt x="-100" y="2848"/>
                    <a:pt x="300" y="3407"/>
                  </a:cubicBezTo>
                  <a:cubicBezTo>
                    <a:pt x="700" y="3966"/>
                    <a:pt x="1500" y="4497"/>
                    <a:pt x="2300" y="5015"/>
                  </a:cubicBezTo>
                  <a:cubicBezTo>
                    <a:pt x="3100" y="5533"/>
                    <a:pt x="3900" y="6037"/>
                    <a:pt x="4500" y="6541"/>
                  </a:cubicBezTo>
                  <a:cubicBezTo>
                    <a:pt x="5100" y="7046"/>
                    <a:pt x="5500" y="7550"/>
                    <a:pt x="6100" y="8081"/>
                  </a:cubicBezTo>
                  <a:cubicBezTo>
                    <a:pt x="6700" y="8613"/>
                    <a:pt x="7500" y="9171"/>
                    <a:pt x="8300" y="9710"/>
                  </a:cubicBezTo>
                  <a:cubicBezTo>
                    <a:pt x="9100" y="10248"/>
                    <a:pt x="9900" y="10766"/>
                    <a:pt x="10700" y="11297"/>
                  </a:cubicBezTo>
                  <a:cubicBezTo>
                    <a:pt x="11500" y="11829"/>
                    <a:pt x="12300" y="12374"/>
                    <a:pt x="12900" y="12905"/>
                  </a:cubicBezTo>
                  <a:cubicBezTo>
                    <a:pt x="13500" y="13437"/>
                    <a:pt x="13900" y="13955"/>
                    <a:pt x="14100" y="14514"/>
                  </a:cubicBezTo>
                  <a:cubicBezTo>
                    <a:pt x="14300" y="15072"/>
                    <a:pt x="14300" y="15672"/>
                    <a:pt x="14500" y="16224"/>
                  </a:cubicBezTo>
                  <a:cubicBezTo>
                    <a:pt x="14700" y="16776"/>
                    <a:pt x="15100" y="17280"/>
                    <a:pt x="15500" y="17798"/>
                  </a:cubicBezTo>
                  <a:cubicBezTo>
                    <a:pt x="15900" y="18316"/>
                    <a:pt x="16300" y="18847"/>
                    <a:pt x="16900" y="19324"/>
                  </a:cubicBezTo>
                  <a:cubicBezTo>
                    <a:pt x="17500" y="19801"/>
                    <a:pt x="18300" y="20224"/>
                    <a:pt x="18700" y="20571"/>
                  </a:cubicBezTo>
                  <a:cubicBezTo>
                    <a:pt x="19100" y="20919"/>
                    <a:pt x="19100" y="21191"/>
                    <a:pt x="19100" y="21362"/>
                  </a:cubicBezTo>
                  <a:cubicBezTo>
                    <a:pt x="19100" y="21532"/>
                    <a:pt x="19100" y="21600"/>
                    <a:pt x="19500" y="21586"/>
                  </a:cubicBezTo>
                  <a:cubicBezTo>
                    <a:pt x="19900" y="21573"/>
                    <a:pt x="20700" y="21477"/>
                    <a:pt x="21500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5425016" y="1694796"/>
              <a:ext cx="94986" cy="335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2960" y="0"/>
                  </a:moveTo>
                  <a:cubicBezTo>
                    <a:pt x="15360" y="408"/>
                    <a:pt x="17760" y="817"/>
                    <a:pt x="19200" y="1273"/>
                  </a:cubicBezTo>
                  <a:cubicBezTo>
                    <a:pt x="20640" y="1729"/>
                    <a:pt x="21120" y="2232"/>
                    <a:pt x="21360" y="2736"/>
                  </a:cubicBezTo>
                  <a:cubicBezTo>
                    <a:pt x="21600" y="3239"/>
                    <a:pt x="21600" y="3743"/>
                    <a:pt x="21360" y="4274"/>
                  </a:cubicBezTo>
                  <a:cubicBezTo>
                    <a:pt x="21120" y="4805"/>
                    <a:pt x="20640" y="5363"/>
                    <a:pt x="19920" y="5887"/>
                  </a:cubicBezTo>
                  <a:cubicBezTo>
                    <a:pt x="19200" y="6411"/>
                    <a:pt x="18240" y="6901"/>
                    <a:pt x="17520" y="7438"/>
                  </a:cubicBezTo>
                  <a:cubicBezTo>
                    <a:pt x="16800" y="7976"/>
                    <a:pt x="16320" y="8561"/>
                    <a:pt x="16080" y="9153"/>
                  </a:cubicBezTo>
                  <a:cubicBezTo>
                    <a:pt x="15840" y="9745"/>
                    <a:pt x="15840" y="10344"/>
                    <a:pt x="15840" y="10943"/>
                  </a:cubicBezTo>
                  <a:cubicBezTo>
                    <a:pt x="15840" y="11542"/>
                    <a:pt x="15840" y="12141"/>
                    <a:pt x="15840" y="12733"/>
                  </a:cubicBezTo>
                  <a:cubicBezTo>
                    <a:pt x="15840" y="13325"/>
                    <a:pt x="15840" y="13910"/>
                    <a:pt x="15600" y="14468"/>
                  </a:cubicBezTo>
                  <a:cubicBezTo>
                    <a:pt x="15360" y="15026"/>
                    <a:pt x="14880" y="15557"/>
                    <a:pt x="13920" y="16081"/>
                  </a:cubicBezTo>
                  <a:cubicBezTo>
                    <a:pt x="12960" y="16605"/>
                    <a:pt x="11520" y="17122"/>
                    <a:pt x="10080" y="17612"/>
                  </a:cubicBezTo>
                  <a:cubicBezTo>
                    <a:pt x="8640" y="18102"/>
                    <a:pt x="7200" y="18565"/>
                    <a:pt x="6000" y="19028"/>
                  </a:cubicBezTo>
                  <a:cubicBezTo>
                    <a:pt x="4800" y="19490"/>
                    <a:pt x="3840" y="19953"/>
                    <a:pt x="2880" y="20382"/>
                  </a:cubicBezTo>
                  <a:cubicBezTo>
                    <a:pt x="1920" y="20811"/>
                    <a:pt x="960" y="212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475816" y="1341313"/>
              <a:ext cx="170132" cy="510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8" h="21370" fill="norm" stroke="1" extrusionOk="0">
                  <a:moveTo>
                    <a:pt x="3396" y="4692"/>
                  </a:moveTo>
                  <a:cubicBezTo>
                    <a:pt x="2367" y="4426"/>
                    <a:pt x="1339" y="4161"/>
                    <a:pt x="696" y="4249"/>
                  </a:cubicBezTo>
                  <a:cubicBezTo>
                    <a:pt x="53" y="4338"/>
                    <a:pt x="-204" y="4780"/>
                    <a:pt x="182" y="6285"/>
                  </a:cubicBezTo>
                  <a:cubicBezTo>
                    <a:pt x="567" y="7790"/>
                    <a:pt x="1596" y="10357"/>
                    <a:pt x="2882" y="12615"/>
                  </a:cubicBezTo>
                  <a:cubicBezTo>
                    <a:pt x="4167" y="14872"/>
                    <a:pt x="5710" y="16820"/>
                    <a:pt x="6739" y="18325"/>
                  </a:cubicBezTo>
                  <a:cubicBezTo>
                    <a:pt x="7767" y="19830"/>
                    <a:pt x="8282" y="20892"/>
                    <a:pt x="8153" y="21246"/>
                  </a:cubicBezTo>
                  <a:cubicBezTo>
                    <a:pt x="8025" y="21600"/>
                    <a:pt x="7253" y="21246"/>
                    <a:pt x="5967" y="19564"/>
                  </a:cubicBezTo>
                  <a:cubicBezTo>
                    <a:pt x="4682" y="17882"/>
                    <a:pt x="2882" y="14872"/>
                    <a:pt x="1853" y="11818"/>
                  </a:cubicBezTo>
                  <a:cubicBezTo>
                    <a:pt x="825" y="8764"/>
                    <a:pt x="567" y="5666"/>
                    <a:pt x="567" y="3807"/>
                  </a:cubicBezTo>
                  <a:cubicBezTo>
                    <a:pt x="567" y="1948"/>
                    <a:pt x="825" y="1328"/>
                    <a:pt x="1339" y="841"/>
                  </a:cubicBezTo>
                  <a:cubicBezTo>
                    <a:pt x="1853" y="354"/>
                    <a:pt x="2625" y="0"/>
                    <a:pt x="3782" y="0"/>
                  </a:cubicBezTo>
                  <a:cubicBezTo>
                    <a:pt x="4939" y="0"/>
                    <a:pt x="6482" y="354"/>
                    <a:pt x="9053" y="1726"/>
                  </a:cubicBezTo>
                  <a:cubicBezTo>
                    <a:pt x="11625" y="3098"/>
                    <a:pt x="15225" y="5489"/>
                    <a:pt x="17667" y="7834"/>
                  </a:cubicBezTo>
                  <a:cubicBezTo>
                    <a:pt x="20110" y="10180"/>
                    <a:pt x="21396" y="12482"/>
                    <a:pt x="20239" y="14474"/>
                  </a:cubicBezTo>
                  <a:cubicBezTo>
                    <a:pt x="19082" y="16466"/>
                    <a:pt x="15482" y="18148"/>
                    <a:pt x="12782" y="19210"/>
                  </a:cubicBezTo>
                  <a:cubicBezTo>
                    <a:pt x="10082" y="20272"/>
                    <a:pt x="8282" y="20715"/>
                    <a:pt x="6867" y="20803"/>
                  </a:cubicBezTo>
                  <a:cubicBezTo>
                    <a:pt x="5453" y="20892"/>
                    <a:pt x="4425" y="20626"/>
                    <a:pt x="3396" y="20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662516" y="1745596"/>
              <a:ext cx="508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708"/>
                    <a:pt x="7200" y="9415"/>
                    <a:pt x="9000" y="12600"/>
                  </a:cubicBezTo>
                  <a:cubicBezTo>
                    <a:pt x="10800" y="15785"/>
                    <a:pt x="10800" y="17446"/>
                    <a:pt x="12600" y="18692"/>
                  </a:cubicBezTo>
                  <a:cubicBezTo>
                    <a:pt x="14400" y="19938"/>
                    <a:pt x="18000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827616" y="1605896"/>
              <a:ext cx="165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7280"/>
                    <a:pt x="6092" y="12960"/>
                    <a:pt x="9692" y="9360"/>
                  </a:cubicBezTo>
                  <a:cubicBezTo>
                    <a:pt x="13292" y="5760"/>
                    <a:pt x="1744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967316" y="1536046"/>
              <a:ext cx="154665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fill="norm" stroke="1" extrusionOk="0">
                  <a:moveTo>
                    <a:pt x="0" y="0"/>
                  </a:moveTo>
                  <a:cubicBezTo>
                    <a:pt x="4670" y="200"/>
                    <a:pt x="9341" y="400"/>
                    <a:pt x="13427" y="1800"/>
                  </a:cubicBezTo>
                  <a:cubicBezTo>
                    <a:pt x="17514" y="3200"/>
                    <a:pt x="21016" y="5800"/>
                    <a:pt x="21308" y="8900"/>
                  </a:cubicBezTo>
                  <a:cubicBezTo>
                    <a:pt x="21600" y="12000"/>
                    <a:pt x="18681" y="15600"/>
                    <a:pt x="16638" y="17800"/>
                  </a:cubicBezTo>
                  <a:cubicBezTo>
                    <a:pt x="14595" y="20000"/>
                    <a:pt x="13427" y="20800"/>
                    <a:pt x="122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0" y="1741044"/>
              <a:ext cx="174075" cy="37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498" fill="norm" stroke="1" extrusionOk="0">
                  <a:moveTo>
                    <a:pt x="257" y="4938"/>
                  </a:moveTo>
                  <a:cubicBezTo>
                    <a:pt x="771" y="7818"/>
                    <a:pt x="1286" y="10698"/>
                    <a:pt x="2057" y="13098"/>
                  </a:cubicBezTo>
                  <a:cubicBezTo>
                    <a:pt x="2829" y="15498"/>
                    <a:pt x="3857" y="17418"/>
                    <a:pt x="4500" y="18798"/>
                  </a:cubicBezTo>
                  <a:cubicBezTo>
                    <a:pt x="5143" y="20178"/>
                    <a:pt x="5400" y="21018"/>
                    <a:pt x="5014" y="21198"/>
                  </a:cubicBezTo>
                  <a:cubicBezTo>
                    <a:pt x="4629" y="21378"/>
                    <a:pt x="3600" y="20898"/>
                    <a:pt x="2443" y="19038"/>
                  </a:cubicBezTo>
                  <a:cubicBezTo>
                    <a:pt x="1286" y="17178"/>
                    <a:pt x="0" y="13938"/>
                    <a:pt x="0" y="10758"/>
                  </a:cubicBezTo>
                  <a:cubicBezTo>
                    <a:pt x="0" y="7578"/>
                    <a:pt x="1286" y="4458"/>
                    <a:pt x="2443" y="2658"/>
                  </a:cubicBezTo>
                  <a:cubicBezTo>
                    <a:pt x="3600" y="858"/>
                    <a:pt x="4629" y="378"/>
                    <a:pt x="5914" y="138"/>
                  </a:cubicBezTo>
                  <a:cubicBezTo>
                    <a:pt x="7200" y="-102"/>
                    <a:pt x="8743" y="-102"/>
                    <a:pt x="11057" y="738"/>
                  </a:cubicBezTo>
                  <a:cubicBezTo>
                    <a:pt x="13371" y="1578"/>
                    <a:pt x="16457" y="3258"/>
                    <a:pt x="18514" y="5598"/>
                  </a:cubicBezTo>
                  <a:cubicBezTo>
                    <a:pt x="20571" y="7938"/>
                    <a:pt x="21600" y="10938"/>
                    <a:pt x="20957" y="13518"/>
                  </a:cubicBezTo>
                  <a:cubicBezTo>
                    <a:pt x="20314" y="16098"/>
                    <a:pt x="18000" y="18258"/>
                    <a:pt x="16200" y="19518"/>
                  </a:cubicBezTo>
                  <a:cubicBezTo>
                    <a:pt x="14400" y="20778"/>
                    <a:pt x="13114" y="21138"/>
                    <a:pt x="11829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173566" y="2069446"/>
              <a:ext cx="196851" cy="13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1994"/>
                  </a:moveTo>
                  <a:cubicBezTo>
                    <a:pt x="1161" y="997"/>
                    <a:pt x="2323" y="0"/>
                    <a:pt x="3484" y="0"/>
                  </a:cubicBezTo>
                  <a:cubicBezTo>
                    <a:pt x="4645" y="0"/>
                    <a:pt x="5806" y="997"/>
                    <a:pt x="6503" y="3157"/>
                  </a:cubicBezTo>
                  <a:cubicBezTo>
                    <a:pt x="7200" y="5317"/>
                    <a:pt x="7432" y="8640"/>
                    <a:pt x="7316" y="11132"/>
                  </a:cubicBezTo>
                  <a:cubicBezTo>
                    <a:pt x="7200" y="13625"/>
                    <a:pt x="6735" y="15286"/>
                    <a:pt x="6271" y="16948"/>
                  </a:cubicBezTo>
                  <a:cubicBezTo>
                    <a:pt x="5806" y="18609"/>
                    <a:pt x="5342" y="20271"/>
                    <a:pt x="5806" y="20935"/>
                  </a:cubicBezTo>
                  <a:cubicBezTo>
                    <a:pt x="6271" y="21600"/>
                    <a:pt x="7665" y="21268"/>
                    <a:pt x="10452" y="19606"/>
                  </a:cubicBezTo>
                  <a:cubicBezTo>
                    <a:pt x="13239" y="17945"/>
                    <a:pt x="17419" y="14954"/>
                    <a:pt x="21600" y="11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422740" y="2094846"/>
              <a:ext cx="55627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600" fill="norm" stroke="1" extrusionOk="0">
                  <a:moveTo>
                    <a:pt x="9024" y="0"/>
                  </a:moveTo>
                  <a:cubicBezTo>
                    <a:pt x="5824" y="514"/>
                    <a:pt x="2624" y="1029"/>
                    <a:pt x="1024" y="2314"/>
                  </a:cubicBezTo>
                  <a:cubicBezTo>
                    <a:pt x="-576" y="3600"/>
                    <a:pt x="-576" y="5657"/>
                    <a:pt x="3024" y="8614"/>
                  </a:cubicBezTo>
                  <a:cubicBezTo>
                    <a:pt x="6624" y="11571"/>
                    <a:pt x="13824" y="15429"/>
                    <a:pt x="17424" y="17743"/>
                  </a:cubicBezTo>
                  <a:cubicBezTo>
                    <a:pt x="21024" y="20057"/>
                    <a:pt x="21024" y="20829"/>
                    <a:pt x="21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376766" y="2393296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440266" y="2374246"/>
              <a:ext cx="1143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2173816" y="2113896"/>
              <a:ext cx="762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257"/>
                    <a:pt x="6000" y="514"/>
                    <a:pt x="9000" y="3471"/>
                  </a:cubicBezTo>
                  <a:cubicBezTo>
                    <a:pt x="12000" y="6429"/>
                    <a:pt x="15000" y="12086"/>
                    <a:pt x="17100" y="15557"/>
                  </a:cubicBezTo>
                  <a:cubicBezTo>
                    <a:pt x="19200" y="19029"/>
                    <a:pt x="204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2294466" y="2253596"/>
              <a:ext cx="444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2421466" y="2056746"/>
              <a:ext cx="127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2897716" y="2063096"/>
              <a:ext cx="317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900"/>
                    <a:pt x="11520" y="1800"/>
                    <a:pt x="15120" y="5400"/>
                  </a:cubicBezTo>
                  <a:cubicBezTo>
                    <a:pt x="18720" y="9000"/>
                    <a:pt x="20160" y="15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2986616" y="2190096"/>
              <a:ext cx="190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3075516" y="2041136"/>
              <a:ext cx="184151" cy="18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4020"/>
                  </a:moveTo>
                  <a:cubicBezTo>
                    <a:pt x="497" y="2792"/>
                    <a:pt x="993" y="1565"/>
                    <a:pt x="1862" y="829"/>
                  </a:cubicBezTo>
                  <a:cubicBezTo>
                    <a:pt x="2731" y="92"/>
                    <a:pt x="3972" y="-153"/>
                    <a:pt x="5090" y="92"/>
                  </a:cubicBezTo>
                  <a:cubicBezTo>
                    <a:pt x="6207" y="338"/>
                    <a:pt x="7200" y="1074"/>
                    <a:pt x="7076" y="3774"/>
                  </a:cubicBezTo>
                  <a:cubicBezTo>
                    <a:pt x="6952" y="6474"/>
                    <a:pt x="5710" y="11138"/>
                    <a:pt x="4717" y="14452"/>
                  </a:cubicBezTo>
                  <a:cubicBezTo>
                    <a:pt x="3724" y="17765"/>
                    <a:pt x="2979" y="19729"/>
                    <a:pt x="3352" y="20588"/>
                  </a:cubicBezTo>
                  <a:cubicBezTo>
                    <a:pt x="3724" y="21447"/>
                    <a:pt x="5214" y="21202"/>
                    <a:pt x="8441" y="20097"/>
                  </a:cubicBezTo>
                  <a:cubicBezTo>
                    <a:pt x="11669" y="18992"/>
                    <a:pt x="16634" y="17029"/>
                    <a:pt x="21600" y="15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3627966" y="2044046"/>
              <a:ext cx="381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789"/>
                    <a:pt x="7200" y="7579"/>
                    <a:pt x="10800" y="11179"/>
                  </a:cubicBezTo>
                  <a:cubicBezTo>
                    <a:pt x="14400" y="14779"/>
                    <a:pt x="18000" y="18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3685116" y="2177396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3803322" y="2001713"/>
              <a:ext cx="85535" cy="173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389" fill="norm" stroke="1" extrusionOk="0">
                  <a:moveTo>
                    <a:pt x="594" y="4424"/>
                  </a:moveTo>
                  <a:cubicBezTo>
                    <a:pt x="79" y="3123"/>
                    <a:pt x="-435" y="1822"/>
                    <a:pt x="594" y="1041"/>
                  </a:cubicBezTo>
                  <a:cubicBezTo>
                    <a:pt x="1622" y="260"/>
                    <a:pt x="4194" y="0"/>
                    <a:pt x="6765" y="0"/>
                  </a:cubicBezTo>
                  <a:cubicBezTo>
                    <a:pt x="9336" y="0"/>
                    <a:pt x="11908" y="260"/>
                    <a:pt x="13451" y="1041"/>
                  </a:cubicBezTo>
                  <a:cubicBezTo>
                    <a:pt x="14994" y="1822"/>
                    <a:pt x="15508" y="3123"/>
                    <a:pt x="14479" y="4554"/>
                  </a:cubicBezTo>
                  <a:cubicBezTo>
                    <a:pt x="13451" y="5986"/>
                    <a:pt x="10879" y="7547"/>
                    <a:pt x="10879" y="8458"/>
                  </a:cubicBezTo>
                  <a:cubicBezTo>
                    <a:pt x="10879" y="9369"/>
                    <a:pt x="13451" y="9629"/>
                    <a:pt x="15765" y="10280"/>
                  </a:cubicBezTo>
                  <a:cubicBezTo>
                    <a:pt x="18079" y="10930"/>
                    <a:pt x="20136" y="11971"/>
                    <a:pt x="20651" y="13663"/>
                  </a:cubicBezTo>
                  <a:cubicBezTo>
                    <a:pt x="21165" y="15354"/>
                    <a:pt x="20136" y="17696"/>
                    <a:pt x="18079" y="19258"/>
                  </a:cubicBezTo>
                  <a:cubicBezTo>
                    <a:pt x="16022" y="20819"/>
                    <a:pt x="12936" y="21600"/>
                    <a:pt x="11394" y="21340"/>
                  </a:cubicBezTo>
                  <a:cubicBezTo>
                    <a:pt x="9851" y="21080"/>
                    <a:pt x="9851" y="19778"/>
                    <a:pt x="9851" y="18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4291260" y="2012296"/>
              <a:ext cx="9807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486"/>
                    <a:pt x="-1585" y="10971"/>
                    <a:pt x="575" y="14571"/>
                  </a:cubicBezTo>
                  <a:cubicBezTo>
                    <a:pt x="2735" y="18171"/>
                    <a:pt x="11375" y="1988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4351866" y="2132946"/>
              <a:ext cx="31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4461092" y="1974196"/>
              <a:ext cx="119375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3183" y="0"/>
                  </a:moveTo>
                  <a:cubicBezTo>
                    <a:pt x="2046" y="1851"/>
                    <a:pt x="909" y="3703"/>
                    <a:pt x="340" y="5143"/>
                  </a:cubicBezTo>
                  <a:cubicBezTo>
                    <a:pt x="-228" y="6583"/>
                    <a:pt x="-228" y="7611"/>
                    <a:pt x="1477" y="8434"/>
                  </a:cubicBezTo>
                  <a:cubicBezTo>
                    <a:pt x="3183" y="9257"/>
                    <a:pt x="6593" y="9874"/>
                    <a:pt x="9056" y="9874"/>
                  </a:cubicBezTo>
                  <a:cubicBezTo>
                    <a:pt x="11519" y="9874"/>
                    <a:pt x="13035" y="9257"/>
                    <a:pt x="14361" y="9360"/>
                  </a:cubicBezTo>
                  <a:cubicBezTo>
                    <a:pt x="15688" y="9463"/>
                    <a:pt x="16825" y="10286"/>
                    <a:pt x="17204" y="12034"/>
                  </a:cubicBezTo>
                  <a:cubicBezTo>
                    <a:pt x="17583" y="13783"/>
                    <a:pt x="17204" y="16457"/>
                    <a:pt x="17772" y="18206"/>
                  </a:cubicBezTo>
                  <a:cubicBezTo>
                    <a:pt x="18340" y="19954"/>
                    <a:pt x="19856" y="20777"/>
                    <a:pt x="213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4929716" y="1980546"/>
              <a:ext cx="508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5037666" y="2056746"/>
              <a:ext cx="444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29"/>
                    <a:pt x="7200" y="9257"/>
                    <a:pt x="3600" y="12857"/>
                  </a:cubicBezTo>
                  <a:cubicBezTo>
                    <a:pt x="0" y="16457"/>
                    <a:pt x="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5159260" y="1939929"/>
              <a:ext cx="62557" cy="16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3" fill="norm" stroke="1" extrusionOk="0">
                  <a:moveTo>
                    <a:pt x="21279" y="4542"/>
                  </a:moveTo>
                  <a:cubicBezTo>
                    <a:pt x="19839" y="3139"/>
                    <a:pt x="18399" y="1737"/>
                    <a:pt x="15519" y="895"/>
                  </a:cubicBezTo>
                  <a:cubicBezTo>
                    <a:pt x="12639" y="54"/>
                    <a:pt x="8319" y="-227"/>
                    <a:pt x="5079" y="194"/>
                  </a:cubicBezTo>
                  <a:cubicBezTo>
                    <a:pt x="1839" y="615"/>
                    <a:pt x="-321" y="1737"/>
                    <a:pt x="39" y="3981"/>
                  </a:cubicBezTo>
                  <a:cubicBezTo>
                    <a:pt x="399" y="6225"/>
                    <a:pt x="3279" y="9591"/>
                    <a:pt x="4719" y="12677"/>
                  </a:cubicBezTo>
                  <a:cubicBezTo>
                    <a:pt x="6159" y="15763"/>
                    <a:pt x="6159" y="18568"/>
                    <a:pt x="6159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5113866" y="1878946"/>
              <a:ext cx="1841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029"/>
                    <a:pt x="0" y="16457"/>
                    <a:pt x="1366" y="13629"/>
                  </a:cubicBezTo>
                  <a:cubicBezTo>
                    <a:pt x="2731" y="10800"/>
                    <a:pt x="5462" y="7714"/>
                    <a:pt x="9062" y="5400"/>
                  </a:cubicBezTo>
                  <a:cubicBezTo>
                    <a:pt x="12662" y="3086"/>
                    <a:pt x="17131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5736166" y="1853546"/>
              <a:ext cx="19614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960"/>
                    <a:pt x="17280" y="1920"/>
                    <a:pt x="19440" y="5520"/>
                  </a:cubicBezTo>
                  <a:cubicBezTo>
                    <a:pt x="21600" y="9120"/>
                    <a:pt x="17280" y="1536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5806016" y="2012296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5901266" y="1853546"/>
              <a:ext cx="152401" cy="21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21600" y="1271"/>
                  </a:moveTo>
                  <a:cubicBezTo>
                    <a:pt x="20400" y="635"/>
                    <a:pt x="19200" y="0"/>
                    <a:pt x="17850" y="0"/>
                  </a:cubicBezTo>
                  <a:cubicBezTo>
                    <a:pt x="16500" y="0"/>
                    <a:pt x="15000" y="635"/>
                    <a:pt x="12900" y="3388"/>
                  </a:cubicBezTo>
                  <a:cubicBezTo>
                    <a:pt x="10800" y="6141"/>
                    <a:pt x="8100" y="11012"/>
                    <a:pt x="7200" y="14400"/>
                  </a:cubicBezTo>
                  <a:cubicBezTo>
                    <a:pt x="6300" y="17788"/>
                    <a:pt x="7200" y="19694"/>
                    <a:pt x="8400" y="20647"/>
                  </a:cubicBezTo>
                  <a:cubicBezTo>
                    <a:pt x="9600" y="21600"/>
                    <a:pt x="11100" y="21600"/>
                    <a:pt x="12600" y="21494"/>
                  </a:cubicBezTo>
                  <a:cubicBezTo>
                    <a:pt x="14100" y="21388"/>
                    <a:pt x="15600" y="21176"/>
                    <a:pt x="16800" y="20541"/>
                  </a:cubicBezTo>
                  <a:cubicBezTo>
                    <a:pt x="18000" y="19906"/>
                    <a:pt x="18900" y="18847"/>
                    <a:pt x="18300" y="18000"/>
                  </a:cubicBezTo>
                  <a:cubicBezTo>
                    <a:pt x="17700" y="17153"/>
                    <a:pt x="15600" y="16518"/>
                    <a:pt x="12300" y="16200"/>
                  </a:cubicBezTo>
                  <a:cubicBezTo>
                    <a:pt x="9000" y="15882"/>
                    <a:pt x="4500" y="15882"/>
                    <a:pt x="0" y="15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2129366" y="2707847"/>
              <a:ext cx="171451" cy="19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7" fill="norm" stroke="1" extrusionOk="0">
                  <a:moveTo>
                    <a:pt x="0" y="5898"/>
                  </a:moveTo>
                  <a:cubicBezTo>
                    <a:pt x="0" y="4737"/>
                    <a:pt x="0" y="3575"/>
                    <a:pt x="1600" y="2298"/>
                  </a:cubicBezTo>
                  <a:cubicBezTo>
                    <a:pt x="3200" y="1021"/>
                    <a:pt x="6400" y="-373"/>
                    <a:pt x="8533" y="92"/>
                  </a:cubicBezTo>
                  <a:cubicBezTo>
                    <a:pt x="10667" y="556"/>
                    <a:pt x="11733" y="2879"/>
                    <a:pt x="11600" y="6014"/>
                  </a:cubicBezTo>
                  <a:cubicBezTo>
                    <a:pt x="11467" y="9150"/>
                    <a:pt x="10133" y="13098"/>
                    <a:pt x="8800" y="15769"/>
                  </a:cubicBezTo>
                  <a:cubicBezTo>
                    <a:pt x="7467" y="18440"/>
                    <a:pt x="6133" y="19833"/>
                    <a:pt x="6267" y="20530"/>
                  </a:cubicBezTo>
                  <a:cubicBezTo>
                    <a:pt x="6400" y="21227"/>
                    <a:pt x="8000" y="21227"/>
                    <a:pt x="10800" y="20879"/>
                  </a:cubicBezTo>
                  <a:cubicBezTo>
                    <a:pt x="13600" y="20530"/>
                    <a:pt x="17600" y="19833"/>
                    <a:pt x="21600" y="19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2326216" y="2856846"/>
              <a:ext cx="317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2491316" y="2685396"/>
              <a:ext cx="254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800"/>
                    <a:pt x="3600" y="11600"/>
                    <a:pt x="6300" y="15100"/>
                  </a:cubicBezTo>
                  <a:cubicBezTo>
                    <a:pt x="9000" y="18600"/>
                    <a:pt x="12600" y="19800"/>
                    <a:pt x="15300" y="20500"/>
                  </a:cubicBezTo>
                  <a:cubicBezTo>
                    <a:pt x="18000" y="21200"/>
                    <a:pt x="19800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5691716" y="2474129"/>
              <a:ext cx="152401" cy="16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9129"/>
                  </a:moveTo>
                  <a:cubicBezTo>
                    <a:pt x="0" y="7779"/>
                    <a:pt x="0" y="6429"/>
                    <a:pt x="1050" y="4809"/>
                  </a:cubicBezTo>
                  <a:cubicBezTo>
                    <a:pt x="2100" y="3189"/>
                    <a:pt x="4200" y="1299"/>
                    <a:pt x="6300" y="489"/>
                  </a:cubicBezTo>
                  <a:cubicBezTo>
                    <a:pt x="8400" y="-321"/>
                    <a:pt x="10500" y="-51"/>
                    <a:pt x="11700" y="759"/>
                  </a:cubicBezTo>
                  <a:cubicBezTo>
                    <a:pt x="12900" y="1569"/>
                    <a:pt x="13200" y="2919"/>
                    <a:pt x="12000" y="5484"/>
                  </a:cubicBezTo>
                  <a:cubicBezTo>
                    <a:pt x="10800" y="8049"/>
                    <a:pt x="8100" y="11829"/>
                    <a:pt x="5850" y="14664"/>
                  </a:cubicBezTo>
                  <a:cubicBezTo>
                    <a:pt x="3600" y="17499"/>
                    <a:pt x="1800" y="19389"/>
                    <a:pt x="1950" y="20334"/>
                  </a:cubicBezTo>
                  <a:cubicBezTo>
                    <a:pt x="2100" y="21279"/>
                    <a:pt x="4200" y="21279"/>
                    <a:pt x="7800" y="21009"/>
                  </a:cubicBezTo>
                  <a:cubicBezTo>
                    <a:pt x="11400" y="20739"/>
                    <a:pt x="16500" y="20199"/>
                    <a:pt x="21600" y="19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5831416" y="2634596"/>
              <a:ext cx="698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4050"/>
                    <a:pt x="8509" y="8100"/>
                    <a:pt x="4909" y="11700"/>
                  </a:cubicBezTo>
                  <a:cubicBezTo>
                    <a:pt x="1309" y="15300"/>
                    <a:pt x="655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5920316" y="2460702"/>
              <a:ext cx="177801" cy="26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21600" y="193"/>
                  </a:moveTo>
                  <a:cubicBezTo>
                    <a:pt x="20314" y="25"/>
                    <a:pt x="19029" y="-142"/>
                    <a:pt x="17743" y="193"/>
                  </a:cubicBezTo>
                  <a:cubicBezTo>
                    <a:pt x="16457" y="528"/>
                    <a:pt x="15171" y="1365"/>
                    <a:pt x="13243" y="4044"/>
                  </a:cubicBezTo>
                  <a:cubicBezTo>
                    <a:pt x="11314" y="6723"/>
                    <a:pt x="8743" y="11244"/>
                    <a:pt x="7457" y="14007"/>
                  </a:cubicBezTo>
                  <a:cubicBezTo>
                    <a:pt x="6171" y="16770"/>
                    <a:pt x="6171" y="17774"/>
                    <a:pt x="6557" y="18611"/>
                  </a:cubicBezTo>
                  <a:cubicBezTo>
                    <a:pt x="6943" y="19449"/>
                    <a:pt x="7714" y="20118"/>
                    <a:pt x="9000" y="20621"/>
                  </a:cubicBezTo>
                  <a:cubicBezTo>
                    <a:pt x="10286" y="21123"/>
                    <a:pt x="12086" y="21458"/>
                    <a:pt x="13371" y="21123"/>
                  </a:cubicBezTo>
                  <a:cubicBezTo>
                    <a:pt x="14657" y="20788"/>
                    <a:pt x="15429" y="19784"/>
                    <a:pt x="15300" y="19030"/>
                  </a:cubicBezTo>
                  <a:cubicBezTo>
                    <a:pt x="15171" y="18277"/>
                    <a:pt x="14143" y="17774"/>
                    <a:pt x="11443" y="17607"/>
                  </a:cubicBezTo>
                  <a:cubicBezTo>
                    <a:pt x="8743" y="17439"/>
                    <a:pt x="4371" y="17607"/>
                    <a:pt x="0" y="17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2205566" y="4902544"/>
              <a:ext cx="80435" cy="22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20463" y="5852"/>
                  </a:moveTo>
                  <a:cubicBezTo>
                    <a:pt x="20463" y="4861"/>
                    <a:pt x="20463" y="3870"/>
                    <a:pt x="20747" y="2681"/>
                  </a:cubicBezTo>
                  <a:cubicBezTo>
                    <a:pt x="21032" y="1492"/>
                    <a:pt x="21600" y="105"/>
                    <a:pt x="21600" y="6"/>
                  </a:cubicBezTo>
                  <a:cubicBezTo>
                    <a:pt x="21600" y="-93"/>
                    <a:pt x="21032" y="1096"/>
                    <a:pt x="17905" y="4267"/>
                  </a:cubicBezTo>
                  <a:cubicBezTo>
                    <a:pt x="14779" y="7437"/>
                    <a:pt x="9095" y="12590"/>
                    <a:pt x="6253" y="15661"/>
                  </a:cubicBezTo>
                  <a:cubicBezTo>
                    <a:pt x="3411" y="18733"/>
                    <a:pt x="3411" y="19724"/>
                    <a:pt x="4832" y="20417"/>
                  </a:cubicBezTo>
                  <a:cubicBezTo>
                    <a:pt x="6253" y="21111"/>
                    <a:pt x="9095" y="21507"/>
                    <a:pt x="11653" y="21210"/>
                  </a:cubicBezTo>
                  <a:cubicBezTo>
                    <a:pt x="14211" y="20913"/>
                    <a:pt x="16484" y="19922"/>
                    <a:pt x="17905" y="18832"/>
                  </a:cubicBezTo>
                  <a:cubicBezTo>
                    <a:pt x="19326" y="17742"/>
                    <a:pt x="19895" y="16553"/>
                    <a:pt x="18758" y="15958"/>
                  </a:cubicBezTo>
                  <a:cubicBezTo>
                    <a:pt x="17621" y="15364"/>
                    <a:pt x="14779" y="15364"/>
                    <a:pt x="11368" y="15958"/>
                  </a:cubicBezTo>
                  <a:cubicBezTo>
                    <a:pt x="7958" y="16553"/>
                    <a:pt x="3979" y="17742"/>
                    <a:pt x="0" y="18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2357966" y="5104746"/>
              <a:ext cx="508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2529416" y="4958696"/>
              <a:ext cx="63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5640916" y="4685803"/>
              <a:ext cx="177801" cy="288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21600" y="1867"/>
                  </a:moveTo>
                  <a:cubicBezTo>
                    <a:pt x="21086" y="1084"/>
                    <a:pt x="20571" y="302"/>
                    <a:pt x="19671" y="67"/>
                  </a:cubicBezTo>
                  <a:cubicBezTo>
                    <a:pt x="18771" y="-168"/>
                    <a:pt x="17486" y="145"/>
                    <a:pt x="15171" y="2180"/>
                  </a:cubicBezTo>
                  <a:cubicBezTo>
                    <a:pt x="12857" y="4215"/>
                    <a:pt x="9514" y="7971"/>
                    <a:pt x="7714" y="11258"/>
                  </a:cubicBezTo>
                  <a:cubicBezTo>
                    <a:pt x="5914" y="14545"/>
                    <a:pt x="5657" y="17362"/>
                    <a:pt x="6043" y="19006"/>
                  </a:cubicBezTo>
                  <a:cubicBezTo>
                    <a:pt x="6429" y="20649"/>
                    <a:pt x="7457" y="21119"/>
                    <a:pt x="8743" y="21275"/>
                  </a:cubicBezTo>
                  <a:cubicBezTo>
                    <a:pt x="10029" y="21432"/>
                    <a:pt x="11571" y="21275"/>
                    <a:pt x="12600" y="20806"/>
                  </a:cubicBezTo>
                  <a:cubicBezTo>
                    <a:pt x="13629" y="20336"/>
                    <a:pt x="14143" y="19554"/>
                    <a:pt x="14271" y="18771"/>
                  </a:cubicBezTo>
                  <a:cubicBezTo>
                    <a:pt x="14400" y="17989"/>
                    <a:pt x="14143" y="17206"/>
                    <a:pt x="13114" y="16736"/>
                  </a:cubicBezTo>
                  <a:cubicBezTo>
                    <a:pt x="12086" y="16267"/>
                    <a:pt x="10286" y="16110"/>
                    <a:pt x="7971" y="16267"/>
                  </a:cubicBezTo>
                  <a:cubicBezTo>
                    <a:pt x="5657" y="16423"/>
                    <a:pt x="2829" y="16893"/>
                    <a:pt x="0" y="17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5761566" y="4965046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5901266" y="4723746"/>
              <a:ext cx="190501" cy="26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fill="norm" stroke="1" extrusionOk="0">
                  <a:moveTo>
                    <a:pt x="21600" y="0"/>
                  </a:moveTo>
                  <a:cubicBezTo>
                    <a:pt x="20400" y="0"/>
                    <a:pt x="19200" y="0"/>
                    <a:pt x="16920" y="2025"/>
                  </a:cubicBezTo>
                  <a:cubicBezTo>
                    <a:pt x="14640" y="4050"/>
                    <a:pt x="11280" y="8100"/>
                    <a:pt x="9120" y="11222"/>
                  </a:cubicBezTo>
                  <a:cubicBezTo>
                    <a:pt x="6960" y="14344"/>
                    <a:pt x="6000" y="16538"/>
                    <a:pt x="5520" y="18056"/>
                  </a:cubicBezTo>
                  <a:cubicBezTo>
                    <a:pt x="5040" y="19575"/>
                    <a:pt x="5040" y="20419"/>
                    <a:pt x="6120" y="20925"/>
                  </a:cubicBezTo>
                  <a:cubicBezTo>
                    <a:pt x="7200" y="21431"/>
                    <a:pt x="9360" y="21600"/>
                    <a:pt x="10920" y="21431"/>
                  </a:cubicBezTo>
                  <a:cubicBezTo>
                    <a:pt x="12480" y="21262"/>
                    <a:pt x="13440" y="20756"/>
                    <a:pt x="14160" y="20081"/>
                  </a:cubicBezTo>
                  <a:cubicBezTo>
                    <a:pt x="14880" y="19406"/>
                    <a:pt x="15360" y="18563"/>
                    <a:pt x="14760" y="18056"/>
                  </a:cubicBezTo>
                  <a:cubicBezTo>
                    <a:pt x="14160" y="17550"/>
                    <a:pt x="12480" y="17381"/>
                    <a:pt x="9840" y="17466"/>
                  </a:cubicBezTo>
                  <a:cubicBezTo>
                    <a:pt x="7200" y="17550"/>
                    <a:pt x="3600" y="17887"/>
                    <a:pt x="0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3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89012" y="1452365"/>
              <a:ext cx="4616721" cy="3876087"/>
            </a:xfrm>
            <a:prstGeom prst="rect">
              <a:avLst/>
            </a:prstGeom>
            <a:effectLst/>
          </p:spPr>
        </p:pic>
        <p:sp>
          <p:nvSpPr>
            <p:cNvPr id="3333" name="Line"/>
            <p:cNvSpPr/>
            <p:nvPr/>
          </p:nvSpPr>
          <p:spPr>
            <a:xfrm>
              <a:off x="1827497" y="1650346"/>
              <a:ext cx="4769384" cy="367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90" fill="norm" stroke="1" extrusionOk="0">
                  <a:moveTo>
                    <a:pt x="3839" y="1155"/>
                  </a:moveTo>
                  <a:cubicBezTo>
                    <a:pt x="3858" y="1093"/>
                    <a:pt x="3877" y="1031"/>
                    <a:pt x="3863" y="987"/>
                  </a:cubicBezTo>
                  <a:cubicBezTo>
                    <a:pt x="3848" y="944"/>
                    <a:pt x="3800" y="919"/>
                    <a:pt x="3676" y="907"/>
                  </a:cubicBezTo>
                  <a:cubicBezTo>
                    <a:pt x="3551" y="894"/>
                    <a:pt x="3350" y="894"/>
                    <a:pt x="3144" y="919"/>
                  </a:cubicBezTo>
                  <a:cubicBezTo>
                    <a:pt x="2938" y="944"/>
                    <a:pt x="2727" y="994"/>
                    <a:pt x="2492" y="1043"/>
                  </a:cubicBezTo>
                  <a:cubicBezTo>
                    <a:pt x="2258" y="1093"/>
                    <a:pt x="1999" y="1143"/>
                    <a:pt x="1716" y="1211"/>
                  </a:cubicBezTo>
                  <a:cubicBezTo>
                    <a:pt x="1433" y="1279"/>
                    <a:pt x="1127" y="1366"/>
                    <a:pt x="882" y="1459"/>
                  </a:cubicBezTo>
                  <a:cubicBezTo>
                    <a:pt x="638" y="1553"/>
                    <a:pt x="456" y="1652"/>
                    <a:pt x="322" y="1733"/>
                  </a:cubicBezTo>
                  <a:cubicBezTo>
                    <a:pt x="188" y="1813"/>
                    <a:pt x="101" y="1876"/>
                    <a:pt x="53" y="1969"/>
                  </a:cubicBezTo>
                  <a:cubicBezTo>
                    <a:pt x="6" y="2062"/>
                    <a:pt x="-4" y="2186"/>
                    <a:pt x="1" y="2453"/>
                  </a:cubicBezTo>
                  <a:cubicBezTo>
                    <a:pt x="6" y="2720"/>
                    <a:pt x="25" y="3130"/>
                    <a:pt x="53" y="3503"/>
                  </a:cubicBezTo>
                  <a:cubicBezTo>
                    <a:pt x="82" y="3875"/>
                    <a:pt x="121" y="4211"/>
                    <a:pt x="159" y="4546"/>
                  </a:cubicBezTo>
                  <a:cubicBezTo>
                    <a:pt x="197" y="4881"/>
                    <a:pt x="236" y="5217"/>
                    <a:pt x="288" y="5608"/>
                  </a:cubicBezTo>
                  <a:cubicBezTo>
                    <a:pt x="341" y="5999"/>
                    <a:pt x="408" y="6446"/>
                    <a:pt x="470" y="6887"/>
                  </a:cubicBezTo>
                  <a:cubicBezTo>
                    <a:pt x="533" y="7328"/>
                    <a:pt x="590" y="7763"/>
                    <a:pt x="638" y="8210"/>
                  </a:cubicBezTo>
                  <a:cubicBezTo>
                    <a:pt x="686" y="8657"/>
                    <a:pt x="724" y="9117"/>
                    <a:pt x="753" y="9564"/>
                  </a:cubicBezTo>
                  <a:cubicBezTo>
                    <a:pt x="782" y="10011"/>
                    <a:pt x="801" y="10446"/>
                    <a:pt x="806" y="10862"/>
                  </a:cubicBezTo>
                  <a:cubicBezTo>
                    <a:pt x="811" y="11278"/>
                    <a:pt x="801" y="11676"/>
                    <a:pt x="787" y="12073"/>
                  </a:cubicBezTo>
                  <a:cubicBezTo>
                    <a:pt x="772" y="12471"/>
                    <a:pt x="753" y="12868"/>
                    <a:pt x="739" y="13272"/>
                  </a:cubicBezTo>
                  <a:cubicBezTo>
                    <a:pt x="724" y="13675"/>
                    <a:pt x="715" y="14085"/>
                    <a:pt x="715" y="14501"/>
                  </a:cubicBezTo>
                  <a:cubicBezTo>
                    <a:pt x="715" y="14918"/>
                    <a:pt x="724" y="15340"/>
                    <a:pt x="734" y="15781"/>
                  </a:cubicBezTo>
                  <a:cubicBezTo>
                    <a:pt x="743" y="16222"/>
                    <a:pt x="753" y="16681"/>
                    <a:pt x="767" y="17104"/>
                  </a:cubicBezTo>
                  <a:cubicBezTo>
                    <a:pt x="782" y="17526"/>
                    <a:pt x="801" y="17911"/>
                    <a:pt x="820" y="18290"/>
                  </a:cubicBezTo>
                  <a:cubicBezTo>
                    <a:pt x="839" y="18669"/>
                    <a:pt x="858" y="19041"/>
                    <a:pt x="892" y="19370"/>
                  </a:cubicBezTo>
                  <a:cubicBezTo>
                    <a:pt x="926" y="19700"/>
                    <a:pt x="973" y="19985"/>
                    <a:pt x="1031" y="20252"/>
                  </a:cubicBezTo>
                  <a:cubicBezTo>
                    <a:pt x="1088" y="20519"/>
                    <a:pt x="1156" y="20768"/>
                    <a:pt x="1208" y="20967"/>
                  </a:cubicBezTo>
                  <a:cubicBezTo>
                    <a:pt x="1261" y="21165"/>
                    <a:pt x="1299" y="21314"/>
                    <a:pt x="1338" y="21407"/>
                  </a:cubicBezTo>
                  <a:cubicBezTo>
                    <a:pt x="1376" y="21501"/>
                    <a:pt x="1414" y="21538"/>
                    <a:pt x="1563" y="21563"/>
                  </a:cubicBezTo>
                  <a:cubicBezTo>
                    <a:pt x="1711" y="21588"/>
                    <a:pt x="1970" y="21600"/>
                    <a:pt x="2267" y="21581"/>
                  </a:cubicBezTo>
                  <a:cubicBezTo>
                    <a:pt x="2564" y="21563"/>
                    <a:pt x="2900" y="21513"/>
                    <a:pt x="3192" y="21476"/>
                  </a:cubicBezTo>
                  <a:cubicBezTo>
                    <a:pt x="3484" y="21439"/>
                    <a:pt x="3733" y="21414"/>
                    <a:pt x="4026" y="21376"/>
                  </a:cubicBezTo>
                  <a:cubicBezTo>
                    <a:pt x="4318" y="21339"/>
                    <a:pt x="4653" y="21289"/>
                    <a:pt x="5008" y="21252"/>
                  </a:cubicBezTo>
                  <a:cubicBezTo>
                    <a:pt x="5362" y="21215"/>
                    <a:pt x="5736" y="21190"/>
                    <a:pt x="6105" y="21165"/>
                  </a:cubicBezTo>
                  <a:cubicBezTo>
                    <a:pt x="6474" y="21140"/>
                    <a:pt x="6838" y="21116"/>
                    <a:pt x="7198" y="21085"/>
                  </a:cubicBezTo>
                  <a:cubicBezTo>
                    <a:pt x="7557" y="21053"/>
                    <a:pt x="7912" y="21016"/>
                    <a:pt x="8271" y="20979"/>
                  </a:cubicBezTo>
                  <a:cubicBezTo>
                    <a:pt x="8630" y="20942"/>
                    <a:pt x="8994" y="20904"/>
                    <a:pt x="9320" y="20861"/>
                  </a:cubicBezTo>
                  <a:cubicBezTo>
                    <a:pt x="9646" y="20817"/>
                    <a:pt x="9934" y="20768"/>
                    <a:pt x="10269" y="20712"/>
                  </a:cubicBezTo>
                  <a:cubicBezTo>
                    <a:pt x="10604" y="20656"/>
                    <a:pt x="10988" y="20594"/>
                    <a:pt x="11357" y="20538"/>
                  </a:cubicBezTo>
                  <a:cubicBezTo>
                    <a:pt x="11726" y="20482"/>
                    <a:pt x="12080" y="20432"/>
                    <a:pt x="12406" y="20395"/>
                  </a:cubicBezTo>
                  <a:cubicBezTo>
                    <a:pt x="12732" y="20358"/>
                    <a:pt x="13029" y="20333"/>
                    <a:pt x="13340" y="20296"/>
                  </a:cubicBezTo>
                  <a:cubicBezTo>
                    <a:pt x="13652" y="20259"/>
                    <a:pt x="13978" y="20209"/>
                    <a:pt x="14303" y="20172"/>
                  </a:cubicBezTo>
                  <a:cubicBezTo>
                    <a:pt x="14629" y="20134"/>
                    <a:pt x="14955" y="20109"/>
                    <a:pt x="15286" y="20085"/>
                  </a:cubicBezTo>
                  <a:cubicBezTo>
                    <a:pt x="15616" y="20060"/>
                    <a:pt x="15952" y="20035"/>
                    <a:pt x="16282" y="20010"/>
                  </a:cubicBezTo>
                  <a:cubicBezTo>
                    <a:pt x="16613" y="19985"/>
                    <a:pt x="16939" y="19960"/>
                    <a:pt x="17265" y="19936"/>
                  </a:cubicBezTo>
                  <a:cubicBezTo>
                    <a:pt x="17590" y="19911"/>
                    <a:pt x="17916" y="19886"/>
                    <a:pt x="18276" y="19867"/>
                  </a:cubicBezTo>
                  <a:cubicBezTo>
                    <a:pt x="18635" y="19849"/>
                    <a:pt x="19028" y="19836"/>
                    <a:pt x="19425" y="19830"/>
                  </a:cubicBezTo>
                  <a:cubicBezTo>
                    <a:pt x="19823" y="19824"/>
                    <a:pt x="20226" y="19824"/>
                    <a:pt x="20499" y="19824"/>
                  </a:cubicBezTo>
                  <a:cubicBezTo>
                    <a:pt x="20772" y="19824"/>
                    <a:pt x="20916" y="19824"/>
                    <a:pt x="21011" y="19818"/>
                  </a:cubicBezTo>
                  <a:cubicBezTo>
                    <a:pt x="21107" y="19811"/>
                    <a:pt x="21155" y="19799"/>
                    <a:pt x="21208" y="19724"/>
                  </a:cubicBezTo>
                  <a:cubicBezTo>
                    <a:pt x="21261" y="19650"/>
                    <a:pt x="21318" y="19513"/>
                    <a:pt x="21361" y="19271"/>
                  </a:cubicBezTo>
                  <a:cubicBezTo>
                    <a:pt x="21404" y="19029"/>
                    <a:pt x="21433" y="18681"/>
                    <a:pt x="21452" y="18302"/>
                  </a:cubicBezTo>
                  <a:cubicBezTo>
                    <a:pt x="21471" y="17923"/>
                    <a:pt x="21481" y="17514"/>
                    <a:pt x="21491" y="17066"/>
                  </a:cubicBezTo>
                  <a:cubicBezTo>
                    <a:pt x="21500" y="16619"/>
                    <a:pt x="21510" y="16135"/>
                    <a:pt x="21510" y="15681"/>
                  </a:cubicBezTo>
                  <a:cubicBezTo>
                    <a:pt x="21510" y="15228"/>
                    <a:pt x="21500" y="14806"/>
                    <a:pt x="21486" y="14377"/>
                  </a:cubicBezTo>
                  <a:cubicBezTo>
                    <a:pt x="21471" y="13949"/>
                    <a:pt x="21452" y="13514"/>
                    <a:pt x="21452" y="13054"/>
                  </a:cubicBezTo>
                  <a:cubicBezTo>
                    <a:pt x="21452" y="12595"/>
                    <a:pt x="21471" y="12110"/>
                    <a:pt x="21486" y="11645"/>
                  </a:cubicBezTo>
                  <a:cubicBezTo>
                    <a:pt x="21500" y="11179"/>
                    <a:pt x="21510" y="10732"/>
                    <a:pt x="21524" y="10291"/>
                  </a:cubicBezTo>
                  <a:cubicBezTo>
                    <a:pt x="21539" y="9850"/>
                    <a:pt x="21558" y="9415"/>
                    <a:pt x="21567" y="8949"/>
                  </a:cubicBezTo>
                  <a:cubicBezTo>
                    <a:pt x="21577" y="8483"/>
                    <a:pt x="21577" y="7987"/>
                    <a:pt x="21577" y="7484"/>
                  </a:cubicBezTo>
                  <a:cubicBezTo>
                    <a:pt x="21577" y="6981"/>
                    <a:pt x="21577" y="6471"/>
                    <a:pt x="21582" y="5993"/>
                  </a:cubicBezTo>
                  <a:cubicBezTo>
                    <a:pt x="21586" y="5515"/>
                    <a:pt x="21596" y="5068"/>
                    <a:pt x="21591" y="4658"/>
                  </a:cubicBezTo>
                  <a:cubicBezTo>
                    <a:pt x="21586" y="4248"/>
                    <a:pt x="21567" y="3875"/>
                    <a:pt x="21553" y="3528"/>
                  </a:cubicBezTo>
                  <a:cubicBezTo>
                    <a:pt x="21539" y="3180"/>
                    <a:pt x="21529" y="2857"/>
                    <a:pt x="21491" y="2515"/>
                  </a:cubicBezTo>
                  <a:cubicBezTo>
                    <a:pt x="21452" y="2174"/>
                    <a:pt x="21385" y="1813"/>
                    <a:pt x="21342" y="1503"/>
                  </a:cubicBezTo>
                  <a:cubicBezTo>
                    <a:pt x="21299" y="1192"/>
                    <a:pt x="21280" y="932"/>
                    <a:pt x="21265" y="739"/>
                  </a:cubicBezTo>
                  <a:cubicBezTo>
                    <a:pt x="21251" y="547"/>
                    <a:pt x="21241" y="422"/>
                    <a:pt x="21237" y="329"/>
                  </a:cubicBezTo>
                  <a:cubicBezTo>
                    <a:pt x="21232" y="236"/>
                    <a:pt x="21232" y="174"/>
                    <a:pt x="21203" y="130"/>
                  </a:cubicBezTo>
                  <a:cubicBezTo>
                    <a:pt x="21174" y="87"/>
                    <a:pt x="21117" y="62"/>
                    <a:pt x="20920" y="50"/>
                  </a:cubicBezTo>
                  <a:cubicBezTo>
                    <a:pt x="20724" y="37"/>
                    <a:pt x="20389" y="37"/>
                    <a:pt x="20010" y="37"/>
                  </a:cubicBezTo>
                  <a:cubicBezTo>
                    <a:pt x="19631" y="37"/>
                    <a:pt x="19210" y="37"/>
                    <a:pt x="18803" y="37"/>
                  </a:cubicBezTo>
                  <a:cubicBezTo>
                    <a:pt x="18395" y="37"/>
                    <a:pt x="18002" y="37"/>
                    <a:pt x="17614" y="31"/>
                  </a:cubicBezTo>
                  <a:cubicBezTo>
                    <a:pt x="17226" y="25"/>
                    <a:pt x="16843" y="12"/>
                    <a:pt x="16464" y="6"/>
                  </a:cubicBezTo>
                  <a:cubicBezTo>
                    <a:pt x="16086" y="0"/>
                    <a:pt x="15712" y="0"/>
                    <a:pt x="15319" y="0"/>
                  </a:cubicBezTo>
                  <a:cubicBezTo>
                    <a:pt x="14926" y="0"/>
                    <a:pt x="14514" y="0"/>
                    <a:pt x="14126" y="12"/>
                  </a:cubicBezTo>
                  <a:cubicBezTo>
                    <a:pt x="13738" y="25"/>
                    <a:pt x="13374" y="50"/>
                    <a:pt x="13005" y="75"/>
                  </a:cubicBezTo>
                  <a:cubicBezTo>
                    <a:pt x="12636" y="99"/>
                    <a:pt x="12262" y="124"/>
                    <a:pt x="11912" y="161"/>
                  </a:cubicBezTo>
                  <a:cubicBezTo>
                    <a:pt x="11563" y="199"/>
                    <a:pt x="11237" y="248"/>
                    <a:pt x="10901" y="298"/>
                  </a:cubicBezTo>
                  <a:cubicBezTo>
                    <a:pt x="10566" y="348"/>
                    <a:pt x="10221" y="397"/>
                    <a:pt x="9871" y="441"/>
                  </a:cubicBezTo>
                  <a:cubicBezTo>
                    <a:pt x="9521" y="484"/>
                    <a:pt x="9167" y="522"/>
                    <a:pt x="8817" y="559"/>
                  </a:cubicBezTo>
                  <a:cubicBezTo>
                    <a:pt x="8467" y="596"/>
                    <a:pt x="8122" y="633"/>
                    <a:pt x="7768" y="671"/>
                  </a:cubicBezTo>
                  <a:cubicBezTo>
                    <a:pt x="7413" y="708"/>
                    <a:pt x="7049" y="745"/>
                    <a:pt x="6680" y="795"/>
                  </a:cubicBezTo>
                  <a:cubicBezTo>
                    <a:pt x="6311" y="845"/>
                    <a:pt x="5937" y="907"/>
                    <a:pt x="5564" y="969"/>
                  </a:cubicBezTo>
                  <a:cubicBezTo>
                    <a:pt x="5190" y="1031"/>
                    <a:pt x="4816" y="1093"/>
                    <a:pt x="4452" y="1155"/>
                  </a:cubicBezTo>
                  <a:cubicBezTo>
                    <a:pt x="4088" y="1217"/>
                    <a:pt x="3733" y="1279"/>
                    <a:pt x="3369" y="1329"/>
                  </a:cubicBezTo>
                  <a:cubicBezTo>
                    <a:pt x="3005" y="1379"/>
                    <a:pt x="2631" y="1416"/>
                    <a:pt x="2258" y="1441"/>
                  </a:cubicBezTo>
                  <a:cubicBezTo>
                    <a:pt x="1884" y="1466"/>
                    <a:pt x="1510" y="1478"/>
                    <a:pt x="1285" y="1484"/>
                  </a:cubicBezTo>
                  <a:cubicBezTo>
                    <a:pt x="1060" y="1491"/>
                    <a:pt x="983" y="1491"/>
                    <a:pt x="906" y="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992716" y="592075"/>
              <a:ext cx="127273" cy="537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62" fill="norm" stroke="1" extrusionOk="0">
                  <a:moveTo>
                    <a:pt x="0" y="9242"/>
                  </a:moveTo>
                  <a:cubicBezTo>
                    <a:pt x="2125" y="11343"/>
                    <a:pt x="4249" y="13445"/>
                    <a:pt x="6197" y="15167"/>
                  </a:cubicBezTo>
                  <a:cubicBezTo>
                    <a:pt x="8144" y="16890"/>
                    <a:pt x="9915" y="18235"/>
                    <a:pt x="11508" y="19286"/>
                  </a:cubicBezTo>
                  <a:cubicBezTo>
                    <a:pt x="13102" y="20336"/>
                    <a:pt x="14518" y="21093"/>
                    <a:pt x="14695" y="21303"/>
                  </a:cubicBezTo>
                  <a:cubicBezTo>
                    <a:pt x="14872" y="21513"/>
                    <a:pt x="13810" y="21177"/>
                    <a:pt x="11862" y="19916"/>
                  </a:cubicBezTo>
                  <a:cubicBezTo>
                    <a:pt x="9915" y="18655"/>
                    <a:pt x="7082" y="16470"/>
                    <a:pt x="5311" y="13781"/>
                  </a:cubicBezTo>
                  <a:cubicBezTo>
                    <a:pt x="3541" y="11091"/>
                    <a:pt x="2833" y="7897"/>
                    <a:pt x="3187" y="5754"/>
                  </a:cubicBezTo>
                  <a:cubicBezTo>
                    <a:pt x="3541" y="3611"/>
                    <a:pt x="4957" y="2518"/>
                    <a:pt x="6551" y="1720"/>
                  </a:cubicBezTo>
                  <a:cubicBezTo>
                    <a:pt x="8144" y="922"/>
                    <a:pt x="9915" y="417"/>
                    <a:pt x="11862" y="165"/>
                  </a:cubicBezTo>
                  <a:cubicBezTo>
                    <a:pt x="13810" y="-87"/>
                    <a:pt x="15934" y="-87"/>
                    <a:pt x="17882" y="417"/>
                  </a:cubicBezTo>
                  <a:cubicBezTo>
                    <a:pt x="19830" y="922"/>
                    <a:pt x="21600" y="1930"/>
                    <a:pt x="21246" y="3569"/>
                  </a:cubicBezTo>
                  <a:cubicBezTo>
                    <a:pt x="20892" y="5208"/>
                    <a:pt x="18413" y="7477"/>
                    <a:pt x="16820" y="8864"/>
                  </a:cubicBezTo>
                  <a:cubicBezTo>
                    <a:pt x="15226" y="10251"/>
                    <a:pt x="14518" y="10755"/>
                    <a:pt x="13810" y="1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157816" y="704196"/>
              <a:ext cx="279401" cy="3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7935"/>
                  </a:moveTo>
                  <a:cubicBezTo>
                    <a:pt x="1964" y="8229"/>
                    <a:pt x="3927" y="8522"/>
                    <a:pt x="6055" y="9771"/>
                  </a:cubicBezTo>
                  <a:cubicBezTo>
                    <a:pt x="8182" y="11020"/>
                    <a:pt x="10473" y="13224"/>
                    <a:pt x="11700" y="14767"/>
                  </a:cubicBezTo>
                  <a:cubicBezTo>
                    <a:pt x="12927" y="16310"/>
                    <a:pt x="13091" y="17192"/>
                    <a:pt x="13173" y="18073"/>
                  </a:cubicBezTo>
                  <a:cubicBezTo>
                    <a:pt x="13255" y="18955"/>
                    <a:pt x="13255" y="19837"/>
                    <a:pt x="12927" y="20498"/>
                  </a:cubicBezTo>
                  <a:cubicBezTo>
                    <a:pt x="12600" y="21159"/>
                    <a:pt x="11945" y="21600"/>
                    <a:pt x="11536" y="21380"/>
                  </a:cubicBezTo>
                  <a:cubicBezTo>
                    <a:pt x="11127" y="21159"/>
                    <a:pt x="10964" y="20278"/>
                    <a:pt x="11291" y="18000"/>
                  </a:cubicBezTo>
                  <a:cubicBezTo>
                    <a:pt x="11618" y="15722"/>
                    <a:pt x="12436" y="12049"/>
                    <a:pt x="14236" y="8816"/>
                  </a:cubicBezTo>
                  <a:cubicBezTo>
                    <a:pt x="16036" y="5584"/>
                    <a:pt x="18818" y="27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1503415" y="563273"/>
              <a:ext cx="302102" cy="55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65" fill="norm" stroke="1" extrusionOk="0">
                  <a:moveTo>
                    <a:pt x="9642" y="295"/>
                  </a:moveTo>
                  <a:cubicBezTo>
                    <a:pt x="8748" y="130"/>
                    <a:pt x="7854" y="-35"/>
                    <a:pt x="6960" y="6"/>
                  </a:cubicBezTo>
                  <a:cubicBezTo>
                    <a:pt x="6067" y="47"/>
                    <a:pt x="5173" y="295"/>
                    <a:pt x="3907" y="1490"/>
                  </a:cubicBezTo>
                  <a:cubicBezTo>
                    <a:pt x="2640" y="2686"/>
                    <a:pt x="1002" y="4829"/>
                    <a:pt x="331" y="7179"/>
                  </a:cubicBezTo>
                  <a:cubicBezTo>
                    <a:pt x="-339" y="9528"/>
                    <a:pt x="-41" y="12084"/>
                    <a:pt x="1672" y="14310"/>
                  </a:cubicBezTo>
                  <a:cubicBezTo>
                    <a:pt x="3385" y="16536"/>
                    <a:pt x="6513" y="18432"/>
                    <a:pt x="10014" y="19586"/>
                  </a:cubicBezTo>
                  <a:cubicBezTo>
                    <a:pt x="13515" y="20741"/>
                    <a:pt x="17388" y="21153"/>
                    <a:pt x="21261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4250266" y="279688"/>
              <a:ext cx="193924" cy="60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67" fill="norm" stroke="1" extrusionOk="0">
                  <a:moveTo>
                    <a:pt x="0" y="417"/>
                  </a:moveTo>
                  <a:cubicBezTo>
                    <a:pt x="929" y="192"/>
                    <a:pt x="1858" y="-33"/>
                    <a:pt x="2903" y="5"/>
                  </a:cubicBezTo>
                  <a:cubicBezTo>
                    <a:pt x="3948" y="42"/>
                    <a:pt x="5110" y="342"/>
                    <a:pt x="7548" y="1392"/>
                  </a:cubicBezTo>
                  <a:cubicBezTo>
                    <a:pt x="9987" y="2442"/>
                    <a:pt x="13703" y="4242"/>
                    <a:pt x="16374" y="6117"/>
                  </a:cubicBezTo>
                  <a:cubicBezTo>
                    <a:pt x="19045" y="7992"/>
                    <a:pt x="20671" y="9942"/>
                    <a:pt x="21135" y="12117"/>
                  </a:cubicBezTo>
                  <a:cubicBezTo>
                    <a:pt x="21600" y="14292"/>
                    <a:pt x="20903" y="16692"/>
                    <a:pt x="19510" y="18304"/>
                  </a:cubicBezTo>
                  <a:cubicBezTo>
                    <a:pt x="18116" y="19917"/>
                    <a:pt x="16026" y="20742"/>
                    <a:pt x="14400" y="21155"/>
                  </a:cubicBezTo>
                  <a:cubicBezTo>
                    <a:pt x="12774" y="21567"/>
                    <a:pt x="11613" y="21567"/>
                    <a:pt x="10452" y="2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4688416" y="513696"/>
              <a:ext cx="120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4682066" y="704196"/>
              <a:ext cx="1778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5647266" y="-1"/>
              <a:ext cx="190501" cy="35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21600" y="1878"/>
                  </a:moveTo>
                  <a:cubicBezTo>
                    <a:pt x="21600" y="1111"/>
                    <a:pt x="21600" y="344"/>
                    <a:pt x="21000" y="89"/>
                  </a:cubicBezTo>
                  <a:cubicBezTo>
                    <a:pt x="20400" y="-167"/>
                    <a:pt x="19200" y="89"/>
                    <a:pt x="17040" y="1431"/>
                  </a:cubicBezTo>
                  <a:cubicBezTo>
                    <a:pt x="14880" y="2773"/>
                    <a:pt x="11760" y="5201"/>
                    <a:pt x="9360" y="7821"/>
                  </a:cubicBezTo>
                  <a:cubicBezTo>
                    <a:pt x="6960" y="10441"/>
                    <a:pt x="5280" y="13253"/>
                    <a:pt x="4680" y="15426"/>
                  </a:cubicBezTo>
                  <a:cubicBezTo>
                    <a:pt x="4080" y="17599"/>
                    <a:pt x="4560" y="19132"/>
                    <a:pt x="5400" y="20027"/>
                  </a:cubicBezTo>
                  <a:cubicBezTo>
                    <a:pt x="6240" y="20922"/>
                    <a:pt x="7440" y="21177"/>
                    <a:pt x="8760" y="21305"/>
                  </a:cubicBezTo>
                  <a:cubicBezTo>
                    <a:pt x="10080" y="21433"/>
                    <a:pt x="11520" y="21433"/>
                    <a:pt x="12720" y="21241"/>
                  </a:cubicBezTo>
                  <a:cubicBezTo>
                    <a:pt x="13920" y="21050"/>
                    <a:pt x="14880" y="20666"/>
                    <a:pt x="15480" y="20155"/>
                  </a:cubicBezTo>
                  <a:cubicBezTo>
                    <a:pt x="16080" y="19644"/>
                    <a:pt x="16320" y="19005"/>
                    <a:pt x="15720" y="18557"/>
                  </a:cubicBezTo>
                  <a:cubicBezTo>
                    <a:pt x="15120" y="18110"/>
                    <a:pt x="13680" y="17854"/>
                    <a:pt x="10920" y="18110"/>
                  </a:cubicBezTo>
                  <a:cubicBezTo>
                    <a:pt x="8160" y="18366"/>
                    <a:pt x="4080" y="19132"/>
                    <a:pt x="0" y="19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5501216" y="475596"/>
              <a:ext cx="3619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" y="20160"/>
                    <a:pt x="758" y="18720"/>
                    <a:pt x="2021" y="16920"/>
                  </a:cubicBezTo>
                  <a:cubicBezTo>
                    <a:pt x="3284" y="15120"/>
                    <a:pt x="5432" y="12960"/>
                    <a:pt x="8842" y="10080"/>
                  </a:cubicBezTo>
                  <a:cubicBezTo>
                    <a:pt x="12253" y="7200"/>
                    <a:pt x="1692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5590116" y="733359"/>
              <a:ext cx="119535" cy="242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1359" fill="norm" stroke="1" extrusionOk="0">
                  <a:moveTo>
                    <a:pt x="0" y="1903"/>
                  </a:moveTo>
                  <a:cubicBezTo>
                    <a:pt x="1464" y="1345"/>
                    <a:pt x="2929" y="786"/>
                    <a:pt x="4576" y="414"/>
                  </a:cubicBezTo>
                  <a:cubicBezTo>
                    <a:pt x="6224" y="41"/>
                    <a:pt x="8054" y="-145"/>
                    <a:pt x="9519" y="134"/>
                  </a:cubicBezTo>
                  <a:cubicBezTo>
                    <a:pt x="10983" y="414"/>
                    <a:pt x="12081" y="1158"/>
                    <a:pt x="12447" y="1996"/>
                  </a:cubicBezTo>
                  <a:cubicBezTo>
                    <a:pt x="12814" y="2834"/>
                    <a:pt x="12447" y="3765"/>
                    <a:pt x="11166" y="4789"/>
                  </a:cubicBezTo>
                  <a:cubicBezTo>
                    <a:pt x="9885" y="5814"/>
                    <a:pt x="7688" y="6931"/>
                    <a:pt x="7871" y="7489"/>
                  </a:cubicBezTo>
                  <a:cubicBezTo>
                    <a:pt x="8054" y="8048"/>
                    <a:pt x="10617" y="8048"/>
                    <a:pt x="12814" y="8234"/>
                  </a:cubicBezTo>
                  <a:cubicBezTo>
                    <a:pt x="15010" y="8421"/>
                    <a:pt x="16841" y="8793"/>
                    <a:pt x="18488" y="9817"/>
                  </a:cubicBezTo>
                  <a:cubicBezTo>
                    <a:pt x="20136" y="10841"/>
                    <a:pt x="21600" y="12517"/>
                    <a:pt x="19953" y="14565"/>
                  </a:cubicBezTo>
                  <a:cubicBezTo>
                    <a:pt x="18305" y="16614"/>
                    <a:pt x="13546" y="19034"/>
                    <a:pt x="10251" y="20245"/>
                  </a:cubicBezTo>
                  <a:cubicBezTo>
                    <a:pt x="6956" y="21455"/>
                    <a:pt x="5125" y="21455"/>
                    <a:pt x="4759" y="21269"/>
                  </a:cubicBezTo>
                  <a:cubicBezTo>
                    <a:pt x="4393" y="21083"/>
                    <a:pt x="5492" y="20710"/>
                    <a:pt x="6590" y="20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5784112" y="672446"/>
              <a:ext cx="117155" cy="29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04" fill="norm" stroke="1" extrusionOk="0">
                  <a:moveTo>
                    <a:pt x="21349" y="0"/>
                  </a:moveTo>
                  <a:cubicBezTo>
                    <a:pt x="17878" y="1234"/>
                    <a:pt x="14406" y="2469"/>
                    <a:pt x="10935" y="4860"/>
                  </a:cubicBezTo>
                  <a:cubicBezTo>
                    <a:pt x="7463" y="7251"/>
                    <a:pt x="3992" y="10800"/>
                    <a:pt x="2063" y="13346"/>
                  </a:cubicBezTo>
                  <a:cubicBezTo>
                    <a:pt x="135" y="15891"/>
                    <a:pt x="-251" y="17434"/>
                    <a:pt x="135" y="18591"/>
                  </a:cubicBezTo>
                  <a:cubicBezTo>
                    <a:pt x="520" y="19749"/>
                    <a:pt x="1678" y="20520"/>
                    <a:pt x="3992" y="20983"/>
                  </a:cubicBezTo>
                  <a:cubicBezTo>
                    <a:pt x="6306" y="21446"/>
                    <a:pt x="9778" y="21600"/>
                    <a:pt x="12478" y="21446"/>
                  </a:cubicBezTo>
                  <a:cubicBezTo>
                    <a:pt x="15178" y="21291"/>
                    <a:pt x="17106" y="20829"/>
                    <a:pt x="17878" y="20057"/>
                  </a:cubicBezTo>
                  <a:cubicBezTo>
                    <a:pt x="18649" y="19286"/>
                    <a:pt x="18263" y="18206"/>
                    <a:pt x="17106" y="17589"/>
                  </a:cubicBezTo>
                  <a:cubicBezTo>
                    <a:pt x="15949" y="16971"/>
                    <a:pt x="14020" y="16817"/>
                    <a:pt x="11128" y="16586"/>
                  </a:cubicBezTo>
                  <a:cubicBezTo>
                    <a:pt x="8235" y="16354"/>
                    <a:pt x="4378" y="16046"/>
                    <a:pt x="520" y="15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6187016" y="403302"/>
              <a:ext cx="10160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950" y="12582"/>
                    <a:pt x="9900" y="4867"/>
                    <a:pt x="13500" y="1782"/>
                  </a:cubicBezTo>
                  <a:cubicBezTo>
                    <a:pt x="17100" y="-1304"/>
                    <a:pt x="1935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6212416" y="481946"/>
              <a:ext cx="139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6661150" y="94596"/>
              <a:ext cx="33867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0"/>
                    <a:pt x="10800" y="919"/>
                    <a:pt x="6750" y="2681"/>
                  </a:cubicBezTo>
                  <a:cubicBezTo>
                    <a:pt x="2700" y="4443"/>
                    <a:pt x="0" y="7506"/>
                    <a:pt x="0" y="10877"/>
                  </a:cubicBezTo>
                  <a:cubicBezTo>
                    <a:pt x="0" y="14247"/>
                    <a:pt x="2700" y="17923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6479116" y="494646"/>
              <a:ext cx="304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6200"/>
                    <a:pt x="8100" y="10800"/>
                    <a:pt x="11700" y="7200"/>
                  </a:cubicBezTo>
                  <a:cubicBezTo>
                    <a:pt x="15300" y="3600"/>
                    <a:pt x="184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6593416" y="583546"/>
              <a:ext cx="158751" cy="287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1600" y="0"/>
                  </a:moveTo>
                  <a:cubicBezTo>
                    <a:pt x="18432" y="946"/>
                    <a:pt x="15264" y="1892"/>
                    <a:pt x="11808" y="4099"/>
                  </a:cubicBezTo>
                  <a:cubicBezTo>
                    <a:pt x="8352" y="6307"/>
                    <a:pt x="4608" y="9775"/>
                    <a:pt x="2736" y="12377"/>
                  </a:cubicBezTo>
                  <a:cubicBezTo>
                    <a:pt x="864" y="14978"/>
                    <a:pt x="864" y="16712"/>
                    <a:pt x="2016" y="18131"/>
                  </a:cubicBezTo>
                  <a:cubicBezTo>
                    <a:pt x="3168" y="19550"/>
                    <a:pt x="5472" y="20654"/>
                    <a:pt x="7344" y="21127"/>
                  </a:cubicBezTo>
                  <a:cubicBezTo>
                    <a:pt x="9216" y="21600"/>
                    <a:pt x="10656" y="21442"/>
                    <a:pt x="11952" y="20891"/>
                  </a:cubicBezTo>
                  <a:cubicBezTo>
                    <a:pt x="13248" y="20339"/>
                    <a:pt x="14400" y="19393"/>
                    <a:pt x="14112" y="18683"/>
                  </a:cubicBezTo>
                  <a:cubicBezTo>
                    <a:pt x="13824" y="17974"/>
                    <a:pt x="12096" y="17501"/>
                    <a:pt x="9504" y="17264"/>
                  </a:cubicBezTo>
                  <a:cubicBezTo>
                    <a:pt x="6912" y="17028"/>
                    <a:pt x="3456" y="17028"/>
                    <a:pt x="0" y="17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4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285316" y="1369730"/>
              <a:ext cx="1447206" cy="4138330"/>
            </a:xfrm>
            <a:prstGeom prst="rect">
              <a:avLst/>
            </a:prstGeom>
            <a:effectLst/>
          </p:spPr>
        </p:pic>
        <p:pic>
          <p:nvPicPr>
            <p:cNvPr id="335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216106" y="3172574"/>
              <a:ext cx="275961" cy="559121"/>
            </a:xfrm>
            <a:prstGeom prst="rect">
              <a:avLst/>
            </a:prstGeom>
            <a:effectLst/>
          </p:spPr>
        </p:pic>
        <p:pic>
          <p:nvPicPr>
            <p:cNvPr id="335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047566" y="2983846"/>
              <a:ext cx="596901" cy="146051"/>
            </a:xfrm>
            <a:prstGeom prst="rect">
              <a:avLst/>
            </a:prstGeom>
            <a:effectLst/>
          </p:spPr>
        </p:pic>
        <p:pic>
          <p:nvPicPr>
            <p:cNvPr id="335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827143" y="1636003"/>
              <a:ext cx="483824" cy="278577"/>
            </a:xfrm>
            <a:prstGeom prst="rect">
              <a:avLst/>
            </a:prstGeom>
            <a:effectLst/>
          </p:spPr>
        </p:pic>
        <p:pic>
          <p:nvPicPr>
            <p:cNvPr id="335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970960" y="2317096"/>
              <a:ext cx="492407" cy="241544"/>
            </a:xfrm>
            <a:prstGeom prst="rect">
              <a:avLst/>
            </a:prstGeom>
            <a:effectLst/>
          </p:spPr>
        </p:pic>
        <p:pic>
          <p:nvPicPr>
            <p:cNvPr id="335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809316" y="3072746"/>
              <a:ext cx="457201" cy="258082"/>
            </a:xfrm>
            <a:prstGeom prst="rect">
              <a:avLst/>
            </a:prstGeom>
            <a:effectLst/>
          </p:spPr>
        </p:pic>
        <p:pic>
          <p:nvPicPr>
            <p:cNvPr id="336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828366" y="3669646"/>
              <a:ext cx="469901" cy="249768"/>
            </a:xfrm>
            <a:prstGeom prst="rect">
              <a:avLst/>
            </a:prstGeom>
            <a:effectLst/>
          </p:spPr>
        </p:pic>
        <p:pic>
          <p:nvPicPr>
            <p:cNvPr id="336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898750" y="4095096"/>
              <a:ext cx="443967" cy="245714"/>
            </a:xfrm>
            <a:prstGeom prst="rect">
              <a:avLst/>
            </a:prstGeom>
            <a:effectLst/>
          </p:spPr>
        </p:pic>
        <p:pic>
          <p:nvPicPr>
            <p:cNvPr id="336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917266" y="4533246"/>
              <a:ext cx="552451" cy="409774"/>
            </a:xfrm>
            <a:prstGeom prst="rect">
              <a:avLst/>
            </a:prstGeom>
            <a:effectLst/>
          </p:spPr>
        </p:pic>
        <p:pic>
          <p:nvPicPr>
            <p:cNvPr id="336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595966" y="1207963"/>
              <a:ext cx="1999521" cy="346340"/>
            </a:xfrm>
            <a:prstGeom prst="rect">
              <a:avLst/>
            </a:prstGeom>
            <a:effectLst/>
          </p:spPr>
        </p:pic>
        <p:pic>
          <p:nvPicPr>
            <p:cNvPr id="336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382361" y="2621896"/>
              <a:ext cx="71606" cy="419101"/>
            </a:xfrm>
            <a:prstGeom prst="rect">
              <a:avLst/>
            </a:prstGeom>
            <a:effectLst/>
          </p:spPr>
        </p:pic>
      </p:grpSp>
      <p:grpSp>
        <p:nvGrpSpPr>
          <p:cNvPr id="3377" name="Drawing"/>
          <p:cNvGrpSpPr/>
          <p:nvPr/>
        </p:nvGrpSpPr>
        <p:grpSpPr>
          <a:xfrm>
            <a:off x="9292373" y="1975000"/>
            <a:ext cx="1369278" cy="587278"/>
            <a:chOff x="0" y="0"/>
            <a:chExt cx="1369276" cy="587277"/>
          </a:xfrm>
        </p:grpSpPr>
        <p:sp>
          <p:nvSpPr>
            <p:cNvPr id="3372" name="Line"/>
            <p:cNvSpPr/>
            <p:nvPr/>
          </p:nvSpPr>
          <p:spPr>
            <a:xfrm>
              <a:off x="-1" y="53136"/>
              <a:ext cx="251109" cy="53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76" fill="norm" stroke="1" extrusionOk="0">
                  <a:moveTo>
                    <a:pt x="337" y="6254"/>
                  </a:moveTo>
                  <a:cubicBezTo>
                    <a:pt x="691" y="8964"/>
                    <a:pt x="1045" y="11675"/>
                    <a:pt x="1399" y="14004"/>
                  </a:cubicBezTo>
                  <a:cubicBezTo>
                    <a:pt x="1754" y="16334"/>
                    <a:pt x="2108" y="18282"/>
                    <a:pt x="2196" y="19552"/>
                  </a:cubicBezTo>
                  <a:cubicBezTo>
                    <a:pt x="2285" y="20823"/>
                    <a:pt x="2108" y="21416"/>
                    <a:pt x="1842" y="21374"/>
                  </a:cubicBezTo>
                  <a:cubicBezTo>
                    <a:pt x="1576" y="21331"/>
                    <a:pt x="1222" y="20654"/>
                    <a:pt x="780" y="18578"/>
                  </a:cubicBezTo>
                  <a:cubicBezTo>
                    <a:pt x="337" y="16503"/>
                    <a:pt x="-194" y="13030"/>
                    <a:pt x="72" y="10065"/>
                  </a:cubicBezTo>
                  <a:cubicBezTo>
                    <a:pt x="337" y="7101"/>
                    <a:pt x="1399" y="4644"/>
                    <a:pt x="2993" y="2950"/>
                  </a:cubicBezTo>
                  <a:cubicBezTo>
                    <a:pt x="4586" y="1256"/>
                    <a:pt x="6711" y="324"/>
                    <a:pt x="9013" y="70"/>
                  </a:cubicBezTo>
                  <a:cubicBezTo>
                    <a:pt x="11314" y="-184"/>
                    <a:pt x="13793" y="240"/>
                    <a:pt x="16006" y="1595"/>
                  </a:cubicBezTo>
                  <a:cubicBezTo>
                    <a:pt x="18219" y="2950"/>
                    <a:pt x="20167" y="5237"/>
                    <a:pt x="20786" y="7736"/>
                  </a:cubicBezTo>
                  <a:cubicBezTo>
                    <a:pt x="21406" y="10235"/>
                    <a:pt x="20698" y="12945"/>
                    <a:pt x="18750" y="15021"/>
                  </a:cubicBezTo>
                  <a:cubicBezTo>
                    <a:pt x="16803" y="17096"/>
                    <a:pt x="13616" y="18536"/>
                    <a:pt x="11314" y="19383"/>
                  </a:cubicBezTo>
                  <a:cubicBezTo>
                    <a:pt x="9013" y="20230"/>
                    <a:pt x="7596" y="20484"/>
                    <a:pt x="6445" y="20569"/>
                  </a:cubicBezTo>
                  <a:cubicBezTo>
                    <a:pt x="5295" y="20654"/>
                    <a:pt x="4409" y="20569"/>
                    <a:pt x="4321" y="20400"/>
                  </a:cubicBezTo>
                  <a:cubicBezTo>
                    <a:pt x="4232" y="20230"/>
                    <a:pt x="4940" y="19976"/>
                    <a:pt x="5737" y="19807"/>
                  </a:cubicBezTo>
                  <a:cubicBezTo>
                    <a:pt x="6534" y="19637"/>
                    <a:pt x="7419" y="19552"/>
                    <a:pt x="8304" y="19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334226" y="369598"/>
              <a:ext cx="184151" cy="19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5474"/>
                  </a:moveTo>
                  <a:cubicBezTo>
                    <a:pt x="0" y="4300"/>
                    <a:pt x="0" y="3126"/>
                    <a:pt x="497" y="2187"/>
                  </a:cubicBezTo>
                  <a:cubicBezTo>
                    <a:pt x="993" y="1248"/>
                    <a:pt x="1986" y="543"/>
                    <a:pt x="3724" y="191"/>
                  </a:cubicBezTo>
                  <a:cubicBezTo>
                    <a:pt x="5462" y="-161"/>
                    <a:pt x="7945" y="-161"/>
                    <a:pt x="9807" y="1365"/>
                  </a:cubicBezTo>
                  <a:cubicBezTo>
                    <a:pt x="11669" y="2891"/>
                    <a:pt x="12910" y="5943"/>
                    <a:pt x="11917" y="9230"/>
                  </a:cubicBezTo>
                  <a:cubicBezTo>
                    <a:pt x="10924" y="12517"/>
                    <a:pt x="7697" y="16039"/>
                    <a:pt x="5586" y="18152"/>
                  </a:cubicBezTo>
                  <a:cubicBezTo>
                    <a:pt x="3476" y="20265"/>
                    <a:pt x="2483" y="20969"/>
                    <a:pt x="2855" y="21204"/>
                  </a:cubicBezTo>
                  <a:cubicBezTo>
                    <a:pt x="3228" y="21439"/>
                    <a:pt x="4966" y="21204"/>
                    <a:pt x="8317" y="20265"/>
                  </a:cubicBezTo>
                  <a:cubicBezTo>
                    <a:pt x="11669" y="19326"/>
                    <a:pt x="16634" y="17682"/>
                    <a:pt x="21600" y="16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734276" y="263556"/>
              <a:ext cx="16510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769" y="11918"/>
                    <a:pt x="5538" y="3818"/>
                    <a:pt x="9138" y="1118"/>
                  </a:cubicBezTo>
                  <a:cubicBezTo>
                    <a:pt x="12738" y="-1582"/>
                    <a:pt x="1716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734276" y="393549"/>
              <a:ext cx="2222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3" y="19543"/>
                    <a:pt x="7406" y="17486"/>
                    <a:pt x="11006" y="13886"/>
                  </a:cubicBezTo>
                  <a:cubicBezTo>
                    <a:pt x="14606" y="10286"/>
                    <a:pt x="18103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140676" y="-1"/>
              <a:ext cx="228601" cy="43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21600" y="1233"/>
                  </a:moveTo>
                  <a:cubicBezTo>
                    <a:pt x="20800" y="716"/>
                    <a:pt x="20000" y="199"/>
                    <a:pt x="19100" y="44"/>
                  </a:cubicBezTo>
                  <a:cubicBezTo>
                    <a:pt x="18200" y="-111"/>
                    <a:pt x="17200" y="96"/>
                    <a:pt x="15300" y="1388"/>
                  </a:cubicBezTo>
                  <a:cubicBezTo>
                    <a:pt x="13400" y="2679"/>
                    <a:pt x="10600" y="5056"/>
                    <a:pt x="8200" y="7640"/>
                  </a:cubicBezTo>
                  <a:cubicBezTo>
                    <a:pt x="5800" y="10224"/>
                    <a:pt x="3800" y="13014"/>
                    <a:pt x="2800" y="15081"/>
                  </a:cubicBezTo>
                  <a:cubicBezTo>
                    <a:pt x="1800" y="17148"/>
                    <a:pt x="1800" y="18492"/>
                    <a:pt x="3100" y="19525"/>
                  </a:cubicBezTo>
                  <a:cubicBezTo>
                    <a:pt x="4400" y="20559"/>
                    <a:pt x="7000" y="21282"/>
                    <a:pt x="10000" y="21386"/>
                  </a:cubicBezTo>
                  <a:cubicBezTo>
                    <a:pt x="13000" y="21489"/>
                    <a:pt x="16400" y="20972"/>
                    <a:pt x="18400" y="20507"/>
                  </a:cubicBezTo>
                  <a:cubicBezTo>
                    <a:pt x="20400" y="20042"/>
                    <a:pt x="21000" y="19629"/>
                    <a:pt x="21300" y="19164"/>
                  </a:cubicBezTo>
                  <a:cubicBezTo>
                    <a:pt x="21600" y="18699"/>
                    <a:pt x="21600" y="18182"/>
                    <a:pt x="20600" y="17665"/>
                  </a:cubicBezTo>
                  <a:cubicBezTo>
                    <a:pt x="19600" y="17148"/>
                    <a:pt x="17600" y="16632"/>
                    <a:pt x="14000" y="16063"/>
                  </a:cubicBezTo>
                  <a:cubicBezTo>
                    <a:pt x="10400" y="15495"/>
                    <a:pt x="5200" y="14875"/>
                    <a:pt x="0" y="14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Drawing"/>
          <p:cNvGrpSpPr/>
          <p:nvPr/>
        </p:nvGrpSpPr>
        <p:grpSpPr>
          <a:xfrm>
            <a:off x="850899" y="1081616"/>
            <a:ext cx="11557001" cy="7554384"/>
            <a:chOff x="0" y="0"/>
            <a:chExt cx="11556999" cy="7554383"/>
          </a:xfrm>
        </p:grpSpPr>
        <p:sp>
          <p:nvSpPr>
            <p:cNvPr id="379" name="Line"/>
            <p:cNvSpPr/>
            <p:nvPr/>
          </p:nvSpPr>
          <p:spPr>
            <a:xfrm>
              <a:off x="641350" y="823903"/>
              <a:ext cx="38101" cy="31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573"/>
                  </a:moveTo>
                  <a:cubicBezTo>
                    <a:pt x="3600" y="1414"/>
                    <a:pt x="7200" y="254"/>
                    <a:pt x="10200" y="36"/>
                  </a:cubicBezTo>
                  <a:cubicBezTo>
                    <a:pt x="13200" y="-181"/>
                    <a:pt x="15600" y="544"/>
                    <a:pt x="15600" y="2718"/>
                  </a:cubicBezTo>
                  <a:cubicBezTo>
                    <a:pt x="15600" y="4893"/>
                    <a:pt x="13200" y="8517"/>
                    <a:pt x="12000" y="11416"/>
                  </a:cubicBezTo>
                  <a:cubicBezTo>
                    <a:pt x="10800" y="14316"/>
                    <a:pt x="10800" y="16490"/>
                    <a:pt x="11400" y="18157"/>
                  </a:cubicBezTo>
                  <a:cubicBezTo>
                    <a:pt x="12000" y="19824"/>
                    <a:pt x="13200" y="20984"/>
                    <a:pt x="15000" y="21202"/>
                  </a:cubicBezTo>
                  <a:cubicBezTo>
                    <a:pt x="16800" y="21419"/>
                    <a:pt x="19200" y="20694"/>
                    <a:pt x="21600" y="1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539750" y="778933"/>
              <a:ext cx="3048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50" y="18000"/>
                    <a:pt x="3300" y="14400"/>
                    <a:pt x="6525" y="10800"/>
                  </a:cubicBezTo>
                  <a:cubicBezTo>
                    <a:pt x="9750" y="7200"/>
                    <a:pt x="14550" y="3600"/>
                    <a:pt x="17325" y="1800"/>
                  </a:cubicBezTo>
                  <a:cubicBezTo>
                    <a:pt x="20100" y="0"/>
                    <a:pt x="208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39750" y="1147233"/>
              <a:ext cx="260351" cy="5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0" y="16800"/>
                  </a:moveTo>
                  <a:cubicBezTo>
                    <a:pt x="878" y="19200"/>
                    <a:pt x="1756" y="21600"/>
                    <a:pt x="3863" y="20800"/>
                  </a:cubicBezTo>
                  <a:cubicBezTo>
                    <a:pt x="5971" y="20000"/>
                    <a:pt x="9307" y="16000"/>
                    <a:pt x="12468" y="12000"/>
                  </a:cubicBezTo>
                  <a:cubicBezTo>
                    <a:pt x="15629" y="8000"/>
                    <a:pt x="18615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971550" y="740309"/>
              <a:ext cx="127000" cy="38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3551"/>
                  </a:moveTo>
                  <a:cubicBezTo>
                    <a:pt x="20880" y="2495"/>
                    <a:pt x="20160" y="1438"/>
                    <a:pt x="18900" y="792"/>
                  </a:cubicBezTo>
                  <a:cubicBezTo>
                    <a:pt x="17640" y="147"/>
                    <a:pt x="15840" y="-88"/>
                    <a:pt x="14400" y="29"/>
                  </a:cubicBezTo>
                  <a:cubicBezTo>
                    <a:pt x="12960" y="147"/>
                    <a:pt x="11880" y="616"/>
                    <a:pt x="10080" y="2201"/>
                  </a:cubicBezTo>
                  <a:cubicBezTo>
                    <a:pt x="8280" y="3786"/>
                    <a:pt x="5760" y="6486"/>
                    <a:pt x="3960" y="9890"/>
                  </a:cubicBezTo>
                  <a:cubicBezTo>
                    <a:pt x="2160" y="13295"/>
                    <a:pt x="1080" y="17403"/>
                    <a:pt x="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916377" y="988483"/>
              <a:ext cx="207573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446" y="21600"/>
                  </a:moveTo>
                  <a:cubicBezTo>
                    <a:pt x="14" y="18327"/>
                    <a:pt x="-418" y="15055"/>
                    <a:pt x="770" y="12109"/>
                  </a:cubicBezTo>
                  <a:cubicBezTo>
                    <a:pt x="1958" y="9164"/>
                    <a:pt x="4766" y="6545"/>
                    <a:pt x="8438" y="4582"/>
                  </a:cubicBezTo>
                  <a:cubicBezTo>
                    <a:pt x="12110" y="2618"/>
                    <a:pt x="16646" y="1309"/>
                    <a:pt x="211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1727200" y="829733"/>
              <a:ext cx="1778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29" y="1630"/>
                    <a:pt x="5657" y="3260"/>
                    <a:pt x="8871" y="5774"/>
                  </a:cubicBezTo>
                  <a:cubicBezTo>
                    <a:pt x="12086" y="8287"/>
                    <a:pt x="15686" y="11683"/>
                    <a:pt x="17871" y="14468"/>
                  </a:cubicBezTo>
                  <a:cubicBezTo>
                    <a:pt x="20057" y="17253"/>
                    <a:pt x="20829" y="194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734545" y="778933"/>
              <a:ext cx="29745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21376" y="0"/>
                  </a:moveTo>
                  <a:cubicBezTo>
                    <a:pt x="20463" y="100"/>
                    <a:pt x="19551" y="200"/>
                    <a:pt x="17953" y="1450"/>
                  </a:cubicBezTo>
                  <a:cubicBezTo>
                    <a:pt x="16356" y="2700"/>
                    <a:pt x="14075" y="5100"/>
                    <a:pt x="11489" y="7700"/>
                  </a:cubicBezTo>
                  <a:cubicBezTo>
                    <a:pt x="8903" y="10300"/>
                    <a:pt x="6013" y="13100"/>
                    <a:pt x="3959" y="15200"/>
                  </a:cubicBezTo>
                  <a:cubicBezTo>
                    <a:pt x="1906" y="17300"/>
                    <a:pt x="689" y="18700"/>
                    <a:pt x="232" y="19650"/>
                  </a:cubicBezTo>
                  <a:cubicBezTo>
                    <a:pt x="-224" y="20600"/>
                    <a:pt x="80" y="21100"/>
                    <a:pt x="3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2496400" y="927799"/>
              <a:ext cx="145201" cy="44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04" fill="norm" stroke="1" extrusionOk="0">
                  <a:moveTo>
                    <a:pt x="21474" y="2320"/>
                  </a:moveTo>
                  <a:cubicBezTo>
                    <a:pt x="21474" y="1808"/>
                    <a:pt x="21474" y="1297"/>
                    <a:pt x="21161" y="785"/>
                  </a:cubicBezTo>
                  <a:cubicBezTo>
                    <a:pt x="20848" y="273"/>
                    <a:pt x="20222" y="-239"/>
                    <a:pt x="16935" y="119"/>
                  </a:cubicBezTo>
                  <a:cubicBezTo>
                    <a:pt x="13648" y="478"/>
                    <a:pt x="7700" y="1706"/>
                    <a:pt x="4413" y="2576"/>
                  </a:cubicBezTo>
                  <a:cubicBezTo>
                    <a:pt x="1126" y="3446"/>
                    <a:pt x="500" y="3958"/>
                    <a:pt x="187" y="4521"/>
                  </a:cubicBezTo>
                  <a:cubicBezTo>
                    <a:pt x="-126" y="5084"/>
                    <a:pt x="-126" y="5698"/>
                    <a:pt x="813" y="6057"/>
                  </a:cubicBezTo>
                  <a:cubicBezTo>
                    <a:pt x="1752" y="6415"/>
                    <a:pt x="3631" y="6517"/>
                    <a:pt x="6448" y="6006"/>
                  </a:cubicBezTo>
                  <a:cubicBezTo>
                    <a:pt x="9265" y="5494"/>
                    <a:pt x="13022" y="4368"/>
                    <a:pt x="15370" y="3497"/>
                  </a:cubicBezTo>
                  <a:cubicBezTo>
                    <a:pt x="17717" y="2627"/>
                    <a:pt x="18657" y="2013"/>
                    <a:pt x="19283" y="2013"/>
                  </a:cubicBezTo>
                  <a:cubicBezTo>
                    <a:pt x="19909" y="2013"/>
                    <a:pt x="20222" y="2627"/>
                    <a:pt x="20378" y="4828"/>
                  </a:cubicBezTo>
                  <a:cubicBezTo>
                    <a:pt x="20535" y="7029"/>
                    <a:pt x="20535" y="10817"/>
                    <a:pt x="20065" y="13632"/>
                  </a:cubicBezTo>
                  <a:cubicBezTo>
                    <a:pt x="19596" y="16447"/>
                    <a:pt x="18657" y="18290"/>
                    <a:pt x="17561" y="19416"/>
                  </a:cubicBezTo>
                  <a:cubicBezTo>
                    <a:pt x="16465" y="20542"/>
                    <a:pt x="15213" y="20952"/>
                    <a:pt x="13804" y="21156"/>
                  </a:cubicBezTo>
                  <a:cubicBezTo>
                    <a:pt x="12396" y="21361"/>
                    <a:pt x="10831" y="21361"/>
                    <a:pt x="9891" y="21105"/>
                  </a:cubicBezTo>
                  <a:cubicBezTo>
                    <a:pt x="8952" y="20849"/>
                    <a:pt x="8639" y="20337"/>
                    <a:pt x="8952" y="19211"/>
                  </a:cubicBezTo>
                  <a:cubicBezTo>
                    <a:pt x="9265" y="18085"/>
                    <a:pt x="10204" y="16345"/>
                    <a:pt x="11144" y="14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2711450" y="908006"/>
              <a:ext cx="158751" cy="20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13531"/>
                  </a:moveTo>
                  <a:cubicBezTo>
                    <a:pt x="3744" y="12441"/>
                    <a:pt x="7488" y="11350"/>
                    <a:pt x="9936" y="9604"/>
                  </a:cubicBezTo>
                  <a:cubicBezTo>
                    <a:pt x="12384" y="7859"/>
                    <a:pt x="13536" y="5459"/>
                    <a:pt x="14112" y="3713"/>
                  </a:cubicBezTo>
                  <a:cubicBezTo>
                    <a:pt x="14688" y="1968"/>
                    <a:pt x="14688" y="877"/>
                    <a:pt x="13968" y="331"/>
                  </a:cubicBezTo>
                  <a:cubicBezTo>
                    <a:pt x="13248" y="-214"/>
                    <a:pt x="11808" y="-214"/>
                    <a:pt x="10368" y="1313"/>
                  </a:cubicBezTo>
                  <a:cubicBezTo>
                    <a:pt x="8928" y="2841"/>
                    <a:pt x="7488" y="5895"/>
                    <a:pt x="6624" y="9059"/>
                  </a:cubicBezTo>
                  <a:cubicBezTo>
                    <a:pt x="5760" y="12222"/>
                    <a:pt x="5472" y="15495"/>
                    <a:pt x="6480" y="17786"/>
                  </a:cubicBezTo>
                  <a:cubicBezTo>
                    <a:pt x="7488" y="20077"/>
                    <a:pt x="9792" y="21386"/>
                    <a:pt x="12528" y="21277"/>
                  </a:cubicBezTo>
                  <a:cubicBezTo>
                    <a:pt x="15264" y="21168"/>
                    <a:pt x="18432" y="19641"/>
                    <a:pt x="21600" y="18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2934277" y="728133"/>
              <a:ext cx="56574" cy="35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543" fill="norm" stroke="1" extrusionOk="0">
                  <a:moveTo>
                    <a:pt x="18982" y="0"/>
                  </a:moveTo>
                  <a:cubicBezTo>
                    <a:pt x="12582" y="3600"/>
                    <a:pt x="6182" y="7200"/>
                    <a:pt x="2982" y="10350"/>
                  </a:cubicBezTo>
                  <a:cubicBezTo>
                    <a:pt x="-218" y="13500"/>
                    <a:pt x="-218" y="16200"/>
                    <a:pt x="182" y="17871"/>
                  </a:cubicBezTo>
                  <a:cubicBezTo>
                    <a:pt x="582" y="19543"/>
                    <a:pt x="1382" y="20186"/>
                    <a:pt x="3782" y="20700"/>
                  </a:cubicBezTo>
                  <a:cubicBezTo>
                    <a:pt x="6182" y="21214"/>
                    <a:pt x="10182" y="21600"/>
                    <a:pt x="13382" y="21536"/>
                  </a:cubicBezTo>
                  <a:cubicBezTo>
                    <a:pt x="16582" y="21471"/>
                    <a:pt x="18982" y="20957"/>
                    <a:pt x="21382" y="20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2886339" y="944458"/>
              <a:ext cx="161661" cy="1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18" fill="norm" stroke="1" extrusionOk="0">
                  <a:moveTo>
                    <a:pt x="6196" y="21118"/>
                  </a:moveTo>
                  <a:cubicBezTo>
                    <a:pt x="3427" y="13918"/>
                    <a:pt x="658" y="6718"/>
                    <a:pt x="104" y="3118"/>
                  </a:cubicBezTo>
                  <a:cubicBezTo>
                    <a:pt x="-450" y="-482"/>
                    <a:pt x="1212" y="-482"/>
                    <a:pt x="5088" y="718"/>
                  </a:cubicBezTo>
                  <a:cubicBezTo>
                    <a:pt x="8965" y="1918"/>
                    <a:pt x="15058" y="4318"/>
                    <a:pt x="21150" y="6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3046074" y="906438"/>
              <a:ext cx="90827" cy="24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372" fill="norm" stroke="1" extrusionOk="0">
                  <a:moveTo>
                    <a:pt x="21065" y="518"/>
                  </a:moveTo>
                  <a:cubicBezTo>
                    <a:pt x="16156" y="331"/>
                    <a:pt x="11247" y="143"/>
                    <a:pt x="7565" y="49"/>
                  </a:cubicBezTo>
                  <a:cubicBezTo>
                    <a:pt x="3883" y="-45"/>
                    <a:pt x="1429" y="-45"/>
                    <a:pt x="447" y="425"/>
                  </a:cubicBezTo>
                  <a:cubicBezTo>
                    <a:pt x="-535" y="894"/>
                    <a:pt x="-44" y="1833"/>
                    <a:pt x="3392" y="4087"/>
                  </a:cubicBezTo>
                  <a:cubicBezTo>
                    <a:pt x="6829" y="6341"/>
                    <a:pt x="13210" y="9910"/>
                    <a:pt x="16401" y="12633"/>
                  </a:cubicBezTo>
                  <a:cubicBezTo>
                    <a:pt x="19592" y="15357"/>
                    <a:pt x="19592" y="17235"/>
                    <a:pt x="18120" y="18644"/>
                  </a:cubicBezTo>
                  <a:cubicBezTo>
                    <a:pt x="16647" y="20052"/>
                    <a:pt x="13701" y="20992"/>
                    <a:pt x="11001" y="21273"/>
                  </a:cubicBezTo>
                  <a:cubicBezTo>
                    <a:pt x="8301" y="21555"/>
                    <a:pt x="5847" y="21179"/>
                    <a:pt x="3392" y="20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3880275" y="715930"/>
              <a:ext cx="323426" cy="37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51" fill="norm" stroke="1" extrusionOk="0">
                  <a:moveTo>
                    <a:pt x="2090" y="7574"/>
                  </a:moveTo>
                  <a:cubicBezTo>
                    <a:pt x="1807" y="10832"/>
                    <a:pt x="1525" y="14090"/>
                    <a:pt x="1384" y="16081"/>
                  </a:cubicBezTo>
                  <a:cubicBezTo>
                    <a:pt x="1243" y="18072"/>
                    <a:pt x="1243" y="18796"/>
                    <a:pt x="1101" y="19641"/>
                  </a:cubicBezTo>
                  <a:cubicBezTo>
                    <a:pt x="960" y="20486"/>
                    <a:pt x="678" y="21451"/>
                    <a:pt x="466" y="21451"/>
                  </a:cubicBezTo>
                  <a:cubicBezTo>
                    <a:pt x="254" y="21451"/>
                    <a:pt x="113" y="20486"/>
                    <a:pt x="43" y="18314"/>
                  </a:cubicBezTo>
                  <a:cubicBezTo>
                    <a:pt x="-28" y="16142"/>
                    <a:pt x="-28" y="12763"/>
                    <a:pt x="184" y="9867"/>
                  </a:cubicBezTo>
                  <a:cubicBezTo>
                    <a:pt x="396" y="6971"/>
                    <a:pt x="819" y="4557"/>
                    <a:pt x="1243" y="2868"/>
                  </a:cubicBezTo>
                  <a:cubicBezTo>
                    <a:pt x="1666" y="1178"/>
                    <a:pt x="2090" y="213"/>
                    <a:pt x="2513" y="32"/>
                  </a:cubicBezTo>
                  <a:cubicBezTo>
                    <a:pt x="2937" y="-149"/>
                    <a:pt x="3360" y="454"/>
                    <a:pt x="4066" y="1420"/>
                  </a:cubicBezTo>
                  <a:cubicBezTo>
                    <a:pt x="4772" y="2385"/>
                    <a:pt x="5760" y="3712"/>
                    <a:pt x="6537" y="4557"/>
                  </a:cubicBezTo>
                  <a:cubicBezTo>
                    <a:pt x="7313" y="5402"/>
                    <a:pt x="7878" y="5764"/>
                    <a:pt x="8513" y="5945"/>
                  </a:cubicBezTo>
                  <a:cubicBezTo>
                    <a:pt x="9148" y="6126"/>
                    <a:pt x="9854" y="6126"/>
                    <a:pt x="10772" y="5523"/>
                  </a:cubicBezTo>
                  <a:cubicBezTo>
                    <a:pt x="11690" y="4919"/>
                    <a:pt x="12819" y="3712"/>
                    <a:pt x="13596" y="2868"/>
                  </a:cubicBezTo>
                  <a:cubicBezTo>
                    <a:pt x="14372" y="2023"/>
                    <a:pt x="14796" y="1540"/>
                    <a:pt x="15360" y="1058"/>
                  </a:cubicBezTo>
                  <a:cubicBezTo>
                    <a:pt x="15925" y="575"/>
                    <a:pt x="16631" y="92"/>
                    <a:pt x="17196" y="92"/>
                  </a:cubicBezTo>
                  <a:cubicBezTo>
                    <a:pt x="17760" y="92"/>
                    <a:pt x="18184" y="575"/>
                    <a:pt x="18607" y="2506"/>
                  </a:cubicBezTo>
                  <a:cubicBezTo>
                    <a:pt x="19031" y="4436"/>
                    <a:pt x="19454" y="7815"/>
                    <a:pt x="19948" y="10410"/>
                  </a:cubicBezTo>
                  <a:cubicBezTo>
                    <a:pt x="20443" y="13004"/>
                    <a:pt x="21007" y="14814"/>
                    <a:pt x="21572" y="16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4312120" y="691356"/>
              <a:ext cx="180573" cy="40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317" fill="norm" stroke="1" extrusionOk="0">
                  <a:moveTo>
                    <a:pt x="6572" y="3623"/>
                  </a:moveTo>
                  <a:cubicBezTo>
                    <a:pt x="5100" y="5974"/>
                    <a:pt x="3627" y="8324"/>
                    <a:pt x="2645" y="10842"/>
                  </a:cubicBezTo>
                  <a:cubicBezTo>
                    <a:pt x="1663" y="13360"/>
                    <a:pt x="1172" y="16046"/>
                    <a:pt x="804" y="17949"/>
                  </a:cubicBezTo>
                  <a:cubicBezTo>
                    <a:pt x="436" y="19851"/>
                    <a:pt x="190" y="20970"/>
                    <a:pt x="68" y="21250"/>
                  </a:cubicBezTo>
                  <a:cubicBezTo>
                    <a:pt x="-55" y="21530"/>
                    <a:pt x="-55" y="20970"/>
                    <a:pt x="436" y="18676"/>
                  </a:cubicBezTo>
                  <a:cubicBezTo>
                    <a:pt x="927" y="16382"/>
                    <a:pt x="1909" y="12353"/>
                    <a:pt x="3381" y="9219"/>
                  </a:cubicBezTo>
                  <a:cubicBezTo>
                    <a:pt x="4854" y="6085"/>
                    <a:pt x="6818" y="3847"/>
                    <a:pt x="8659" y="2448"/>
                  </a:cubicBezTo>
                  <a:cubicBezTo>
                    <a:pt x="10500" y="1049"/>
                    <a:pt x="12218" y="490"/>
                    <a:pt x="13690" y="210"/>
                  </a:cubicBezTo>
                  <a:cubicBezTo>
                    <a:pt x="15163" y="-70"/>
                    <a:pt x="16390" y="-70"/>
                    <a:pt x="17495" y="210"/>
                  </a:cubicBezTo>
                  <a:cubicBezTo>
                    <a:pt x="18600" y="490"/>
                    <a:pt x="19581" y="1049"/>
                    <a:pt x="20318" y="2560"/>
                  </a:cubicBezTo>
                  <a:cubicBezTo>
                    <a:pt x="21054" y="4071"/>
                    <a:pt x="21545" y="6533"/>
                    <a:pt x="19336" y="8995"/>
                  </a:cubicBezTo>
                  <a:cubicBezTo>
                    <a:pt x="17127" y="11457"/>
                    <a:pt x="12218" y="13920"/>
                    <a:pt x="8904" y="15654"/>
                  </a:cubicBezTo>
                  <a:cubicBezTo>
                    <a:pt x="5590" y="17389"/>
                    <a:pt x="3872" y="18396"/>
                    <a:pt x="2154" y="19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4375149" y="1147233"/>
              <a:ext cx="1270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5081089" y="744863"/>
              <a:ext cx="62411" cy="33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75" fill="norm" stroke="1" extrusionOk="0">
                  <a:moveTo>
                    <a:pt x="10429" y="1779"/>
                  </a:moveTo>
                  <a:cubicBezTo>
                    <a:pt x="11149" y="828"/>
                    <a:pt x="11869" y="-123"/>
                    <a:pt x="12229" y="13"/>
                  </a:cubicBezTo>
                  <a:cubicBezTo>
                    <a:pt x="12589" y="149"/>
                    <a:pt x="12589" y="1371"/>
                    <a:pt x="10429" y="4292"/>
                  </a:cubicBezTo>
                  <a:cubicBezTo>
                    <a:pt x="8269" y="7213"/>
                    <a:pt x="3949" y="11832"/>
                    <a:pt x="1789" y="14752"/>
                  </a:cubicBezTo>
                  <a:cubicBezTo>
                    <a:pt x="-371" y="17673"/>
                    <a:pt x="-371" y="18896"/>
                    <a:pt x="709" y="19779"/>
                  </a:cubicBezTo>
                  <a:cubicBezTo>
                    <a:pt x="1789" y="20662"/>
                    <a:pt x="3949" y="21205"/>
                    <a:pt x="6829" y="21341"/>
                  </a:cubicBezTo>
                  <a:cubicBezTo>
                    <a:pt x="9709" y="21477"/>
                    <a:pt x="13309" y="21205"/>
                    <a:pt x="15829" y="20526"/>
                  </a:cubicBezTo>
                  <a:cubicBezTo>
                    <a:pt x="18349" y="19847"/>
                    <a:pt x="19789" y="18760"/>
                    <a:pt x="21229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5017025" y="848783"/>
              <a:ext cx="202675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fill="norm" stroke="1" extrusionOk="0">
                  <a:moveTo>
                    <a:pt x="3953" y="21600"/>
                  </a:moveTo>
                  <a:cubicBezTo>
                    <a:pt x="2171" y="20160"/>
                    <a:pt x="390" y="18720"/>
                    <a:pt x="56" y="17520"/>
                  </a:cubicBezTo>
                  <a:cubicBezTo>
                    <a:pt x="-278" y="16320"/>
                    <a:pt x="835" y="15360"/>
                    <a:pt x="4621" y="12480"/>
                  </a:cubicBezTo>
                  <a:cubicBezTo>
                    <a:pt x="8407" y="9600"/>
                    <a:pt x="14864" y="4800"/>
                    <a:pt x="213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5254343" y="759883"/>
              <a:ext cx="117757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8729" y="0"/>
                  </a:moveTo>
                  <a:cubicBezTo>
                    <a:pt x="6415" y="4960"/>
                    <a:pt x="4101" y="9920"/>
                    <a:pt x="2751" y="12880"/>
                  </a:cubicBezTo>
                  <a:cubicBezTo>
                    <a:pt x="1401" y="15840"/>
                    <a:pt x="1015" y="16800"/>
                    <a:pt x="629" y="17760"/>
                  </a:cubicBezTo>
                  <a:cubicBezTo>
                    <a:pt x="244" y="18720"/>
                    <a:pt x="-142" y="19680"/>
                    <a:pt x="51" y="19760"/>
                  </a:cubicBezTo>
                  <a:cubicBezTo>
                    <a:pt x="244" y="19840"/>
                    <a:pt x="1015" y="19040"/>
                    <a:pt x="2558" y="17920"/>
                  </a:cubicBezTo>
                  <a:cubicBezTo>
                    <a:pt x="4101" y="16800"/>
                    <a:pt x="6415" y="15360"/>
                    <a:pt x="8537" y="14560"/>
                  </a:cubicBezTo>
                  <a:cubicBezTo>
                    <a:pt x="10658" y="13760"/>
                    <a:pt x="12587" y="13600"/>
                    <a:pt x="14129" y="14080"/>
                  </a:cubicBezTo>
                  <a:cubicBezTo>
                    <a:pt x="15672" y="14560"/>
                    <a:pt x="16829" y="15680"/>
                    <a:pt x="17987" y="17040"/>
                  </a:cubicBezTo>
                  <a:cubicBezTo>
                    <a:pt x="19144" y="18400"/>
                    <a:pt x="20301" y="20000"/>
                    <a:pt x="214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5448299" y="884876"/>
              <a:ext cx="273051" cy="15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1" fill="norm" stroke="1" extrusionOk="0">
                  <a:moveTo>
                    <a:pt x="0" y="12369"/>
                  </a:moveTo>
                  <a:cubicBezTo>
                    <a:pt x="1674" y="9777"/>
                    <a:pt x="3349" y="7185"/>
                    <a:pt x="4353" y="5169"/>
                  </a:cubicBezTo>
                  <a:cubicBezTo>
                    <a:pt x="5358" y="3153"/>
                    <a:pt x="5693" y="1713"/>
                    <a:pt x="5442" y="1281"/>
                  </a:cubicBezTo>
                  <a:cubicBezTo>
                    <a:pt x="5191" y="849"/>
                    <a:pt x="4353" y="1425"/>
                    <a:pt x="3349" y="3873"/>
                  </a:cubicBezTo>
                  <a:cubicBezTo>
                    <a:pt x="2344" y="6321"/>
                    <a:pt x="1172" y="10641"/>
                    <a:pt x="586" y="13665"/>
                  </a:cubicBezTo>
                  <a:cubicBezTo>
                    <a:pt x="0" y="16689"/>
                    <a:pt x="0" y="18417"/>
                    <a:pt x="419" y="19569"/>
                  </a:cubicBezTo>
                  <a:cubicBezTo>
                    <a:pt x="837" y="20721"/>
                    <a:pt x="1674" y="21297"/>
                    <a:pt x="3516" y="20001"/>
                  </a:cubicBezTo>
                  <a:cubicBezTo>
                    <a:pt x="5358" y="18705"/>
                    <a:pt x="8205" y="15537"/>
                    <a:pt x="9795" y="13233"/>
                  </a:cubicBezTo>
                  <a:cubicBezTo>
                    <a:pt x="11386" y="10929"/>
                    <a:pt x="11721" y="9489"/>
                    <a:pt x="11805" y="9489"/>
                  </a:cubicBezTo>
                  <a:cubicBezTo>
                    <a:pt x="11888" y="9489"/>
                    <a:pt x="11721" y="10929"/>
                    <a:pt x="11721" y="12513"/>
                  </a:cubicBezTo>
                  <a:cubicBezTo>
                    <a:pt x="11721" y="14097"/>
                    <a:pt x="11888" y="15825"/>
                    <a:pt x="12223" y="15969"/>
                  </a:cubicBezTo>
                  <a:cubicBezTo>
                    <a:pt x="12558" y="16113"/>
                    <a:pt x="13060" y="14673"/>
                    <a:pt x="13647" y="12369"/>
                  </a:cubicBezTo>
                  <a:cubicBezTo>
                    <a:pt x="14233" y="10065"/>
                    <a:pt x="14902" y="6897"/>
                    <a:pt x="15488" y="4737"/>
                  </a:cubicBezTo>
                  <a:cubicBezTo>
                    <a:pt x="16074" y="2577"/>
                    <a:pt x="16577" y="1425"/>
                    <a:pt x="17247" y="705"/>
                  </a:cubicBezTo>
                  <a:cubicBezTo>
                    <a:pt x="17916" y="-15"/>
                    <a:pt x="18753" y="-303"/>
                    <a:pt x="19423" y="417"/>
                  </a:cubicBezTo>
                  <a:cubicBezTo>
                    <a:pt x="20093" y="1137"/>
                    <a:pt x="20595" y="2865"/>
                    <a:pt x="20930" y="6177"/>
                  </a:cubicBezTo>
                  <a:cubicBezTo>
                    <a:pt x="21265" y="9489"/>
                    <a:pt x="21433" y="14385"/>
                    <a:pt x="21600" y="19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533400" y="1312333"/>
              <a:ext cx="34734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5" y="20855"/>
                    <a:pt x="790" y="20110"/>
                    <a:pt x="1198" y="19366"/>
                  </a:cubicBezTo>
                  <a:cubicBezTo>
                    <a:pt x="1606" y="18621"/>
                    <a:pt x="2027" y="17876"/>
                    <a:pt x="2475" y="17007"/>
                  </a:cubicBezTo>
                  <a:cubicBezTo>
                    <a:pt x="2922" y="16138"/>
                    <a:pt x="3396" y="15145"/>
                    <a:pt x="3870" y="14276"/>
                  </a:cubicBezTo>
                  <a:cubicBezTo>
                    <a:pt x="4344" y="13407"/>
                    <a:pt x="4818" y="12662"/>
                    <a:pt x="5324" y="12041"/>
                  </a:cubicBezTo>
                  <a:cubicBezTo>
                    <a:pt x="5831" y="11421"/>
                    <a:pt x="6371" y="10924"/>
                    <a:pt x="6891" y="10552"/>
                  </a:cubicBezTo>
                  <a:cubicBezTo>
                    <a:pt x="7411" y="10179"/>
                    <a:pt x="7911" y="9931"/>
                    <a:pt x="8424" y="9683"/>
                  </a:cubicBezTo>
                  <a:cubicBezTo>
                    <a:pt x="8937" y="9434"/>
                    <a:pt x="9464" y="9186"/>
                    <a:pt x="10010" y="8938"/>
                  </a:cubicBezTo>
                  <a:cubicBezTo>
                    <a:pt x="10556" y="8690"/>
                    <a:pt x="11122" y="8441"/>
                    <a:pt x="11682" y="8069"/>
                  </a:cubicBezTo>
                  <a:cubicBezTo>
                    <a:pt x="12241" y="7697"/>
                    <a:pt x="12794" y="7200"/>
                    <a:pt x="13340" y="6703"/>
                  </a:cubicBezTo>
                  <a:cubicBezTo>
                    <a:pt x="13887" y="6207"/>
                    <a:pt x="14426" y="5710"/>
                    <a:pt x="14959" y="5090"/>
                  </a:cubicBezTo>
                  <a:cubicBezTo>
                    <a:pt x="15493" y="4469"/>
                    <a:pt x="16019" y="3724"/>
                    <a:pt x="16546" y="3103"/>
                  </a:cubicBezTo>
                  <a:cubicBezTo>
                    <a:pt x="17072" y="2483"/>
                    <a:pt x="17599" y="1986"/>
                    <a:pt x="18158" y="1490"/>
                  </a:cubicBezTo>
                  <a:cubicBezTo>
                    <a:pt x="18717" y="993"/>
                    <a:pt x="19310" y="497"/>
                    <a:pt x="19889" y="248"/>
                  </a:cubicBezTo>
                  <a:cubicBezTo>
                    <a:pt x="20468" y="0"/>
                    <a:pt x="2103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1839383" y="1667418"/>
              <a:ext cx="136007" cy="39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34" fill="norm" stroke="1" extrusionOk="0">
                  <a:moveTo>
                    <a:pt x="19274" y="4187"/>
                  </a:moveTo>
                  <a:cubicBezTo>
                    <a:pt x="17945" y="2916"/>
                    <a:pt x="16615" y="1646"/>
                    <a:pt x="15120" y="895"/>
                  </a:cubicBezTo>
                  <a:cubicBezTo>
                    <a:pt x="13625" y="144"/>
                    <a:pt x="11963" y="-87"/>
                    <a:pt x="9637" y="29"/>
                  </a:cubicBezTo>
                  <a:cubicBezTo>
                    <a:pt x="7311" y="144"/>
                    <a:pt x="4320" y="606"/>
                    <a:pt x="2492" y="1472"/>
                  </a:cubicBezTo>
                  <a:cubicBezTo>
                    <a:pt x="665" y="2339"/>
                    <a:pt x="0" y="3609"/>
                    <a:pt x="0" y="4533"/>
                  </a:cubicBezTo>
                  <a:cubicBezTo>
                    <a:pt x="0" y="5457"/>
                    <a:pt x="665" y="6035"/>
                    <a:pt x="1828" y="6324"/>
                  </a:cubicBezTo>
                  <a:cubicBezTo>
                    <a:pt x="2991" y="6612"/>
                    <a:pt x="4652" y="6612"/>
                    <a:pt x="6148" y="6381"/>
                  </a:cubicBezTo>
                  <a:cubicBezTo>
                    <a:pt x="7643" y="6150"/>
                    <a:pt x="8972" y="5688"/>
                    <a:pt x="10302" y="5053"/>
                  </a:cubicBezTo>
                  <a:cubicBezTo>
                    <a:pt x="11631" y="4418"/>
                    <a:pt x="12960" y="3609"/>
                    <a:pt x="13625" y="3494"/>
                  </a:cubicBezTo>
                  <a:cubicBezTo>
                    <a:pt x="14289" y="3378"/>
                    <a:pt x="14289" y="3956"/>
                    <a:pt x="15286" y="5573"/>
                  </a:cubicBezTo>
                  <a:cubicBezTo>
                    <a:pt x="16283" y="7190"/>
                    <a:pt x="18277" y="9847"/>
                    <a:pt x="19606" y="12388"/>
                  </a:cubicBezTo>
                  <a:cubicBezTo>
                    <a:pt x="20935" y="14929"/>
                    <a:pt x="21600" y="17355"/>
                    <a:pt x="21268" y="18856"/>
                  </a:cubicBezTo>
                  <a:cubicBezTo>
                    <a:pt x="20935" y="20358"/>
                    <a:pt x="19606" y="20935"/>
                    <a:pt x="18111" y="21224"/>
                  </a:cubicBezTo>
                  <a:cubicBezTo>
                    <a:pt x="16615" y="21513"/>
                    <a:pt x="14954" y="21513"/>
                    <a:pt x="12794" y="21166"/>
                  </a:cubicBezTo>
                  <a:cubicBezTo>
                    <a:pt x="10634" y="20820"/>
                    <a:pt x="7975" y="20127"/>
                    <a:pt x="7145" y="18856"/>
                  </a:cubicBezTo>
                  <a:cubicBezTo>
                    <a:pt x="6314" y="17586"/>
                    <a:pt x="7311" y="15738"/>
                    <a:pt x="8308" y="13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2057400" y="1718733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2063750" y="1623483"/>
              <a:ext cx="63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2139950" y="1648883"/>
              <a:ext cx="120651" cy="14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4765"/>
                  </a:moveTo>
                  <a:cubicBezTo>
                    <a:pt x="758" y="9212"/>
                    <a:pt x="1516" y="13659"/>
                    <a:pt x="2463" y="16676"/>
                  </a:cubicBezTo>
                  <a:cubicBezTo>
                    <a:pt x="3411" y="19694"/>
                    <a:pt x="4547" y="21282"/>
                    <a:pt x="5684" y="21441"/>
                  </a:cubicBezTo>
                  <a:cubicBezTo>
                    <a:pt x="6821" y="21600"/>
                    <a:pt x="7958" y="20329"/>
                    <a:pt x="9853" y="16994"/>
                  </a:cubicBezTo>
                  <a:cubicBezTo>
                    <a:pt x="11747" y="13659"/>
                    <a:pt x="14400" y="8259"/>
                    <a:pt x="16484" y="5082"/>
                  </a:cubicBezTo>
                  <a:cubicBezTo>
                    <a:pt x="18568" y="1906"/>
                    <a:pt x="20084" y="9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2279650" y="1606744"/>
              <a:ext cx="279401" cy="15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13332"/>
                  </a:moveTo>
                  <a:cubicBezTo>
                    <a:pt x="818" y="13048"/>
                    <a:pt x="1636" y="12764"/>
                    <a:pt x="2291" y="12053"/>
                  </a:cubicBezTo>
                  <a:cubicBezTo>
                    <a:pt x="2945" y="11343"/>
                    <a:pt x="3436" y="10206"/>
                    <a:pt x="3764" y="8501"/>
                  </a:cubicBezTo>
                  <a:cubicBezTo>
                    <a:pt x="4091" y="6795"/>
                    <a:pt x="4255" y="4522"/>
                    <a:pt x="3927" y="3953"/>
                  </a:cubicBezTo>
                  <a:cubicBezTo>
                    <a:pt x="3600" y="3385"/>
                    <a:pt x="2782" y="4522"/>
                    <a:pt x="2209" y="6795"/>
                  </a:cubicBezTo>
                  <a:cubicBezTo>
                    <a:pt x="1636" y="9069"/>
                    <a:pt x="1309" y="12479"/>
                    <a:pt x="1309" y="14895"/>
                  </a:cubicBezTo>
                  <a:cubicBezTo>
                    <a:pt x="1309" y="17311"/>
                    <a:pt x="1636" y="18732"/>
                    <a:pt x="2945" y="18874"/>
                  </a:cubicBezTo>
                  <a:cubicBezTo>
                    <a:pt x="4255" y="19016"/>
                    <a:pt x="6545" y="17879"/>
                    <a:pt x="7936" y="16743"/>
                  </a:cubicBezTo>
                  <a:cubicBezTo>
                    <a:pt x="9327" y="15606"/>
                    <a:pt x="9818" y="14469"/>
                    <a:pt x="10309" y="12906"/>
                  </a:cubicBezTo>
                  <a:cubicBezTo>
                    <a:pt x="10800" y="11343"/>
                    <a:pt x="11291" y="9353"/>
                    <a:pt x="11373" y="9353"/>
                  </a:cubicBezTo>
                  <a:cubicBezTo>
                    <a:pt x="11455" y="9353"/>
                    <a:pt x="11127" y="11343"/>
                    <a:pt x="10800" y="13190"/>
                  </a:cubicBezTo>
                  <a:cubicBezTo>
                    <a:pt x="10473" y="15037"/>
                    <a:pt x="10145" y="16743"/>
                    <a:pt x="9982" y="18306"/>
                  </a:cubicBezTo>
                  <a:cubicBezTo>
                    <a:pt x="9818" y="19869"/>
                    <a:pt x="9818" y="21290"/>
                    <a:pt x="9900" y="21148"/>
                  </a:cubicBezTo>
                  <a:cubicBezTo>
                    <a:pt x="9982" y="21006"/>
                    <a:pt x="10145" y="19301"/>
                    <a:pt x="10718" y="16174"/>
                  </a:cubicBezTo>
                  <a:cubicBezTo>
                    <a:pt x="11291" y="13048"/>
                    <a:pt x="12273" y="8501"/>
                    <a:pt x="13091" y="5516"/>
                  </a:cubicBezTo>
                  <a:cubicBezTo>
                    <a:pt x="13909" y="2532"/>
                    <a:pt x="14564" y="1111"/>
                    <a:pt x="15464" y="401"/>
                  </a:cubicBezTo>
                  <a:cubicBezTo>
                    <a:pt x="16364" y="-310"/>
                    <a:pt x="17509" y="-310"/>
                    <a:pt x="18491" y="2390"/>
                  </a:cubicBezTo>
                  <a:cubicBezTo>
                    <a:pt x="19473" y="5090"/>
                    <a:pt x="20291" y="10490"/>
                    <a:pt x="20782" y="13901"/>
                  </a:cubicBezTo>
                  <a:cubicBezTo>
                    <a:pt x="21273" y="17311"/>
                    <a:pt x="21436" y="18732"/>
                    <a:pt x="21600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6489699" y="592956"/>
              <a:ext cx="123998" cy="500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454" fill="norm" stroke="1" extrusionOk="0">
                  <a:moveTo>
                    <a:pt x="2125" y="9608"/>
                  </a:moveTo>
                  <a:cubicBezTo>
                    <a:pt x="1770" y="12512"/>
                    <a:pt x="1416" y="15416"/>
                    <a:pt x="1239" y="17186"/>
                  </a:cubicBezTo>
                  <a:cubicBezTo>
                    <a:pt x="1062" y="18956"/>
                    <a:pt x="1062" y="19591"/>
                    <a:pt x="885" y="20226"/>
                  </a:cubicBezTo>
                  <a:cubicBezTo>
                    <a:pt x="708" y="20862"/>
                    <a:pt x="354" y="21497"/>
                    <a:pt x="177" y="21452"/>
                  </a:cubicBezTo>
                  <a:cubicBezTo>
                    <a:pt x="0" y="21406"/>
                    <a:pt x="0" y="20680"/>
                    <a:pt x="0" y="18457"/>
                  </a:cubicBezTo>
                  <a:cubicBezTo>
                    <a:pt x="0" y="16233"/>
                    <a:pt x="0" y="12512"/>
                    <a:pt x="1062" y="9517"/>
                  </a:cubicBezTo>
                  <a:cubicBezTo>
                    <a:pt x="2125" y="6522"/>
                    <a:pt x="4249" y="4253"/>
                    <a:pt x="5843" y="2801"/>
                  </a:cubicBezTo>
                  <a:cubicBezTo>
                    <a:pt x="7436" y="1349"/>
                    <a:pt x="8498" y="714"/>
                    <a:pt x="10092" y="351"/>
                  </a:cubicBezTo>
                  <a:cubicBezTo>
                    <a:pt x="11685" y="-12"/>
                    <a:pt x="13810" y="-103"/>
                    <a:pt x="15580" y="124"/>
                  </a:cubicBezTo>
                  <a:cubicBezTo>
                    <a:pt x="17351" y="351"/>
                    <a:pt x="18767" y="895"/>
                    <a:pt x="19830" y="1848"/>
                  </a:cubicBezTo>
                  <a:cubicBezTo>
                    <a:pt x="20892" y="2801"/>
                    <a:pt x="21600" y="4163"/>
                    <a:pt x="18590" y="5705"/>
                  </a:cubicBezTo>
                  <a:cubicBezTo>
                    <a:pt x="15580" y="7248"/>
                    <a:pt x="8852" y="8973"/>
                    <a:pt x="2125" y="10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6559549" y="823383"/>
              <a:ext cx="171451" cy="23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10015"/>
                  </a:moveTo>
                  <a:cubicBezTo>
                    <a:pt x="0" y="9033"/>
                    <a:pt x="0" y="8051"/>
                    <a:pt x="667" y="7658"/>
                  </a:cubicBezTo>
                  <a:cubicBezTo>
                    <a:pt x="1333" y="7265"/>
                    <a:pt x="2667" y="7462"/>
                    <a:pt x="4533" y="8935"/>
                  </a:cubicBezTo>
                  <a:cubicBezTo>
                    <a:pt x="6400" y="10407"/>
                    <a:pt x="8800" y="13156"/>
                    <a:pt x="10000" y="15120"/>
                  </a:cubicBezTo>
                  <a:cubicBezTo>
                    <a:pt x="11200" y="17084"/>
                    <a:pt x="11200" y="18262"/>
                    <a:pt x="11200" y="19342"/>
                  </a:cubicBezTo>
                  <a:cubicBezTo>
                    <a:pt x="11200" y="20422"/>
                    <a:pt x="11200" y="21404"/>
                    <a:pt x="10667" y="21502"/>
                  </a:cubicBezTo>
                  <a:cubicBezTo>
                    <a:pt x="10133" y="21600"/>
                    <a:pt x="9067" y="20815"/>
                    <a:pt x="8933" y="18458"/>
                  </a:cubicBezTo>
                  <a:cubicBezTo>
                    <a:pt x="8800" y="16102"/>
                    <a:pt x="9600" y="12175"/>
                    <a:pt x="11867" y="8836"/>
                  </a:cubicBezTo>
                  <a:cubicBezTo>
                    <a:pt x="14133" y="5498"/>
                    <a:pt x="17867" y="27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7022575" y="607223"/>
              <a:ext cx="121175" cy="41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294" fill="norm" stroke="1" extrusionOk="0">
                  <a:moveTo>
                    <a:pt x="21320" y="1642"/>
                  </a:moveTo>
                  <a:cubicBezTo>
                    <a:pt x="19830" y="882"/>
                    <a:pt x="18341" y="122"/>
                    <a:pt x="16665" y="14"/>
                  </a:cubicBezTo>
                  <a:cubicBezTo>
                    <a:pt x="14989" y="-95"/>
                    <a:pt x="13127" y="448"/>
                    <a:pt x="10520" y="2076"/>
                  </a:cubicBezTo>
                  <a:cubicBezTo>
                    <a:pt x="7913" y="3704"/>
                    <a:pt x="4561" y="6418"/>
                    <a:pt x="2513" y="9348"/>
                  </a:cubicBezTo>
                  <a:cubicBezTo>
                    <a:pt x="465" y="12279"/>
                    <a:pt x="-280" y="15427"/>
                    <a:pt x="92" y="17543"/>
                  </a:cubicBezTo>
                  <a:cubicBezTo>
                    <a:pt x="465" y="19660"/>
                    <a:pt x="1954" y="20745"/>
                    <a:pt x="5120" y="21125"/>
                  </a:cubicBezTo>
                  <a:cubicBezTo>
                    <a:pt x="8286" y="21505"/>
                    <a:pt x="13127" y="21179"/>
                    <a:pt x="16106" y="20799"/>
                  </a:cubicBezTo>
                  <a:cubicBezTo>
                    <a:pt x="19086" y="20420"/>
                    <a:pt x="20203" y="19985"/>
                    <a:pt x="21320" y="19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7216956" y="727001"/>
              <a:ext cx="168094" cy="28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26" fill="norm" stroke="1" extrusionOk="0">
                  <a:moveTo>
                    <a:pt x="382" y="1514"/>
                  </a:moveTo>
                  <a:cubicBezTo>
                    <a:pt x="112" y="720"/>
                    <a:pt x="-158" y="-74"/>
                    <a:pt x="112" y="5"/>
                  </a:cubicBezTo>
                  <a:cubicBezTo>
                    <a:pt x="382" y="85"/>
                    <a:pt x="1192" y="1038"/>
                    <a:pt x="3892" y="4055"/>
                  </a:cubicBezTo>
                  <a:cubicBezTo>
                    <a:pt x="6592" y="7073"/>
                    <a:pt x="11182" y="12155"/>
                    <a:pt x="14422" y="15411"/>
                  </a:cubicBezTo>
                  <a:cubicBezTo>
                    <a:pt x="17662" y="18667"/>
                    <a:pt x="19552" y="20097"/>
                    <a:pt x="21442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7251699" y="698500"/>
              <a:ext cx="158751" cy="34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3"/>
                  </a:moveTo>
                  <a:cubicBezTo>
                    <a:pt x="20736" y="537"/>
                    <a:pt x="19872" y="0"/>
                    <a:pt x="19008" y="0"/>
                  </a:cubicBezTo>
                  <a:cubicBezTo>
                    <a:pt x="18144" y="0"/>
                    <a:pt x="17280" y="537"/>
                    <a:pt x="14832" y="2952"/>
                  </a:cubicBezTo>
                  <a:cubicBezTo>
                    <a:pt x="12384" y="5366"/>
                    <a:pt x="8352" y="9660"/>
                    <a:pt x="5616" y="13081"/>
                  </a:cubicBezTo>
                  <a:cubicBezTo>
                    <a:pt x="2880" y="16502"/>
                    <a:pt x="1440" y="190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7715249" y="85513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7734299" y="944033"/>
              <a:ext cx="1333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1029" y="8640"/>
                    <a:pt x="2057" y="17280"/>
                    <a:pt x="5657" y="19440"/>
                  </a:cubicBezTo>
                  <a:cubicBezTo>
                    <a:pt x="9257" y="21600"/>
                    <a:pt x="15429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8059062" y="573934"/>
              <a:ext cx="175946" cy="46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99" fill="norm" stroke="1" extrusionOk="0">
                  <a:moveTo>
                    <a:pt x="9146" y="8547"/>
                  </a:moveTo>
                  <a:cubicBezTo>
                    <a:pt x="7603" y="9423"/>
                    <a:pt x="6060" y="10299"/>
                    <a:pt x="4903" y="12099"/>
                  </a:cubicBezTo>
                  <a:cubicBezTo>
                    <a:pt x="3746" y="13899"/>
                    <a:pt x="2975" y="16623"/>
                    <a:pt x="2203" y="18472"/>
                  </a:cubicBezTo>
                  <a:cubicBezTo>
                    <a:pt x="1432" y="20320"/>
                    <a:pt x="660" y="21293"/>
                    <a:pt x="275" y="21391"/>
                  </a:cubicBezTo>
                  <a:cubicBezTo>
                    <a:pt x="-111" y="21488"/>
                    <a:pt x="-111" y="20710"/>
                    <a:pt x="403" y="18764"/>
                  </a:cubicBezTo>
                  <a:cubicBezTo>
                    <a:pt x="918" y="16818"/>
                    <a:pt x="1946" y="13704"/>
                    <a:pt x="4003" y="10591"/>
                  </a:cubicBezTo>
                  <a:cubicBezTo>
                    <a:pt x="6060" y="7477"/>
                    <a:pt x="9146" y="4364"/>
                    <a:pt x="11203" y="2612"/>
                  </a:cubicBezTo>
                  <a:cubicBezTo>
                    <a:pt x="13260" y="861"/>
                    <a:pt x="14289" y="472"/>
                    <a:pt x="15575" y="229"/>
                  </a:cubicBezTo>
                  <a:cubicBezTo>
                    <a:pt x="16860" y="-15"/>
                    <a:pt x="18403" y="-112"/>
                    <a:pt x="19560" y="180"/>
                  </a:cubicBezTo>
                  <a:cubicBezTo>
                    <a:pt x="20718" y="472"/>
                    <a:pt x="21489" y="1153"/>
                    <a:pt x="21360" y="2369"/>
                  </a:cubicBezTo>
                  <a:cubicBezTo>
                    <a:pt x="21232" y="3585"/>
                    <a:pt x="20203" y="5337"/>
                    <a:pt x="16989" y="6845"/>
                  </a:cubicBezTo>
                  <a:cubicBezTo>
                    <a:pt x="13775" y="8353"/>
                    <a:pt x="8375" y="9618"/>
                    <a:pt x="2975" y="10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8333316" y="639233"/>
              <a:ext cx="67735" cy="31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0"/>
                  </a:moveTo>
                  <a:cubicBezTo>
                    <a:pt x="16875" y="4864"/>
                    <a:pt x="12150" y="9727"/>
                    <a:pt x="8775" y="12874"/>
                  </a:cubicBezTo>
                  <a:cubicBezTo>
                    <a:pt x="5400" y="16021"/>
                    <a:pt x="3375" y="17452"/>
                    <a:pt x="2025" y="18668"/>
                  </a:cubicBezTo>
                  <a:cubicBezTo>
                    <a:pt x="675" y="19883"/>
                    <a:pt x="0" y="20885"/>
                    <a:pt x="0" y="21242"/>
                  </a:cubicBezTo>
                  <a:cubicBezTo>
                    <a:pt x="0" y="21600"/>
                    <a:pt x="675" y="21314"/>
                    <a:pt x="1350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8370242" y="620183"/>
              <a:ext cx="227659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1111" y="21600"/>
                  </a:moveTo>
                  <a:cubicBezTo>
                    <a:pt x="511" y="17280"/>
                    <a:pt x="-89" y="12960"/>
                    <a:pt x="11" y="10080"/>
                  </a:cubicBezTo>
                  <a:cubicBezTo>
                    <a:pt x="111" y="7200"/>
                    <a:pt x="911" y="5760"/>
                    <a:pt x="4611" y="4320"/>
                  </a:cubicBezTo>
                  <a:cubicBezTo>
                    <a:pt x="8311" y="2880"/>
                    <a:pt x="14911" y="1440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8356599" y="766233"/>
              <a:ext cx="2476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5908" y="17280"/>
                    <a:pt x="11815" y="21600"/>
                    <a:pt x="15415" y="19440"/>
                  </a:cubicBezTo>
                  <a:cubicBezTo>
                    <a:pt x="19015" y="17280"/>
                    <a:pt x="20308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8616949" y="537633"/>
              <a:ext cx="132857" cy="48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558" fill="norm" stroke="1" extrusionOk="0">
                  <a:moveTo>
                    <a:pt x="12150" y="0"/>
                  </a:moveTo>
                  <a:cubicBezTo>
                    <a:pt x="14850" y="1611"/>
                    <a:pt x="17550" y="3221"/>
                    <a:pt x="19237" y="5447"/>
                  </a:cubicBezTo>
                  <a:cubicBezTo>
                    <a:pt x="20925" y="7674"/>
                    <a:pt x="21600" y="10516"/>
                    <a:pt x="20925" y="12884"/>
                  </a:cubicBezTo>
                  <a:cubicBezTo>
                    <a:pt x="20250" y="15253"/>
                    <a:pt x="18225" y="17147"/>
                    <a:pt x="16031" y="18426"/>
                  </a:cubicBezTo>
                  <a:cubicBezTo>
                    <a:pt x="13838" y="19705"/>
                    <a:pt x="11475" y="20368"/>
                    <a:pt x="9281" y="20842"/>
                  </a:cubicBezTo>
                  <a:cubicBezTo>
                    <a:pt x="7087" y="21316"/>
                    <a:pt x="5062" y="21600"/>
                    <a:pt x="3544" y="21553"/>
                  </a:cubicBezTo>
                  <a:cubicBezTo>
                    <a:pt x="2025" y="21505"/>
                    <a:pt x="1012" y="21126"/>
                    <a:pt x="0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9036049" y="808005"/>
              <a:ext cx="1905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320" y="12302"/>
                    <a:pt x="8640" y="4448"/>
                    <a:pt x="12240" y="1502"/>
                  </a:cubicBezTo>
                  <a:cubicBezTo>
                    <a:pt x="15840" y="-1443"/>
                    <a:pt x="1872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9048749" y="924983"/>
              <a:ext cx="228601" cy="3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4400"/>
                  </a:moveTo>
                  <a:cubicBezTo>
                    <a:pt x="800" y="18000"/>
                    <a:pt x="1600" y="21600"/>
                    <a:pt x="5200" y="19200"/>
                  </a:cubicBezTo>
                  <a:cubicBezTo>
                    <a:pt x="8800" y="16800"/>
                    <a:pt x="15200" y="8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9182099" y="247452"/>
              <a:ext cx="137513" cy="2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448" fill="norm" stroke="1" extrusionOk="0">
                  <a:moveTo>
                    <a:pt x="0" y="8388"/>
                  </a:moveTo>
                  <a:cubicBezTo>
                    <a:pt x="645" y="6211"/>
                    <a:pt x="1290" y="4034"/>
                    <a:pt x="3707" y="2611"/>
                  </a:cubicBezTo>
                  <a:cubicBezTo>
                    <a:pt x="6125" y="1188"/>
                    <a:pt x="10316" y="518"/>
                    <a:pt x="13379" y="183"/>
                  </a:cubicBezTo>
                  <a:cubicBezTo>
                    <a:pt x="16442" y="-152"/>
                    <a:pt x="18376" y="-152"/>
                    <a:pt x="19666" y="1271"/>
                  </a:cubicBezTo>
                  <a:cubicBezTo>
                    <a:pt x="20955" y="2695"/>
                    <a:pt x="21600" y="5541"/>
                    <a:pt x="19988" y="8220"/>
                  </a:cubicBezTo>
                  <a:cubicBezTo>
                    <a:pt x="18376" y="10899"/>
                    <a:pt x="14507" y="13411"/>
                    <a:pt x="11928" y="15001"/>
                  </a:cubicBezTo>
                  <a:cubicBezTo>
                    <a:pt x="9349" y="16592"/>
                    <a:pt x="8060" y="17262"/>
                    <a:pt x="7576" y="18183"/>
                  </a:cubicBezTo>
                  <a:cubicBezTo>
                    <a:pt x="7093" y="19104"/>
                    <a:pt x="7415" y="20276"/>
                    <a:pt x="7737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9194799" y="632883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9753335" y="590004"/>
              <a:ext cx="260616" cy="33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958" fill="norm" stroke="1" extrusionOk="0">
                  <a:moveTo>
                    <a:pt x="18835" y="6701"/>
                  </a:moveTo>
                  <a:cubicBezTo>
                    <a:pt x="19183" y="5368"/>
                    <a:pt x="19532" y="4035"/>
                    <a:pt x="19706" y="2835"/>
                  </a:cubicBezTo>
                  <a:cubicBezTo>
                    <a:pt x="19880" y="1635"/>
                    <a:pt x="19880" y="568"/>
                    <a:pt x="18748" y="168"/>
                  </a:cubicBezTo>
                  <a:cubicBezTo>
                    <a:pt x="17616" y="-232"/>
                    <a:pt x="15351" y="35"/>
                    <a:pt x="12477" y="1501"/>
                  </a:cubicBezTo>
                  <a:cubicBezTo>
                    <a:pt x="9603" y="2968"/>
                    <a:pt x="6119" y="5635"/>
                    <a:pt x="3767" y="8301"/>
                  </a:cubicBezTo>
                  <a:cubicBezTo>
                    <a:pt x="1416" y="10968"/>
                    <a:pt x="196" y="13635"/>
                    <a:pt x="22" y="15635"/>
                  </a:cubicBezTo>
                  <a:cubicBezTo>
                    <a:pt x="-152" y="17635"/>
                    <a:pt x="719" y="18968"/>
                    <a:pt x="2635" y="19901"/>
                  </a:cubicBezTo>
                  <a:cubicBezTo>
                    <a:pt x="4551" y="20835"/>
                    <a:pt x="7513" y="21368"/>
                    <a:pt x="10474" y="20568"/>
                  </a:cubicBezTo>
                  <a:cubicBezTo>
                    <a:pt x="13435" y="19768"/>
                    <a:pt x="16396" y="17635"/>
                    <a:pt x="18400" y="15501"/>
                  </a:cubicBezTo>
                  <a:cubicBezTo>
                    <a:pt x="20403" y="13368"/>
                    <a:pt x="21448" y="11235"/>
                    <a:pt x="21448" y="9168"/>
                  </a:cubicBezTo>
                  <a:cubicBezTo>
                    <a:pt x="21448" y="7101"/>
                    <a:pt x="20403" y="5101"/>
                    <a:pt x="19096" y="3835"/>
                  </a:cubicBezTo>
                  <a:cubicBezTo>
                    <a:pt x="17790" y="2568"/>
                    <a:pt x="16222" y="2035"/>
                    <a:pt x="14654" y="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166689" y="292898"/>
              <a:ext cx="3533385" cy="116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8" fill="norm" stroke="1" extrusionOk="0">
                  <a:moveTo>
                    <a:pt x="11638" y="4180"/>
                  </a:moveTo>
                  <a:cubicBezTo>
                    <a:pt x="11366" y="3631"/>
                    <a:pt x="11095" y="3082"/>
                    <a:pt x="10804" y="2670"/>
                  </a:cubicBezTo>
                  <a:cubicBezTo>
                    <a:pt x="10514" y="2259"/>
                    <a:pt x="10204" y="1984"/>
                    <a:pt x="9868" y="1808"/>
                  </a:cubicBezTo>
                  <a:cubicBezTo>
                    <a:pt x="9532" y="1631"/>
                    <a:pt x="9170" y="1553"/>
                    <a:pt x="8776" y="1494"/>
                  </a:cubicBezTo>
                  <a:cubicBezTo>
                    <a:pt x="8382" y="1435"/>
                    <a:pt x="7956" y="1396"/>
                    <a:pt x="7497" y="1435"/>
                  </a:cubicBezTo>
                  <a:cubicBezTo>
                    <a:pt x="7039" y="1475"/>
                    <a:pt x="6548" y="1592"/>
                    <a:pt x="6102" y="1788"/>
                  </a:cubicBezTo>
                  <a:cubicBezTo>
                    <a:pt x="5656" y="1984"/>
                    <a:pt x="5256" y="2259"/>
                    <a:pt x="4907" y="2533"/>
                  </a:cubicBezTo>
                  <a:cubicBezTo>
                    <a:pt x="4558" y="2808"/>
                    <a:pt x="4261" y="3082"/>
                    <a:pt x="3919" y="3435"/>
                  </a:cubicBezTo>
                  <a:cubicBezTo>
                    <a:pt x="3576" y="3788"/>
                    <a:pt x="3189" y="4219"/>
                    <a:pt x="2808" y="4689"/>
                  </a:cubicBezTo>
                  <a:cubicBezTo>
                    <a:pt x="2427" y="5160"/>
                    <a:pt x="2052" y="5669"/>
                    <a:pt x="1716" y="6198"/>
                  </a:cubicBezTo>
                  <a:cubicBezTo>
                    <a:pt x="1380" y="6728"/>
                    <a:pt x="1083" y="7276"/>
                    <a:pt x="838" y="7766"/>
                  </a:cubicBezTo>
                  <a:cubicBezTo>
                    <a:pt x="592" y="8257"/>
                    <a:pt x="398" y="8688"/>
                    <a:pt x="256" y="9276"/>
                  </a:cubicBezTo>
                  <a:cubicBezTo>
                    <a:pt x="114" y="9864"/>
                    <a:pt x="24" y="10609"/>
                    <a:pt x="4" y="11393"/>
                  </a:cubicBezTo>
                  <a:cubicBezTo>
                    <a:pt x="-15" y="12177"/>
                    <a:pt x="37" y="13000"/>
                    <a:pt x="153" y="13804"/>
                  </a:cubicBezTo>
                  <a:cubicBezTo>
                    <a:pt x="269" y="14607"/>
                    <a:pt x="450" y="15391"/>
                    <a:pt x="696" y="16136"/>
                  </a:cubicBezTo>
                  <a:cubicBezTo>
                    <a:pt x="941" y="16881"/>
                    <a:pt x="1251" y="17586"/>
                    <a:pt x="1555" y="18096"/>
                  </a:cubicBezTo>
                  <a:cubicBezTo>
                    <a:pt x="1858" y="18606"/>
                    <a:pt x="2155" y="18919"/>
                    <a:pt x="2472" y="19292"/>
                  </a:cubicBezTo>
                  <a:cubicBezTo>
                    <a:pt x="2788" y="19664"/>
                    <a:pt x="3124" y="20095"/>
                    <a:pt x="3454" y="20409"/>
                  </a:cubicBezTo>
                  <a:cubicBezTo>
                    <a:pt x="3783" y="20723"/>
                    <a:pt x="4106" y="20919"/>
                    <a:pt x="4468" y="21075"/>
                  </a:cubicBezTo>
                  <a:cubicBezTo>
                    <a:pt x="4829" y="21232"/>
                    <a:pt x="5230" y="21350"/>
                    <a:pt x="5689" y="21409"/>
                  </a:cubicBezTo>
                  <a:cubicBezTo>
                    <a:pt x="6147" y="21467"/>
                    <a:pt x="6664" y="21467"/>
                    <a:pt x="7161" y="21487"/>
                  </a:cubicBezTo>
                  <a:cubicBezTo>
                    <a:pt x="7659" y="21507"/>
                    <a:pt x="8137" y="21546"/>
                    <a:pt x="8634" y="21565"/>
                  </a:cubicBezTo>
                  <a:cubicBezTo>
                    <a:pt x="9131" y="21585"/>
                    <a:pt x="9648" y="21585"/>
                    <a:pt x="10139" y="21546"/>
                  </a:cubicBezTo>
                  <a:cubicBezTo>
                    <a:pt x="10630" y="21507"/>
                    <a:pt x="11095" y="21428"/>
                    <a:pt x="11541" y="21330"/>
                  </a:cubicBezTo>
                  <a:cubicBezTo>
                    <a:pt x="11986" y="21232"/>
                    <a:pt x="12413" y="21115"/>
                    <a:pt x="12813" y="20997"/>
                  </a:cubicBezTo>
                  <a:cubicBezTo>
                    <a:pt x="13214" y="20879"/>
                    <a:pt x="13588" y="20762"/>
                    <a:pt x="13982" y="20664"/>
                  </a:cubicBezTo>
                  <a:cubicBezTo>
                    <a:pt x="14376" y="20566"/>
                    <a:pt x="14790" y="20487"/>
                    <a:pt x="15171" y="20409"/>
                  </a:cubicBezTo>
                  <a:cubicBezTo>
                    <a:pt x="15552" y="20331"/>
                    <a:pt x="15901" y="20252"/>
                    <a:pt x="16275" y="20115"/>
                  </a:cubicBezTo>
                  <a:cubicBezTo>
                    <a:pt x="16650" y="19978"/>
                    <a:pt x="17051" y="19782"/>
                    <a:pt x="17412" y="19625"/>
                  </a:cubicBezTo>
                  <a:cubicBezTo>
                    <a:pt x="17774" y="19468"/>
                    <a:pt x="18097" y="19351"/>
                    <a:pt x="18452" y="19135"/>
                  </a:cubicBezTo>
                  <a:cubicBezTo>
                    <a:pt x="18807" y="18919"/>
                    <a:pt x="19195" y="18606"/>
                    <a:pt x="19563" y="18214"/>
                  </a:cubicBezTo>
                  <a:cubicBezTo>
                    <a:pt x="19931" y="17822"/>
                    <a:pt x="20280" y="17351"/>
                    <a:pt x="20571" y="16665"/>
                  </a:cubicBezTo>
                  <a:cubicBezTo>
                    <a:pt x="20862" y="15979"/>
                    <a:pt x="21094" y="15078"/>
                    <a:pt x="21262" y="14137"/>
                  </a:cubicBezTo>
                  <a:cubicBezTo>
                    <a:pt x="21430" y="13196"/>
                    <a:pt x="21533" y="12216"/>
                    <a:pt x="21559" y="11314"/>
                  </a:cubicBezTo>
                  <a:cubicBezTo>
                    <a:pt x="21585" y="10413"/>
                    <a:pt x="21533" y="9589"/>
                    <a:pt x="21424" y="8629"/>
                  </a:cubicBezTo>
                  <a:cubicBezTo>
                    <a:pt x="21314" y="7668"/>
                    <a:pt x="21146" y="6571"/>
                    <a:pt x="20926" y="5650"/>
                  </a:cubicBezTo>
                  <a:cubicBezTo>
                    <a:pt x="20707" y="4728"/>
                    <a:pt x="20435" y="3984"/>
                    <a:pt x="20125" y="3337"/>
                  </a:cubicBezTo>
                  <a:cubicBezTo>
                    <a:pt x="19815" y="2690"/>
                    <a:pt x="19466" y="2141"/>
                    <a:pt x="19046" y="1671"/>
                  </a:cubicBezTo>
                  <a:cubicBezTo>
                    <a:pt x="18627" y="1200"/>
                    <a:pt x="18136" y="808"/>
                    <a:pt x="17664" y="573"/>
                  </a:cubicBezTo>
                  <a:cubicBezTo>
                    <a:pt x="17193" y="338"/>
                    <a:pt x="16741" y="259"/>
                    <a:pt x="16275" y="181"/>
                  </a:cubicBezTo>
                  <a:cubicBezTo>
                    <a:pt x="15810" y="103"/>
                    <a:pt x="15332" y="24"/>
                    <a:pt x="14841" y="5"/>
                  </a:cubicBezTo>
                  <a:cubicBezTo>
                    <a:pt x="14351" y="-15"/>
                    <a:pt x="13847" y="24"/>
                    <a:pt x="13356" y="142"/>
                  </a:cubicBezTo>
                  <a:cubicBezTo>
                    <a:pt x="12865" y="259"/>
                    <a:pt x="12387" y="455"/>
                    <a:pt x="11896" y="691"/>
                  </a:cubicBezTo>
                  <a:cubicBezTo>
                    <a:pt x="11405" y="926"/>
                    <a:pt x="10901" y="1200"/>
                    <a:pt x="10449" y="1475"/>
                  </a:cubicBezTo>
                  <a:cubicBezTo>
                    <a:pt x="9997" y="1749"/>
                    <a:pt x="9596" y="2023"/>
                    <a:pt x="9202" y="2513"/>
                  </a:cubicBezTo>
                  <a:cubicBezTo>
                    <a:pt x="8808" y="3004"/>
                    <a:pt x="8421" y="3709"/>
                    <a:pt x="8033" y="4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6047608" y="0"/>
              <a:ext cx="4392284" cy="137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1220" y="4560"/>
                  </a:moveTo>
                  <a:cubicBezTo>
                    <a:pt x="11064" y="4227"/>
                    <a:pt x="10908" y="3894"/>
                    <a:pt x="10746" y="3611"/>
                  </a:cubicBezTo>
                  <a:cubicBezTo>
                    <a:pt x="10585" y="3328"/>
                    <a:pt x="10419" y="3095"/>
                    <a:pt x="10185" y="2812"/>
                  </a:cubicBezTo>
                  <a:cubicBezTo>
                    <a:pt x="9951" y="2529"/>
                    <a:pt x="9649" y="2197"/>
                    <a:pt x="9316" y="1947"/>
                  </a:cubicBezTo>
                  <a:cubicBezTo>
                    <a:pt x="8984" y="1697"/>
                    <a:pt x="8620" y="1531"/>
                    <a:pt x="8261" y="1431"/>
                  </a:cubicBezTo>
                  <a:cubicBezTo>
                    <a:pt x="7902" y="1331"/>
                    <a:pt x="7549" y="1298"/>
                    <a:pt x="7190" y="1298"/>
                  </a:cubicBezTo>
                  <a:cubicBezTo>
                    <a:pt x="6831" y="1298"/>
                    <a:pt x="6467" y="1331"/>
                    <a:pt x="6098" y="1365"/>
                  </a:cubicBezTo>
                  <a:cubicBezTo>
                    <a:pt x="5729" y="1398"/>
                    <a:pt x="5354" y="1431"/>
                    <a:pt x="4985" y="1481"/>
                  </a:cubicBezTo>
                  <a:cubicBezTo>
                    <a:pt x="4616" y="1531"/>
                    <a:pt x="4252" y="1598"/>
                    <a:pt x="3914" y="1797"/>
                  </a:cubicBezTo>
                  <a:cubicBezTo>
                    <a:pt x="3576" y="1997"/>
                    <a:pt x="3264" y="2330"/>
                    <a:pt x="2962" y="2729"/>
                  </a:cubicBezTo>
                  <a:cubicBezTo>
                    <a:pt x="2661" y="3129"/>
                    <a:pt x="2370" y="3594"/>
                    <a:pt x="2120" y="4044"/>
                  </a:cubicBezTo>
                  <a:cubicBezTo>
                    <a:pt x="1870" y="4493"/>
                    <a:pt x="1662" y="4926"/>
                    <a:pt x="1434" y="5458"/>
                  </a:cubicBezTo>
                  <a:cubicBezTo>
                    <a:pt x="1205" y="5991"/>
                    <a:pt x="955" y="6623"/>
                    <a:pt x="737" y="7289"/>
                  </a:cubicBezTo>
                  <a:cubicBezTo>
                    <a:pt x="518" y="7954"/>
                    <a:pt x="331" y="8653"/>
                    <a:pt x="206" y="9435"/>
                  </a:cubicBezTo>
                  <a:cubicBezTo>
                    <a:pt x="82" y="10218"/>
                    <a:pt x="19" y="11083"/>
                    <a:pt x="4" y="11982"/>
                  </a:cubicBezTo>
                  <a:cubicBezTo>
                    <a:pt x="-12" y="12880"/>
                    <a:pt x="19" y="13812"/>
                    <a:pt x="128" y="14627"/>
                  </a:cubicBezTo>
                  <a:cubicBezTo>
                    <a:pt x="238" y="15443"/>
                    <a:pt x="425" y="16142"/>
                    <a:pt x="680" y="16757"/>
                  </a:cubicBezTo>
                  <a:cubicBezTo>
                    <a:pt x="934" y="17373"/>
                    <a:pt x="1257" y="17906"/>
                    <a:pt x="1590" y="18355"/>
                  </a:cubicBezTo>
                  <a:cubicBezTo>
                    <a:pt x="1922" y="18804"/>
                    <a:pt x="2266" y="19170"/>
                    <a:pt x="2630" y="19403"/>
                  </a:cubicBezTo>
                  <a:cubicBezTo>
                    <a:pt x="2993" y="19636"/>
                    <a:pt x="3378" y="19736"/>
                    <a:pt x="3763" y="19836"/>
                  </a:cubicBezTo>
                  <a:cubicBezTo>
                    <a:pt x="4148" y="19936"/>
                    <a:pt x="4533" y="20036"/>
                    <a:pt x="4928" y="20136"/>
                  </a:cubicBezTo>
                  <a:cubicBezTo>
                    <a:pt x="5323" y="20235"/>
                    <a:pt x="5729" y="20335"/>
                    <a:pt x="6113" y="20402"/>
                  </a:cubicBezTo>
                  <a:cubicBezTo>
                    <a:pt x="6498" y="20468"/>
                    <a:pt x="6862" y="20502"/>
                    <a:pt x="7226" y="20568"/>
                  </a:cubicBezTo>
                  <a:cubicBezTo>
                    <a:pt x="7590" y="20635"/>
                    <a:pt x="7954" y="20735"/>
                    <a:pt x="8313" y="20851"/>
                  </a:cubicBezTo>
                  <a:cubicBezTo>
                    <a:pt x="8672" y="20968"/>
                    <a:pt x="9025" y="21101"/>
                    <a:pt x="9358" y="21201"/>
                  </a:cubicBezTo>
                  <a:cubicBezTo>
                    <a:pt x="9691" y="21300"/>
                    <a:pt x="10003" y="21367"/>
                    <a:pt x="10362" y="21417"/>
                  </a:cubicBezTo>
                  <a:cubicBezTo>
                    <a:pt x="10720" y="21467"/>
                    <a:pt x="11126" y="21500"/>
                    <a:pt x="11542" y="21517"/>
                  </a:cubicBezTo>
                  <a:cubicBezTo>
                    <a:pt x="11958" y="21533"/>
                    <a:pt x="12384" y="21533"/>
                    <a:pt x="12774" y="21550"/>
                  </a:cubicBezTo>
                  <a:cubicBezTo>
                    <a:pt x="13164" y="21567"/>
                    <a:pt x="13518" y="21600"/>
                    <a:pt x="13877" y="21600"/>
                  </a:cubicBezTo>
                  <a:cubicBezTo>
                    <a:pt x="14235" y="21600"/>
                    <a:pt x="14599" y="21567"/>
                    <a:pt x="14969" y="21500"/>
                  </a:cubicBezTo>
                  <a:cubicBezTo>
                    <a:pt x="15338" y="21434"/>
                    <a:pt x="15712" y="21334"/>
                    <a:pt x="16087" y="21151"/>
                  </a:cubicBezTo>
                  <a:cubicBezTo>
                    <a:pt x="16461" y="20968"/>
                    <a:pt x="16835" y="20701"/>
                    <a:pt x="17205" y="20435"/>
                  </a:cubicBezTo>
                  <a:cubicBezTo>
                    <a:pt x="17574" y="20169"/>
                    <a:pt x="17938" y="19903"/>
                    <a:pt x="18297" y="19603"/>
                  </a:cubicBezTo>
                  <a:cubicBezTo>
                    <a:pt x="18655" y="19304"/>
                    <a:pt x="19009" y="18971"/>
                    <a:pt x="19316" y="18621"/>
                  </a:cubicBezTo>
                  <a:cubicBezTo>
                    <a:pt x="19622" y="18272"/>
                    <a:pt x="19882" y="17906"/>
                    <a:pt x="20163" y="17456"/>
                  </a:cubicBezTo>
                  <a:cubicBezTo>
                    <a:pt x="20444" y="17007"/>
                    <a:pt x="20746" y="16475"/>
                    <a:pt x="20969" y="15876"/>
                  </a:cubicBezTo>
                  <a:cubicBezTo>
                    <a:pt x="21193" y="15276"/>
                    <a:pt x="21338" y="14611"/>
                    <a:pt x="21432" y="13762"/>
                  </a:cubicBezTo>
                  <a:cubicBezTo>
                    <a:pt x="21526" y="12913"/>
                    <a:pt x="21567" y="11882"/>
                    <a:pt x="21578" y="10950"/>
                  </a:cubicBezTo>
                  <a:cubicBezTo>
                    <a:pt x="21588" y="10018"/>
                    <a:pt x="21567" y="9186"/>
                    <a:pt x="21468" y="8320"/>
                  </a:cubicBezTo>
                  <a:cubicBezTo>
                    <a:pt x="21370" y="7455"/>
                    <a:pt x="21193" y="6557"/>
                    <a:pt x="20995" y="5791"/>
                  </a:cubicBezTo>
                  <a:cubicBezTo>
                    <a:pt x="20798" y="5026"/>
                    <a:pt x="20579" y="4393"/>
                    <a:pt x="20293" y="3778"/>
                  </a:cubicBezTo>
                  <a:cubicBezTo>
                    <a:pt x="20007" y="3162"/>
                    <a:pt x="19654" y="2563"/>
                    <a:pt x="19326" y="2113"/>
                  </a:cubicBezTo>
                  <a:cubicBezTo>
                    <a:pt x="18998" y="1664"/>
                    <a:pt x="18697" y="1365"/>
                    <a:pt x="18328" y="1098"/>
                  </a:cubicBezTo>
                  <a:cubicBezTo>
                    <a:pt x="17959" y="832"/>
                    <a:pt x="17522" y="599"/>
                    <a:pt x="17142" y="433"/>
                  </a:cubicBezTo>
                  <a:cubicBezTo>
                    <a:pt x="16763" y="266"/>
                    <a:pt x="16440" y="166"/>
                    <a:pt x="16071" y="100"/>
                  </a:cubicBezTo>
                  <a:cubicBezTo>
                    <a:pt x="15702" y="33"/>
                    <a:pt x="15286" y="0"/>
                    <a:pt x="14865" y="0"/>
                  </a:cubicBezTo>
                  <a:cubicBezTo>
                    <a:pt x="14443" y="0"/>
                    <a:pt x="14017" y="33"/>
                    <a:pt x="13637" y="100"/>
                  </a:cubicBezTo>
                  <a:cubicBezTo>
                    <a:pt x="13258" y="166"/>
                    <a:pt x="12925" y="266"/>
                    <a:pt x="12577" y="383"/>
                  </a:cubicBezTo>
                  <a:cubicBezTo>
                    <a:pt x="12228" y="499"/>
                    <a:pt x="11864" y="632"/>
                    <a:pt x="11500" y="782"/>
                  </a:cubicBezTo>
                  <a:cubicBezTo>
                    <a:pt x="11136" y="932"/>
                    <a:pt x="10772" y="1098"/>
                    <a:pt x="10434" y="1298"/>
                  </a:cubicBezTo>
                  <a:cubicBezTo>
                    <a:pt x="10096" y="1498"/>
                    <a:pt x="9784" y="1731"/>
                    <a:pt x="9509" y="2113"/>
                  </a:cubicBezTo>
                  <a:cubicBezTo>
                    <a:pt x="9233" y="2496"/>
                    <a:pt x="8994" y="3029"/>
                    <a:pt x="8755" y="3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792816" y="2574854"/>
              <a:ext cx="309035" cy="408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071" y="10748"/>
                  </a:moveTo>
                  <a:cubicBezTo>
                    <a:pt x="2219" y="9969"/>
                    <a:pt x="2367" y="9189"/>
                    <a:pt x="2441" y="9134"/>
                  </a:cubicBezTo>
                  <a:cubicBezTo>
                    <a:pt x="2515" y="9078"/>
                    <a:pt x="2515" y="9746"/>
                    <a:pt x="2293" y="11360"/>
                  </a:cubicBezTo>
                  <a:cubicBezTo>
                    <a:pt x="2071" y="12975"/>
                    <a:pt x="1627" y="15536"/>
                    <a:pt x="1258" y="17150"/>
                  </a:cubicBezTo>
                  <a:cubicBezTo>
                    <a:pt x="888" y="18764"/>
                    <a:pt x="592" y="19433"/>
                    <a:pt x="444" y="20101"/>
                  </a:cubicBezTo>
                  <a:cubicBezTo>
                    <a:pt x="296" y="20769"/>
                    <a:pt x="296" y="21437"/>
                    <a:pt x="222" y="21492"/>
                  </a:cubicBezTo>
                  <a:cubicBezTo>
                    <a:pt x="148" y="21548"/>
                    <a:pt x="0" y="20991"/>
                    <a:pt x="0" y="18653"/>
                  </a:cubicBezTo>
                  <a:cubicBezTo>
                    <a:pt x="0" y="16315"/>
                    <a:pt x="148" y="12195"/>
                    <a:pt x="370" y="9301"/>
                  </a:cubicBezTo>
                  <a:cubicBezTo>
                    <a:pt x="592" y="6406"/>
                    <a:pt x="888" y="4736"/>
                    <a:pt x="1258" y="3622"/>
                  </a:cubicBezTo>
                  <a:cubicBezTo>
                    <a:pt x="1627" y="2509"/>
                    <a:pt x="2071" y="1952"/>
                    <a:pt x="2441" y="1952"/>
                  </a:cubicBezTo>
                  <a:cubicBezTo>
                    <a:pt x="2811" y="1952"/>
                    <a:pt x="3107" y="2509"/>
                    <a:pt x="3477" y="3511"/>
                  </a:cubicBezTo>
                  <a:cubicBezTo>
                    <a:pt x="3847" y="4513"/>
                    <a:pt x="4290" y="5960"/>
                    <a:pt x="4808" y="7074"/>
                  </a:cubicBezTo>
                  <a:cubicBezTo>
                    <a:pt x="5326" y="8187"/>
                    <a:pt x="5918" y="8967"/>
                    <a:pt x="6584" y="9412"/>
                  </a:cubicBezTo>
                  <a:cubicBezTo>
                    <a:pt x="7249" y="9857"/>
                    <a:pt x="7989" y="9969"/>
                    <a:pt x="9025" y="9412"/>
                  </a:cubicBezTo>
                  <a:cubicBezTo>
                    <a:pt x="10060" y="8855"/>
                    <a:pt x="11392" y="7630"/>
                    <a:pt x="12797" y="6183"/>
                  </a:cubicBezTo>
                  <a:cubicBezTo>
                    <a:pt x="14203" y="4736"/>
                    <a:pt x="15682" y="3066"/>
                    <a:pt x="16940" y="1896"/>
                  </a:cubicBezTo>
                  <a:cubicBezTo>
                    <a:pt x="18197" y="727"/>
                    <a:pt x="19233" y="59"/>
                    <a:pt x="19825" y="4"/>
                  </a:cubicBezTo>
                  <a:cubicBezTo>
                    <a:pt x="20416" y="-52"/>
                    <a:pt x="20564" y="505"/>
                    <a:pt x="20638" y="2676"/>
                  </a:cubicBezTo>
                  <a:cubicBezTo>
                    <a:pt x="20712" y="4847"/>
                    <a:pt x="20712" y="8633"/>
                    <a:pt x="20860" y="11193"/>
                  </a:cubicBezTo>
                  <a:cubicBezTo>
                    <a:pt x="21008" y="13754"/>
                    <a:pt x="21304" y="15090"/>
                    <a:pt x="21600" y="16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2178050" y="2612702"/>
              <a:ext cx="359834" cy="2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4" fill="norm" stroke="1" extrusionOk="0">
                  <a:moveTo>
                    <a:pt x="0" y="12401"/>
                  </a:moveTo>
                  <a:cubicBezTo>
                    <a:pt x="0" y="14451"/>
                    <a:pt x="0" y="16500"/>
                    <a:pt x="0" y="17919"/>
                  </a:cubicBezTo>
                  <a:cubicBezTo>
                    <a:pt x="0" y="19338"/>
                    <a:pt x="0" y="20127"/>
                    <a:pt x="318" y="20521"/>
                  </a:cubicBezTo>
                  <a:cubicBezTo>
                    <a:pt x="635" y="20915"/>
                    <a:pt x="1271" y="20915"/>
                    <a:pt x="1969" y="20048"/>
                  </a:cubicBezTo>
                  <a:cubicBezTo>
                    <a:pt x="2668" y="19181"/>
                    <a:pt x="3431" y="17446"/>
                    <a:pt x="4002" y="16264"/>
                  </a:cubicBezTo>
                  <a:cubicBezTo>
                    <a:pt x="4574" y="15081"/>
                    <a:pt x="4955" y="14451"/>
                    <a:pt x="5273" y="14530"/>
                  </a:cubicBezTo>
                  <a:cubicBezTo>
                    <a:pt x="5591" y="14608"/>
                    <a:pt x="5845" y="15397"/>
                    <a:pt x="6099" y="16343"/>
                  </a:cubicBezTo>
                  <a:cubicBezTo>
                    <a:pt x="6353" y="17289"/>
                    <a:pt x="6607" y="18392"/>
                    <a:pt x="7115" y="18944"/>
                  </a:cubicBezTo>
                  <a:cubicBezTo>
                    <a:pt x="7624" y="19496"/>
                    <a:pt x="8386" y="19496"/>
                    <a:pt x="9466" y="18550"/>
                  </a:cubicBezTo>
                  <a:cubicBezTo>
                    <a:pt x="10546" y="17604"/>
                    <a:pt x="11944" y="15712"/>
                    <a:pt x="13405" y="12322"/>
                  </a:cubicBezTo>
                  <a:cubicBezTo>
                    <a:pt x="14866" y="8933"/>
                    <a:pt x="16391" y="4045"/>
                    <a:pt x="17089" y="1680"/>
                  </a:cubicBezTo>
                  <a:cubicBezTo>
                    <a:pt x="17788" y="-685"/>
                    <a:pt x="17661" y="-527"/>
                    <a:pt x="17534" y="1995"/>
                  </a:cubicBezTo>
                  <a:cubicBezTo>
                    <a:pt x="17407" y="4518"/>
                    <a:pt x="17280" y="9406"/>
                    <a:pt x="17280" y="12638"/>
                  </a:cubicBezTo>
                  <a:cubicBezTo>
                    <a:pt x="17280" y="15870"/>
                    <a:pt x="17407" y="17446"/>
                    <a:pt x="17661" y="18550"/>
                  </a:cubicBezTo>
                  <a:cubicBezTo>
                    <a:pt x="17915" y="19654"/>
                    <a:pt x="18296" y="20284"/>
                    <a:pt x="18805" y="20521"/>
                  </a:cubicBezTo>
                  <a:cubicBezTo>
                    <a:pt x="19313" y="20757"/>
                    <a:pt x="19948" y="20600"/>
                    <a:pt x="20520" y="19181"/>
                  </a:cubicBezTo>
                  <a:cubicBezTo>
                    <a:pt x="21092" y="17762"/>
                    <a:pt x="21600" y="15081"/>
                    <a:pt x="21600" y="13347"/>
                  </a:cubicBezTo>
                  <a:cubicBezTo>
                    <a:pt x="21600" y="11613"/>
                    <a:pt x="21092" y="10824"/>
                    <a:pt x="20584" y="10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2385483" y="2467774"/>
              <a:ext cx="944845" cy="569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40" fill="norm" stroke="1" extrusionOk="0">
                  <a:moveTo>
                    <a:pt x="2513" y="10053"/>
                  </a:moveTo>
                  <a:cubicBezTo>
                    <a:pt x="1933" y="9973"/>
                    <a:pt x="1353" y="9893"/>
                    <a:pt x="870" y="9853"/>
                  </a:cubicBezTo>
                  <a:cubicBezTo>
                    <a:pt x="387" y="9813"/>
                    <a:pt x="0" y="9813"/>
                    <a:pt x="0" y="9734"/>
                  </a:cubicBezTo>
                  <a:cubicBezTo>
                    <a:pt x="0" y="9654"/>
                    <a:pt x="387" y="9495"/>
                    <a:pt x="991" y="9335"/>
                  </a:cubicBezTo>
                  <a:cubicBezTo>
                    <a:pt x="1595" y="9176"/>
                    <a:pt x="2416" y="9016"/>
                    <a:pt x="2948" y="8897"/>
                  </a:cubicBezTo>
                  <a:cubicBezTo>
                    <a:pt x="3479" y="8777"/>
                    <a:pt x="3721" y="8698"/>
                    <a:pt x="3962" y="8618"/>
                  </a:cubicBezTo>
                  <a:cubicBezTo>
                    <a:pt x="4204" y="8538"/>
                    <a:pt x="4446" y="8458"/>
                    <a:pt x="4518" y="8658"/>
                  </a:cubicBezTo>
                  <a:cubicBezTo>
                    <a:pt x="4591" y="8857"/>
                    <a:pt x="4494" y="9335"/>
                    <a:pt x="4446" y="9774"/>
                  </a:cubicBezTo>
                  <a:cubicBezTo>
                    <a:pt x="4397" y="10212"/>
                    <a:pt x="4397" y="10610"/>
                    <a:pt x="4421" y="11009"/>
                  </a:cubicBezTo>
                  <a:cubicBezTo>
                    <a:pt x="4446" y="11407"/>
                    <a:pt x="4494" y="11806"/>
                    <a:pt x="4639" y="12045"/>
                  </a:cubicBezTo>
                  <a:cubicBezTo>
                    <a:pt x="4784" y="12284"/>
                    <a:pt x="5026" y="12364"/>
                    <a:pt x="5340" y="12125"/>
                  </a:cubicBezTo>
                  <a:cubicBezTo>
                    <a:pt x="5654" y="11886"/>
                    <a:pt x="6040" y="11328"/>
                    <a:pt x="6354" y="10850"/>
                  </a:cubicBezTo>
                  <a:cubicBezTo>
                    <a:pt x="6668" y="10371"/>
                    <a:pt x="6910" y="9973"/>
                    <a:pt x="7031" y="10013"/>
                  </a:cubicBezTo>
                  <a:cubicBezTo>
                    <a:pt x="7152" y="10053"/>
                    <a:pt x="7152" y="10531"/>
                    <a:pt x="7152" y="10969"/>
                  </a:cubicBezTo>
                  <a:cubicBezTo>
                    <a:pt x="7152" y="11407"/>
                    <a:pt x="7152" y="11806"/>
                    <a:pt x="7248" y="12125"/>
                  </a:cubicBezTo>
                  <a:cubicBezTo>
                    <a:pt x="7345" y="12444"/>
                    <a:pt x="7538" y="12683"/>
                    <a:pt x="7901" y="12723"/>
                  </a:cubicBezTo>
                  <a:cubicBezTo>
                    <a:pt x="8263" y="12762"/>
                    <a:pt x="8795" y="12603"/>
                    <a:pt x="9230" y="12244"/>
                  </a:cubicBezTo>
                  <a:cubicBezTo>
                    <a:pt x="9664" y="11886"/>
                    <a:pt x="10003" y="11328"/>
                    <a:pt x="10196" y="10850"/>
                  </a:cubicBezTo>
                  <a:cubicBezTo>
                    <a:pt x="10389" y="10371"/>
                    <a:pt x="10438" y="9973"/>
                    <a:pt x="10293" y="9734"/>
                  </a:cubicBezTo>
                  <a:cubicBezTo>
                    <a:pt x="10148" y="9495"/>
                    <a:pt x="9809" y="9415"/>
                    <a:pt x="9544" y="9495"/>
                  </a:cubicBezTo>
                  <a:cubicBezTo>
                    <a:pt x="9278" y="9574"/>
                    <a:pt x="9085" y="9813"/>
                    <a:pt x="8940" y="10172"/>
                  </a:cubicBezTo>
                  <a:cubicBezTo>
                    <a:pt x="8795" y="10531"/>
                    <a:pt x="8698" y="11009"/>
                    <a:pt x="8722" y="11407"/>
                  </a:cubicBezTo>
                  <a:cubicBezTo>
                    <a:pt x="8746" y="11806"/>
                    <a:pt x="8891" y="12125"/>
                    <a:pt x="9085" y="12284"/>
                  </a:cubicBezTo>
                  <a:cubicBezTo>
                    <a:pt x="9278" y="12444"/>
                    <a:pt x="9519" y="12444"/>
                    <a:pt x="9761" y="12324"/>
                  </a:cubicBezTo>
                  <a:cubicBezTo>
                    <a:pt x="10003" y="12205"/>
                    <a:pt x="10244" y="11965"/>
                    <a:pt x="10462" y="12085"/>
                  </a:cubicBezTo>
                  <a:cubicBezTo>
                    <a:pt x="10679" y="12205"/>
                    <a:pt x="10872" y="12683"/>
                    <a:pt x="11114" y="12882"/>
                  </a:cubicBezTo>
                  <a:cubicBezTo>
                    <a:pt x="11356" y="13081"/>
                    <a:pt x="11646" y="13002"/>
                    <a:pt x="12032" y="12484"/>
                  </a:cubicBezTo>
                  <a:cubicBezTo>
                    <a:pt x="12419" y="11965"/>
                    <a:pt x="12902" y="11009"/>
                    <a:pt x="13313" y="9534"/>
                  </a:cubicBezTo>
                  <a:cubicBezTo>
                    <a:pt x="13723" y="8060"/>
                    <a:pt x="14062" y="6067"/>
                    <a:pt x="14279" y="4712"/>
                  </a:cubicBezTo>
                  <a:cubicBezTo>
                    <a:pt x="14497" y="3357"/>
                    <a:pt x="14593" y="2640"/>
                    <a:pt x="14642" y="2042"/>
                  </a:cubicBezTo>
                  <a:cubicBezTo>
                    <a:pt x="14690" y="1444"/>
                    <a:pt x="14690" y="966"/>
                    <a:pt x="14593" y="847"/>
                  </a:cubicBezTo>
                  <a:cubicBezTo>
                    <a:pt x="14497" y="727"/>
                    <a:pt x="14303" y="966"/>
                    <a:pt x="14062" y="2042"/>
                  </a:cubicBezTo>
                  <a:cubicBezTo>
                    <a:pt x="13820" y="3118"/>
                    <a:pt x="13530" y="5031"/>
                    <a:pt x="13409" y="6864"/>
                  </a:cubicBezTo>
                  <a:cubicBezTo>
                    <a:pt x="13289" y="8698"/>
                    <a:pt x="13337" y="10451"/>
                    <a:pt x="13458" y="11447"/>
                  </a:cubicBezTo>
                  <a:cubicBezTo>
                    <a:pt x="13579" y="12444"/>
                    <a:pt x="13772" y="12683"/>
                    <a:pt x="13989" y="12802"/>
                  </a:cubicBezTo>
                  <a:cubicBezTo>
                    <a:pt x="14207" y="12922"/>
                    <a:pt x="14448" y="12922"/>
                    <a:pt x="14738" y="12444"/>
                  </a:cubicBezTo>
                  <a:cubicBezTo>
                    <a:pt x="15028" y="11965"/>
                    <a:pt x="15366" y="11009"/>
                    <a:pt x="15729" y="9056"/>
                  </a:cubicBezTo>
                  <a:cubicBezTo>
                    <a:pt x="16091" y="7103"/>
                    <a:pt x="16478" y="4154"/>
                    <a:pt x="16719" y="2401"/>
                  </a:cubicBezTo>
                  <a:cubicBezTo>
                    <a:pt x="16961" y="647"/>
                    <a:pt x="17058" y="89"/>
                    <a:pt x="17082" y="10"/>
                  </a:cubicBezTo>
                  <a:cubicBezTo>
                    <a:pt x="17106" y="-70"/>
                    <a:pt x="17058" y="329"/>
                    <a:pt x="16913" y="1604"/>
                  </a:cubicBezTo>
                  <a:cubicBezTo>
                    <a:pt x="16768" y="2879"/>
                    <a:pt x="16526" y="5031"/>
                    <a:pt x="16381" y="6705"/>
                  </a:cubicBezTo>
                  <a:cubicBezTo>
                    <a:pt x="16236" y="8379"/>
                    <a:pt x="16188" y="9574"/>
                    <a:pt x="16188" y="10371"/>
                  </a:cubicBezTo>
                  <a:cubicBezTo>
                    <a:pt x="16188" y="11168"/>
                    <a:pt x="16236" y="11567"/>
                    <a:pt x="16454" y="11726"/>
                  </a:cubicBezTo>
                  <a:cubicBezTo>
                    <a:pt x="16671" y="11886"/>
                    <a:pt x="17058" y="11806"/>
                    <a:pt x="17420" y="11328"/>
                  </a:cubicBezTo>
                  <a:cubicBezTo>
                    <a:pt x="17783" y="10850"/>
                    <a:pt x="18121" y="9973"/>
                    <a:pt x="18362" y="9335"/>
                  </a:cubicBezTo>
                  <a:cubicBezTo>
                    <a:pt x="18604" y="8698"/>
                    <a:pt x="18749" y="8299"/>
                    <a:pt x="18797" y="8339"/>
                  </a:cubicBezTo>
                  <a:cubicBezTo>
                    <a:pt x="18846" y="8379"/>
                    <a:pt x="18797" y="8857"/>
                    <a:pt x="18773" y="9335"/>
                  </a:cubicBezTo>
                  <a:cubicBezTo>
                    <a:pt x="18749" y="9813"/>
                    <a:pt x="18749" y="10292"/>
                    <a:pt x="18846" y="10650"/>
                  </a:cubicBezTo>
                  <a:cubicBezTo>
                    <a:pt x="18942" y="11009"/>
                    <a:pt x="19136" y="11248"/>
                    <a:pt x="19329" y="11248"/>
                  </a:cubicBezTo>
                  <a:cubicBezTo>
                    <a:pt x="19522" y="11248"/>
                    <a:pt x="19715" y="11009"/>
                    <a:pt x="19909" y="10730"/>
                  </a:cubicBezTo>
                  <a:cubicBezTo>
                    <a:pt x="20102" y="10451"/>
                    <a:pt x="20295" y="10132"/>
                    <a:pt x="20489" y="9853"/>
                  </a:cubicBezTo>
                  <a:cubicBezTo>
                    <a:pt x="20682" y="9574"/>
                    <a:pt x="20875" y="9335"/>
                    <a:pt x="20996" y="9495"/>
                  </a:cubicBezTo>
                  <a:cubicBezTo>
                    <a:pt x="21117" y="9654"/>
                    <a:pt x="21165" y="10212"/>
                    <a:pt x="21262" y="11527"/>
                  </a:cubicBezTo>
                  <a:cubicBezTo>
                    <a:pt x="21358" y="12842"/>
                    <a:pt x="21503" y="14915"/>
                    <a:pt x="21552" y="16628"/>
                  </a:cubicBezTo>
                  <a:cubicBezTo>
                    <a:pt x="21600" y="18342"/>
                    <a:pt x="21552" y="19697"/>
                    <a:pt x="21431" y="20494"/>
                  </a:cubicBezTo>
                  <a:cubicBezTo>
                    <a:pt x="21310" y="21291"/>
                    <a:pt x="21117" y="21530"/>
                    <a:pt x="20803" y="21410"/>
                  </a:cubicBezTo>
                  <a:cubicBezTo>
                    <a:pt x="20489" y="21291"/>
                    <a:pt x="20054" y="20813"/>
                    <a:pt x="19619" y="20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3806215" y="2418749"/>
              <a:ext cx="206986" cy="3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51" fill="norm" stroke="1" extrusionOk="0">
                  <a:moveTo>
                    <a:pt x="21336" y="6389"/>
                  </a:moveTo>
                  <a:cubicBezTo>
                    <a:pt x="20900" y="5754"/>
                    <a:pt x="20463" y="5118"/>
                    <a:pt x="20463" y="4229"/>
                  </a:cubicBezTo>
                  <a:cubicBezTo>
                    <a:pt x="20463" y="3340"/>
                    <a:pt x="20900" y="2196"/>
                    <a:pt x="20572" y="1434"/>
                  </a:cubicBezTo>
                  <a:cubicBezTo>
                    <a:pt x="20245" y="671"/>
                    <a:pt x="19154" y="290"/>
                    <a:pt x="17627" y="100"/>
                  </a:cubicBezTo>
                  <a:cubicBezTo>
                    <a:pt x="16100" y="-91"/>
                    <a:pt x="14136" y="-91"/>
                    <a:pt x="11954" y="862"/>
                  </a:cubicBezTo>
                  <a:cubicBezTo>
                    <a:pt x="9772" y="1815"/>
                    <a:pt x="7372" y="3721"/>
                    <a:pt x="5300" y="6389"/>
                  </a:cubicBezTo>
                  <a:cubicBezTo>
                    <a:pt x="3227" y="9057"/>
                    <a:pt x="1481" y="12488"/>
                    <a:pt x="609" y="14902"/>
                  </a:cubicBezTo>
                  <a:cubicBezTo>
                    <a:pt x="-264" y="17316"/>
                    <a:pt x="-264" y="18714"/>
                    <a:pt x="1045" y="19730"/>
                  </a:cubicBezTo>
                  <a:cubicBezTo>
                    <a:pt x="2354" y="20747"/>
                    <a:pt x="4972" y="21382"/>
                    <a:pt x="7591" y="21445"/>
                  </a:cubicBezTo>
                  <a:cubicBezTo>
                    <a:pt x="10209" y="21509"/>
                    <a:pt x="12827" y="21001"/>
                    <a:pt x="14354" y="20429"/>
                  </a:cubicBezTo>
                  <a:cubicBezTo>
                    <a:pt x="15881" y="19857"/>
                    <a:pt x="16318" y="19222"/>
                    <a:pt x="16754" y="18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3790950" y="2664883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4400"/>
                    <a:pt x="9318" y="7200"/>
                    <a:pt x="12918" y="3600"/>
                  </a:cubicBezTo>
                  <a:cubicBezTo>
                    <a:pt x="16518" y="0"/>
                    <a:pt x="190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019549" y="2620433"/>
              <a:ext cx="1397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4320"/>
                    <a:pt x="6545" y="8640"/>
                    <a:pt x="10145" y="12240"/>
                  </a:cubicBezTo>
                  <a:cubicBezTo>
                    <a:pt x="13745" y="15840"/>
                    <a:pt x="17673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4053416" y="2631826"/>
              <a:ext cx="118535" cy="20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21600" y="136"/>
                  </a:moveTo>
                  <a:cubicBezTo>
                    <a:pt x="19671" y="-85"/>
                    <a:pt x="17743" y="-305"/>
                    <a:pt x="14271" y="1789"/>
                  </a:cubicBezTo>
                  <a:cubicBezTo>
                    <a:pt x="10800" y="3883"/>
                    <a:pt x="5786" y="8291"/>
                    <a:pt x="3086" y="11046"/>
                  </a:cubicBezTo>
                  <a:cubicBezTo>
                    <a:pt x="386" y="13801"/>
                    <a:pt x="0" y="14903"/>
                    <a:pt x="0" y="16336"/>
                  </a:cubicBezTo>
                  <a:cubicBezTo>
                    <a:pt x="0" y="17768"/>
                    <a:pt x="386" y="19532"/>
                    <a:pt x="771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4249905" y="2643501"/>
              <a:ext cx="99846" cy="161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348" fill="norm" stroke="1" extrusionOk="0">
                  <a:moveTo>
                    <a:pt x="20794" y="2834"/>
                  </a:moveTo>
                  <a:cubicBezTo>
                    <a:pt x="19472" y="1712"/>
                    <a:pt x="18149" y="590"/>
                    <a:pt x="16386" y="169"/>
                  </a:cubicBezTo>
                  <a:cubicBezTo>
                    <a:pt x="14623" y="-252"/>
                    <a:pt x="12418" y="29"/>
                    <a:pt x="9333" y="1992"/>
                  </a:cubicBezTo>
                  <a:cubicBezTo>
                    <a:pt x="6247" y="3956"/>
                    <a:pt x="2280" y="7603"/>
                    <a:pt x="737" y="10829"/>
                  </a:cubicBezTo>
                  <a:cubicBezTo>
                    <a:pt x="-806" y="14054"/>
                    <a:pt x="76" y="16860"/>
                    <a:pt x="3382" y="18543"/>
                  </a:cubicBezTo>
                  <a:cubicBezTo>
                    <a:pt x="6688" y="20226"/>
                    <a:pt x="12418" y="20787"/>
                    <a:pt x="18149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4442883" y="2444334"/>
              <a:ext cx="46567" cy="39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21600" y="594"/>
                  </a:moveTo>
                  <a:cubicBezTo>
                    <a:pt x="17673" y="251"/>
                    <a:pt x="13745" y="-92"/>
                    <a:pt x="10800" y="22"/>
                  </a:cubicBezTo>
                  <a:cubicBezTo>
                    <a:pt x="7855" y="137"/>
                    <a:pt x="5891" y="708"/>
                    <a:pt x="3927" y="2879"/>
                  </a:cubicBezTo>
                  <a:cubicBezTo>
                    <a:pt x="1964" y="5051"/>
                    <a:pt x="0" y="8822"/>
                    <a:pt x="0" y="12194"/>
                  </a:cubicBezTo>
                  <a:cubicBezTo>
                    <a:pt x="0" y="15565"/>
                    <a:pt x="1964" y="18537"/>
                    <a:pt x="3927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4509350" y="2691992"/>
              <a:ext cx="229691" cy="12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024" fill="norm" stroke="1" extrusionOk="0">
                  <a:moveTo>
                    <a:pt x="1099" y="4945"/>
                  </a:moveTo>
                  <a:cubicBezTo>
                    <a:pt x="706" y="6687"/>
                    <a:pt x="314" y="8429"/>
                    <a:pt x="117" y="10171"/>
                  </a:cubicBezTo>
                  <a:cubicBezTo>
                    <a:pt x="-79" y="11913"/>
                    <a:pt x="-79" y="13654"/>
                    <a:pt x="510" y="14700"/>
                  </a:cubicBezTo>
                  <a:cubicBezTo>
                    <a:pt x="1099" y="15745"/>
                    <a:pt x="2277" y="16093"/>
                    <a:pt x="3259" y="15571"/>
                  </a:cubicBezTo>
                  <a:cubicBezTo>
                    <a:pt x="4241" y="15048"/>
                    <a:pt x="5026" y="13654"/>
                    <a:pt x="6106" y="11738"/>
                  </a:cubicBezTo>
                  <a:cubicBezTo>
                    <a:pt x="7186" y="9822"/>
                    <a:pt x="8561" y="7384"/>
                    <a:pt x="9248" y="7035"/>
                  </a:cubicBezTo>
                  <a:cubicBezTo>
                    <a:pt x="9936" y="6687"/>
                    <a:pt x="9936" y="8429"/>
                    <a:pt x="9936" y="10171"/>
                  </a:cubicBezTo>
                  <a:cubicBezTo>
                    <a:pt x="9936" y="11913"/>
                    <a:pt x="9936" y="13654"/>
                    <a:pt x="10328" y="15048"/>
                  </a:cubicBezTo>
                  <a:cubicBezTo>
                    <a:pt x="10721" y="16442"/>
                    <a:pt x="11506" y="17487"/>
                    <a:pt x="12881" y="16964"/>
                  </a:cubicBezTo>
                  <a:cubicBezTo>
                    <a:pt x="14256" y="16442"/>
                    <a:pt x="16219" y="14351"/>
                    <a:pt x="17496" y="12609"/>
                  </a:cubicBezTo>
                  <a:cubicBezTo>
                    <a:pt x="18772" y="10867"/>
                    <a:pt x="19361" y="9474"/>
                    <a:pt x="19852" y="7732"/>
                  </a:cubicBezTo>
                  <a:cubicBezTo>
                    <a:pt x="20343" y="5990"/>
                    <a:pt x="20736" y="3900"/>
                    <a:pt x="20539" y="2332"/>
                  </a:cubicBezTo>
                  <a:cubicBezTo>
                    <a:pt x="20343" y="764"/>
                    <a:pt x="19557" y="-281"/>
                    <a:pt x="19066" y="67"/>
                  </a:cubicBezTo>
                  <a:cubicBezTo>
                    <a:pt x="18576" y="416"/>
                    <a:pt x="18379" y="2158"/>
                    <a:pt x="18870" y="5119"/>
                  </a:cubicBezTo>
                  <a:cubicBezTo>
                    <a:pt x="19361" y="8080"/>
                    <a:pt x="20539" y="12261"/>
                    <a:pt x="21030" y="15222"/>
                  </a:cubicBezTo>
                  <a:cubicBezTo>
                    <a:pt x="21521" y="18184"/>
                    <a:pt x="21325" y="19925"/>
                    <a:pt x="20736" y="20622"/>
                  </a:cubicBezTo>
                  <a:cubicBezTo>
                    <a:pt x="20146" y="21319"/>
                    <a:pt x="19165" y="20971"/>
                    <a:pt x="18183" y="20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4813299" y="2671233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400"/>
                    <a:pt x="21600" y="10800"/>
                    <a:pt x="18000" y="14400"/>
                  </a:cubicBezTo>
                  <a:cubicBezTo>
                    <a:pt x="14400" y="18000"/>
                    <a:pt x="7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4813299" y="2568501"/>
              <a:ext cx="31751" cy="7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21328"/>
                  </a:moveTo>
                  <a:cubicBezTo>
                    <a:pt x="1440" y="16658"/>
                    <a:pt x="2880" y="11987"/>
                    <a:pt x="3600" y="7901"/>
                  </a:cubicBezTo>
                  <a:cubicBezTo>
                    <a:pt x="4320" y="3814"/>
                    <a:pt x="4320" y="312"/>
                    <a:pt x="7200" y="20"/>
                  </a:cubicBezTo>
                  <a:cubicBezTo>
                    <a:pt x="10080" y="-272"/>
                    <a:pt x="15840" y="2647"/>
                    <a:pt x="21600" y="5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4895849" y="2620433"/>
              <a:ext cx="114301" cy="14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0"/>
                  </a:moveTo>
                  <a:cubicBezTo>
                    <a:pt x="0" y="5948"/>
                    <a:pt x="0" y="11896"/>
                    <a:pt x="400" y="15652"/>
                  </a:cubicBezTo>
                  <a:cubicBezTo>
                    <a:pt x="800" y="19409"/>
                    <a:pt x="1600" y="20974"/>
                    <a:pt x="2800" y="21287"/>
                  </a:cubicBezTo>
                  <a:cubicBezTo>
                    <a:pt x="4000" y="21600"/>
                    <a:pt x="5600" y="20661"/>
                    <a:pt x="8800" y="17687"/>
                  </a:cubicBezTo>
                  <a:cubicBezTo>
                    <a:pt x="12000" y="14713"/>
                    <a:pt x="16800" y="9704"/>
                    <a:pt x="21600" y="4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5015992" y="2590934"/>
              <a:ext cx="229108" cy="16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114" fill="norm" stroke="1" extrusionOk="0">
                  <a:moveTo>
                    <a:pt x="3614" y="10243"/>
                  </a:moveTo>
                  <a:cubicBezTo>
                    <a:pt x="4605" y="10243"/>
                    <a:pt x="5596" y="10243"/>
                    <a:pt x="6785" y="9298"/>
                  </a:cubicBezTo>
                  <a:cubicBezTo>
                    <a:pt x="7974" y="8353"/>
                    <a:pt x="9361" y="6463"/>
                    <a:pt x="10154" y="4708"/>
                  </a:cubicBezTo>
                  <a:cubicBezTo>
                    <a:pt x="10946" y="2953"/>
                    <a:pt x="11144" y="1333"/>
                    <a:pt x="10748" y="523"/>
                  </a:cubicBezTo>
                  <a:cubicBezTo>
                    <a:pt x="10352" y="-287"/>
                    <a:pt x="9361" y="-287"/>
                    <a:pt x="7577" y="1468"/>
                  </a:cubicBezTo>
                  <a:cubicBezTo>
                    <a:pt x="5794" y="3223"/>
                    <a:pt x="3218" y="6733"/>
                    <a:pt x="1732" y="9838"/>
                  </a:cubicBezTo>
                  <a:cubicBezTo>
                    <a:pt x="245" y="12943"/>
                    <a:pt x="-151" y="15643"/>
                    <a:pt x="47" y="17533"/>
                  </a:cubicBezTo>
                  <a:cubicBezTo>
                    <a:pt x="245" y="19423"/>
                    <a:pt x="1038" y="20503"/>
                    <a:pt x="4704" y="20908"/>
                  </a:cubicBezTo>
                  <a:cubicBezTo>
                    <a:pt x="8370" y="21313"/>
                    <a:pt x="14910" y="21043"/>
                    <a:pt x="21449" y="20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5738753" y="2386655"/>
              <a:ext cx="102742" cy="36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405" fill="norm" stroke="1" extrusionOk="0">
                  <a:moveTo>
                    <a:pt x="19776" y="4075"/>
                  </a:moveTo>
                  <a:cubicBezTo>
                    <a:pt x="20208" y="3447"/>
                    <a:pt x="20640" y="2819"/>
                    <a:pt x="20856" y="2065"/>
                  </a:cubicBezTo>
                  <a:cubicBezTo>
                    <a:pt x="21072" y="1312"/>
                    <a:pt x="21072" y="433"/>
                    <a:pt x="19992" y="119"/>
                  </a:cubicBezTo>
                  <a:cubicBezTo>
                    <a:pt x="18912" y="-195"/>
                    <a:pt x="16752" y="56"/>
                    <a:pt x="13296" y="1563"/>
                  </a:cubicBezTo>
                  <a:cubicBezTo>
                    <a:pt x="9840" y="3070"/>
                    <a:pt x="5088" y="5833"/>
                    <a:pt x="2496" y="8784"/>
                  </a:cubicBezTo>
                  <a:cubicBezTo>
                    <a:pt x="-96" y="11735"/>
                    <a:pt x="-528" y="14875"/>
                    <a:pt x="552" y="17010"/>
                  </a:cubicBezTo>
                  <a:cubicBezTo>
                    <a:pt x="1632" y="19145"/>
                    <a:pt x="4224" y="20275"/>
                    <a:pt x="7248" y="20840"/>
                  </a:cubicBezTo>
                  <a:cubicBezTo>
                    <a:pt x="10272" y="21405"/>
                    <a:pt x="13728" y="21405"/>
                    <a:pt x="17184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5958416" y="2393559"/>
              <a:ext cx="296335" cy="297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1234" y="6265"/>
                  </a:moveTo>
                  <a:cubicBezTo>
                    <a:pt x="926" y="10828"/>
                    <a:pt x="617" y="15391"/>
                    <a:pt x="386" y="18053"/>
                  </a:cubicBezTo>
                  <a:cubicBezTo>
                    <a:pt x="154" y="20715"/>
                    <a:pt x="0" y="21476"/>
                    <a:pt x="0" y="21400"/>
                  </a:cubicBezTo>
                  <a:cubicBezTo>
                    <a:pt x="0" y="21324"/>
                    <a:pt x="154" y="20411"/>
                    <a:pt x="540" y="17825"/>
                  </a:cubicBezTo>
                  <a:cubicBezTo>
                    <a:pt x="926" y="15239"/>
                    <a:pt x="1543" y="10980"/>
                    <a:pt x="2160" y="7634"/>
                  </a:cubicBezTo>
                  <a:cubicBezTo>
                    <a:pt x="2777" y="4287"/>
                    <a:pt x="3394" y="1853"/>
                    <a:pt x="3857" y="1093"/>
                  </a:cubicBezTo>
                  <a:cubicBezTo>
                    <a:pt x="4320" y="332"/>
                    <a:pt x="4629" y="1245"/>
                    <a:pt x="5091" y="2386"/>
                  </a:cubicBezTo>
                  <a:cubicBezTo>
                    <a:pt x="5554" y="3527"/>
                    <a:pt x="6171" y="4896"/>
                    <a:pt x="6866" y="5732"/>
                  </a:cubicBezTo>
                  <a:cubicBezTo>
                    <a:pt x="7560" y="6569"/>
                    <a:pt x="8331" y="6873"/>
                    <a:pt x="9720" y="5961"/>
                  </a:cubicBezTo>
                  <a:cubicBezTo>
                    <a:pt x="11109" y="5048"/>
                    <a:pt x="13114" y="2918"/>
                    <a:pt x="14426" y="1625"/>
                  </a:cubicBezTo>
                  <a:cubicBezTo>
                    <a:pt x="15737" y="332"/>
                    <a:pt x="16354" y="-124"/>
                    <a:pt x="16663" y="28"/>
                  </a:cubicBezTo>
                  <a:cubicBezTo>
                    <a:pt x="16971" y="180"/>
                    <a:pt x="16971" y="941"/>
                    <a:pt x="17049" y="3375"/>
                  </a:cubicBezTo>
                  <a:cubicBezTo>
                    <a:pt x="17126" y="5808"/>
                    <a:pt x="17280" y="9915"/>
                    <a:pt x="17434" y="12425"/>
                  </a:cubicBezTo>
                  <a:cubicBezTo>
                    <a:pt x="17589" y="14935"/>
                    <a:pt x="17743" y="15848"/>
                    <a:pt x="18437" y="16913"/>
                  </a:cubicBezTo>
                  <a:cubicBezTo>
                    <a:pt x="19131" y="17977"/>
                    <a:pt x="20366" y="19194"/>
                    <a:pt x="21600" y="20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6369555" y="2396018"/>
              <a:ext cx="164595" cy="25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98" fill="norm" stroke="1" extrusionOk="0">
                  <a:moveTo>
                    <a:pt x="21534" y="3867"/>
                  </a:moveTo>
                  <a:cubicBezTo>
                    <a:pt x="21534" y="2989"/>
                    <a:pt x="21534" y="2111"/>
                    <a:pt x="20842" y="1496"/>
                  </a:cubicBezTo>
                  <a:cubicBezTo>
                    <a:pt x="20149" y="882"/>
                    <a:pt x="18765" y="530"/>
                    <a:pt x="16272" y="267"/>
                  </a:cubicBezTo>
                  <a:cubicBezTo>
                    <a:pt x="13780" y="4"/>
                    <a:pt x="10180" y="-172"/>
                    <a:pt x="7965" y="267"/>
                  </a:cubicBezTo>
                  <a:cubicBezTo>
                    <a:pt x="5749" y="706"/>
                    <a:pt x="4919" y="1760"/>
                    <a:pt x="3949" y="4394"/>
                  </a:cubicBezTo>
                  <a:cubicBezTo>
                    <a:pt x="2980" y="7028"/>
                    <a:pt x="1872" y="11243"/>
                    <a:pt x="1180" y="13789"/>
                  </a:cubicBezTo>
                  <a:cubicBezTo>
                    <a:pt x="488" y="16335"/>
                    <a:pt x="211" y="17213"/>
                    <a:pt x="72" y="18091"/>
                  </a:cubicBezTo>
                  <a:cubicBezTo>
                    <a:pt x="-66" y="18969"/>
                    <a:pt x="-66" y="19848"/>
                    <a:pt x="626" y="20462"/>
                  </a:cubicBezTo>
                  <a:cubicBezTo>
                    <a:pt x="1319" y="21077"/>
                    <a:pt x="2703" y="21428"/>
                    <a:pt x="5472" y="21252"/>
                  </a:cubicBezTo>
                  <a:cubicBezTo>
                    <a:pt x="8242" y="21077"/>
                    <a:pt x="12396" y="20374"/>
                    <a:pt x="16549" y="19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6375399" y="2544233"/>
              <a:ext cx="146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6578599" y="2360083"/>
              <a:ext cx="106099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600" fill="norm" stroke="1" extrusionOk="0">
                  <a:moveTo>
                    <a:pt x="11215" y="0"/>
                  </a:moveTo>
                  <a:cubicBezTo>
                    <a:pt x="14954" y="3103"/>
                    <a:pt x="18692" y="6207"/>
                    <a:pt x="20146" y="9186"/>
                  </a:cubicBezTo>
                  <a:cubicBezTo>
                    <a:pt x="21600" y="12166"/>
                    <a:pt x="20769" y="15021"/>
                    <a:pt x="17031" y="17069"/>
                  </a:cubicBezTo>
                  <a:cubicBezTo>
                    <a:pt x="13292" y="19117"/>
                    <a:pt x="6646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7188199" y="2453979"/>
              <a:ext cx="184151" cy="19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2" fill="norm" stroke="1" extrusionOk="0">
                  <a:moveTo>
                    <a:pt x="0" y="11176"/>
                  </a:moveTo>
                  <a:cubicBezTo>
                    <a:pt x="1241" y="11636"/>
                    <a:pt x="2483" y="12096"/>
                    <a:pt x="4593" y="11061"/>
                  </a:cubicBezTo>
                  <a:cubicBezTo>
                    <a:pt x="6703" y="10027"/>
                    <a:pt x="9683" y="7500"/>
                    <a:pt x="11172" y="5432"/>
                  </a:cubicBezTo>
                  <a:cubicBezTo>
                    <a:pt x="12662" y="3364"/>
                    <a:pt x="12662" y="1755"/>
                    <a:pt x="12041" y="836"/>
                  </a:cubicBezTo>
                  <a:cubicBezTo>
                    <a:pt x="11421" y="-83"/>
                    <a:pt x="10179" y="-313"/>
                    <a:pt x="8566" y="491"/>
                  </a:cubicBezTo>
                  <a:cubicBezTo>
                    <a:pt x="6952" y="1296"/>
                    <a:pt x="4966" y="3134"/>
                    <a:pt x="3600" y="6466"/>
                  </a:cubicBezTo>
                  <a:cubicBezTo>
                    <a:pt x="2234" y="9798"/>
                    <a:pt x="1490" y="14623"/>
                    <a:pt x="1614" y="17496"/>
                  </a:cubicBezTo>
                  <a:cubicBezTo>
                    <a:pt x="1738" y="20368"/>
                    <a:pt x="2731" y="21287"/>
                    <a:pt x="5834" y="20942"/>
                  </a:cubicBezTo>
                  <a:cubicBezTo>
                    <a:pt x="8938" y="20598"/>
                    <a:pt x="14152" y="18989"/>
                    <a:pt x="17131" y="17610"/>
                  </a:cubicBezTo>
                  <a:cubicBezTo>
                    <a:pt x="20110" y="16232"/>
                    <a:pt x="20855" y="15083"/>
                    <a:pt x="21600" y="13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7407456" y="2487083"/>
              <a:ext cx="161744" cy="13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176" fill="norm" stroke="1" extrusionOk="0">
                  <a:moveTo>
                    <a:pt x="397" y="982"/>
                  </a:moveTo>
                  <a:cubicBezTo>
                    <a:pt x="117" y="5891"/>
                    <a:pt x="-164" y="10800"/>
                    <a:pt x="117" y="14236"/>
                  </a:cubicBezTo>
                  <a:cubicBezTo>
                    <a:pt x="397" y="17673"/>
                    <a:pt x="1239" y="19636"/>
                    <a:pt x="2361" y="20618"/>
                  </a:cubicBezTo>
                  <a:cubicBezTo>
                    <a:pt x="3483" y="21600"/>
                    <a:pt x="4885" y="21600"/>
                    <a:pt x="8111" y="18000"/>
                  </a:cubicBezTo>
                  <a:cubicBezTo>
                    <a:pt x="11337" y="14400"/>
                    <a:pt x="16387" y="7200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7562849" y="2449586"/>
              <a:ext cx="310887" cy="17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160" fill="norm" stroke="1" extrusionOk="0">
                  <a:moveTo>
                    <a:pt x="0" y="11230"/>
                  </a:moveTo>
                  <a:cubicBezTo>
                    <a:pt x="588" y="11984"/>
                    <a:pt x="1176" y="12737"/>
                    <a:pt x="1763" y="12737"/>
                  </a:cubicBezTo>
                  <a:cubicBezTo>
                    <a:pt x="2351" y="12737"/>
                    <a:pt x="2939" y="11984"/>
                    <a:pt x="3894" y="10351"/>
                  </a:cubicBezTo>
                  <a:cubicBezTo>
                    <a:pt x="4849" y="8719"/>
                    <a:pt x="6171" y="6207"/>
                    <a:pt x="6906" y="4198"/>
                  </a:cubicBezTo>
                  <a:cubicBezTo>
                    <a:pt x="7641" y="2189"/>
                    <a:pt x="7788" y="682"/>
                    <a:pt x="7494" y="179"/>
                  </a:cubicBezTo>
                  <a:cubicBezTo>
                    <a:pt x="7200" y="-323"/>
                    <a:pt x="6465" y="179"/>
                    <a:pt x="5584" y="2314"/>
                  </a:cubicBezTo>
                  <a:cubicBezTo>
                    <a:pt x="4702" y="4449"/>
                    <a:pt x="3673" y="8217"/>
                    <a:pt x="3159" y="10728"/>
                  </a:cubicBezTo>
                  <a:cubicBezTo>
                    <a:pt x="2645" y="13240"/>
                    <a:pt x="2645" y="14496"/>
                    <a:pt x="2865" y="15626"/>
                  </a:cubicBezTo>
                  <a:cubicBezTo>
                    <a:pt x="3086" y="16756"/>
                    <a:pt x="3527" y="17761"/>
                    <a:pt x="5069" y="17258"/>
                  </a:cubicBezTo>
                  <a:cubicBezTo>
                    <a:pt x="6612" y="16756"/>
                    <a:pt x="9257" y="14747"/>
                    <a:pt x="10873" y="13240"/>
                  </a:cubicBezTo>
                  <a:cubicBezTo>
                    <a:pt x="12490" y="11733"/>
                    <a:pt x="13078" y="10728"/>
                    <a:pt x="13298" y="10979"/>
                  </a:cubicBezTo>
                  <a:cubicBezTo>
                    <a:pt x="13518" y="11230"/>
                    <a:pt x="13371" y="12737"/>
                    <a:pt x="13151" y="14244"/>
                  </a:cubicBezTo>
                  <a:cubicBezTo>
                    <a:pt x="12931" y="15751"/>
                    <a:pt x="12637" y="17258"/>
                    <a:pt x="12416" y="18640"/>
                  </a:cubicBezTo>
                  <a:cubicBezTo>
                    <a:pt x="12196" y="20021"/>
                    <a:pt x="12049" y="21277"/>
                    <a:pt x="12122" y="21151"/>
                  </a:cubicBezTo>
                  <a:cubicBezTo>
                    <a:pt x="12196" y="21026"/>
                    <a:pt x="12490" y="19519"/>
                    <a:pt x="13592" y="16379"/>
                  </a:cubicBezTo>
                  <a:cubicBezTo>
                    <a:pt x="14694" y="13240"/>
                    <a:pt x="16604" y="8468"/>
                    <a:pt x="18000" y="5830"/>
                  </a:cubicBezTo>
                  <a:cubicBezTo>
                    <a:pt x="19396" y="3193"/>
                    <a:pt x="20278" y="2691"/>
                    <a:pt x="20792" y="3068"/>
                  </a:cubicBezTo>
                  <a:cubicBezTo>
                    <a:pt x="21306" y="3444"/>
                    <a:pt x="21453" y="4700"/>
                    <a:pt x="21527" y="6835"/>
                  </a:cubicBezTo>
                  <a:cubicBezTo>
                    <a:pt x="21600" y="8970"/>
                    <a:pt x="21600" y="11984"/>
                    <a:pt x="21527" y="13742"/>
                  </a:cubicBezTo>
                  <a:cubicBezTo>
                    <a:pt x="21453" y="15500"/>
                    <a:pt x="21306" y="16003"/>
                    <a:pt x="21159" y="16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7977716" y="2182283"/>
              <a:ext cx="114166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18458" y="0"/>
                  </a:moveTo>
                  <a:cubicBezTo>
                    <a:pt x="14924" y="1648"/>
                    <a:pt x="11389" y="3296"/>
                    <a:pt x="8444" y="5422"/>
                  </a:cubicBezTo>
                  <a:cubicBezTo>
                    <a:pt x="5498" y="7547"/>
                    <a:pt x="3142" y="10149"/>
                    <a:pt x="1767" y="12145"/>
                  </a:cubicBezTo>
                  <a:cubicBezTo>
                    <a:pt x="393" y="14140"/>
                    <a:pt x="0" y="15528"/>
                    <a:pt x="0" y="16439"/>
                  </a:cubicBezTo>
                  <a:cubicBezTo>
                    <a:pt x="0" y="17349"/>
                    <a:pt x="393" y="17783"/>
                    <a:pt x="1767" y="17957"/>
                  </a:cubicBezTo>
                  <a:cubicBezTo>
                    <a:pt x="3142" y="18130"/>
                    <a:pt x="5498" y="18043"/>
                    <a:pt x="8836" y="17219"/>
                  </a:cubicBezTo>
                  <a:cubicBezTo>
                    <a:pt x="12175" y="16395"/>
                    <a:pt x="16495" y="14834"/>
                    <a:pt x="18851" y="13793"/>
                  </a:cubicBezTo>
                  <a:cubicBezTo>
                    <a:pt x="21207" y="12752"/>
                    <a:pt x="21600" y="12231"/>
                    <a:pt x="20815" y="12014"/>
                  </a:cubicBezTo>
                  <a:cubicBezTo>
                    <a:pt x="20029" y="11798"/>
                    <a:pt x="18065" y="11884"/>
                    <a:pt x="16495" y="12145"/>
                  </a:cubicBezTo>
                  <a:cubicBezTo>
                    <a:pt x="14924" y="12405"/>
                    <a:pt x="13745" y="12839"/>
                    <a:pt x="13745" y="13749"/>
                  </a:cubicBezTo>
                  <a:cubicBezTo>
                    <a:pt x="13745" y="14660"/>
                    <a:pt x="14924" y="16048"/>
                    <a:pt x="16102" y="17002"/>
                  </a:cubicBezTo>
                  <a:cubicBezTo>
                    <a:pt x="17280" y="17957"/>
                    <a:pt x="18458" y="18477"/>
                    <a:pt x="19440" y="19171"/>
                  </a:cubicBezTo>
                  <a:cubicBezTo>
                    <a:pt x="20422" y="19865"/>
                    <a:pt x="21207" y="20733"/>
                    <a:pt x="20618" y="21166"/>
                  </a:cubicBezTo>
                  <a:cubicBezTo>
                    <a:pt x="20029" y="21600"/>
                    <a:pt x="18065" y="21600"/>
                    <a:pt x="161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7893049" y="2360083"/>
              <a:ext cx="2349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" y="16457"/>
                    <a:pt x="778" y="11314"/>
                    <a:pt x="4378" y="7714"/>
                  </a:cubicBezTo>
                  <a:cubicBezTo>
                    <a:pt x="7978" y="4114"/>
                    <a:pt x="1478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1771650" y="2823633"/>
              <a:ext cx="662305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7" y="21375"/>
                    <a:pt x="414" y="21150"/>
                    <a:pt x="635" y="20869"/>
                  </a:cubicBezTo>
                  <a:cubicBezTo>
                    <a:pt x="856" y="20588"/>
                    <a:pt x="1091" y="20250"/>
                    <a:pt x="1325" y="19912"/>
                  </a:cubicBezTo>
                  <a:cubicBezTo>
                    <a:pt x="1560" y="19575"/>
                    <a:pt x="1795" y="19238"/>
                    <a:pt x="2061" y="18844"/>
                  </a:cubicBezTo>
                  <a:cubicBezTo>
                    <a:pt x="2326" y="18450"/>
                    <a:pt x="2623" y="18000"/>
                    <a:pt x="2906" y="17550"/>
                  </a:cubicBezTo>
                  <a:cubicBezTo>
                    <a:pt x="3189" y="17100"/>
                    <a:pt x="3458" y="16650"/>
                    <a:pt x="3745" y="16200"/>
                  </a:cubicBezTo>
                  <a:cubicBezTo>
                    <a:pt x="4031" y="15750"/>
                    <a:pt x="4335" y="15300"/>
                    <a:pt x="4601" y="14962"/>
                  </a:cubicBezTo>
                  <a:cubicBezTo>
                    <a:pt x="4867" y="14625"/>
                    <a:pt x="5095" y="14400"/>
                    <a:pt x="5333" y="14175"/>
                  </a:cubicBezTo>
                  <a:cubicBezTo>
                    <a:pt x="5571" y="13950"/>
                    <a:pt x="5819" y="13725"/>
                    <a:pt x="6071" y="13500"/>
                  </a:cubicBezTo>
                  <a:cubicBezTo>
                    <a:pt x="6323" y="13275"/>
                    <a:pt x="6579" y="13050"/>
                    <a:pt x="6838" y="12769"/>
                  </a:cubicBezTo>
                  <a:cubicBezTo>
                    <a:pt x="7096" y="12488"/>
                    <a:pt x="7359" y="12150"/>
                    <a:pt x="7625" y="11812"/>
                  </a:cubicBezTo>
                  <a:cubicBezTo>
                    <a:pt x="7890" y="11475"/>
                    <a:pt x="8160" y="11138"/>
                    <a:pt x="8429" y="10800"/>
                  </a:cubicBezTo>
                  <a:cubicBezTo>
                    <a:pt x="8698" y="10462"/>
                    <a:pt x="8967" y="10125"/>
                    <a:pt x="9236" y="9788"/>
                  </a:cubicBezTo>
                  <a:cubicBezTo>
                    <a:pt x="9506" y="9450"/>
                    <a:pt x="9775" y="9112"/>
                    <a:pt x="10048" y="8775"/>
                  </a:cubicBezTo>
                  <a:cubicBezTo>
                    <a:pt x="10320" y="8438"/>
                    <a:pt x="10596" y="8100"/>
                    <a:pt x="10876" y="7819"/>
                  </a:cubicBezTo>
                  <a:cubicBezTo>
                    <a:pt x="11156" y="7538"/>
                    <a:pt x="11439" y="7312"/>
                    <a:pt x="11715" y="7088"/>
                  </a:cubicBezTo>
                  <a:cubicBezTo>
                    <a:pt x="11991" y="6863"/>
                    <a:pt x="12260" y="6637"/>
                    <a:pt x="12529" y="6469"/>
                  </a:cubicBezTo>
                  <a:cubicBezTo>
                    <a:pt x="12798" y="6300"/>
                    <a:pt x="13068" y="6188"/>
                    <a:pt x="13337" y="6019"/>
                  </a:cubicBezTo>
                  <a:cubicBezTo>
                    <a:pt x="13606" y="5850"/>
                    <a:pt x="13875" y="5625"/>
                    <a:pt x="14141" y="5456"/>
                  </a:cubicBezTo>
                  <a:cubicBezTo>
                    <a:pt x="14407" y="5288"/>
                    <a:pt x="14669" y="5175"/>
                    <a:pt x="14935" y="5119"/>
                  </a:cubicBezTo>
                  <a:cubicBezTo>
                    <a:pt x="15201" y="5062"/>
                    <a:pt x="15470" y="5062"/>
                    <a:pt x="15725" y="5006"/>
                  </a:cubicBezTo>
                  <a:cubicBezTo>
                    <a:pt x="15981" y="4950"/>
                    <a:pt x="16222" y="4837"/>
                    <a:pt x="16467" y="4725"/>
                  </a:cubicBezTo>
                  <a:cubicBezTo>
                    <a:pt x="16713" y="4613"/>
                    <a:pt x="16961" y="4500"/>
                    <a:pt x="17227" y="4388"/>
                  </a:cubicBezTo>
                  <a:cubicBezTo>
                    <a:pt x="17493" y="4275"/>
                    <a:pt x="17776" y="4162"/>
                    <a:pt x="18055" y="3994"/>
                  </a:cubicBezTo>
                  <a:cubicBezTo>
                    <a:pt x="18335" y="3825"/>
                    <a:pt x="18611" y="3600"/>
                    <a:pt x="18884" y="3319"/>
                  </a:cubicBezTo>
                  <a:cubicBezTo>
                    <a:pt x="19156" y="3038"/>
                    <a:pt x="19426" y="2700"/>
                    <a:pt x="19681" y="2419"/>
                  </a:cubicBezTo>
                  <a:cubicBezTo>
                    <a:pt x="19936" y="2138"/>
                    <a:pt x="20178" y="1912"/>
                    <a:pt x="20416" y="1688"/>
                  </a:cubicBezTo>
                  <a:cubicBezTo>
                    <a:pt x="20654" y="1463"/>
                    <a:pt x="20889" y="1238"/>
                    <a:pt x="21086" y="956"/>
                  </a:cubicBezTo>
                  <a:cubicBezTo>
                    <a:pt x="21282" y="675"/>
                    <a:pt x="21441" y="3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589616" y="3486150"/>
              <a:ext cx="197728" cy="30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39" fill="norm" stroke="1" extrusionOk="0">
                  <a:moveTo>
                    <a:pt x="21140" y="3426"/>
                  </a:moveTo>
                  <a:cubicBezTo>
                    <a:pt x="21370" y="2681"/>
                    <a:pt x="21600" y="1937"/>
                    <a:pt x="21370" y="1266"/>
                  </a:cubicBezTo>
                  <a:cubicBezTo>
                    <a:pt x="21140" y="596"/>
                    <a:pt x="20451" y="0"/>
                    <a:pt x="17694" y="0"/>
                  </a:cubicBezTo>
                  <a:cubicBezTo>
                    <a:pt x="14936" y="0"/>
                    <a:pt x="10111" y="596"/>
                    <a:pt x="6894" y="2086"/>
                  </a:cubicBezTo>
                  <a:cubicBezTo>
                    <a:pt x="3677" y="3575"/>
                    <a:pt x="2068" y="5959"/>
                    <a:pt x="1149" y="8938"/>
                  </a:cubicBezTo>
                  <a:cubicBezTo>
                    <a:pt x="230" y="11917"/>
                    <a:pt x="0" y="15492"/>
                    <a:pt x="0" y="17652"/>
                  </a:cubicBezTo>
                  <a:cubicBezTo>
                    <a:pt x="0" y="19812"/>
                    <a:pt x="230" y="20557"/>
                    <a:pt x="919" y="21004"/>
                  </a:cubicBezTo>
                  <a:cubicBezTo>
                    <a:pt x="1609" y="21451"/>
                    <a:pt x="2757" y="21600"/>
                    <a:pt x="5860" y="21228"/>
                  </a:cubicBezTo>
                  <a:cubicBezTo>
                    <a:pt x="8962" y="20855"/>
                    <a:pt x="14017" y="19961"/>
                    <a:pt x="19072" y="19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581150" y="3674533"/>
              <a:ext cx="133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1892300" y="3661833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1936750" y="3801533"/>
              <a:ext cx="571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2159557" y="3443625"/>
              <a:ext cx="164543" cy="25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32" fill="norm" stroke="1" extrusionOk="0">
                  <a:moveTo>
                    <a:pt x="21527" y="1787"/>
                  </a:moveTo>
                  <a:cubicBezTo>
                    <a:pt x="18758" y="1255"/>
                    <a:pt x="15989" y="724"/>
                    <a:pt x="13773" y="370"/>
                  </a:cubicBezTo>
                  <a:cubicBezTo>
                    <a:pt x="11558" y="16"/>
                    <a:pt x="9896" y="-161"/>
                    <a:pt x="8512" y="193"/>
                  </a:cubicBezTo>
                  <a:cubicBezTo>
                    <a:pt x="7127" y="547"/>
                    <a:pt x="6019" y="1432"/>
                    <a:pt x="4773" y="4088"/>
                  </a:cubicBezTo>
                  <a:cubicBezTo>
                    <a:pt x="3527" y="6744"/>
                    <a:pt x="2142" y="11170"/>
                    <a:pt x="1312" y="13826"/>
                  </a:cubicBezTo>
                  <a:cubicBezTo>
                    <a:pt x="481" y="16482"/>
                    <a:pt x="204" y="17367"/>
                    <a:pt x="65" y="18341"/>
                  </a:cubicBezTo>
                  <a:cubicBezTo>
                    <a:pt x="-73" y="19314"/>
                    <a:pt x="-73" y="20377"/>
                    <a:pt x="896" y="20908"/>
                  </a:cubicBezTo>
                  <a:cubicBezTo>
                    <a:pt x="1865" y="21439"/>
                    <a:pt x="3804" y="21439"/>
                    <a:pt x="6019" y="21085"/>
                  </a:cubicBezTo>
                  <a:cubicBezTo>
                    <a:pt x="8235" y="20731"/>
                    <a:pt x="10727" y="20023"/>
                    <a:pt x="13219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2171700" y="3585633"/>
              <a:ext cx="88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2330450" y="3604683"/>
              <a:ext cx="127001" cy="8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0"/>
                  </a:moveTo>
                  <a:cubicBezTo>
                    <a:pt x="1800" y="514"/>
                    <a:pt x="3600" y="1029"/>
                    <a:pt x="4680" y="2571"/>
                  </a:cubicBezTo>
                  <a:cubicBezTo>
                    <a:pt x="5760" y="4114"/>
                    <a:pt x="6120" y="6686"/>
                    <a:pt x="5760" y="10029"/>
                  </a:cubicBezTo>
                  <a:cubicBezTo>
                    <a:pt x="5400" y="13371"/>
                    <a:pt x="4320" y="17486"/>
                    <a:pt x="5040" y="19543"/>
                  </a:cubicBezTo>
                  <a:cubicBezTo>
                    <a:pt x="5760" y="21600"/>
                    <a:pt x="8280" y="21600"/>
                    <a:pt x="11340" y="21343"/>
                  </a:cubicBezTo>
                  <a:cubicBezTo>
                    <a:pt x="14400" y="21086"/>
                    <a:pt x="18000" y="20571"/>
                    <a:pt x="2160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2501900" y="3731683"/>
              <a:ext cx="889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3600"/>
                    <a:pt x="11314" y="7200"/>
                    <a:pt x="7714" y="10800"/>
                  </a:cubicBezTo>
                  <a:cubicBezTo>
                    <a:pt x="4114" y="14400"/>
                    <a:pt x="2057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2654300" y="3731683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4400"/>
                    <a:pt x="12000" y="7200"/>
                    <a:pt x="15600" y="360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2940050" y="3687233"/>
              <a:ext cx="88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3124200" y="3693583"/>
              <a:ext cx="698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3496587" y="3313309"/>
              <a:ext cx="180064" cy="36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80" fill="norm" stroke="1" extrusionOk="0">
                  <a:moveTo>
                    <a:pt x="19859" y="2936"/>
                  </a:moveTo>
                  <a:cubicBezTo>
                    <a:pt x="20613" y="2440"/>
                    <a:pt x="21366" y="1943"/>
                    <a:pt x="21366" y="1447"/>
                  </a:cubicBezTo>
                  <a:cubicBezTo>
                    <a:pt x="21366" y="950"/>
                    <a:pt x="20613" y="454"/>
                    <a:pt x="19608" y="205"/>
                  </a:cubicBezTo>
                  <a:cubicBezTo>
                    <a:pt x="18603" y="-43"/>
                    <a:pt x="17347" y="-43"/>
                    <a:pt x="15464" y="81"/>
                  </a:cubicBezTo>
                  <a:cubicBezTo>
                    <a:pt x="13580" y="205"/>
                    <a:pt x="11068" y="454"/>
                    <a:pt x="9310" y="1260"/>
                  </a:cubicBezTo>
                  <a:cubicBezTo>
                    <a:pt x="7552" y="2067"/>
                    <a:pt x="6547" y="3433"/>
                    <a:pt x="5292" y="5916"/>
                  </a:cubicBezTo>
                  <a:cubicBezTo>
                    <a:pt x="4036" y="8398"/>
                    <a:pt x="2529" y="11998"/>
                    <a:pt x="1650" y="14481"/>
                  </a:cubicBezTo>
                  <a:cubicBezTo>
                    <a:pt x="771" y="16964"/>
                    <a:pt x="519" y="18329"/>
                    <a:pt x="268" y="19323"/>
                  </a:cubicBezTo>
                  <a:cubicBezTo>
                    <a:pt x="17" y="20316"/>
                    <a:pt x="-234" y="20936"/>
                    <a:pt x="394" y="21247"/>
                  </a:cubicBezTo>
                  <a:cubicBezTo>
                    <a:pt x="1022" y="21557"/>
                    <a:pt x="2529" y="21557"/>
                    <a:pt x="4789" y="21247"/>
                  </a:cubicBezTo>
                  <a:cubicBezTo>
                    <a:pt x="7050" y="20936"/>
                    <a:pt x="10064" y="20316"/>
                    <a:pt x="12575" y="19571"/>
                  </a:cubicBezTo>
                  <a:cubicBezTo>
                    <a:pt x="15087" y="18826"/>
                    <a:pt x="17096" y="17957"/>
                    <a:pt x="19106" y="17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3556000" y="3515783"/>
              <a:ext cx="1143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3754966" y="3585633"/>
              <a:ext cx="133679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fill="norm" stroke="1" extrusionOk="0">
                  <a:moveTo>
                    <a:pt x="1687" y="0"/>
                  </a:moveTo>
                  <a:cubicBezTo>
                    <a:pt x="1350" y="5684"/>
                    <a:pt x="1012" y="11368"/>
                    <a:pt x="675" y="15158"/>
                  </a:cubicBezTo>
                  <a:cubicBezTo>
                    <a:pt x="337" y="18947"/>
                    <a:pt x="0" y="20842"/>
                    <a:pt x="0" y="20842"/>
                  </a:cubicBezTo>
                  <a:cubicBezTo>
                    <a:pt x="0" y="20842"/>
                    <a:pt x="337" y="18947"/>
                    <a:pt x="2025" y="15537"/>
                  </a:cubicBezTo>
                  <a:cubicBezTo>
                    <a:pt x="3712" y="12126"/>
                    <a:pt x="6750" y="7200"/>
                    <a:pt x="9450" y="4358"/>
                  </a:cubicBezTo>
                  <a:cubicBezTo>
                    <a:pt x="12150" y="1516"/>
                    <a:pt x="14512" y="758"/>
                    <a:pt x="16538" y="1895"/>
                  </a:cubicBezTo>
                  <a:cubicBezTo>
                    <a:pt x="18563" y="3032"/>
                    <a:pt x="20250" y="6063"/>
                    <a:pt x="20925" y="9663"/>
                  </a:cubicBezTo>
                  <a:cubicBezTo>
                    <a:pt x="21600" y="13263"/>
                    <a:pt x="21262" y="17432"/>
                    <a:pt x="209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4591583" y="3345274"/>
              <a:ext cx="602717" cy="222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195" fill="norm" stroke="1" extrusionOk="0">
                  <a:moveTo>
                    <a:pt x="5210" y="14445"/>
                  </a:moveTo>
                  <a:cubicBezTo>
                    <a:pt x="5210" y="13435"/>
                    <a:pt x="5210" y="12426"/>
                    <a:pt x="4756" y="11316"/>
                  </a:cubicBezTo>
                  <a:cubicBezTo>
                    <a:pt x="4301" y="10205"/>
                    <a:pt x="3392" y="8994"/>
                    <a:pt x="2558" y="9600"/>
                  </a:cubicBezTo>
                  <a:cubicBezTo>
                    <a:pt x="1724" y="10205"/>
                    <a:pt x="966" y="12628"/>
                    <a:pt x="549" y="14344"/>
                  </a:cubicBezTo>
                  <a:cubicBezTo>
                    <a:pt x="133" y="16060"/>
                    <a:pt x="57" y="17069"/>
                    <a:pt x="19" y="18078"/>
                  </a:cubicBezTo>
                  <a:cubicBezTo>
                    <a:pt x="-19" y="19088"/>
                    <a:pt x="-19" y="20097"/>
                    <a:pt x="208" y="20703"/>
                  </a:cubicBezTo>
                  <a:cubicBezTo>
                    <a:pt x="436" y="21308"/>
                    <a:pt x="890" y="21510"/>
                    <a:pt x="1535" y="20400"/>
                  </a:cubicBezTo>
                  <a:cubicBezTo>
                    <a:pt x="2179" y="19289"/>
                    <a:pt x="3013" y="16867"/>
                    <a:pt x="3581" y="15050"/>
                  </a:cubicBezTo>
                  <a:cubicBezTo>
                    <a:pt x="4149" y="13233"/>
                    <a:pt x="4453" y="12022"/>
                    <a:pt x="4604" y="12022"/>
                  </a:cubicBezTo>
                  <a:cubicBezTo>
                    <a:pt x="4756" y="12022"/>
                    <a:pt x="4756" y="13233"/>
                    <a:pt x="4756" y="14445"/>
                  </a:cubicBezTo>
                  <a:cubicBezTo>
                    <a:pt x="4756" y="15656"/>
                    <a:pt x="4756" y="16867"/>
                    <a:pt x="4832" y="17977"/>
                  </a:cubicBezTo>
                  <a:cubicBezTo>
                    <a:pt x="4907" y="19088"/>
                    <a:pt x="5059" y="20097"/>
                    <a:pt x="5589" y="19996"/>
                  </a:cubicBezTo>
                  <a:cubicBezTo>
                    <a:pt x="6120" y="19895"/>
                    <a:pt x="7029" y="18684"/>
                    <a:pt x="7749" y="16060"/>
                  </a:cubicBezTo>
                  <a:cubicBezTo>
                    <a:pt x="8469" y="13435"/>
                    <a:pt x="9000" y="9398"/>
                    <a:pt x="9303" y="6774"/>
                  </a:cubicBezTo>
                  <a:cubicBezTo>
                    <a:pt x="9606" y="4149"/>
                    <a:pt x="9682" y="2938"/>
                    <a:pt x="9568" y="1929"/>
                  </a:cubicBezTo>
                  <a:cubicBezTo>
                    <a:pt x="9455" y="919"/>
                    <a:pt x="9152" y="112"/>
                    <a:pt x="9189" y="11"/>
                  </a:cubicBezTo>
                  <a:cubicBezTo>
                    <a:pt x="9227" y="-90"/>
                    <a:pt x="9606" y="516"/>
                    <a:pt x="10099" y="919"/>
                  </a:cubicBezTo>
                  <a:cubicBezTo>
                    <a:pt x="10592" y="1323"/>
                    <a:pt x="11198" y="1525"/>
                    <a:pt x="11728" y="2635"/>
                  </a:cubicBezTo>
                  <a:cubicBezTo>
                    <a:pt x="12259" y="3746"/>
                    <a:pt x="12714" y="5764"/>
                    <a:pt x="12752" y="7884"/>
                  </a:cubicBezTo>
                  <a:cubicBezTo>
                    <a:pt x="12789" y="10003"/>
                    <a:pt x="12410" y="12224"/>
                    <a:pt x="12145" y="13839"/>
                  </a:cubicBezTo>
                  <a:cubicBezTo>
                    <a:pt x="11880" y="15454"/>
                    <a:pt x="11728" y="16463"/>
                    <a:pt x="11653" y="17473"/>
                  </a:cubicBezTo>
                  <a:cubicBezTo>
                    <a:pt x="11577" y="18482"/>
                    <a:pt x="11577" y="19491"/>
                    <a:pt x="11804" y="19895"/>
                  </a:cubicBezTo>
                  <a:cubicBezTo>
                    <a:pt x="12032" y="20299"/>
                    <a:pt x="12486" y="20097"/>
                    <a:pt x="13434" y="18381"/>
                  </a:cubicBezTo>
                  <a:cubicBezTo>
                    <a:pt x="14381" y="16665"/>
                    <a:pt x="15821" y="13435"/>
                    <a:pt x="16730" y="11013"/>
                  </a:cubicBezTo>
                  <a:cubicBezTo>
                    <a:pt x="17640" y="8590"/>
                    <a:pt x="18019" y="6975"/>
                    <a:pt x="18019" y="6269"/>
                  </a:cubicBezTo>
                  <a:cubicBezTo>
                    <a:pt x="18019" y="5562"/>
                    <a:pt x="17640" y="5764"/>
                    <a:pt x="17072" y="6874"/>
                  </a:cubicBezTo>
                  <a:cubicBezTo>
                    <a:pt x="16503" y="7985"/>
                    <a:pt x="15745" y="10003"/>
                    <a:pt x="15328" y="11517"/>
                  </a:cubicBezTo>
                  <a:cubicBezTo>
                    <a:pt x="14912" y="13031"/>
                    <a:pt x="14836" y="14041"/>
                    <a:pt x="14836" y="15050"/>
                  </a:cubicBezTo>
                  <a:cubicBezTo>
                    <a:pt x="14836" y="16060"/>
                    <a:pt x="14912" y="17069"/>
                    <a:pt x="15177" y="17775"/>
                  </a:cubicBezTo>
                  <a:cubicBezTo>
                    <a:pt x="15442" y="18482"/>
                    <a:pt x="15897" y="18886"/>
                    <a:pt x="16996" y="18886"/>
                  </a:cubicBezTo>
                  <a:cubicBezTo>
                    <a:pt x="18095" y="18886"/>
                    <a:pt x="19838" y="18482"/>
                    <a:pt x="21581" y="18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5886813" y="3221566"/>
              <a:ext cx="304437" cy="321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459" fill="norm" stroke="1" extrusionOk="0">
                  <a:moveTo>
                    <a:pt x="2224" y="9035"/>
                  </a:moveTo>
                  <a:cubicBezTo>
                    <a:pt x="1624" y="12000"/>
                    <a:pt x="1024" y="14965"/>
                    <a:pt x="724" y="16800"/>
                  </a:cubicBezTo>
                  <a:cubicBezTo>
                    <a:pt x="424" y="18635"/>
                    <a:pt x="424" y="19341"/>
                    <a:pt x="349" y="20047"/>
                  </a:cubicBezTo>
                  <a:cubicBezTo>
                    <a:pt x="274" y="20753"/>
                    <a:pt x="124" y="21459"/>
                    <a:pt x="49" y="21459"/>
                  </a:cubicBezTo>
                  <a:cubicBezTo>
                    <a:pt x="-26" y="21459"/>
                    <a:pt x="-26" y="20753"/>
                    <a:pt x="124" y="18283"/>
                  </a:cubicBezTo>
                  <a:cubicBezTo>
                    <a:pt x="274" y="15812"/>
                    <a:pt x="574" y="11577"/>
                    <a:pt x="1024" y="8541"/>
                  </a:cubicBezTo>
                  <a:cubicBezTo>
                    <a:pt x="1474" y="5506"/>
                    <a:pt x="2074" y="3671"/>
                    <a:pt x="2524" y="2400"/>
                  </a:cubicBezTo>
                  <a:cubicBezTo>
                    <a:pt x="2974" y="1130"/>
                    <a:pt x="3274" y="424"/>
                    <a:pt x="3799" y="141"/>
                  </a:cubicBezTo>
                  <a:cubicBezTo>
                    <a:pt x="4324" y="-141"/>
                    <a:pt x="5074" y="0"/>
                    <a:pt x="5524" y="565"/>
                  </a:cubicBezTo>
                  <a:cubicBezTo>
                    <a:pt x="5974" y="1130"/>
                    <a:pt x="6124" y="2118"/>
                    <a:pt x="6649" y="3459"/>
                  </a:cubicBezTo>
                  <a:cubicBezTo>
                    <a:pt x="7174" y="4800"/>
                    <a:pt x="8074" y="6494"/>
                    <a:pt x="8899" y="7412"/>
                  </a:cubicBezTo>
                  <a:cubicBezTo>
                    <a:pt x="9724" y="8330"/>
                    <a:pt x="10474" y="8471"/>
                    <a:pt x="11149" y="8330"/>
                  </a:cubicBezTo>
                  <a:cubicBezTo>
                    <a:pt x="11824" y="8188"/>
                    <a:pt x="12424" y="7765"/>
                    <a:pt x="13324" y="6918"/>
                  </a:cubicBezTo>
                  <a:cubicBezTo>
                    <a:pt x="14224" y="6071"/>
                    <a:pt x="15424" y="4800"/>
                    <a:pt x="16324" y="3812"/>
                  </a:cubicBezTo>
                  <a:cubicBezTo>
                    <a:pt x="17224" y="2824"/>
                    <a:pt x="17824" y="2118"/>
                    <a:pt x="18199" y="2118"/>
                  </a:cubicBezTo>
                  <a:cubicBezTo>
                    <a:pt x="18574" y="2118"/>
                    <a:pt x="18724" y="2824"/>
                    <a:pt x="18874" y="4800"/>
                  </a:cubicBezTo>
                  <a:cubicBezTo>
                    <a:pt x="19024" y="6777"/>
                    <a:pt x="19174" y="10024"/>
                    <a:pt x="19624" y="12424"/>
                  </a:cubicBezTo>
                  <a:cubicBezTo>
                    <a:pt x="20074" y="14824"/>
                    <a:pt x="20824" y="16377"/>
                    <a:pt x="21574" y="17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338746" y="3225330"/>
              <a:ext cx="163655" cy="28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16" fill="norm" stroke="1" extrusionOk="0">
                  <a:moveTo>
                    <a:pt x="21411" y="1782"/>
                  </a:moveTo>
                  <a:cubicBezTo>
                    <a:pt x="20580" y="1147"/>
                    <a:pt x="19749" y="511"/>
                    <a:pt x="17811" y="194"/>
                  </a:cubicBezTo>
                  <a:cubicBezTo>
                    <a:pt x="15873" y="-124"/>
                    <a:pt x="12826" y="-124"/>
                    <a:pt x="10473" y="750"/>
                  </a:cubicBezTo>
                  <a:cubicBezTo>
                    <a:pt x="8119" y="1623"/>
                    <a:pt x="6457" y="3370"/>
                    <a:pt x="4796" y="6308"/>
                  </a:cubicBezTo>
                  <a:cubicBezTo>
                    <a:pt x="3134" y="9247"/>
                    <a:pt x="1473" y="13376"/>
                    <a:pt x="642" y="15997"/>
                  </a:cubicBezTo>
                  <a:cubicBezTo>
                    <a:pt x="-189" y="18617"/>
                    <a:pt x="-189" y="19729"/>
                    <a:pt x="503" y="20444"/>
                  </a:cubicBezTo>
                  <a:cubicBezTo>
                    <a:pt x="1196" y="21158"/>
                    <a:pt x="2580" y="21476"/>
                    <a:pt x="5765" y="21238"/>
                  </a:cubicBezTo>
                  <a:cubicBezTo>
                    <a:pt x="8949" y="21000"/>
                    <a:pt x="13934" y="20205"/>
                    <a:pt x="18919" y="19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6349999" y="3388783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67" y="18000"/>
                    <a:pt x="10133" y="14400"/>
                    <a:pt x="13733" y="10800"/>
                  </a:cubicBezTo>
                  <a:cubicBezTo>
                    <a:pt x="17333" y="7200"/>
                    <a:pt x="1946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7391399" y="3337983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7416799" y="3249083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7524749" y="3072462"/>
              <a:ext cx="133351" cy="42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21600" y="3164"/>
                  </a:moveTo>
                  <a:cubicBezTo>
                    <a:pt x="21600" y="2627"/>
                    <a:pt x="21600" y="2089"/>
                    <a:pt x="21429" y="1552"/>
                  </a:cubicBezTo>
                  <a:cubicBezTo>
                    <a:pt x="21257" y="1015"/>
                    <a:pt x="20914" y="477"/>
                    <a:pt x="19886" y="209"/>
                  </a:cubicBezTo>
                  <a:cubicBezTo>
                    <a:pt x="18857" y="-60"/>
                    <a:pt x="17143" y="-60"/>
                    <a:pt x="15771" y="155"/>
                  </a:cubicBezTo>
                  <a:cubicBezTo>
                    <a:pt x="14400" y="370"/>
                    <a:pt x="13371" y="800"/>
                    <a:pt x="11486" y="2465"/>
                  </a:cubicBezTo>
                  <a:cubicBezTo>
                    <a:pt x="9600" y="4131"/>
                    <a:pt x="6857" y="7033"/>
                    <a:pt x="5657" y="10041"/>
                  </a:cubicBezTo>
                  <a:cubicBezTo>
                    <a:pt x="4457" y="13050"/>
                    <a:pt x="4800" y="16167"/>
                    <a:pt x="4971" y="17994"/>
                  </a:cubicBezTo>
                  <a:cubicBezTo>
                    <a:pt x="5143" y="19821"/>
                    <a:pt x="5143" y="20358"/>
                    <a:pt x="4286" y="20734"/>
                  </a:cubicBezTo>
                  <a:cubicBezTo>
                    <a:pt x="3429" y="21110"/>
                    <a:pt x="1714" y="21325"/>
                    <a:pt x="0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7480299" y="3337983"/>
              <a:ext cx="1968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280"/>
                    <a:pt x="0" y="12960"/>
                    <a:pt x="697" y="10080"/>
                  </a:cubicBezTo>
                  <a:cubicBezTo>
                    <a:pt x="1394" y="7200"/>
                    <a:pt x="2787" y="5760"/>
                    <a:pt x="6155" y="4680"/>
                  </a:cubicBezTo>
                  <a:cubicBezTo>
                    <a:pt x="9523" y="3600"/>
                    <a:pt x="14865" y="2880"/>
                    <a:pt x="17768" y="2160"/>
                  </a:cubicBezTo>
                  <a:cubicBezTo>
                    <a:pt x="20671" y="1440"/>
                    <a:pt x="21135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8285500" y="3116682"/>
              <a:ext cx="236200" cy="32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33" fill="norm" stroke="1" extrusionOk="0">
                  <a:moveTo>
                    <a:pt x="21331" y="3325"/>
                  </a:moveTo>
                  <a:cubicBezTo>
                    <a:pt x="21331" y="2619"/>
                    <a:pt x="21331" y="1913"/>
                    <a:pt x="20089" y="1278"/>
                  </a:cubicBezTo>
                  <a:cubicBezTo>
                    <a:pt x="18846" y="643"/>
                    <a:pt x="16361" y="78"/>
                    <a:pt x="14258" y="8"/>
                  </a:cubicBezTo>
                  <a:cubicBezTo>
                    <a:pt x="12156" y="-63"/>
                    <a:pt x="10435" y="361"/>
                    <a:pt x="8715" y="2196"/>
                  </a:cubicBezTo>
                  <a:cubicBezTo>
                    <a:pt x="6995" y="4031"/>
                    <a:pt x="5274" y="7278"/>
                    <a:pt x="3841" y="10243"/>
                  </a:cubicBezTo>
                  <a:cubicBezTo>
                    <a:pt x="2407" y="13208"/>
                    <a:pt x="1260" y="15890"/>
                    <a:pt x="591" y="17725"/>
                  </a:cubicBezTo>
                  <a:cubicBezTo>
                    <a:pt x="-78" y="19561"/>
                    <a:pt x="-269" y="20549"/>
                    <a:pt x="496" y="21043"/>
                  </a:cubicBezTo>
                  <a:cubicBezTo>
                    <a:pt x="1260" y="21537"/>
                    <a:pt x="2981" y="21537"/>
                    <a:pt x="5466" y="21184"/>
                  </a:cubicBezTo>
                  <a:cubicBezTo>
                    <a:pt x="7950" y="20831"/>
                    <a:pt x="11200" y="20125"/>
                    <a:pt x="14450" y="19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8293099" y="3325283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8521699" y="3414183"/>
              <a:ext cx="190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8572499" y="3293533"/>
              <a:ext cx="33492" cy="3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019" fill="norm" stroke="1" extrusionOk="0">
                  <a:moveTo>
                    <a:pt x="0" y="7624"/>
                  </a:moveTo>
                  <a:cubicBezTo>
                    <a:pt x="0" y="13976"/>
                    <a:pt x="0" y="20329"/>
                    <a:pt x="4447" y="20965"/>
                  </a:cubicBezTo>
                  <a:cubicBezTo>
                    <a:pt x="8894" y="21600"/>
                    <a:pt x="17788" y="16518"/>
                    <a:pt x="19694" y="12071"/>
                  </a:cubicBezTo>
                  <a:cubicBezTo>
                    <a:pt x="21600" y="7624"/>
                    <a:pt x="16518" y="3812"/>
                    <a:pt x="1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8743949" y="3133294"/>
              <a:ext cx="174082" cy="32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146" fill="norm" stroke="1" extrusionOk="0">
                  <a:moveTo>
                    <a:pt x="0" y="8764"/>
                  </a:moveTo>
                  <a:cubicBezTo>
                    <a:pt x="514" y="10965"/>
                    <a:pt x="1029" y="13166"/>
                    <a:pt x="1157" y="14749"/>
                  </a:cubicBezTo>
                  <a:cubicBezTo>
                    <a:pt x="1286" y="16331"/>
                    <a:pt x="1029" y="17294"/>
                    <a:pt x="771" y="18257"/>
                  </a:cubicBezTo>
                  <a:cubicBezTo>
                    <a:pt x="514" y="19220"/>
                    <a:pt x="257" y="20183"/>
                    <a:pt x="129" y="20252"/>
                  </a:cubicBezTo>
                  <a:cubicBezTo>
                    <a:pt x="0" y="20321"/>
                    <a:pt x="0" y="19495"/>
                    <a:pt x="900" y="17156"/>
                  </a:cubicBezTo>
                  <a:cubicBezTo>
                    <a:pt x="1800" y="14817"/>
                    <a:pt x="3600" y="10965"/>
                    <a:pt x="5529" y="7870"/>
                  </a:cubicBezTo>
                  <a:cubicBezTo>
                    <a:pt x="7457" y="4774"/>
                    <a:pt x="9514" y="2435"/>
                    <a:pt x="11186" y="1128"/>
                  </a:cubicBezTo>
                  <a:cubicBezTo>
                    <a:pt x="12857" y="-179"/>
                    <a:pt x="14143" y="-454"/>
                    <a:pt x="15943" y="853"/>
                  </a:cubicBezTo>
                  <a:cubicBezTo>
                    <a:pt x="17743" y="2160"/>
                    <a:pt x="20057" y="5049"/>
                    <a:pt x="20829" y="7732"/>
                  </a:cubicBezTo>
                  <a:cubicBezTo>
                    <a:pt x="21600" y="10415"/>
                    <a:pt x="20829" y="12891"/>
                    <a:pt x="20057" y="15092"/>
                  </a:cubicBezTo>
                  <a:cubicBezTo>
                    <a:pt x="19286" y="17294"/>
                    <a:pt x="18514" y="19220"/>
                    <a:pt x="17743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9170723" y="3064660"/>
              <a:ext cx="189178" cy="32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89" fill="norm" stroke="1" extrusionOk="0">
                  <a:moveTo>
                    <a:pt x="21450" y="3406"/>
                  </a:moveTo>
                  <a:cubicBezTo>
                    <a:pt x="21450" y="2701"/>
                    <a:pt x="21450" y="1995"/>
                    <a:pt x="20250" y="1289"/>
                  </a:cubicBezTo>
                  <a:cubicBezTo>
                    <a:pt x="19050" y="583"/>
                    <a:pt x="16650" y="-123"/>
                    <a:pt x="14490" y="18"/>
                  </a:cubicBezTo>
                  <a:cubicBezTo>
                    <a:pt x="12330" y="159"/>
                    <a:pt x="10410" y="1148"/>
                    <a:pt x="8610" y="3265"/>
                  </a:cubicBezTo>
                  <a:cubicBezTo>
                    <a:pt x="6810" y="5383"/>
                    <a:pt x="5130" y="8630"/>
                    <a:pt x="3690" y="11453"/>
                  </a:cubicBezTo>
                  <a:cubicBezTo>
                    <a:pt x="2250" y="14277"/>
                    <a:pt x="1050" y="16677"/>
                    <a:pt x="450" y="18230"/>
                  </a:cubicBezTo>
                  <a:cubicBezTo>
                    <a:pt x="-150" y="19783"/>
                    <a:pt x="-150" y="20489"/>
                    <a:pt x="450" y="20912"/>
                  </a:cubicBezTo>
                  <a:cubicBezTo>
                    <a:pt x="1050" y="21336"/>
                    <a:pt x="2250" y="21477"/>
                    <a:pt x="4890" y="21336"/>
                  </a:cubicBezTo>
                  <a:cubicBezTo>
                    <a:pt x="7530" y="21195"/>
                    <a:pt x="11610" y="20771"/>
                    <a:pt x="14250" y="20348"/>
                  </a:cubicBezTo>
                  <a:cubicBezTo>
                    <a:pt x="16890" y="19924"/>
                    <a:pt x="18090" y="19501"/>
                    <a:pt x="19290" y="19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9220199" y="3287183"/>
              <a:ext cx="1143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9372599" y="3401483"/>
              <a:ext cx="88901" cy="19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0"/>
                  </a:moveTo>
                  <a:cubicBezTo>
                    <a:pt x="21086" y="5342"/>
                    <a:pt x="20571" y="10684"/>
                    <a:pt x="19800" y="13935"/>
                  </a:cubicBezTo>
                  <a:cubicBezTo>
                    <a:pt x="19029" y="17187"/>
                    <a:pt x="18000" y="18348"/>
                    <a:pt x="16714" y="19394"/>
                  </a:cubicBezTo>
                  <a:cubicBezTo>
                    <a:pt x="15429" y="20439"/>
                    <a:pt x="13886" y="21368"/>
                    <a:pt x="11829" y="21484"/>
                  </a:cubicBezTo>
                  <a:cubicBezTo>
                    <a:pt x="9771" y="21600"/>
                    <a:pt x="7200" y="20903"/>
                    <a:pt x="5143" y="19394"/>
                  </a:cubicBezTo>
                  <a:cubicBezTo>
                    <a:pt x="3086" y="17884"/>
                    <a:pt x="1543" y="15561"/>
                    <a:pt x="0" y="13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9455149" y="3280833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9994899" y="3236383"/>
              <a:ext cx="133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9994899" y="3357033"/>
              <a:ext cx="152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21600"/>
                    <a:pt x="11400" y="21600"/>
                    <a:pt x="15000" y="18000"/>
                  </a:cubicBezTo>
                  <a:cubicBezTo>
                    <a:pt x="18600" y="14400"/>
                    <a:pt x="201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10414912" y="3168660"/>
              <a:ext cx="209897" cy="22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10" fill="norm" stroke="1" extrusionOk="0">
                  <a:moveTo>
                    <a:pt x="17872" y="2799"/>
                  </a:moveTo>
                  <a:cubicBezTo>
                    <a:pt x="17017" y="1799"/>
                    <a:pt x="16161" y="799"/>
                    <a:pt x="14878" y="299"/>
                  </a:cubicBezTo>
                  <a:cubicBezTo>
                    <a:pt x="13595" y="-201"/>
                    <a:pt x="11884" y="-201"/>
                    <a:pt x="9639" y="1299"/>
                  </a:cubicBezTo>
                  <a:cubicBezTo>
                    <a:pt x="7393" y="2799"/>
                    <a:pt x="4613" y="5799"/>
                    <a:pt x="2902" y="8399"/>
                  </a:cubicBezTo>
                  <a:cubicBezTo>
                    <a:pt x="1191" y="10999"/>
                    <a:pt x="550" y="13199"/>
                    <a:pt x="229" y="15099"/>
                  </a:cubicBezTo>
                  <a:cubicBezTo>
                    <a:pt x="-92" y="16999"/>
                    <a:pt x="-92" y="18599"/>
                    <a:pt x="336" y="19699"/>
                  </a:cubicBezTo>
                  <a:cubicBezTo>
                    <a:pt x="763" y="20799"/>
                    <a:pt x="1619" y="21399"/>
                    <a:pt x="3758" y="21299"/>
                  </a:cubicBezTo>
                  <a:cubicBezTo>
                    <a:pt x="5896" y="21199"/>
                    <a:pt x="9318" y="20399"/>
                    <a:pt x="12419" y="18299"/>
                  </a:cubicBezTo>
                  <a:cubicBezTo>
                    <a:pt x="15520" y="16199"/>
                    <a:pt x="18300" y="12799"/>
                    <a:pt x="19797" y="10499"/>
                  </a:cubicBezTo>
                  <a:cubicBezTo>
                    <a:pt x="21294" y="8199"/>
                    <a:pt x="21508" y="6999"/>
                    <a:pt x="20866" y="5499"/>
                  </a:cubicBezTo>
                  <a:cubicBezTo>
                    <a:pt x="20225" y="3999"/>
                    <a:pt x="18728" y="2199"/>
                    <a:pt x="17231" y="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10407649" y="3045883"/>
              <a:ext cx="266701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1014"/>
                    <a:pt x="18171" y="2028"/>
                    <a:pt x="15514" y="4310"/>
                  </a:cubicBezTo>
                  <a:cubicBezTo>
                    <a:pt x="12857" y="6592"/>
                    <a:pt x="9257" y="10141"/>
                    <a:pt x="6514" y="12980"/>
                  </a:cubicBezTo>
                  <a:cubicBezTo>
                    <a:pt x="3771" y="15820"/>
                    <a:pt x="1886" y="17949"/>
                    <a:pt x="943" y="19268"/>
                  </a:cubicBezTo>
                  <a:cubicBezTo>
                    <a:pt x="0" y="20586"/>
                    <a:pt x="0" y="210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7774516" y="3898526"/>
              <a:ext cx="296335" cy="38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309" y="7023"/>
                  </a:moveTo>
                  <a:cubicBezTo>
                    <a:pt x="154" y="6429"/>
                    <a:pt x="0" y="5836"/>
                    <a:pt x="0" y="5836"/>
                  </a:cubicBezTo>
                  <a:cubicBezTo>
                    <a:pt x="0" y="5836"/>
                    <a:pt x="154" y="6429"/>
                    <a:pt x="617" y="8328"/>
                  </a:cubicBezTo>
                  <a:cubicBezTo>
                    <a:pt x="1080" y="10227"/>
                    <a:pt x="1851" y="13432"/>
                    <a:pt x="2314" y="15687"/>
                  </a:cubicBezTo>
                  <a:cubicBezTo>
                    <a:pt x="2777" y="17942"/>
                    <a:pt x="2931" y="19247"/>
                    <a:pt x="3240" y="20137"/>
                  </a:cubicBezTo>
                  <a:cubicBezTo>
                    <a:pt x="3549" y="21027"/>
                    <a:pt x="4011" y="21502"/>
                    <a:pt x="4629" y="21383"/>
                  </a:cubicBezTo>
                  <a:cubicBezTo>
                    <a:pt x="5246" y="21265"/>
                    <a:pt x="6017" y="20553"/>
                    <a:pt x="7483" y="18416"/>
                  </a:cubicBezTo>
                  <a:cubicBezTo>
                    <a:pt x="8949" y="16280"/>
                    <a:pt x="11109" y="12720"/>
                    <a:pt x="13269" y="9515"/>
                  </a:cubicBezTo>
                  <a:cubicBezTo>
                    <a:pt x="15429" y="6311"/>
                    <a:pt x="17589" y="3462"/>
                    <a:pt x="18977" y="1860"/>
                  </a:cubicBezTo>
                  <a:cubicBezTo>
                    <a:pt x="20366" y="258"/>
                    <a:pt x="20983" y="-98"/>
                    <a:pt x="21291" y="21"/>
                  </a:cubicBezTo>
                  <a:cubicBezTo>
                    <a:pt x="21600" y="139"/>
                    <a:pt x="21600" y="733"/>
                    <a:pt x="21600" y="1326"/>
                  </a:cubicBezTo>
                  <a:cubicBezTo>
                    <a:pt x="21600" y="1920"/>
                    <a:pt x="21600" y="2513"/>
                    <a:pt x="21600" y="3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7677149" y="4093633"/>
              <a:ext cx="4254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5" y="19600"/>
                    <a:pt x="430" y="17600"/>
                    <a:pt x="1988" y="15000"/>
                  </a:cubicBezTo>
                  <a:cubicBezTo>
                    <a:pt x="3546" y="12400"/>
                    <a:pt x="6448" y="9200"/>
                    <a:pt x="9940" y="6600"/>
                  </a:cubicBezTo>
                  <a:cubicBezTo>
                    <a:pt x="13433" y="4000"/>
                    <a:pt x="17516" y="2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8801099" y="4036483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8850182" y="3868948"/>
              <a:ext cx="52519" cy="5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0894" fill="norm" stroke="1" extrusionOk="0">
                  <a:moveTo>
                    <a:pt x="13136" y="3448"/>
                  </a:moveTo>
                  <a:cubicBezTo>
                    <a:pt x="8982" y="3448"/>
                    <a:pt x="4828" y="3448"/>
                    <a:pt x="2336" y="5525"/>
                  </a:cubicBezTo>
                  <a:cubicBezTo>
                    <a:pt x="-156" y="7602"/>
                    <a:pt x="-987" y="11756"/>
                    <a:pt x="1505" y="14248"/>
                  </a:cubicBezTo>
                  <a:cubicBezTo>
                    <a:pt x="3998" y="16740"/>
                    <a:pt x="9813" y="17571"/>
                    <a:pt x="13967" y="16325"/>
                  </a:cubicBezTo>
                  <a:cubicBezTo>
                    <a:pt x="18121" y="15079"/>
                    <a:pt x="20613" y="11756"/>
                    <a:pt x="20613" y="8432"/>
                  </a:cubicBezTo>
                  <a:cubicBezTo>
                    <a:pt x="20613" y="5109"/>
                    <a:pt x="18121" y="1786"/>
                    <a:pt x="14798" y="540"/>
                  </a:cubicBezTo>
                  <a:cubicBezTo>
                    <a:pt x="11475" y="-706"/>
                    <a:pt x="7321" y="125"/>
                    <a:pt x="6075" y="3863"/>
                  </a:cubicBezTo>
                  <a:cubicBezTo>
                    <a:pt x="4828" y="7602"/>
                    <a:pt x="6490" y="14248"/>
                    <a:pt x="8151" y="20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9086849" y="4040389"/>
              <a:ext cx="1841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717" y="12582"/>
                    <a:pt x="9434" y="4867"/>
                    <a:pt x="13034" y="1782"/>
                  </a:cubicBezTo>
                  <a:cubicBezTo>
                    <a:pt x="16634" y="-1304"/>
                    <a:pt x="19117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9074149" y="4087283"/>
              <a:ext cx="273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8400"/>
                    <a:pt x="9377" y="15200"/>
                    <a:pt x="12977" y="11600"/>
                  </a:cubicBezTo>
                  <a:cubicBezTo>
                    <a:pt x="16577" y="8000"/>
                    <a:pt x="19088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9135989" y="3928533"/>
              <a:ext cx="15406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21245" y="0"/>
                  </a:moveTo>
                  <a:cubicBezTo>
                    <a:pt x="17450" y="2769"/>
                    <a:pt x="13656" y="5538"/>
                    <a:pt x="10007" y="8723"/>
                  </a:cubicBezTo>
                  <a:cubicBezTo>
                    <a:pt x="6359" y="11908"/>
                    <a:pt x="2856" y="15508"/>
                    <a:pt x="1250" y="17723"/>
                  </a:cubicBezTo>
                  <a:cubicBezTo>
                    <a:pt x="-355" y="19938"/>
                    <a:pt x="-63" y="20769"/>
                    <a:pt x="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9384077" y="4023783"/>
              <a:ext cx="77424" cy="30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80" fill="norm" stroke="1" extrusionOk="0">
                  <a:moveTo>
                    <a:pt x="21353" y="0"/>
                  </a:moveTo>
                  <a:cubicBezTo>
                    <a:pt x="21353" y="3927"/>
                    <a:pt x="21353" y="7855"/>
                    <a:pt x="20769" y="11102"/>
                  </a:cubicBezTo>
                  <a:cubicBezTo>
                    <a:pt x="20185" y="14350"/>
                    <a:pt x="19018" y="16917"/>
                    <a:pt x="17558" y="18503"/>
                  </a:cubicBezTo>
                  <a:cubicBezTo>
                    <a:pt x="16099" y="20090"/>
                    <a:pt x="14348" y="20694"/>
                    <a:pt x="12012" y="21071"/>
                  </a:cubicBezTo>
                  <a:cubicBezTo>
                    <a:pt x="9677" y="21449"/>
                    <a:pt x="6758" y="21600"/>
                    <a:pt x="4423" y="21373"/>
                  </a:cubicBezTo>
                  <a:cubicBezTo>
                    <a:pt x="2088" y="21147"/>
                    <a:pt x="337" y="20543"/>
                    <a:pt x="45" y="18503"/>
                  </a:cubicBezTo>
                  <a:cubicBezTo>
                    <a:pt x="-247" y="16464"/>
                    <a:pt x="921" y="12990"/>
                    <a:pt x="2088" y="9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9461499" y="3934883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0" y="4671483"/>
              <a:ext cx="11017250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0" y="21166"/>
                    <a:pt x="199" y="20733"/>
                    <a:pt x="324" y="20299"/>
                  </a:cubicBezTo>
                  <a:cubicBezTo>
                    <a:pt x="448" y="19865"/>
                    <a:pt x="598" y="19431"/>
                    <a:pt x="747" y="19041"/>
                  </a:cubicBezTo>
                  <a:cubicBezTo>
                    <a:pt x="896" y="18651"/>
                    <a:pt x="1046" y="18304"/>
                    <a:pt x="1195" y="17957"/>
                  </a:cubicBezTo>
                  <a:cubicBezTo>
                    <a:pt x="1345" y="17610"/>
                    <a:pt x="1494" y="17263"/>
                    <a:pt x="1643" y="16959"/>
                  </a:cubicBezTo>
                  <a:cubicBezTo>
                    <a:pt x="1793" y="16655"/>
                    <a:pt x="1942" y="16395"/>
                    <a:pt x="2098" y="16178"/>
                  </a:cubicBezTo>
                  <a:cubicBezTo>
                    <a:pt x="2253" y="15961"/>
                    <a:pt x="2415" y="15788"/>
                    <a:pt x="2585" y="15571"/>
                  </a:cubicBezTo>
                  <a:cubicBezTo>
                    <a:pt x="2756" y="15354"/>
                    <a:pt x="2934" y="15094"/>
                    <a:pt x="3098" y="14834"/>
                  </a:cubicBezTo>
                  <a:cubicBezTo>
                    <a:pt x="3262" y="14573"/>
                    <a:pt x="3411" y="14313"/>
                    <a:pt x="3563" y="14053"/>
                  </a:cubicBezTo>
                  <a:cubicBezTo>
                    <a:pt x="3714" y="13793"/>
                    <a:pt x="3868" y="13533"/>
                    <a:pt x="4030" y="13229"/>
                  </a:cubicBezTo>
                  <a:cubicBezTo>
                    <a:pt x="4191" y="12925"/>
                    <a:pt x="4361" y="12578"/>
                    <a:pt x="4536" y="12231"/>
                  </a:cubicBezTo>
                  <a:cubicBezTo>
                    <a:pt x="4710" y="11884"/>
                    <a:pt x="4889" y="11537"/>
                    <a:pt x="5042" y="11234"/>
                  </a:cubicBezTo>
                  <a:cubicBezTo>
                    <a:pt x="5196" y="10930"/>
                    <a:pt x="5324" y="10670"/>
                    <a:pt x="5457" y="10453"/>
                  </a:cubicBezTo>
                  <a:cubicBezTo>
                    <a:pt x="5590" y="10236"/>
                    <a:pt x="5727" y="10063"/>
                    <a:pt x="5868" y="9889"/>
                  </a:cubicBezTo>
                  <a:cubicBezTo>
                    <a:pt x="6009" y="9716"/>
                    <a:pt x="6154" y="9542"/>
                    <a:pt x="6302" y="9325"/>
                  </a:cubicBezTo>
                  <a:cubicBezTo>
                    <a:pt x="6449" y="9108"/>
                    <a:pt x="6598" y="8848"/>
                    <a:pt x="6741" y="8675"/>
                  </a:cubicBezTo>
                  <a:cubicBezTo>
                    <a:pt x="6885" y="8501"/>
                    <a:pt x="7022" y="8414"/>
                    <a:pt x="7171" y="8284"/>
                  </a:cubicBezTo>
                  <a:cubicBezTo>
                    <a:pt x="7320" y="8154"/>
                    <a:pt x="7482" y="7981"/>
                    <a:pt x="7636" y="7807"/>
                  </a:cubicBezTo>
                  <a:cubicBezTo>
                    <a:pt x="7789" y="7634"/>
                    <a:pt x="7935" y="7460"/>
                    <a:pt x="8090" y="7287"/>
                  </a:cubicBezTo>
                  <a:cubicBezTo>
                    <a:pt x="8246" y="7113"/>
                    <a:pt x="8412" y="6940"/>
                    <a:pt x="8574" y="6810"/>
                  </a:cubicBezTo>
                  <a:cubicBezTo>
                    <a:pt x="8735" y="6680"/>
                    <a:pt x="8893" y="6593"/>
                    <a:pt x="9053" y="6419"/>
                  </a:cubicBezTo>
                  <a:cubicBezTo>
                    <a:pt x="9213" y="6246"/>
                    <a:pt x="9375" y="5986"/>
                    <a:pt x="9536" y="5769"/>
                  </a:cubicBezTo>
                  <a:cubicBezTo>
                    <a:pt x="9698" y="5552"/>
                    <a:pt x="9860" y="5378"/>
                    <a:pt x="10026" y="5205"/>
                  </a:cubicBezTo>
                  <a:cubicBezTo>
                    <a:pt x="10192" y="5031"/>
                    <a:pt x="10362" y="4858"/>
                    <a:pt x="10530" y="4641"/>
                  </a:cubicBezTo>
                  <a:cubicBezTo>
                    <a:pt x="10698" y="4424"/>
                    <a:pt x="10864" y="4164"/>
                    <a:pt x="11037" y="3947"/>
                  </a:cubicBezTo>
                  <a:cubicBezTo>
                    <a:pt x="11209" y="3730"/>
                    <a:pt x="11387" y="3557"/>
                    <a:pt x="11568" y="3340"/>
                  </a:cubicBezTo>
                  <a:cubicBezTo>
                    <a:pt x="11748" y="3123"/>
                    <a:pt x="11931" y="2863"/>
                    <a:pt x="12107" y="2646"/>
                  </a:cubicBezTo>
                  <a:cubicBezTo>
                    <a:pt x="12284" y="2429"/>
                    <a:pt x="12454" y="2255"/>
                    <a:pt x="12628" y="2082"/>
                  </a:cubicBezTo>
                  <a:cubicBezTo>
                    <a:pt x="12802" y="1908"/>
                    <a:pt x="12981" y="1735"/>
                    <a:pt x="13161" y="1605"/>
                  </a:cubicBezTo>
                  <a:cubicBezTo>
                    <a:pt x="13342" y="1475"/>
                    <a:pt x="13524" y="1388"/>
                    <a:pt x="13705" y="1301"/>
                  </a:cubicBezTo>
                  <a:cubicBezTo>
                    <a:pt x="13885" y="1214"/>
                    <a:pt x="14064" y="1128"/>
                    <a:pt x="14203" y="1041"/>
                  </a:cubicBezTo>
                  <a:cubicBezTo>
                    <a:pt x="14342" y="954"/>
                    <a:pt x="14441" y="867"/>
                    <a:pt x="14537" y="824"/>
                  </a:cubicBezTo>
                  <a:cubicBezTo>
                    <a:pt x="14632" y="781"/>
                    <a:pt x="14724" y="781"/>
                    <a:pt x="14817" y="781"/>
                  </a:cubicBezTo>
                  <a:cubicBezTo>
                    <a:pt x="14910" y="781"/>
                    <a:pt x="15006" y="781"/>
                    <a:pt x="15145" y="737"/>
                  </a:cubicBezTo>
                  <a:cubicBezTo>
                    <a:pt x="15284" y="694"/>
                    <a:pt x="15467" y="607"/>
                    <a:pt x="15603" y="564"/>
                  </a:cubicBezTo>
                  <a:cubicBezTo>
                    <a:pt x="15740" y="520"/>
                    <a:pt x="15832" y="520"/>
                    <a:pt x="15927" y="477"/>
                  </a:cubicBezTo>
                  <a:cubicBezTo>
                    <a:pt x="16023" y="434"/>
                    <a:pt x="16122" y="347"/>
                    <a:pt x="16216" y="304"/>
                  </a:cubicBezTo>
                  <a:cubicBezTo>
                    <a:pt x="16309" y="260"/>
                    <a:pt x="16396" y="260"/>
                    <a:pt x="16539" y="260"/>
                  </a:cubicBezTo>
                  <a:cubicBezTo>
                    <a:pt x="16682" y="260"/>
                    <a:pt x="16882" y="260"/>
                    <a:pt x="17075" y="217"/>
                  </a:cubicBezTo>
                  <a:cubicBezTo>
                    <a:pt x="17268" y="173"/>
                    <a:pt x="17454" y="87"/>
                    <a:pt x="17606" y="43"/>
                  </a:cubicBezTo>
                  <a:cubicBezTo>
                    <a:pt x="17757" y="0"/>
                    <a:pt x="17873" y="0"/>
                    <a:pt x="17977" y="0"/>
                  </a:cubicBezTo>
                  <a:cubicBezTo>
                    <a:pt x="18081" y="0"/>
                    <a:pt x="18172" y="0"/>
                    <a:pt x="18322" y="0"/>
                  </a:cubicBezTo>
                  <a:cubicBezTo>
                    <a:pt x="18471" y="0"/>
                    <a:pt x="18679" y="0"/>
                    <a:pt x="18878" y="43"/>
                  </a:cubicBezTo>
                  <a:cubicBezTo>
                    <a:pt x="19077" y="87"/>
                    <a:pt x="19268" y="173"/>
                    <a:pt x="19459" y="304"/>
                  </a:cubicBezTo>
                  <a:cubicBezTo>
                    <a:pt x="19650" y="434"/>
                    <a:pt x="19840" y="607"/>
                    <a:pt x="20031" y="781"/>
                  </a:cubicBezTo>
                  <a:cubicBezTo>
                    <a:pt x="20222" y="954"/>
                    <a:pt x="20413" y="1128"/>
                    <a:pt x="20635" y="1475"/>
                  </a:cubicBezTo>
                  <a:cubicBezTo>
                    <a:pt x="20857" y="1822"/>
                    <a:pt x="21110" y="2342"/>
                    <a:pt x="21276" y="2733"/>
                  </a:cubicBezTo>
                  <a:cubicBezTo>
                    <a:pt x="21442" y="3123"/>
                    <a:pt x="21521" y="3383"/>
                    <a:pt x="21600" y="3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133407" y="5373466"/>
              <a:ext cx="237010" cy="32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96" fill="norm" stroke="1" extrusionOk="0">
                  <a:moveTo>
                    <a:pt x="4583" y="3556"/>
                  </a:moveTo>
                  <a:cubicBezTo>
                    <a:pt x="9553" y="2714"/>
                    <a:pt x="14523" y="1873"/>
                    <a:pt x="17485" y="1241"/>
                  </a:cubicBezTo>
                  <a:cubicBezTo>
                    <a:pt x="20448" y="610"/>
                    <a:pt x="21404" y="190"/>
                    <a:pt x="21404" y="49"/>
                  </a:cubicBezTo>
                  <a:cubicBezTo>
                    <a:pt x="21404" y="-91"/>
                    <a:pt x="20448" y="49"/>
                    <a:pt x="18346" y="680"/>
                  </a:cubicBezTo>
                  <a:cubicBezTo>
                    <a:pt x="16243" y="1312"/>
                    <a:pt x="12993" y="2434"/>
                    <a:pt x="10891" y="3415"/>
                  </a:cubicBezTo>
                  <a:cubicBezTo>
                    <a:pt x="8788" y="4397"/>
                    <a:pt x="7832" y="5239"/>
                    <a:pt x="7928" y="5800"/>
                  </a:cubicBezTo>
                  <a:cubicBezTo>
                    <a:pt x="8023" y="6361"/>
                    <a:pt x="9170" y="6641"/>
                    <a:pt x="10222" y="6922"/>
                  </a:cubicBezTo>
                  <a:cubicBezTo>
                    <a:pt x="11273" y="7203"/>
                    <a:pt x="12229" y="7483"/>
                    <a:pt x="12802" y="7974"/>
                  </a:cubicBezTo>
                  <a:cubicBezTo>
                    <a:pt x="13376" y="8465"/>
                    <a:pt x="13567" y="9166"/>
                    <a:pt x="12516" y="10428"/>
                  </a:cubicBezTo>
                  <a:cubicBezTo>
                    <a:pt x="11464" y="11691"/>
                    <a:pt x="9170" y="13514"/>
                    <a:pt x="6972" y="15057"/>
                  </a:cubicBezTo>
                  <a:cubicBezTo>
                    <a:pt x="4774" y="16600"/>
                    <a:pt x="2671" y="17862"/>
                    <a:pt x="1429" y="18844"/>
                  </a:cubicBezTo>
                  <a:cubicBezTo>
                    <a:pt x="186" y="19826"/>
                    <a:pt x="-196" y="20527"/>
                    <a:pt x="91" y="20948"/>
                  </a:cubicBezTo>
                  <a:cubicBezTo>
                    <a:pt x="377" y="21369"/>
                    <a:pt x="1333" y="21509"/>
                    <a:pt x="4869" y="21299"/>
                  </a:cubicBezTo>
                  <a:cubicBezTo>
                    <a:pt x="8406" y="21088"/>
                    <a:pt x="14523" y="20527"/>
                    <a:pt x="20639" y="1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364960" y="5538946"/>
              <a:ext cx="168441" cy="34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419" fill="norm" stroke="1" extrusionOk="0">
                  <a:moveTo>
                    <a:pt x="18821" y="1340"/>
                  </a:moveTo>
                  <a:cubicBezTo>
                    <a:pt x="18021" y="813"/>
                    <a:pt x="17221" y="286"/>
                    <a:pt x="15088" y="89"/>
                  </a:cubicBezTo>
                  <a:cubicBezTo>
                    <a:pt x="12954" y="-109"/>
                    <a:pt x="9488" y="23"/>
                    <a:pt x="7088" y="484"/>
                  </a:cubicBezTo>
                  <a:cubicBezTo>
                    <a:pt x="4688" y="945"/>
                    <a:pt x="3354" y="1735"/>
                    <a:pt x="2688" y="2525"/>
                  </a:cubicBezTo>
                  <a:cubicBezTo>
                    <a:pt x="2021" y="3315"/>
                    <a:pt x="2021" y="4106"/>
                    <a:pt x="3354" y="4435"/>
                  </a:cubicBezTo>
                  <a:cubicBezTo>
                    <a:pt x="4688" y="4764"/>
                    <a:pt x="7354" y="4632"/>
                    <a:pt x="9354" y="4435"/>
                  </a:cubicBezTo>
                  <a:cubicBezTo>
                    <a:pt x="11354" y="4237"/>
                    <a:pt x="12688" y="3974"/>
                    <a:pt x="14154" y="3579"/>
                  </a:cubicBezTo>
                  <a:cubicBezTo>
                    <a:pt x="15621" y="3184"/>
                    <a:pt x="17221" y="2657"/>
                    <a:pt x="18021" y="2854"/>
                  </a:cubicBezTo>
                  <a:cubicBezTo>
                    <a:pt x="18821" y="3052"/>
                    <a:pt x="18821" y="3974"/>
                    <a:pt x="18421" y="5884"/>
                  </a:cubicBezTo>
                  <a:cubicBezTo>
                    <a:pt x="18021" y="7793"/>
                    <a:pt x="17221" y="10691"/>
                    <a:pt x="15488" y="13259"/>
                  </a:cubicBezTo>
                  <a:cubicBezTo>
                    <a:pt x="13754" y="15828"/>
                    <a:pt x="11088" y="18067"/>
                    <a:pt x="9088" y="19384"/>
                  </a:cubicBezTo>
                  <a:cubicBezTo>
                    <a:pt x="7088" y="20701"/>
                    <a:pt x="5754" y="21096"/>
                    <a:pt x="4154" y="21293"/>
                  </a:cubicBezTo>
                  <a:cubicBezTo>
                    <a:pt x="2554" y="21491"/>
                    <a:pt x="688" y="21491"/>
                    <a:pt x="154" y="21030"/>
                  </a:cubicBezTo>
                  <a:cubicBezTo>
                    <a:pt x="-379" y="20569"/>
                    <a:pt x="421" y="19647"/>
                    <a:pt x="3354" y="18593"/>
                  </a:cubicBezTo>
                  <a:cubicBezTo>
                    <a:pt x="6288" y="17540"/>
                    <a:pt x="11354" y="16354"/>
                    <a:pt x="14688" y="15564"/>
                  </a:cubicBezTo>
                  <a:cubicBezTo>
                    <a:pt x="18021" y="14774"/>
                    <a:pt x="19621" y="14379"/>
                    <a:pt x="21221" y="13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196850" y="5734049"/>
              <a:ext cx="228600" cy="5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00" y="14954"/>
                    <a:pt x="5600" y="8308"/>
                    <a:pt x="9000" y="4569"/>
                  </a:cubicBezTo>
                  <a:cubicBezTo>
                    <a:pt x="12400" y="831"/>
                    <a:pt x="16400" y="0"/>
                    <a:pt x="18600" y="0"/>
                  </a:cubicBezTo>
                  <a:cubicBezTo>
                    <a:pt x="20800" y="0"/>
                    <a:pt x="21200" y="831"/>
                    <a:pt x="21600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275166" y="5712883"/>
              <a:ext cx="264585" cy="8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3456" y="16971"/>
                  </a:moveTo>
                  <a:cubicBezTo>
                    <a:pt x="1728" y="19029"/>
                    <a:pt x="0" y="21086"/>
                    <a:pt x="0" y="21343"/>
                  </a:cubicBezTo>
                  <a:cubicBezTo>
                    <a:pt x="0" y="21600"/>
                    <a:pt x="1728" y="20057"/>
                    <a:pt x="5616" y="16200"/>
                  </a:cubicBezTo>
                  <a:cubicBezTo>
                    <a:pt x="9504" y="12343"/>
                    <a:pt x="15552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711200" y="5554133"/>
              <a:ext cx="1" cy="317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723900" y="5655733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475316" y="5275731"/>
              <a:ext cx="169335" cy="38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7830" y="9252"/>
                  </a:moveTo>
                  <a:cubicBezTo>
                    <a:pt x="6210" y="11281"/>
                    <a:pt x="4590" y="13310"/>
                    <a:pt x="3375" y="15159"/>
                  </a:cubicBezTo>
                  <a:cubicBezTo>
                    <a:pt x="2160" y="17009"/>
                    <a:pt x="1350" y="18680"/>
                    <a:pt x="810" y="19814"/>
                  </a:cubicBezTo>
                  <a:cubicBezTo>
                    <a:pt x="270" y="20947"/>
                    <a:pt x="0" y="21544"/>
                    <a:pt x="0" y="21484"/>
                  </a:cubicBezTo>
                  <a:cubicBezTo>
                    <a:pt x="0" y="21425"/>
                    <a:pt x="270" y="20709"/>
                    <a:pt x="2430" y="18382"/>
                  </a:cubicBezTo>
                  <a:cubicBezTo>
                    <a:pt x="4590" y="16054"/>
                    <a:pt x="8640" y="12116"/>
                    <a:pt x="11610" y="9073"/>
                  </a:cubicBezTo>
                  <a:cubicBezTo>
                    <a:pt x="14580" y="6030"/>
                    <a:pt x="16470" y="3882"/>
                    <a:pt x="17955" y="2390"/>
                  </a:cubicBezTo>
                  <a:cubicBezTo>
                    <a:pt x="19440" y="899"/>
                    <a:pt x="20520" y="63"/>
                    <a:pt x="21060" y="4"/>
                  </a:cubicBezTo>
                  <a:cubicBezTo>
                    <a:pt x="21600" y="-56"/>
                    <a:pt x="21600" y="660"/>
                    <a:pt x="21600" y="3285"/>
                  </a:cubicBezTo>
                  <a:cubicBezTo>
                    <a:pt x="21600" y="5911"/>
                    <a:pt x="21600" y="10446"/>
                    <a:pt x="21465" y="13489"/>
                  </a:cubicBezTo>
                  <a:cubicBezTo>
                    <a:pt x="21330" y="16532"/>
                    <a:pt x="21060" y="18083"/>
                    <a:pt x="20790" y="19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479550" y="5484283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840"/>
                    <a:pt x="8640" y="10080"/>
                    <a:pt x="12240" y="6480"/>
                  </a:cubicBezTo>
                  <a:cubicBezTo>
                    <a:pt x="15840" y="2880"/>
                    <a:pt x="187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832521" y="5281677"/>
              <a:ext cx="193180" cy="31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075" fill="norm" stroke="1" extrusionOk="0">
                  <a:moveTo>
                    <a:pt x="3772" y="7535"/>
                  </a:moveTo>
                  <a:cubicBezTo>
                    <a:pt x="3308" y="10621"/>
                    <a:pt x="2843" y="13706"/>
                    <a:pt x="2495" y="15740"/>
                  </a:cubicBezTo>
                  <a:cubicBezTo>
                    <a:pt x="2147" y="17774"/>
                    <a:pt x="1914" y="18756"/>
                    <a:pt x="1566" y="19597"/>
                  </a:cubicBezTo>
                  <a:cubicBezTo>
                    <a:pt x="1218" y="20439"/>
                    <a:pt x="753" y="21140"/>
                    <a:pt x="405" y="21070"/>
                  </a:cubicBezTo>
                  <a:cubicBezTo>
                    <a:pt x="56" y="21000"/>
                    <a:pt x="-176" y="20158"/>
                    <a:pt x="172" y="17563"/>
                  </a:cubicBezTo>
                  <a:cubicBezTo>
                    <a:pt x="521" y="14969"/>
                    <a:pt x="1450" y="10621"/>
                    <a:pt x="3076" y="7254"/>
                  </a:cubicBezTo>
                  <a:cubicBezTo>
                    <a:pt x="4701" y="3888"/>
                    <a:pt x="7024" y="1504"/>
                    <a:pt x="9695" y="522"/>
                  </a:cubicBezTo>
                  <a:cubicBezTo>
                    <a:pt x="12366" y="-460"/>
                    <a:pt x="15385" y="-39"/>
                    <a:pt x="17476" y="1644"/>
                  </a:cubicBezTo>
                  <a:cubicBezTo>
                    <a:pt x="19566" y="3327"/>
                    <a:pt x="20727" y="6272"/>
                    <a:pt x="21076" y="8727"/>
                  </a:cubicBezTo>
                  <a:cubicBezTo>
                    <a:pt x="21424" y="11182"/>
                    <a:pt x="20959" y="13145"/>
                    <a:pt x="20495" y="15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2274198" y="5212145"/>
              <a:ext cx="177611" cy="367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547" fill="norm" stroke="1" extrusionOk="0">
                  <a:moveTo>
                    <a:pt x="2907" y="6278"/>
                  </a:moveTo>
                  <a:cubicBezTo>
                    <a:pt x="2405" y="10126"/>
                    <a:pt x="1902" y="13975"/>
                    <a:pt x="1651" y="16209"/>
                  </a:cubicBezTo>
                  <a:cubicBezTo>
                    <a:pt x="1400" y="18444"/>
                    <a:pt x="1400" y="19064"/>
                    <a:pt x="1149" y="19064"/>
                  </a:cubicBezTo>
                  <a:cubicBezTo>
                    <a:pt x="898" y="19064"/>
                    <a:pt x="395" y="18444"/>
                    <a:pt x="144" y="16333"/>
                  </a:cubicBezTo>
                  <a:cubicBezTo>
                    <a:pt x="-107" y="14223"/>
                    <a:pt x="-107" y="10623"/>
                    <a:pt x="772" y="7830"/>
                  </a:cubicBezTo>
                  <a:cubicBezTo>
                    <a:pt x="1651" y="5037"/>
                    <a:pt x="3409" y="3050"/>
                    <a:pt x="4791" y="1871"/>
                  </a:cubicBezTo>
                  <a:cubicBezTo>
                    <a:pt x="6172" y="692"/>
                    <a:pt x="7177" y="319"/>
                    <a:pt x="8558" y="133"/>
                  </a:cubicBezTo>
                  <a:cubicBezTo>
                    <a:pt x="9940" y="-53"/>
                    <a:pt x="11698" y="-53"/>
                    <a:pt x="13079" y="195"/>
                  </a:cubicBezTo>
                  <a:cubicBezTo>
                    <a:pt x="14460" y="444"/>
                    <a:pt x="15465" y="940"/>
                    <a:pt x="15967" y="1561"/>
                  </a:cubicBezTo>
                  <a:cubicBezTo>
                    <a:pt x="16470" y="2181"/>
                    <a:pt x="16470" y="2926"/>
                    <a:pt x="16093" y="3857"/>
                  </a:cubicBezTo>
                  <a:cubicBezTo>
                    <a:pt x="15716" y="4788"/>
                    <a:pt x="14963" y="5906"/>
                    <a:pt x="14209" y="6713"/>
                  </a:cubicBezTo>
                  <a:cubicBezTo>
                    <a:pt x="13456" y="7519"/>
                    <a:pt x="12702" y="8016"/>
                    <a:pt x="11823" y="8450"/>
                  </a:cubicBezTo>
                  <a:cubicBezTo>
                    <a:pt x="10944" y="8885"/>
                    <a:pt x="9940" y="9257"/>
                    <a:pt x="10442" y="9692"/>
                  </a:cubicBezTo>
                  <a:cubicBezTo>
                    <a:pt x="10944" y="10126"/>
                    <a:pt x="12953" y="10623"/>
                    <a:pt x="14963" y="11430"/>
                  </a:cubicBezTo>
                  <a:cubicBezTo>
                    <a:pt x="16972" y="12237"/>
                    <a:pt x="18981" y="13354"/>
                    <a:pt x="20112" y="14595"/>
                  </a:cubicBezTo>
                  <a:cubicBezTo>
                    <a:pt x="21242" y="15837"/>
                    <a:pt x="21493" y="17202"/>
                    <a:pt x="20237" y="18319"/>
                  </a:cubicBezTo>
                  <a:cubicBezTo>
                    <a:pt x="18981" y="19437"/>
                    <a:pt x="16219" y="20306"/>
                    <a:pt x="12702" y="20802"/>
                  </a:cubicBezTo>
                  <a:cubicBezTo>
                    <a:pt x="9186" y="21299"/>
                    <a:pt x="4916" y="21423"/>
                    <a:pt x="646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2825750" y="5278406"/>
              <a:ext cx="18415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717" y="12302"/>
                    <a:pt x="9434" y="4448"/>
                    <a:pt x="13034" y="1502"/>
                  </a:cubicBezTo>
                  <a:cubicBezTo>
                    <a:pt x="16634" y="-1443"/>
                    <a:pt x="1911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2825750" y="5395383"/>
              <a:ext cx="2540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3240" y="15429"/>
                    <a:pt x="6480" y="21600"/>
                    <a:pt x="10080" y="20057"/>
                  </a:cubicBezTo>
                  <a:cubicBezTo>
                    <a:pt x="13680" y="18514"/>
                    <a:pt x="17640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3289357" y="5223933"/>
              <a:ext cx="174713" cy="22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201" fill="norm" stroke="1" extrusionOk="0">
                  <a:moveTo>
                    <a:pt x="16003" y="4124"/>
                  </a:moveTo>
                  <a:cubicBezTo>
                    <a:pt x="15748" y="3142"/>
                    <a:pt x="15494" y="2160"/>
                    <a:pt x="14351" y="1669"/>
                  </a:cubicBezTo>
                  <a:cubicBezTo>
                    <a:pt x="13207" y="1178"/>
                    <a:pt x="11174" y="1178"/>
                    <a:pt x="8760" y="2651"/>
                  </a:cubicBezTo>
                  <a:cubicBezTo>
                    <a:pt x="6346" y="4124"/>
                    <a:pt x="3551" y="7069"/>
                    <a:pt x="1899" y="10211"/>
                  </a:cubicBezTo>
                  <a:cubicBezTo>
                    <a:pt x="247" y="13353"/>
                    <a:pt x="-261" y="16691"/>
                    <a:pt x="120" y="18753"/>
                  </a:cubicBezTo>
                  <a:cubicBezTo>
                    <a:pt x="501" y="20815"/>
                    <a:pt x="1772" y="21600"/>
                    <a:pt x="5203" y="21011"/>
                  </a:cubicBezTo>
                  <a:cubicBezTo>
                    <a:pt x="8633" y="20422"/>
                    <a:pt x="14224" y="18458"/>
                    <a:pt x="17400" y="16200"/>
                  </a:cubicBezTo>
                  <a:cubicBezTo>
                    <a:pt x="20577" y="13942"/>
                    <a:pt x="21339" y="11389"/>
                    <a:pt x="20831" y="8640"/>
                  </a:cubicBezTo>
                  <a:cubicBezTo>
                    <a:pt x="20323" y="5891"/>
                    <a:pt x="18544" y="2945"/>
                    <a:pt x="167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3225800" y="5109633"/>
              <a:ext cx="304801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0"/>
                    <a:pt x="19800" y="0"/>
                    <a:pt x="18525" y="877"/>
                  </a:cubicBezTo>
                  <a:cubicBezTo>
                    <a:pt x="17250" y="1754"/>
                    <a:pt x="15600" y="3508"/>
                    <a:pt x="13725" y="5677"/>
                  </a:cubicBezTo>
                  <a:cubicBezTo>
                    <a:pt x="11850" y="7846"/>
                    <a:pt x="9750" y="10431"/>
                    <a:pt x="7425" y="13154"/>
                  </a:cubicBezTo>
                  <a:cubicBezTo>
                    <a:pt x="5100" y="15877"/>
                    <a:pt x="2550" y="187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4070349" y="5579533"/>
              <a:ext cx="1079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800599" y="5116099"/>
              <a:ext cx="143692" cy="33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46" fill="norm" stroke="1" extrusionOk="0">
                  <a:moveTo>
                    <a:pt x="2777" y="13992"/>
                  </a:moveTo>
                  <a:cubicBezTo>
                    <a:pt x="2469" y="16526"/>
                    <a:pt x="2160" y="19059"/>
                    <a:pt x="2623" y="17392"/>
                  </a:cubicBezTo>
                  <a:cubicBezTo>
                    <a:pt x="3086" y="15726"/>
                    <a:pt x="4320" y="9859"/>
                    <a:pt x="5246" y="6526"/>
                  </a:cubicBezTo>
                  <a:cubicBezTo>
                    <a:pt x="6171" y="3192"/>
                    <a:pt x="6789" y="2392"/>
                    <a:pt x="7560" y="1659"/>
                  </a:cubicBezTo>
                  <a:cubicBezTo>
                    <a:pt x="8331" y="926"/>
                    <a:pt x="9257" y="259"/>
                    <a:pt x="10491" y="59"/>
                  </a:cubicBezTo>
                  <a:cubicBezTo>
                    <a:pt x="11726" y="-141"/>
                    <a:pt x="13269" y="126"/>
                    <a:pt x="14811" y="1459"/>
                  </a:cubicBezTo>
                  <a:cubicBezTo>
                    <a:pt x="16354" y="2792"/>
                    <a:pt x="17897" y="5192"/>
                    <a:pt x="18051" y="6992"/>
                  </a:cubicBezTo>
                  <a:cubicBezTo>
                    <a:pt x="18206" y="8792"/>
                    <a:pt x="16971" y="9992"/>
                    <a:pt x="15737" y="10792"/>
                  </a:cubicBezTo>
                  <a:cubicBezTo>
                    <a:pt x="14503" y="11592"/>
                    <a:pt x="13269" y="11992"/>
                    <a:pt x="13423" y="12192"/>
                  </a:cubicBezTo>
                  <a:cubicBezTo>
                    <a:pt x="13577" y="12392"/>
                    <a:pt x="15120" y="12392"/>
                    <a:pt x="16509" y="12592"/>
                  </a:cubicBezTo>
                  <a:cubicBezTo>
                    <a:pt x="17897" y="12792"/>
                    <a:pt x="19131" y="13192"/>
                    <a:pt x="20057" y="14126"/>
                  </a:cubicBezTo>
                  <a:cubicBezTo>
                    <a:pt x="20983" y="15059"/>
                    <a:pt x="21600" y="16526"/>
                    <a:pt x="19749" y="17792"/>
                  </a:cubicBezTo>
                  <a:cubicBezTo>
                    <a:pt x="17897" y="19059"/>
                    <a:pt x="13577" y="20126"/>
                    <a:pt x="10337" y="20726"/>
                  </a:cubicBezTo>
                  <a:cubicBezTo>
                    <a:pt x="7097" y="21326"/>
                    <a:pt x="4937" y="21459"/>
                    <a:pt x="3394" y="21259"/>
                  </a:cubicBezTo>
                  <a:cubicBezTo>
                    <a:pt x="1851" y="21059"/>
                    <a:pt x="926" y="20526"/>
                    <a:pt x="0" y="19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5149273" y="5101888"/>
              <a:ext cx="196779" cy="33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988" fill="norm" stroke="1" extrusionOk="0">
                  <a:moveTo>
                    <a:pt x="2131" y="10821"/>
                  </a:moveTo>
                  <a:cubicBezTo>
                    <a:pt x="1671" y="13736"/>
                    <a:pt x="1212" y="16651"/>
                    <a:pt x="982" y="18507"/>
                  </a:cubicBezTo>
                  <a:cubicBezTo>
                    <a:pt x="752" y="20362"/>
                    <a:pt x="752" y="21157"/>
                    <a:pt x="522" y="20958"/>
                  </a:cubicBezTo>
                  <a:cubicBezTo>
                    <a:pt x="293" y="20759"/>
                    <a:pt x="-167" y="19567"/>
                    <a:pt x="63" y="17115"/>
                  </a:cubicBezTo>
                  <a:cubicBezTo>
                    <a:pt x="293" y="14664"/>
                    <a:pt x="1212" y="10953"/>
                    <a:pt x="2590" y="7905"/>
                  </a:cubicBezTo>
                  <a:cubicBezTo>
                    <a:pt x="3969" y="4858"/>
                    <a:pt x="5807" y="2472"/>
                    <a:pt x="7531" y="1147"/>
                  </a:cubicBezTo>
                  <a:cubicBezTo>
                    <a:pt x="9254" y="-178"/>
                    <a:pt x="10863" y="-443"/>
                    <a:pt x="13161" y="816"/>
                  </a:cubicBezTo>
                  <a:cubicBezTo>
                    <a:pt x="15459" y="2075"/>
                    <a:pt x="18446" y="4858"/>
                    <a:pt x="19939" y="7905"/>
                  </a:cubicBezTo>
                  <a:cubicBezTo>
                    <a:pt x="21433" y="10953"/>
                    <a:pt x="21433" y="14266"/>
                    <a:pt x="21318" y="16254"/>
                  </a:cubicBezTo>
                  <a:cubicBezTo>
                    <a:pt x="21203" y="18242"/>
                    <a:pt x="20973" y="18904"/>
                    <a:pt x="20744" y="19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5474483" y="5175449"/>
              <a:ext cx="215118" cy="21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173" fill="norm" stroke="1" extrusionOk="0">
                  <a:moveTo>
                    <a:pt x="21108" y="1611"/>
                  </a:moveTo>
                  <a:cubicBezTo>
                    <a:pt x="18408" y="592"/>
                    <a:pt x="15708" y="-427"/>
                    <a:pt x="12904" y="184"/>
                  </a:cubicBezTo>
                  <a:cubicBezTo>
                    <a:pt x="10100" y="796"/>
                    <a:pt x="7193" y="3037"/>
                    <a:pt x="5012" y="5686"/>
                  </a:cubicBezTo>
                  <a:cubicBezTo>
                    <a:pt x="2831" y="8335"/>
                    <a:pt x="1377" y="11392"/>
                    <a:pt x="546" y="13531"/>
                  </a:cubicBezTo>
                  <a:cubicBezTo>
                    <a:pt x="-284" y="15671"/>
                    <a:pt x="-492" y="16894"/>
                    <a:pt x="2312" y="18015"/>
                  </a:cubicBezTo>
                  <a:cubicBezTo>
                    <a:pt x="5116" y="19135"/>
                    <a:pt x="10931" y="20154"/>
                    <a:pt x="14462" y="20664"/>
                  </a:cubicBezTo>
                  <a:cubicBezTo>
                    <a:pt x="17993" y="21173"/>
                    <a:pt x="19239" y="21173"/>
                    <a:pt x="20485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905499" y="5259040"/>
              <a:ext cx="2095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673" y="11918"/>
                    <a:pt x="11345" y="3818"/>
                    <a:pt x="14945" y="1118"/>
                  </a:cubicBezTo>
                  <a:cubicBezTo>
                    <a:pt x="18545" y="-1582"/>
                    <a:pt x="2007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937249" y="5350933"/>
              <a:ext cx="133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6357408" y="5179483"/>
              <a:ext cx="225273" cy="19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0847" fill="norm" stroke="1" extrusionOk="0">
                  <a:moveTo>
                    <a:pt x="14629" y="4676"/>
                  </a:moveTo>
                  <a:cubicBezTo>
                    <a:pt x="14236" y="3563"/>
                    <a:pt x="13844" y="2449"/>
                    <a:pt x="12665" y="1893"/>
                  </a:cubicBezTo>
                  <a:cubicBezTo>
                    <a:pt x="11487" y="1336"/>
                    <a:pt x="9524" y="1336"/>
                    <a:pt x="7265" y="2895"/>
                  </a:cubicBezTo>
                  <a:cubicBezTo>
                    <a:pt x="5007" y="4454"/>
                    <a:pt x="2454" y="7571"/>
                    <a:pt x="1080" y="10577"/>
                  </a:cubicBezTo>
                  <a:cubicBezTo>
                    <a:pt x="-295" y="13584"/>
                    <a:pt x="-491" y="16478"/>
                    <a:pt x="1276" y="18482"/>
                  </a:cubicBezTo>
                  <a:cubicBezTo>
                    <a:pt x="3044" y="20487"/>
                    <a:pt x="6774" y="21600"/>
                    <a:pt x="10407" y="20264"/>
                  </a:cubicBezTo>
                  <a:cubicBezTo>
                    <a:pt x="14040" y="18928"/>
                    <a:pt x="17574" y="15142"/>
                    <a:pt x="19342" y="12025"/>
                  </a:cubicBezTo>
                  <a:cubicBezTo>
                    <a:pt x="21109" y="8907"/>
                    <a:pt x="21109" y="6458"/>
                    <a:pt x="20618" y="4565"/>
                  </a:cubicBezTo>
                  <a:cubicBezTo>
                    <a:pt x="20127" y="2672"/>
                    <a:pt x="19145" y="1336"/>
                    <a:pt x="181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377516" y="5075766"/>
              <a:ext cx="213785" cy="41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fill="norm" stroke="1" extrusionOk="0">
                  <a:moveTo>
                    <a:pt x="21181" y="1102"/>
                  </a:moveTo>
                  <a:cubicBezTo>
                    <a:pt x="21181" y="551"/>
                    <a:pt x="21181" y="0"/>
                    <a:pt x="20866" y="0"/>
                  </a:cubicBezTo>
                  <a:cubicBezTo>
                    <a:pt x="20552" y="0"/>
                    <a:pt x="19923" y="551"/>
                    <a:pt x="17721" y="2424"/>
                  </a:cubicBezTo>
                  <a:cubicBezTo>
                    <a:pt x="15519" y="4298"/>
                    <a:pt x="11744" y="7494"/>
                    <a:pt x="8389" y="10580"/>
                  </a:cubicBezTo>
                  <a:cubicBezTo>
                    <a:pt x="5033" y="13665"/>
                    <a:pt x="2098" y="16641"/>
                    <a:pt x="839" y="18459"/>
                  </a:cubicBezTo>
                  <a:cubicBezTo>
                    <a:pt x="-419" y="20278"/>
                    <a:pt x="0" y="20939"/>
                    <a:pt x="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572249" y="5471583"/>
              <a:ext cx="1079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7846483" y="5007023"/>
              <a:ext cx="243418" cy="42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5823" y="10851"/>
                  </a:moveTo>
                  <a:cubicBezTo>
                    <a:pt x="4508" y="13498"/>
                    <a:pt x="3193" y="16145"/>
                    <a:pt x="2348" y="17733"/>
                  </a:cubicBezTo>
                  <a:cubicBezTo>
                    <a:pt x="1503" y="19321"/>
                    <a:pt x="1127" y="19851"/>
                    <a:pt x="751" y="20380"/>
                  </a:cubicBezTo>
                  <a:cubicBezTo>
                    <a:pt x="376" y="20910"/>
                    <a:pt x="0" y="21439"/>
                    <a:pt x="0" y="21386"/>
                  </a:cubicBezTo>
                  <a:cubicBezTo>
                    <a:pt x="0" y="21333"/>
                    <a:pt x="376" y="20698"/>
                    <a:pt x="1784" y="18580"/>
                  </a:cubicBezTo>
                  <a:cubicBezTo>
                    <a:pt x="3193" y="16463"/>
                    <a:pt x="5635" y="12863"/>
                    <a:pt x="8452" y="9633"/>
                  </a:cubicBezTo>
                  <a:cubicBezTo>
                    <a:pt x="11270" y="6404"/>
                    <a:pt x="14463" y="3545"/>
                    <a:pt x="16529" y="1904"/>
                  </a:cubicBezTo>
                  <a:cubicBezTo>
                    <a:pt x="18595" y="263"/>
                    <a:pt x="19534" y="-161"/>
                    <a:pt x="20191" y="51"/>
                  </a:cubicBezTo>
                  <a:cubicBezTo>
                    <a:pt x="20849" y="263"/>
                    <a:pt x="21224" y="1110"/>
                    <a:pt x="21318" y="3280"/>
                  </a:cubicBezTo>
                  <a:cubicBezTo>
                    <a:pt x="21412" y="5451"/>
                    <a:pt x="21224" y="8945"/>
                    <a:pt x="21224" y="11539"/>
                  </a:cubicBezTo>
                  <a:cubicBezTo>
                    <a:pt x="21224" y="14133"/>
                    <a:pt x="21412" y="15827"/>
                    <a:pt x="21600" y="17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950199" y="5236633"/>
              <a:ext cx="120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14400"/>
                    <a:pt x="6821" y="7200"/>
                    <a:pt x="10421" y="3600"/>
                  </a:cubicBezTo>
                  <a:cubicBezTo>
                    <a:pt x="14021" y="0"/>
                    <a:pt x="178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8389509" y="5009482"/>
              <a:ext cx="274885" cy="35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53" fill="norm" stroke="1" extrusionOk="0">
                  <a:moveTo>
                    <a:pt x="2383" y="7965"/>
                  </a:moveTo>
                  <a:cubicBezTo>
                    <a:pt x="2218" y="11416"/>
                    <a:pt x="2054" y="14867"/>
                    <a:pt x="1889" y="16912"/>
                  </a:cubicBezTo>
                  <a:cubicBezTo>
                    <a:pt x="1724" y="18957"/>
                    <a:pt x="1559" y="19596"/>
                    <a:pt x="1229" y="20235"/>
                  </a:cubicBezTo>
                  <a:cubicBezTo>
                    <a:pt x="899" y="20874"/>
                    <a:pt x="405" y="21513"/>
                    <a:pt x="157" y="21449"/>
                  </a:cubicBezTo>
                  <a:cubicBezTo>
                    <a:pt x="-90" y="21385"/>
                    <a:pt x="-90" y="20618"/>
                    <a:pt x="487" y="18190"/>
                  </a:cubicBezTo>
                  <a:cubicBezTo>
                    <a:pt x="1064" y="15762"/>
                    <a:pt x="2218" y="11672"/>
                    <a:pt x="3867" y="8540"/>
                  </a:cubicBezTo>
                  <a:cubicBezTo>
                    <a:pt x="5516" y="5409"/>
                    <a:pt x="7660" y="3236"/>
                    <a:pt x="9061" y="1958"/>
                  </a:cubicBezTo>
                  <a:cubicBezTo>
                    <a:pt x="10463" y="680"/>
                    <a:pt x="11122" y="296"/>
                    <a:pt x="11947" y="105"/>
                  </a:cubicBezTo>
                  <a:cubicBezTo>
                    <a:pt x="12771" y="-87"/>
                    <a:pt x="13760" y="-87"/>
                    <a:pt x="15162" y="744"/>
                  </a:cubicBezTo>
                  <a:cubicBezTo>
                    <a:pt x="16563" y="1575"/>
                    <a:pt x="18377" y="3236"/>
                    <a:pt x="19531" y="5473"/>
                  </a:cubicBezTo>
                  <a:cubicBezTo>
                    <a:pt x="20686" y="7709"/>
                    <a:pt x="21180" y="10521"/>
                    <a:pt x="21345" y="13077"/>
                  </a:cubicBezTo>
                  <a:cubicBezTo>
                    <a:pt x="21510" y="15634"/>
                    <a:pt x="21345" y="17934"/>
                    <a:pt x="21180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9008239" y="5050970"/>
              <a:ext cx="250062" cy="34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31" fill="norm" stroke="1" extrusionOk="0">
                  <a:moveTo>
                    <a:pt x="20355" y="3255"/>
                  </a:moveTo>
                  <a:cubicBezTo>
                    <a:pt x="20536" y="2202"/>
                    <a:pt x="20718" y="1148"/>
                    <a:pt x="20355" y="555"/>
                  </a:cubicBezTo>
                  <a:cubicBezTo>
                    <a:pt x="19992" y="-37"/>
                    <a:pt x="19084" y="-169"/>
                    <a:pt x="17088" y="226"/>
                  </a:cubicBezTo>
                  <a:cubicBezTo>
                    <a:pt x="15091" y="621"/>
                    <a:pt x="12005" y="1543"/>
                    <a:pt x="9283" y="3255"/>
                  </a:cubicBezTo>
                  <a:cubicBezTo>
                    <a:pt x="6560" y="4968"/>
                    <a:pt x="4200" y="7470"/>
                    <a:pt x="2657" y="9775"/>
                  </a:cubicBezTo>
                  <a:cubicBezTo>
                    <a:pt x="1115" y="12080"/>
                    <a:pt x="389" y="14187"/>
                    <a:pt x="116" y="15636"/>
                  </a:cubicBezTo>
                  <a:cubicBezTo>
                    <a:pt x="-156" y="17085"/>
                    <a:pt x="26" y="17875"/>
                    <a:pt x="933" y="18599"/>
                  </a:cubicBezTo>
                  <a:cubicBezTo>
                    <a:pt x="1841" y="19324"/>
                    <a:pt x="3474" y="19982"/>
                    <a:pt x="7014" y="20443"/>
                  </a:cubicBezTo>
                  <a:cubicBezTo>
                    <a:pt x="10553" y="20904"/>
                    <a:pt x="15999" y="21168"/>
                    <a:pt x="21444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9639299" y="5198533"/>
              <a:ext cx="3111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2" y="10800"/>
                    <a:pt x="9404" y="0"/>
                    <a:pt x="13004" y="0"/>
                  </a:cubicBezTo>
                  <a:cubicBezTo>
                    <a:pt x="16604" y="0"/>
                    <a:pt x="19102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9620249" y="5334776"/>
              <a:ext cx="431801" cy="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36" fill="norm" stroke="1" extrusionOk="0">
                  <a:moveTo>
                    <a:pt x="0" y="8818"/>
                  </a:moveTo>
                  <a:cubicBezTo>
                    <a:pt x="2435" y="14218"/>
                    <a:pt x="4871" y="19618"/>
                    <a:pt x="7782" y="16918"/>
                  </a:cubicBezTo>
                  <a:cubicBezTo>
                    <a:pt x="10694" y="14218"/>
                    <a:pt x="14082" y="3418"/>
                    <a:pt x="16465" y="718"/>
                  </a:cubicBezTo>
                  <a:cubicBezTo>
                    <a:pt x="18847" y="-1982"/>
                    <a:pt x="20224" y="3418"/>
                    <a:pt x="21600" y="8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9836149" y="4746466"/>
              <a:ext cx="112503" cy="30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537" fill="norm" stroke="1" extrusionOk="0">
                  <a:moveTo>
                    <a:pt x="2356" y="3661"/>
                  </a:moveTo>
                  <a:cubicBezTo>
                    <a:pt x="1571" y="2618"/>
                    <a:pt x="785" y="1576"/>
                    <a:pt x="1375" y="905"/>
                  </a:cubicBezTo>
                  <a:cubicBezTo>
                    <a:pt x="1964" y="235"/>
                    <a:pt x="3927" y="-63"/>
                    <a:pt x="6873" y="11"/>
                  </a:cubicBezTo>
                  <a:cubicBezTo>
                    <a:pt x="9818" y="86"/>
                    <a:pt x="13745" y="533"/>
                    <a:pt x="16691" y="1874"/>
                  </a:cubicBezTo>
                  <a:cubicBezTo>
                    <a:pt x="19636" y="3214"/>
                    <a:pt x="21600" y="5449"/>
                    <a:pt x="20618" y="7609"/>
                  </a:cubicBezTo>
                  <a:cubicBezTo>
                    <a:pt x="19636" y="9769"/>
                    <a:pt x="15709" y="11854"/>
                    <a:pt x="11978" y="13344"/>
                  </a:cubicBezTo>
                  <a:cubicBezTo>
                    <a:pt x="8247" y="14834"/>
                    <a:pt x="4713" y="15727"/>
                    <a:pt x="2749" y="16994"/>
                  </a:cubicBezTo>
                  <a:cubicBezTo>
                    <a:pt x="785" y="18260"/>
                    <a:pt x="393" y="19898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9804399" y="5135033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10372637" y="5111810"/>
              <a:ext cx="231864" cy="28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082" fill="norm" stroke="1" extrusionOk="0">
                  <a:moveTo>
                    <a:pt x="17386" y="2171"/>
                  </a:moveTo>
                  <a:cubicBezTo>
                    <a:pt x="16994" y="1394"/>
                    <a:pt x="16601" y="617"/>
                    <a:pt x="15521" y="228"/>
                  </a:cubicBezTo>
                  <a:cubicBezTo>
                    <a:pt x="14441" y="-160"/>
                    <a:pt x="12674" y="-160"/>
                    <a:pt x="10317" y="1083"/>
                  </a:cubicBezTo>
                  <a:cubicBezTo>
                    <a:pt x="7961" y="2326"/>
                    <a:pt x="5015" y="4813"/>
                    <a:pt x="3052" y="7454"/>
                  </a:cubicBezTo>
                  <a:cubicBezTo>
                    <a:pt x="1088" y="10096"/>
                    <a:pt x="106" y="12893"/>
                    <a:pt x="8" y="15146"/>
                  </a:cubicBezTo>
                  <a:cubicBezTo>
                    <a:pt x="-90" y="17400"/>
                    <a:pt x="695" y="19109"/>
                    <a:pt x="2561" y="20119"/>
                  </a:cubicBezTo>
                  <a:cubicBezTo>
                    <a:pt x="4426" y="21129"/>
                    <a:pt x="7372" y="21440"/>
                    <a:pt x="10514" y="20585"/>
                  </a:cubicBezTo>
                  <a:cubicBezTo>
                    <a:pt x="13655" y="19731"/>
                    <a:pt x="16994" y="17711"/>
                    <a:pt x="18957" y="15457"/>
                  </a:cubicBezTo>
                  <a:cubicBezTo>
                    <a:pt x="20921" y="13204"/>
                    <a:pt x="21510" y="10718"/>
                    <a:pt x="21510" y="9164"/>
                  </a:cubicBezTo>
                  <a:cubicBezTo>
                    <a:pt x="21510" y="7610"/>
                    <a:pt x="20921" y="6988"/>
                    <a:pt x="19841" y="6444"/>
                  </a:cubicBezTo>
                  <a:cubicBezTo>
                    <a:pt x="18761" y="5900"/>
                    <a:pt x="17190" y="5434"/>
                    <a:pt x="15619" y="4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10317527" y="5035763"/>
              <a:ext cx="363174" cy="50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01" fill="norm" stroke="1" extrusionOk="0">
                  <a:moveTo>
                    <a:pt x="21547" y="441"/>
                  </a:moveTo>
                  <a:cubicBezTo>
                    <a:pt x="21045" y="171"/>
                    <a:pt x="20542" y="-99"/>
                    <a:pt x="19914" y="36"/>
                  </a:cubicBezTo>
                  <a:cubicBezTo>
                    <a:pt x="19287" y="171"/>
                    <a:pt x="18533" y="711"/>
                    <a:pt x="17152" y="1971"/>
                  </a:cubicBezTo>
                  <a:cubicBezTo>
                    <a:pt x="15770" y="3231"/>
                    <a:pt x="13761" y="5211"/>
                    <a:pt x="11500" y="7551"/>
                  </a:cubicBezTo>
                  <a:cubicBezTo>
                    <a:pt x="9240" y="9891"/>
                    <a:pt x="6728" y="12591"/>
                    <a:pt x="4907" y="14616"/>
                  </a:cubicBezTo>
                  <a:cubicBezTo>
                    <a:pt x="3087" y="16641"/>
                    <a:pt x="1956" y="17991"/>
                    <a:pt x="1203" y="18891"/>
                  </a:cubicBezTo>
                  <a:cubicBezTo>
                    <a:pt x="449" y="19791"/>
                    <a:pt x="73" y="20241"/>
                    <a:pt x="10" y="20601"/>
                  </a:cubicBezTo>
                  <a:cubicBezTo>
                    <a:pt x="-53" y="20961"/>
                    <a:pt x="198" y="21231"/>
                    <a:pt x="449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2697660" y="6491952"/>
              <a:ext cx="308722" cy="399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479" fill="norm" stroke="1" extrusionOk="0">
                  <a:moveTo>
                    <a:pt x="11021" y="3176"/>
                  </a:moveTo>
                  <a:cubicBezTo>
                    <a:pt x="11021" y="2607"/>
                    <a:pt x="11021" y="2039"/>
                    <a:pt x="10802" y="1471"/>
                  </a:cubicBezTo>
                  <a:cubicBezTo>
                    <a:pt x="10583" y="902"/>
                    <a:pt x="10145" y="334"/>
                    <a:pt x="9197" y="106"/>
                  </a:cubicBezTo>
                  <a:cubicBezTo>
                    <a:pt x="8248" y="-121"/>
                    <a:pt x="6788" y="-7"/>
                    <a:pt x="5329" y="675"/>
                  </a:cubicBezTo>
                  <a:cubicBezTo>
                    <a:pt x="3869" y="1357"/>
                    <a:pt x="2410" y="2607"/>
                    <a:pt x="1388" y="4711"/>
                  </a:cubicBezTo>
                  <a:cubicBezTo>
                    <a:pt x="367" y="6814"/>
                    <a:pt x="-217" y="9770"/>
                    <a:pt x="75" y="12555"/>
                  </a:cubicBezTo>
                  <a:cubicBezTo>
                    <a:pt x="367" y="15340"/>
                    <a:pt x="1534" y="17955"/>
                    <a:pt x="2848" y="19490"/>
                  </a:cubicBezTo>
                  <a:cubicBezTo>
                    <a:pt x="4161" y="21024"/>
                    <a:pt x="5621" y="21479"/>
                    <a:pt x="7299" y="21479"/>
                  </a:cubicBezTo>
                  <a:cubicBezTo>
                    <a:pt x="8978" y="21479"/>
                    <a:pt x="10875" y="21024"/>
                    <a:pt x="13064" y="19717"/>
                  </a:cubicBezTo>
                  <a:cubicBezTo>
                    <a:pt x="15253" y="18410"/>
                    <a:pt x="17734" y="16250"/>
                    <a:pt x="19194" y="13635"/>
                  </a:cubicBezTo>
                  <a:cubicBezTo>
                    <a:pt x="20653" y="11020"/>
                    <a:pt x="21091" y="7951"/>
                    <a:pt x="21237" y="6132"/>
                  </a:cubicBezTo>
                  <a:cubicBezTo>
                    <a:pt x="21383" y="4313"/>
                    <a:pt x="21237" y="3744"/>
                    <a:pt x="20361" y="3290"/>
                  </a:cubicBezTo>
                  <a:cubicBezTo>
                    <a:pt x="19486" y="2835"/>
                    <a:pt x="17880" y="2494"/>
                    <a:pt x="16275" y="2323"/>
                  </a:cubicBezTo>
                  <a:cubicBezTo>
                    <a:pt x="14669" y="2153"/>
                    <a:pt x="13064" y="2153"/>
                    <a:pt x="11751" y="2664"/>
                  </a:cubicBezTo>
                  <a:cubicBezTo>
                    <a:pt x="10437" y="3176"/>
                    <a:pt x="9415" y="4199"/>
                    <a:pt x="8394" y="5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2458460" y="6952347"/>
              <a:ext cx="170441" cy="23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012" fill="norm" stroke="1" extrusionOk="0">
                  <a:moveTo>
                    <a:pt x="4673" y="8273"/>
                  </a:moveTo>
                  <a:cubicBezTo>
                    <a:pt x="3873" y="10321"/>
                    <a:pt x="3073" y="12369"/>
                    <a:pt x="2540" y="13859"/>
                  </a:cubicBezTo>
                  <a:cubicBezTo>
                    <a:pt x="2006" y="15348"/>
                    <a:pt x="1740" y="16279"/>
                    <a:pt x="1340" y="17583"/>
                  </a:cubicBezTo>
                  <a:cubicBezTo>
                    <a:pt x="940" y="18886"/>
                    <a:pt x="406" y="20562"/>
                    <a:pt x="140" y="20935"/>
                  </a:cubicBezTo>
                  <a:cubicBezTo>
                    <a:pt x="-127" y="21307"/>
                    <a:pt x="-127" y="20376"/>
                    <a:pt x="1206" y="17397"/>
                  </a:cubicBezTo>
                  <a:cubicBezTo>
                    <a:pt x="2540" y="14417"/>
                    <a:pt x="5206" y="9390"/>
                    <a:pt x="7340" y="6224"/>
                  </a:cubicBezTo>
                  <a:cubicBezTo>
                    <a:pt x="9473" y="3059"/>
                    <a:pt x="11073" y="1755"/>
                    <a:pt x="12540" y="917"/>
                  </a:cubicBezTo>
                  <a:cubicBezTo>
                    <a:pt x="14006" y="79"/>
                    <a:pt x="15340" y="-293"/>
                    <a:pt x="16140" y="266"/>
                  </a:cubicBezTo>
                  <a:cubicBezTo>
                    <a:pt x="16940" y="824"/>
                    <a:pt x="17206" y="2314"/>
                    <a:pt x="18006" y="5573"/>
                  </a:cubicBezTo>
                  <a:cubicBezTo>
                    <a:pt x="18806" y="8831"/>
                    <a:pt x="20140" y="13859"/>
                    <a:pt x="21473" y="18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2470150" y="7078133"/>
              <a:ext cx="1016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2023533" y="6112933"/>
              <a:ext cx="65617" cy="1359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21600" y="0"/>
                  </a:moveTo>
                  <a:cubicBezTo>
                    <a:pt x="19510" y="571"/>
                    <a:pt x="17419" y="1142"/>
                    <a:pt x="16723" y="2083"/>
                  </a:cubicBezTo>
                  <a:cubicBezTo>
                    <a:pt x="16026" y="3023"/>
                    <a:pt x="16723" y="4333"/>
                    <a:pt x="17768" y="5576"/>
                  </a:cubicBezTo>
                  <a:cubicBezTo>
                    <a:pt x="18813" y="6819"/>
                    <a:pt x="20206" y="7995"/>
                    <a:pt x="20903" y="9238"/>
                  </a:cubicBezTo>
                  <a:cubicBezTo>
                    <a:pt x="21600" y="10481"/>
                    <a:pt x="21600" y="11791"/>
                    <a:pt x="20555" y="13000"/>
                  </a:cubicBezTo>
                  <a:cubicBezTo>
                    <a:pt x="19510" y="14210"/>
                    <a:pt x="17419" y="15318"/>
                    <a:pt x="15329" y="16427"/>
                  </a:cubicBezTo>
                  <a:cubicBezTo>
                    <a:pt x="13239" y="17535"/>
                    <a:pt x="11148" y="18644"/>
                    <a:pt x="9058" y="19450"/>
                  </a:cubicBezTo>
                  <a:cubicBezTo>
                    <a:pt x="6968" y="20256"/>
                    <a:pt x="4877" y="20760"/>
                    <a:pt x="3135" y="21096"/>
                  </a:cubicBezTo>
                  <a:cubicBezTo>
                    <a:pt x="1394" y="21432"/>
                    <a:pt x="0" y="21600"/>
                    <a:pt x="0" y="21566"/>
                  </a:cubicBezTo>
                  <a:cubicBezTo>
                    <a:pt x="0" y="21533"/>
                    <a:pt x="1394" y="21298"/>
                    <a:pt x="2787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2092235" y="6011333"/>
              <a:ext cx="3749766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92" y="12071"/>
                  </a:moveTo>
                  <a:cubicBezTo>
                    <a:pt x="43" y="11435"/>
                    <a:pt x="-6" y="10800"/>
                    <a:pt x="0" y="10271"/>
                  </a:cubicBezTo>
                  <a:cubicBezTo>
                    <a:pt x="6" y="9741"/>
                    <a:pt x="67" y="9318"/>
                    <a:pt x="317" y="8682"/>
                  </a:cubicBezTo>
                  <a:cubicBezTo>
                    <a:pt x="567" y="8047"/>
                    <a:pt x="1006" y="7200"/>
                    <a:pt x="1432" y="6459"/>
                  </a:cubicBezTo>
                  <a:cubicBezTo>
                    <a:pt x="1859" y="5718"/>
                    <a:pt x="2273" y="5082"/>
                    <a:pt x="2688" y="4659"/>
                  </a:cubicBezTo>
                  <a:cubicBezTo>
                    <a:pt x="3102" y="4235"/>
                    <a:pt x="3517" y="4024"/>
                    <a:pt x="3968" y="3706"/>
                  </a:cubicBezTo>
                  <a:cubicBezTo>
                    <a:pt x="4419" y="3388"/>
                    <a:pt x="4906" y="2965"/>
                    <a:pt x="5357" y="2647"/>
                  </a:cubicBezTo>
                  <a:cubicBezTo>
                    <a:pt x="5808" y="2329"/>
                    <a:pt x="6223" y="2118"/>
                    <a:pt x="6650" y="1906"/>
                  </a:cubicBezTo>
                  <a:cubicBezTo>
                    <a:pt x="7076" y="1694"/>
                    <a:pt x="7515" y="1482"/>
                    <a:pt x="7954" y="1271"/>
                  </a:cubicBezTo>
                  <a:cubicBezTo>
                    <a:pt x="8393" y="1059"/>
                    <a:pt x="8831" y="847"/>
                    <a:pt x="9276" y="635"/>
                  </a:cubicBezTo>
                  <a:cubicBezTo>
                    <a:pt x="9721" y="424"/>
                    <a:pt x="10172" y="212"/>
                    <a:pt x="10623" y="106"/>
                  </a:cubicBezTo>
                  <a:cubicBezTo>
                    <a:pt x="11074" y="0"/>
                    <a:pt x="11525" y="0"/>
                    <a:pt x="11970" y="0"/>
                  </a:cubicBezTo>
                  <a:cubicBezTo>
                    <a:pt x="12415" y="0"/>
                    <a:pt x="12854" y="0"/>
                    <a:pt x="13336" y="0"/>
                  </a:cubicBezTo>
                  <a:cubicBezTo>
                    <a:pt x="13817" y="0"/>
                    <a:pt x="14341" y="0"/>
                    <a:pt x="14853" y="0"/>
                  </a:cubicBezTo>
                  <a:cubicBezTo>
                    <a:pt x="15365" y="0"/>
                    <a:pt x="15865" y="0"/>
                    <a:pt x="16328" y="106"/>
                  </a:cubicBezTo>
                  <a:cubicBezTo>
                    <a:pt x="16791" y="212"/>
                    <a:pt x="17218" y="424"/>
                    <a:pt x="17675" y="635"/>
                  </a:cubicBezTo>
                  <a:cubicBezTo>
                    <a:pt x="18132" y="847"/>
                    <a:pt x="18620" y="1059"/>
                    <a:pt x="19089" y="1165"/>
                  </a:cubicBezTo>
                  <a:cubicBezTo>
                    <a:pt x="19558" y="1271"/>
                    <a:pt x="20009" y="1271"/>
                    <a:pt x="20326" y="1059"/>
                  </a:cubicBezTo>
                  <a:cubicBezTo>
                    <a:pt x="20643" y="847"/>
                    <a:pt x="20826" y="424"/>
                    <a:pt x="20954" y="212"/>
                  </a:cubicBezTo>
                  <a:cubicBezTo>
                    <a:pt x="21082" y="0"/>
                    <a:pt x="21155" y="0"/>
                    <a:pt x="21234" y="1694"/>
                  </a:cubicBezTo>
                  <a:cubicBezTo>
                    <a:pt x="21314" y="3388"/>
                    <a:pt x="21399" y="6776"/>
                    <a:pt x="21460" y="10376"/>
                  </a:cubicBezTo>
                  <a:cubicBezTo>
                    <a:pt x="21521" y="13976"/>
                    <a:pt x="21557" y="17788"/>
                    <a:pt x="215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1949450" y="6246283"/>
              <a:ext cx="3892551" cy="130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363"/>
                    <a:pt x="21600" y="2726"/>
                    <a:pt x="21577" y="4037"/>
                  </a:cubicBezTo>
                  <a:cubicBezTo>
                    <a:pt x="21553" y="5348"/>
                    <a:pt x="21506" y="6606"/>
                    <a:pt x="21465" y="7689"/>
                  </a:cubicBezTo>
                  <a:cubicBezTo>
                    <a:pt x="21424" y="8773"/>
                    <a:pt x="21389" y="9682"/>
                    <a:pt x="21347" y="10800"/>
                  </a:cubicBezTo>
                  <a:cubicBezTo>
                    <a:pt x="21306" y="11918"/>
                    <a:pt x="21259" y="13247"/>
                    <a:pt x="21212" y="14505"/>
                  </a:cubicBezTo>
                  <a:cubicBezTo>
                    <a:pt x="21165" y="15763"/>
                    <a:pt x="21118" y="16951"/>
                    <a:pt x="21071" y="17878"/>
                  </a:cubicBezTo>
                  <a:cubicBezTo>
                    <a:pt x="21024" y="18804"/>
                    <a:pt x="20977" y="19468"/>
                    <a:pt x="20942" y="19905"/>
                  </a:cubicBezTo>
                  <a:cubicBezTo>
                    <a:pt x="20907" y="20342"/>
                    <a:pt x="20884" y="20551"/>
                    <a:pt x="20819" y="20744"/>
                  </a:cubicBezTo>
                  <a:cubicBezTo>
                    <a:pt x="20754" y="20936"/>
                    <a:pt x="20649" y="21111"/>
                    <a:pt x="20402" y="21250"/>
                  </a:cubicBezTo>
                  <a:cubicBezTo>
                    <a:pt x="20155" y="21390"/>
                    <a:pt x="19768" y="21495"/>
                    <a:pt x="19333" y="21548"/>
                  </a:cubicBezTo>
                  <a:cubicBezTo>
                    <a:pt x="18899" y="21600"/>
                    <a:pt x="18417" y="21600"/>
                    <a:pt x="17947" y="21600"/>
                  </a:cubicBezTo>
                  <a:cubicBezTo>
                    <a:pt x="17477" y="21600"/>
                    <a:pt x="17019" y="21600"/>
                    <a:pt x="16567" y="21600"/>
                  </a:cubicBezTo>
                  <a:cubicBezTo>
                    <a:pt x="16115" y="21600"/>
                    <a:pt x="15669" y="21600"/>
                    <a:pt x="15199" y="21583"/>
                  </a:cubicBezTo>
                  <a:cubicBezTo>
                    <a:pt x="14729" y="21565"/>
                    <a:pt x="14236" y="21530"/>
                    <a:pt x="13742" y="21513"/>
                  </a:cubicBezTo>
                  <a:cubicBezTo>
                    <a:pt x="13249" y="21495"/>
                    <a:pt x="12756" y="21495"/>
                    <a:pt x="12268" y="21495"/>
                  </a:cubicBezTo>
                  <a:cubicBezTo>
                    <a:pt x="11781" y="21495"/>
                    <a:pt x="11299" y="21495"/>
                    <a:pt x="10818" y="21495"/>
                  </a:cubicBezTo>
                  <a:cubicBezTo>
                    <a:pt x="10336" y="21495"/>
                    <a:pt x="9854" y="21495"/>
                    <a:pt x="9367" y="21478"/>
                  </a:cubicBezTo>
                  <a:cubicBezTo>
                    <a:pt x="8880" y="21460"/>
                    <a:pt x="8386" y="21425"/>
                    <a:pt x="7911" y="21390"/>
                  </a:cubicBezTo>
                  <a:cubicBezTo>
                    <a:pt x="7435" y="21355"/>
                    <a:pt x="6977" y="21320"/>
                    <a:pt x="6519" y="21268"/>
                  </a:cubicBezTo>
                  <a:cubicBezTo>
                    <a:pt x="6061" y="21216"/>
                    <a:pt x="5603" y="21146"/>
                    <a:pt x="5162" y="21058"/>
                  </a:cubicBezTo>
                  <a:cubicBezTo>
                    <a:pt x="4722" y="20971"/>
                    <a:pt x="4299" y="20866"/>
                    <a:pt x="3894" y="20779"/>
                  </a:cubicBezTo>
                  <a:cubicBezTo>
                    <a:pt x="3488" y="20691"/>
                    <a:pt x="3101" y="20621"/>
                    <a:pt x="2678" y="20551"/>
                  </a:cubicBezTo>
                  <a:cubicBezTo>
                    <a:pt x="2255" y="20482"/>
                    <a:pt x="1797" y="20412"/>
                    <a:pt x="1404" y="20359"/>
                  </a:cubicBezTo>
                  <a:cubicBezTo>
                    <a:pt x="1010" y="20307"/>
                    <a:pt x="681" y="20272"/>
                    <a:pt x="458" y="20184"/>
                  </a:cubicBezTo>
                  <a:cubicBezTo>
                    <a:pt x="235" y="20097"/>
                    <a:pt x="117" y="19957"/>
                    <a:pt x="0" y="19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2641600" y="6557433"/>
              <a:ext cx="16510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221"/>
                    <a:pt x="14400" y="6442"/>
                    <a:pt x="10800" y="10042"/>
                  </a:cubicBezTo>
                  <a:cubicBezTo>
                    <a:pt x="7200" y="13642"/>
                    <a:pt x="3600" y="17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2736850" y="6582833"/>
              <a:ext cx="1333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275"/>
                    <a:pt x="11314" y="8550"/>
                    <a:pt x="7714" y="12150"/>
                  </a:cubicBezTo>
                  <a:cubicBezTo>
                    <a:pt x="4114" y="15750"/>
                    <a:pt x="2057" y="186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2743200" y="6557433"/>
              <a:ext cx="1841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86" y="4114"/>
                    <a:pt x="11172" y="8229"/>
                    <a:pt x="7572" y="11829"/>
                  </a:cubicBezTo>
                  <a:cubicBezTo>
                    <a:pt x="3972" y="15429"/>
                    <a:pt x="1986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2855839" y="6678083"/>
              <a:ext cx="7151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850" y="0"/>
                  </a:moveTo>
                  <a:cubicBezTo>
                    <a:pt x="13444" y="5635"/>
                    <a:pt x="6039" y="11270"/>
                    <a:pt x="2644" y="14870"/>
                  </a:cubicBezTo>
                  <a:cubicBezTo>
                    <a:pt x="-750" y="18470"/>
                    <a:pt x="-133" y="20035"/>
                    <a:pt x="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2813050" y="6741583"/>
              <a:ext cx="133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4432060" y="6344571"/>
              <a:ext cx="457409" cy="45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222" fill="norm" stroke="1" extrusionOk="0">
                  <a:moveTo>
                    <a:pt x="9731" y="4000"/>
                  </a:moveTo>
                  <a:cubicBezTo>
                    <a:pt x="9535" y="3211"/>
                    <a:pt x="9339" y="2422"/>
                    <a:pt x="8995" y="2028"/>
                  </a:cubicBezTo>
                  <a:cubicBezTo>
                    <a:pt x="8651" y="1633"/>
                    <a:pt x="8160" y="1633"/>
                    <a:pt x="7179" y="2126"/>
                  </a:cubicBezTo>
                  <a:cubicBezTo>
                    <a:pt x="6197" y="2620"/>
                    <a:pt x="4724" y="3606"/>
                    <a:pt x="3399" y="5085"/>
                  </a:cubicBezTo>
                  <a:cubicBezTo>
                    <a:pt x="2073" y="6565"/>
                    <a:pt x="895" y="8537"/>
                    <a:pt x="355" y="10609"/>
                  </a:cubicBezTo>
                  <a:cubicBezTo>
                    <a:pt x="-185" y="12680"/>
                    <a:pt x="-87" y="14850"/>
                    <a:pt x="502" y="16576"/>
                  </a:cubicBezTo>
                  <a:cubicBezTo>
                    <a:pt x="1091" y="18302"/>
                    <a:pt x="2171" y="19584"/>
                    <a:pt x="3644" y="20373"/>
                  </a:cubicBezTo>
                  <a:cubicBezTo>
                    <a:pt x="5117" y="21162"/>
                    <a:pt x="6982" y="21458"/>
                    <a:pt x="9191" y="21014"/>
                  </a:cubicBezTo>
                  <a:cubicBezTo>
                    <a:pt x="11400" y="20570"/>
                    <a:pt x="13953" y="19387"/>
                    <a:pt x="15917" y="18006"/>
                  </a:cubicBezTo>
                  <a:cubicBezTo>
                    <a:pt x="17880" y="16625"/>
                    <a:pt x="19255" y="15047"/>
                    <a:pt x="20139" y="13272"/>
                  </a:cubicBezTo>
                  <a:cubicBezTo>
                    <a:pt x="21022" y="11496"/>
                    <a:pt x="21415" y="9524"/>
                    <a:pt x="21120" y="7798"/>
                  </a:cubicBezTo>
                  <a:cubicBezTo>
                    <a:pt x="20826" y="6072"/>
                    <a:pt x="19844" y="4592"/>
                    <a:pt x="18519" y="3310"/>
                  </a:cubicBezTo>
                  <a:cubicBezTo>
                    <a:pt x="17193" y="2028"/>
                    <a:pt x="15524" y="943"/>
                    <a:pt x="14150" y="400"/>
                  </a:cubicBezTo>
                  <a:cubicBezTo>
                    <a:pt x="12775" y="-142"/>
                    <a:pt x="11695" y="-142"/>
                    <a:pt x="10566" y="450"/>
                  </a:cubicBezTo>
                  <a:cubicBezTo>
                    <a:pt x="9437" y="1042"/>
                    <a:pt x="8259" y="2225"/>
                    <a:pt x="7670" y="3063"/>
                  </a:cubicBezTo>
                  <a:cubicBezTo>
                    <a:pt x="7080" y="3902"/>
                    <a:pt x="7080" y="4395"/>
                    <a:pt x="7080" y="4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4962243" y="6874933"/>
              <a:ext cx="9807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00"/>
                    <a:pt x="2735" y="10800"/>
                    <a:pt x="575" y="14400"/>
                  </a:cubicBezTo>
                  <a:cubicBezTo>
                    <a:pt x="-1585" y="18000"/>
                    <a:pt x="2735" y="198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4870449" y="6791169"/>
              <a:ext cx="248884" cy="44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511" fill="norm" stroke="1" extrusionOk="0">
                  <a:moveTo>
                    <a:pt x="7020" y="6815"/>
                  </a:moveTo>
                  <a:cubicBezTo>
                    <a:pt x="6480" y="5279"/>
                    <a:pt x="5940" y="3744"/>
                    <a:pt x="5670" y="2720"/>
                  </a:cubicBezTo>
                  <a:cubicBezTo>
                    <a:pt x="5400" y="1696"/>
                    <a:pt x="5400" y="1184"/>
                    <a:pt x="5760" y="775"/>
                  </a:cubicBezTo>
                  <a:cubicBezTo>
                    <a:pt x="6120" y="365"/>
                    <a:pt x="6840" y="58"/>
                    <a:pt x="8370" y="7"/>
                  </a:cubicBezTo>
                  <a:cubicBezTo>
                    <a:pt x="9900" y="-44"/>
                    <a:pt x="12240" y="161"/>
                    <a:pt x="13590" y="775"/>
                  </a:cubicBezTo>
                  <a:cubicBezTo>
                    <a:pt x="14940" y="1389"/>
                    <a:pt x="15300" y="2413"/>
                    <a:pt x="14940" y="3334"/>
                  </a:cubicBezTo>
                  <a:cubicBezTo>
                    <a:pt x="14580" y="4256"/>
                    <a:pt x="13500" y="5074"/>
                    <a:pt x="12690" y="5689"/>
                  </a:cubicBezTo>
                  <a:cubicBezTo>
                    <a:pt x="11880" y="6303"/>
                    <a:pt x="11340" y="6712"/>
                    <a:pt x="11430" y="7071"/>
                  </a:cubicBezTo>
                  <a:cubicBezTo>
                    <a:pt x="11520" y="7429"/>
                    <a:pt x="12240" y="7736"/>
                    <a:pt x="13860" y="8504"/>
                  </a:cubicBezTo>
                  <a:cubicBezTo>
                    <a:pt x="15480" y="9272"/>
                    <a:pt x="18000" y="10500"/>
                    <a:pt x="19530" y="11984"/>
                  </a:cubicBezTo>
                  <a:cubicBezTo>
                    <a:pt x="21060" y="13469"/>
                    <a:pt x="21600" y="15209"/>
                    <a:pt x="20790" y="16745"/>
                  </a:cubicBezTo>
                  <a:cubicBezTo>
                    <a:pt x="19980" y="18280"/>
                    <a:pt x="17820" y="19611"/>
                    <a:pt x="15030" y="20430"/>
                  </a:cubicBezTo>
                  <a:cubicBezTo>
                    <a:pt x="12240" y="21249"/>
                    <a:pt x="8820" y="21556"/>
                    <a:pt x="6210" y="21505"/>
                  </a:cubicBezTo>
                  <a:cubicBezTo>
                    <a:pt x="3600" y="21454"/>
                    <a:pt x="1800" y="21044"/>
                    <a:pt x="0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400549" y="6627283"/>
              <a:ext cx="1968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42" y="4320"/>
                    <a:pt x="10684" y="8640"/>
                    <a:pt x="14284" y="12240"/>
                  </a:cubicBezTo>
                  <a:cubicBezTo>
                    <a:pt x="17884" y="15840"/>
                    <a:pt x="19742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495799" y="6500283"/>
              <a:ext cx="1841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21" y="3176"/>
                    <a:pt x="8441" y="6353"/>
                    <a:pt x="11793" y="9847"/>
                  </a:cubicBezTo>
                  <a:cubicBezTo>
                    <a:pt x="15145" y="13341"/>
                    <a:pt x="17628" y="17153"/>
                    <a:pt x="19117" y="19165"/>
                  </a:cubicBezTo>
                  <a:cubicBezTo>
                    <a:pt x="20607" y="21176"/>
                    <a:pt x="21103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610099" y="6468533"/>
              <a:ext cx="1651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2667"/>
                    <a:pt x="6646" y="5333"/>
                    <a:pt x="10246" y="8933"/>
                  </a:cubicBezTo>
                  <a:cubicBezTo>
                    <a:pt x="13846" y="12533"/>
                    <a:pt x="17723" y="170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4692649" y="6424083"/>
              <a:ext cx="1714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1079500" y="5090583"/>
              <a:ext cx="590550" cy="35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17357"/>
                  </a:moveTo>
                  <a:cubicBezTo>
                    <a:pt x="774" y="18771"/>
                    <a:pt x="1548" y="20186"/>
                    <a:pt x="2245" y="20893"/>
                  </a:cubicBezTo>
                  <a:cubicBezTo>
                    <a:pt x="2942" y="21600"/>
                    <a:pt x="3561" y="21600"/>
                    <a:pt x="4490" y="20443"/>
                  </a:cubicBezTo>
                  <a:cubicBezTo>
                    <a:pt x="5419" y="19286"/>
                    <a:pt x="6658" y="16971"/>
                    <a:pt x="8400" y="14207"/>
                  </a:cubicBezTo>
                  <a:cubicBezTo>
                    <a:pt x="10142" y="11443"/>
                    <a:pt x="12387" y="8229"/>
                    <a:pt x="14671" y="5786"/>
                  </a:cubicBezTo>
                  <a:cubicBezTo>
                    <a:pt x="16955" y="3343"/>
                    <a:pt x="19277" y="16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2686050" y="7040033"/>
              <a:ext cx="1016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2686050" y="7116233"/>
              <a:ext cx="698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2673350" y="7154333"/>
              <a:ext cx="120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2862652" y="7042895"/>
              <a:ext cx="159948" cy="13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04" fill="norm" stroke="1" extrusionOk="0">
                  <a:moveTo>
                    <a:pt x="12782" y="1476"/>
                  </a:moveTo>
                  <a:cubicBezTo>
                    <a:pt x="11660" y="523"/>
                    <a:pt x="10538" y="-430"/>
                    <a:pt x="8995" y="205"/>
                  </a:cubicBezTo>
                  <a:cubicBezTo>
                    <a:pt x="7453" y="841"/>
                    <a:pt x="5489" y="3064"/>
                    <a:pt x="3946" y="5605"/>
                  </a:cubicBezTo>
                  <a:cubicBezTo>
                    <a:pt x="2403" y="8146"/>
                    <a:pt x="1281" y="11005"/>
                    <a:pt x="580" y="13546"/>
                  </a:cubicBezTo>
                  <a:cubicBezTo>
                    <a:pt x="-121" y="16088"/>
                    <a:pt x="-402" y="18311"/>
                    <a:pt x="1001" y="19582"/>
                  </a:cubicBezTo>
                  <a:cubicBezTo>
                    <a:pt x="2403" y="20852"/>
                    <a:pt x="5489" y="21170"/>
                    <a:pt x="9136" y="20694"/>
                  </a:cubicBezTo>
                  <a:cubicBezTo>
                    <a:pt x="12782" y="20217"/>
                    <a:pt x="16990" y="18946"/>
                    <a:pt x="21198" y="17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4483099" y="4906433"/>
              <a:ext cx="450851" cy="28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14557"/>
                  </a:moveTo>
                  <a:cubicBezTo>
                    <a:pt x="304" y="15183"/>
                    <a:pt x="608" y="15809"/>
                    <a:pt x="761" y="16513"/>
                  </a:cubicBezTo>
                  <a:cubicBezTo>
                    <a:pt x="913" y="17217"/>
                    <a:pt x="913" y="18000"/>
                    <a:pt x="1014" y="18939"/>
                  </a:cubicBezTo>
                  <a:cubicBezTo>
                    <a:pt x="1115" y="19878"/>
                    <a:pt x="1318" y="20974"/>
                    <a:pt x="1623" y="21287"/>
                  </a:cubicBezTo>
                  <a:cubicBezTo>
                    <a:pt x="1927" y="21600"/>
                    <a:pt x="2332" y="21130"/>
                    <a:pt x="3904" y="18939"/>
                  </a:cubicBezTo>
                  <a:cubicBezTo>
                    <a:pt x="5476" y="16748"/>
                    <a:pt x="8214" y="12835"/>
                    <a:pt x="11358" y="9391"/>
                  </a:cubicBezTo>
                  <a:cubicBezTo>
                    <a:pt x="14501" y="5948"/>
                    <a:pt x="18051" y="29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7734299" y="5605358"/>
              <a:ext cx="1606551" cy="13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14331"/>
                  </a:moveTo>
                  <a:cubicBezTo>
                    <a:pt x="626" y="13302"/>
                    <a:pt x="1252" y="12274"/>
                    <a:pt x="2106" y="11245"/>
                  </a:cubicBezTo>
                  <a:cubicBezTo>
                    <a:pt x="2960" y="10217"/>
                    <a:pt x="4041" y="9188"/>
                    <a:pt x="5051" y="8331"/>
                  </a:cubicBezTo>
                  <a:cubicBezTo>
                    <a:pt x="6062" y="7474"/>
                    <a:pt x="7001" y="6788"/>
                    <a:pt x="8011" y="6102"/>
                  </a:cubicBezTo>
                  <a:cubicBezTo>
                    <a:pt x="9021" y="5417"/>
                    <a:pt x="10103" y="4731"/>
                    <a:pt x="11156" y="4045"/>
                  </a:cubicBezTo>
                  <a:cubicBezTo>
                    <a:pt x="12209" y="3360"/>
                    <a:pt x="13233" y="2674"/>
                    <a:pt x="14229" y="2160"/>
                  </a:cubicBezTo>
                  <a:cubicBezTo>
                    <a:pt x="15225" y="1645"/>
                    <a:pt x="16193" y="1302"/>
                    <a:pt x="16748" y="960"/>
                  </a:cubicBezTo>
                  <a:cubicBezTo>
                    <a:pt x="17303" y="617"/>
                    <a:pt x="17445" y="274"/>
                    <a:pt x="17417" y="102"/>
                  </a:cubicBezTo>
                  <a:cubicBezTo>
                    <a:pt x="17388" y="-69"/>
                    <a:pt x="17189" y="-69"/>
                    <a:pt x="16591" y="445"/>
                  </a:cubicBezTo>
                  <a:cubicBezTo>
                    <a:pt x="15994" y="960"/>
                    <a:pt x="14998" y="1988"/>
                    <a:pt x="14016" y="3017"/>
                  </a:cubicBezTo>
                  <a:cubicBezTo>
                    <a:pt x="13034" y="4045"/>
                    <a:pt x="12066" y="5074"/>
                    <a:pt x="11028" y="6102"/>
                  </a:cubicBezTo>
                  <a:cubicBezTo>
                    <a:pt x="9989" y="7131"/>
                    <a:pt x="8879" y="8160"/>
                    <a:pt x="7726" y="9531"/>
                  </a:cubicBezTo>
                  <a:cubicBezTo>
                    <a:pt x="6574" y="10902"/>
                    <a:pt x="5379" y="12617"/>
                    <a:pt x="4226" y="14331"/>
                  </a:cubicBezTo>
                  <a:cubicBezTo>
                    <a:pt x="3074" y="16045"/>
                    <a:pt x="1964" y="17760"/>
                    <a:pt x="1309" y="18788"/>
                  </a:cubicBezTo>
                  <a:cubicBezTo>
                    <a:pt x="655" y="19817"/>
                    <a:pt x="455" y="20160"/>
                    <a:pt x="455" y="20331"/>
                  </a:cubicBezTo>
                  <a:cubicBezTo>
                    <a:pt x="455" y="20502"/>
                    <a:pt x="655" y="20502"/>
                    <a:pt x="1281" y="20331"/>
                  </a:cubicBezTo>
                  <a:cubicBezTo>
                    <a:pt x="1907" y="20160"/>
                    <a:pt x="2960" y="19817"/>
                    <a:pt x="3970" y="19474"/>
                  </a:cubicBezTo>
                  <a:cubicBezTo>
                    <a:pt x="4980" y="19131"/>
                    <a:pt x="5948" y="18788"/>
                    <a:pt x="6873" y="18445"/>
                  </a:cubicBezTo>
                  <a:cubicBezTo>
                    <a:pt x="7798" y="18102"/>
                    <a:pt x="8680" y="17760"/>
                    <a:pt x="9647" y="17245"/>
                  </a:cubicBezTo>
                  <a:cubicBezTo>
                    <a:pt x="10615" y="16731"/>
                    <a:pt x="11668" y="16045"/>
                    <a:pt x="12906" y="15702"/>
                  </a:cubicBezTo>
                  <a:cubicBezTo>
                    <a:pt x="14144" y="15360"/>
                    <a:pt x="15567" y="15360"/>
                    <a:pt x="16947" y="16045"/>
                  </a:cubicBezTo>
                  <a:cubicBezTo>
                    <a:pt x="18327" y="16731"/>
                    <a:pt x="19665" y="18102"/>
                    <a:pt x="20433" y="19131"/>
                  </a:cubicBezTo>
                  <a:cubicBezTo>
                    <a:pt x="21202" y="20160"/>
                    <a:pt x="21401" y="20845"/>
                    <a:pt x="216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11029949" y="5147733"/>
              <a:ext cx="45720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00" y="1282"/>
                    <a:pt x="2800" y="2564"/>
                    <a:pt x="4750" y="4734"/>
                  </a:cubicBezTo>
                  <a:cubicBezTo>
                    <a:pt x="6700" y="6904"/>
                    <a:pt x="9200" y="9962"/>
                    <a:pt x="11600" y="12575"/>
                  </a:cubicBezTo>
                  <a:cubicBezTo>
                    <a:pt x="14000" y="15189"/>
                    <a:pt x="16300" y="17359"/>
                    <a:pt x="17950" y="18789"/>
                  </a:cubicBezTo>
                  <a:cubicBezTo>
                    <a:pt x="19600" y="20219"/>
                    <a:pt x="20600" y="209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10917300" y="5008033"/>
              <a:ext cx="639700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21544" y="0"/>
                  </a:moveTo>
                  <a:cubicBezTo>
                    <a:pt x="19762" y="1573"/>
                    <a:pt x="17980" y="3146"/>
                    <a:pt x="16233" y="4659"/>
                  </a:cubicBezTo>
                  <a:cubicBezTo>
                    <a:pt x="14487" y="6171"/>
                    <a:pt x="12776" y="7624"/>
                    <a:pt x="11029" y="9197"/>
                  </a:cubicBezTo>
                  <a:cubicBezTo>
                    <a:pt x="9283" y="10770"/>
                    <a:pt x="7500" y="12464"/>
                    <a:pt x="5932" y="13976"/>
                  </a:cubicBezTo>
                  <a:cubicBezTo>
                    <a:pt x="4364" y="15489"/>
                    <a:pt x="3009" y="16820"/>
                    <a:pt x="2047" y="17879"/>
                  </a:cubicBezTo>
                  <a:cubicBezTo>
                    <a:pt x="1085" y="18938"/>
                    <a:pt x="514" y="19724"/>
                    <a:pt x="229" y="20299"/>
                  </a:cubicBezTo>
                  <a:cubicBezTo>
                    <a:pt x="-56" y="20874"/>
                    <a:pt x="-56" y="21237"/>
                    <a:pt x="122" y="21418"/>
                  </a:cubicBezTo>
                  <a:cubicBezTo>
                    <a:pt x="300" y="21600"/>
                    <a:pt x="657" y="21600"/>
                    <a:pt x="10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Drawing"/>
          <p:cNvGrpSpPr/>
          <p:nvPr/>
        </p:nvGrpSpPr>
        <p:grpSpPr>
          <a:xfrm>
            <a:off x="1471318" y="1640524"/>
            <a:ext cx="11463632" cy="6817676"/>
            <a:chOff x="0" y="0"/>
            <a:chExt cx="11463630" cy="6817675"/>
          </a:xfrm>
        </p:grpSpPr>
        <p:sp>
          <p:nvSpPr>
            <p:cNvPr id="555" name="Line"/>
            <p:cNvSpPr/>
            <p:nvPr/>
          </p:nvSpPr>
          <p:spPr>
            <a:xfrm>
              <a:off x="0" y="334325"/>
              <a:ext cx="158985" cy="46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517" fill="norm" stroke="1" extrusionOk="0">
                  <a:moveTo>
                    <a:pt x="1077" y="7589"/>
                  </a:moveTo>
                  <a:cubicBezTo>
                    <a:pt x="800" y="11092"/>
                    <a:pt x="523" y="14595"/>
                    <a:pt x="384" y="14935"/>
                  </a:cubicBezTo>
                  <a:cubicBezTo>
                    <a:pt x="246" y="15276"/>
                    <a:pt x="246" y="12454"/>
                    <a:pt x="661" y="9778"/>
                  </a:cubicBezTo>
                  <a:cubicBezTo>
                    <a:pt x="1077" y="7103"/>
                    <a:pt x="1907" y="4573"/>
                    <a:pt x="2738" y="3065"/>
                  </a:cubicBezTo>
                  <a:cubicBezTo>
                    <a:pt x="3569" y="1557"/>
                    <a:pt x="4400" y="1070"/>
                    <a:pt x="5507" y="681"/>
                  </a:cubicBezTo>
                  <a:cubicBezTo>
                    <a:pt x="6615" y="292"/>
                    <a:pt x="8000" y="0"/>
                    <a:pt x="9523" y="0"/>
                  </a:cubicBezTo>
                  <a:cubicBezTo>
                    <a:pt x="11046" y="0"/>
                    <a:pt x="12707" y="292"/>
                    <a:pt x="14784" y="1557"/>
                  </a:cubicBezTo>
                  <a:cubicBezTo>
                    <a:pt x="16861" y="2822"/>
                    <a:pt x="19354" y="5059"/>
                    <a:pt x="20323" y="7443"/>
                  </a:cubicBezTo>
                  <a:cubicBezTo>
                    <a:pt x="21292" y="9827"/>
                    <a:pt x="20738" y="12357"/>
                    <a:pt x="19077" y="14497"/>
                  </a:cubicBezTo>
                  <a:cubicBezTo>
                    <a:pt x="17415" y="16638"/>
                    <a:pt x="14646" y="18389"/>
                    <a:pt x="12154" y="19508"/>
                  </a:cubicBezTo>
                  <a:cubicBezTo>
                    <a:pt x="9661" y="20627"/>
                    <a:pt x="7446" y="21114"/>
                    <a:pt x="5507" y="21357"/>
                  </a:cubicBezTo>
                  <a:cubicBezTo>
                    <a:pt x="3569" y="21600"/>
                    <a:pt x="1907" y="21600"/>
                    <a:pt x="938" y="21114"/>
                  </a:cubicBezTo>
                  <a:cubicBezTo>
                    <a:pt x="-31" y="20627"/>
                    <a:pt x="-308" y="19654"/>
                    <a:pt x="384" y="18924"/>
                  </a:cubicBezTo>
                  <a:cubicBezTo>
                    <a:pt x="1077" y="18195"/>
                    <a:pt x="2738" y="17708"/>
                    <a:pt x="4400" y="17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249531" y="497614"/>
              <a:ext cx="171451" cy="17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1" fill="norm" stroke="1" extrusionOk="0">
                  <a:moveTo>
                    <a:pt x="0" y="12271"/>
                  </a:moveTo>
                  <a:cubicBezTo>
                    <a:pt x="2933" y="10262"/>
                    <a:pt x="5867" y="8253"/>
                    <a:pt x="7733" y="6746"/>
                  </a:cubicBezTo>
                  <a:cubicBezTo>
                    <a:pt x="9600" y="5239"/>
                    <a:pt x="10400" y="4234"/>
                    <a:pt x="10800" y="3104"/>
                  </a:cubicBezTo>
                  <a:cubicBezTo>
                    <a:pt x="11200" y="1973"/>
                    <a:pt x="11200" y="718"/>
                    <a:pt x="10400" y="215"/>
                  </a:cubicBezTo>
                  <a:cubicBezTo>
                    <a:pt x="9600" y="-287"/>
                    <a:pt x="8000" y="-36"/>
                    <a:pt x="6133" y="2350"/>
                  </a:cubicBezTo>
                  <a:cubicBezTo>
                    <a:pt x="4267" y="4736"/>
                    <a:pt x="2133" y="9257"/>
                    <a:pt x="1067" y="12522"/>
                  </a:cubicBezTo>
                  <a:cubicBezTo>
                    <a:pt x="0" y="15787"/>
                    <a:pt x="0" y="17797"/>
                    <a:pt x="1333" y="19178"/>
                  </a:cubicBezTo>
                  <a:cubicBezTo>
                    <a:pt x="2667" y="20560"/>
                    <a:pt x="5333" y="21313"/>
                    <a:pt x="8933" y="20434"/>
                  </a:cubicBezTo>
                  <a:cubicBezTo>
                    <a:pt x="12533" y="19555"/>
                    <a:pt x="17067" y="17043"/>
                    <a:pt x="21600" y="14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528931" y="242938"/>
              <a:ext cx="101601" cy="38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2276"/>
                  </a:moveTo>
                  <a:cubicBezTo>
                    <a:pt x="19350" y="1564"/>
                    <a:pt x="17100" y="851"/>
                    <a:pt x="14850" y="436"/>
                  </a:cubicBezTo>
                  <a:cubicBezTo>
                    <a:pt x="12600" y="21"/>
                    <a:pt x="10350" y="-98"/>
                    <a:pt x="8550" y="80"/>
                  </a:cubicBezTo>
                  <a:cubicBezTo>
                    <a:pt x="6750" y="258"/>
                    <a:pt x="5400" y="733"/>
                    <a:pt x="4050" y="2810"/>
                  </a:cubicBezTo>
                  <a:cubicBezTo>
                    <a:pt x="2700" y="4887"/>
                    <a:pt x="1350" y="8566"/>
                    <a:pt x="675" y="11948"/>
                  </a:cubicBezTo>
                  <a:cubicBezTo>
                    <a:pt x="0" y="15331"/>
                    <a:pt x="0" y="18416"/>
                    <a:pt x="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459081" y="435925"/>
              <a:ext cx="1587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971"/>
                    <a:pt x="5760" y="12343"/>
                    <a:pt x="9360" y="8743"/>
                  </a:cubicBezTo>
                  <a:cubicBezTo>
                    <a:pt x="12960" y="5143"/>
                    <a:pt x="17280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713081" y="265689"/>
              <a:ext cx="82551" cy="10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fill="norm" stroke="1" extrusionOk="0">
                  <a:moveTo>
                    <a:pt x="0" y="2392"/>
                  </a:moveTo>
                  <a:cubicBezTo>
                    <a:pt x="0" y="4596"/>
                    <a:pt x="0" y="6800"/>
                    <a:pt x="0" y="9224"/>
                  </a:cubicBezTo>
                  <a:cubicBezTo>
                    <a:pt x="0" y="11649"/>
                    <a:pt x="0" y="14294"/>
                    <a:pt x="554" y="14514"/>
                  </a:cubicBezTo>
                  <a:cubicBezTo>
                    <a:pt x="1108" y="14735"/>
                    <a:pt x="2215" y="12530"/>
                    <a:pt x="3877" y="9886"/>
                  </a:cubicBezTo>
                  <a:cubicBezTo>
                    <a:pt x="5538" y="7241"/>
                    <a:pt x="7754" y="4155"/>
                    <a:pt x="10523" y="2171"/>
                  </a:cubicBezTo>
                  <a:cubicBezTo>
                    <a:pt x="13292" y="188"/>
                    <a:pt x="16615" y="-694"/>
                    <a:pt x="18554" y="628"/>
                  </a:cubicBezTo>
                  <a:cubicBezTo>
                    <a:pt x="20492" y="1951"/>
                    <a:pt x="21046" y="5477"/>
                    <a:pt x="21323" y="9224"/>
                  </a:cubicBezTo>
                  <a:cubicBezTo>
                    <a:pt x="21600" y="12971"/>
                    <a:pt x="21600" y="16939"/>
                    <a:pt x="21600" y="20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39981" y="804225"/>
              <a:ext cx="4826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5" y="17280"/>
                    <a:pt x="7011" y="12960"/>
                    <a:pt x="10611" y="9360"/>
                  </a:cubicBezTo>
                  <a:cubicBezTo>
                    <a:pt x="14211" y="5760"/>
                    <a:pt x="1790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184902" y="823275"/>
              <a:ext cx="382130" cy="9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3285" y="17923"/>
                  </a:moveTo>
                  <a:cubicBezTo>
                    <a:pt x="2689" y="18843"/>
                    <a:pt x="2092" y="19762"/>
                    <a:pt x="1436" y="20451"/>
                  </a:cubicBezTo>
                  <a:cubicBezTo>
                    <a:pt x="779" y="21140"/>
                    <a:pt x="63" y="21600"/>
                    <a:pt x="4" y="21600"/>
                  </a:cubicBezTo>
                  <a:cubicBezTo>
                    <a:pt x="-56" y="21600"/>
                    <a:pt x="541" y="21140"/>
                    <a:pt x="2748" y="19072"/>
                  </a:cubicBezTo>
                  <a:cubicBezTo>
                    <a:pt x="4956" y="17004"/>
                    <a:pt x="8775" y="13328"/>
                    <a:pt x="12176" y="9881"/>
                  </a:cubicBezTo>
                  <a:cubicBezTo>
                    <a:pt x="15577" y="6434"/>
                    <a:pt x="18561" y="3217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916281" y="512125"/>
              <a:ext cx="25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941681" y="63912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1700250" y="252842"/>
              <a:ext cx="232032" cy="33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32" fill="norm" stroke="1" extrusionOk="0">
                  <a:moveTo>
                    <a:pt x="21526" y="2347"/>
                  </a:moveTo>
                  <a:cubicBezTo>
                    <a:pt x="20937" y="1810"/>
                    <a:pt x="20348" y="1274"/>
                    <a:pt x="18973" y="871"/>
                  </a:cubicBezTo>
                  <a:cubicBezTo>
                    <a:pt x="17599" y="469"/>
                    <a:pt x="15439" y="200"/>
                    <a:pt x="13671" y="66"/>
                  </a:cubicBezTo>
                  <a:cubicBezTo>
                    <a:pt x="11904" y="-68"/>
                    <a:pt x="10530" y="-68"/>
                    <a:pt x="9253" y="737"/>
                  </a:cubicBezTo>
                  <a:cubicBezTo>
                    <a:pt x="7977" y="1542"/>
                    <a:pt x="6799" y="3152"/>
                    <a:pt x="5424" y="5902"/>
                  </a:cubicBezTo>
                  <a:cubicBezTo>
                    <a:pt x="4050" y="8652"/>
                    <a:pt x="2479" y="12543"/>
                    <a:pt x="1497" y="14958"/>
                  </a:cubicBezTo>
                  <a:cubicBezTo>
                    <a:pt x="515" y="17373"/>
                    <a:pt x="122" y="18312"/>
                    <a:pt x="24" y="19117"/>
                  </a:cubicBezTo>
                  <a:cubicBezTo>
                    <a:pt x="-74" y="19922"/>
                    <a:pt x="122" y="20593"/>
                    <a:pt x="810" y="20995"/>
                  </a:cubicBezTo>
                  <a:cubicBezTo>
                    <a:pt x="1497" y="21398"/>
                    <a:pt x="2675" y="21532"/>
                    <a:pt x="5522" y="21532"/>
                  </a:cubicBezTo>
                  <a:cubicBezTo>
                    <a:pt x="8370" y="21532"/>
                    <a:pt x="12886" y="21398"/>
                    <a:pt x="15635" y="21062"/>
                  </a:cubicBezTo>
                  <a:cubicBezTo>
                    <a:pt x="18384" y="20727"/>
                    <a:pt x="19366" y="20190"/>
                    <a:pt x="20348" y="19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1671931" y="480375"/>
              <a:ext cx="215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4400"/>
                    <a:pt x="12282" y="7200"/>
                    <a:pt x="15882" y="3600"/>
                  </a:cubicBezTo>
                  <a:cubicBezTo>
                    <a:pt x="19482" y="0"/>
                    <a:pt x="205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2040231" y="524825"/>
              <a:ext cx="127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2091031" y="683575"/>
              <a:ext cx="508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2450053" y="254690"/>
              <a:ext cx="148979" cy="30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43" fill="norm" stroke="1" extrusionOk="0">
                  <a:moveTo>
                    <a:pt x="20499" y="2511"/>
                  </a:moveTo>
                  <a:cubicBezTo>
                    <a:pt x="20499" y="1756"/>
                    <a:pt x="20499" y="1000"/>
                    <a:pt x="19739" y="547"/>
                  </a:cubicBezTo>
                  <a:cubicBezTo>
                    <a:pt x="18978" y="94"/>
                    <a:pt x="17457" y="-57"/>
                    <a:pt x="15023" y="19"/>
                  </a:cubicBezTo>
                  <a:cubicBezTo>
                    <a:pt x="12589" y="94"/>
                    <a:pt x="9243" y="396"/>
                    <a:pt x="6961" y="1302"/>
                  </a:cubicBezTo>
                  <a:cubicBezTo>
                    <a:pt x="4680" y="2209"/>
                    <a:pt x="3463" y="3719"/>
                    <a:pt x="2398" y="6212"/>
                  </a:cubicBezTo>
                  <a:cubicBezTo>
                    <a:pt x="1333" y="8704"/>
                    <a:pt x="420" y="12178"/>
                    <a:pt x="116" y="14746"/>
                  </a:cubicBezTo>
                  <a:cubicBezTo>
                    <a:pt x="-188" y="17314"/>
                    <a:pt x="116" y="18975"/>
                    <a:pt x="877" y="20033"/>
                  </a:cubicBezTo>
                  <a:cubicBezTo>
                    <a:pt x="1637" y="21090"/>
                    <a:pt x="2854" y="21543"/>
                    <a:pt x="6353" y="21543"/>
                  </a:cubicBezTo>
                  <a:cubicBezTo>
                    <a:pt x="9851" y="21543"/>
                    <a:pt x="15632" y="21090"/>
                    <a:pt x="21412" y="20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2433931" y="486725"/>
              <a:ext cx="158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2675231" y="479152"/>
              <a:ext cx="133351" cy="89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1797"/>
                  </a:moveTo>
                  <a:cubicBezTo>
                    <a:pt x="1714" y="793"/>
                    <a:pt x="3429" y="-212"/>
                    <a:pt x="5143" y="39"/>
                  </a:cubicBezTo>
                  <a:cubicBezTo>
                    <a:pt x="6857" y="290"/>
                    <a:pt x="8571" y="1797"/>
                    <a:pt x="8057" y="5565"/>
                  </a:cubicBezTo>
                  <a:cubicBezTo>
                    <a:pt x="7543" y="9332"/>
                    <a:pt x="4800" y="15360"/>
                    <a:pt x="4971" y="18374"/>
                  </a:cubicBezTo>
                  <a:cubicBezTo>
                    <a:pt x="5143" y="21388"/>
                    <a:pt x="8229" y="21388"/>
                    <a:pt x="11486" y="21137"/>
                  </a:cubicBezTo>
                  <a:cubicBezTo>
                    <a:pt x="14743" y="20886"/>
                    <a:pt x="18171" y="20383"/>
                    <a:pt x="21600" y="19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2776831" y="607375"/>
              <a:ext cx="952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3227681" y="562925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3462630" y="575625"/>
              <a:ext cx="63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3684880" y="575625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3811880" y="620075"/>
              <a:ext cx="571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4072594" y="172140"/>
              <a:ext cx="217800" cy="34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45" fill="norm" stroke="1" extrusionOk="0">
                  <a:moveTo>
                    <a:pt x="21149" y="2163"/>
                  </a:moveTo>
                  <a:cubicBezTo>
                    <a:pt x="21356" y="1512"/>
                    <a:pt x="21564" y="862"/>
                    <a:pt x="21045" y="471"/>
                  </a:cubicBezTo>
                  <a:cubicBezTo>
                    <a:pt x="20526" y="81"/>
                    <a:pt x="19279" y="-49"/>
                    <a:pt x="16995" y="16"/>
                  </a:cubicBezTo>
                  <a:cubicBezTo>
                    <a:pt x="14710" y="81"/>
                    <a:pt x="11387" y="341"/>
                    <a:pt x="9102" y="602"/>
                  </a:cubicBezTo>
                  <a:cubicBezTo>
                    <a:pt x="6818" y="862"/>
                    <a:pt x="5572" y="1122"/>
                    <a:pt x="4429" y="1903"/>
                  </a:cubicBezTo>
                  <a:cubicBezTo>
                    <a:pt x="3287" y="2684"/>
                    <a:pt x="2249" y="3985"/>
                    <a:pt x="1522" y="6652"/>
                  </a:cubicBezTo>
                  <a:cubicBezTo>
                    <a:pt x="795" y="9320"/>
                    <a:pt x="379" y="13353"/>
                    <a:pt x="172" y="15696"/>
                  </a:cubicBezTo>
                  <a:cubicBezTo>
                    <a:pt x="-36" y="18038"/>
                    <a:pt x="-36" y="18688"/>
                    <a:pt x="68" y="19339"/>
                  </a:cubicBezTo>
                  <a:cubicBezTo>
                    <a:pt x="172" y="19990"/>
                    <a:pt x="379" y="20640"/>
                    <a:pt x="1002" y="21031"/>
                  </a:cubicBezTo>
                  <a:cubicBezTo>
                    <a:pt x="1626" y="21421"/>
                    <a:pt x="2664" y="21551"/>
                    <a:pt x="5987" y="21356"/>
                  </a:cubicBezTo>
                  <a:cubicBezTo>
                    <a:pt x="9310" y="21161"/>
                    <a:pt x="14918" y="20640"/>
                    <a:pt x="20526" y="20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4040480" y="410525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6200"/>
                    <a:pt x="2215" y="10800"/>
                    <a:pt x="5815" y="7200"/>
                  </a:cubicBezTo>
                  <a:cubicBezTo>
                    <a:pt x="9415" y="3600"/>
                    <a:pt x="1550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4316417" y="481372"/>
              <a:ext cx="138543" cy="11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243" fill="norm" stroke="1" extrusionOk="0">
                  <a:moveTo>
                    <a:pt x="2462" y="4369"/>
                  </a:moveTo>
                  <a:cubicBezTo>
                    <a:pt x="1817" y="8159"/>
                    <a:pt x="1173" y="11948"/>
                    <a:pt x="850" y="15169"/>
                  </a:cubicBezTo>
                  <a:cubicBezTo>
                    <a:pt x="528" y="18390"/>
                    <a:pt x="528" y="21043"/>
                    <a:pt x="367" y="21233"/>
                  </a:cubicBezTo>
                  <a:cubicBezTo>
                    <a:pt x="205" y="21422"/>
                    <a:pt x="-117" y="19148"/>
                    <a:pt x="44" y="15927"/>
                  </a:cubicBezTo>
                  <a:cubicBezTo>
                    <a:pt x="205" y="12706"/>
                    <a:pt x="850" y="8538"/>
                    <a:pt x="2784" y="5317"/>
                  </a:cubicBezTo>
                  <a:cubicBezTo>
                    <a:pt x="4719" y="2096"/>
                    <a:pt x="7943" y="-178"/>
                    <a:pt x="11328" y="11"/>
                  </a:cubicBezTo>
                  <a:cubicBezTo>
                    <a:pt x="14713" y="201"/>
                    <a:pt x="18259" y="2854"/>
                    <a:pt x="19871" y="6264"/>
                  </a:cubicBezTo>
                  <a:cubicBezTo>
                    <a:pt x="21483" y="9675"/>
                    <a:pt x="21161" y="13843"/>
                    <a:pt x="20838" y="18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5126330" y="372425"/>
              <a:ext cx="1" cy="1524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5094580" y="277175"/>
              <a:ext cx="19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5166812" y="325723"/>
              <a:ext cx="119486" cy="248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284" fill="norm" stroke="1" extrusionOk="0">
                  <a:moveTo>
                    <a:pt x="18259" y="2371"/>
                  </a:moveTo>
                  <a:cubicBezTo>
                    <a:pt x="17161" y="1645"/>
                    <a:pt x="16063" y="919"/>
                    <a:pt x="13317" y="465"/>
                  </a:cubicBezTo>
                  <a:cubicBezTo>
                    <a:pt x="10571" y="12"/>
                    <a:pt x="6178" y="-170"/>
                    <a:pt x="3432" y="193"/>
                  </a:cubicBezTo>
                  <a:cubicBezTo>
                    <a:pt x="686" y="556"/>
                    <a:pt x="-412" y="1464"/>
                    <a:pt x="137" y="2734"/>
                  </a:cubicBezTo>
                  <a:cubicBezTo>
                    <a:pt x="686" y="4005"/>
                    <a:pt x="2883" y="5638"/>
                    <a:pt x="6544" y="7544"/>
                  </a:cubicBezTo>
                  <a:cubicBezTo>
                    <a:pt x="10205" y="9450"/>
                    <a:pt x="15330" y="11628"/>
                    <a:pt x="18076" y="13625"/>
                  </a:cubicBezTo>
                  <a:cubicBezTo>
                    <a:pt x="20822" y="15622"/>
                    <a:pt x="21188" y="17437"/>
                    <a:pt x="20090" y="18798"/>
                  </a:cubicBezTo>
                  <a:cubicBezTo>
                    <a:pt x="18991" y="20159"/>
                    <a:pt x="16429" y="21067"/>
                    <a:pt x="13317" y="21248"/>
                  </a:cubicBezTo>
                  <a:cubicBezTo>
                    <a:pt x="10205" y="21430"/>
                    <a:pt x="6544" y="20885"/>
                    <a:pt x="2883" y="20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5721150" y="359152"/>
              <a:ext cx="211632" cy="14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074" fill="norm" stroke="1" extrusionOk="0">
                  <a:moveTo>
                    <a:pt x="12401" y="6471"/>
                  </a:moveTo>
                  <a:cubicBezTo>
                    <a:pt x="12401" y="4950"/>
                    <a:pt x="12401" y="3429"/>
                    <a:pt x="11973" y="2060"/>
                  </a:cubicBezTo>
                  <a:cubicBezTo>
                    <a:pt x="11545" y="691"/>
                    <a:pt x="10690" y="-526"/>
                    <a:pt x="8979" y="235"/>
                  </a:cubicBezTo>
                  <a:cubicBezTo>
                    <a:pt x="7268" y="995"/>
                    <a:pt x="4702" y="3733"/>
                    <a:pt x="3098" y="5863"/>
                  </a:cubicBezTo>
                  <a:cubicBezTo>
                    <a:pt x="1494" y="7992"/>
                    <a:pt x="852" y="9513"/>
                    <a:pt x="425" y="11187"/>
                  </a:cubicBezTo>
                  <a:cubicBezTo>
                    <a:pt x="-3" y="12860"/>
                    <a:pt x="-217" y="14685"/>
                    <a:pt x="318" y="15902"/>
                  </a:cubicBezTo>
                  <a:cubicBezTo>
                    <a:pt x="852" y="17119"/>
                    <a:pt x="2135" y="17728"/>
                    <a:pt x="4167" y="16511"/>
                  </a:cubicBezTo>
                  <a:cubicBezTo>
                    <a:pt x="6199" y="15294"/>
                    <a:pt x="8979" y="12251"/>
                    <a:pt x="10797" y="10122"/>
                  </a:cubicBezTo>
                  <a:cubicBezTo>
                    <a:pt x="12615" y="7992"/>
                    <a:pt x="13470" y="6775"/>
                    <a:pt x="13898" y="7232"/>
                  </a:cubicBezTo>
                  <a:cubicBezTo>
                    <a:pt x="14326" y="7688"/>
                    <a:pt x="14326" y="9818"/>
                    <a:pt x="14967" y="12099"/>
                  </a:cubicBezTo>
                  <a:cubicBezTo>
                    <a:pt x="15609" y="14381"/>
                    <a:pt x="16892" y="16815"/>
                    <a:pt x="18068" y="18336"/>
                  </a:cubicBezTo>
                  <a:cubicBezTo>
                    <a:pt x="19244" y="19857"/>
                    <a:pt x="20314" y="20466"/>
                    <a:pt x="21383" y="21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6382408" y="271914"/>
              <a:ext cx="139979" cy="40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88" fill="norm" stroke="1" extrusionOk="0">
                  <a:moveTo>
                    <a:pt x="5989" y="7785"/>
                  </a:moveTo>
                  <a:cubicBezTo>
                    <a:pt x="5345" y="11082"/>
                    <a:pt x="4700" y="14379"/>
                    <a:pt x="4216" y="16425"/>
                  </a:cubicBezTo>
                  <a:cubicBezTo>
                    <a:pt x="3733" y="18472"/>
                    <a:pt x="3410" y="19267"/>
                    <a:pt x="2927" y="20006"/>
                  </a:cubicBezTo>
                  <a:cubicBezTo>
                    <a:pt x="2443" y="20745"/>
                    <a:pt x="1798" y="21427"/>
                    <a:pt x="1154" y="21484"/>
                  </a:cubicBezTo>
                  <a:cubicBezTo>
                    <a:pt x="509" y="21541"/>
                    <a:pt x="-136" y="20973"/>
                    <a:pt x="25" y="18642"/>
                  </a:cubicBezTo>
                  <a:cubicBezTo>
                    <a:pt x="186" y="16312"/>
                    <a:pt x="1154" y="12219"/>
                    <a:pt x="2927" y="8979"/>
                  </a:cubicBezTo>
                  <a:cubicBezTo>
                    <a:pt x="4700" y="5739"/>
                    <a:pt x="7279" y="3352"/>
                    <a:pt x="9213" y="1987"/>
                  </a:cubicBezTo>
                  <a:cubicBezTo>
                    <a:pt x="11148" y="623"/>
                    <a:pt x="12437" y="282"/>
                    <a:pt x="13888" y="112"/>
                  </a:cubicBezTo>
                  <a:cubicBezTo>
                    <a:pt x="15339" y="-59"/>
                    <a:pt x="16951" y="-59"/>
                    <a:pt x="18401" y="282"/>
                  </a:cubicBezTo>
                  <a:cubicBezTo>
                    <a:pt x="19852" y="623"/>
                    <a:pt x="21142" y="1305"/>
                    <a:pt x="21303" y="2385"/>
                  </a:cubicBezTo>
                  <a:cubicBezTo>
                    <a:pt x="21464" y="3465"/>
                    <a:pt x="20497" y="4943"/>
                    <a:pt x="18401" y="6137"/>
                  </a:cubicBezTo>
                  <a:cubicBezTo>
                    <a:pt x="16306" y="7330"/>
                    <a:pt x="13082" y="8240"/>
                    <a:pt x="9858" y="9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6552051" y="333774"/>
              <a:ext cx="123681" cy="8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0841" fill="norm" stroke="1" extrusionOk="0">
                  <a:moveTo>
                    <a:pt x="18875" y="12476"/>
                  </a:moveTo>
                  <a:cubicBezTo>
                    <a:pt x="19235" y="9905"/>
                    <a:pt x="19595" y="7333"/>
                    <a:pt x="19235" y="5019"/>
                  </a:cubicBezTo>
                  <a:cubicBezTo>
                    <a:pt x="18875" y="2705"/>
                    <a:pt x="17795" y="648"/>
                    <a:pt x="15275" y="133"/>
                  </a:cubicBezTo>
                  <a:cubicBezTo>
                    <a:pt x="12755" y="-381"/>
                    <a:pt x="8795" y="648"/>
                    <a:pt x="6275" y="2190"/>
                  </a:cubicBezTo>
                  <a:cubicBezTo>
                    <a:pt x="3755" y="3733"/>
                    <a:pt x="2675" y="5790"/>
                    <a:pt x="1595" y="8105"/>
                  </a:cubicBezTo>
                  <a:cubicBezTo>
                    <a:pt x="515" y="10419"/>
                    <a:pt x="-565" y="12990"/>
                    <a:pt x="335" y="15305"/>
                  </a:cubicBezTo>
                  <a:cubicBezTo>
                    <a:pt x="1235" y="17619"/>
                    <a:pt x="4115" y="19676"/>
                    <a:pt x="7895" y="20448"/>
                  </a:cubicBezTo>
                  <a:cubicBezTo>
                    <a:pt x="11675" y="21219"/>
                    <a:pt x="16355" y="20705"/>
                    <a:pt x="21035" y="20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6739230" y="270825"/>
              <a:ext cx="101601" cy="19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8545"/>
                  </a:moveTo>
                  <a:cubicBezTo>
                    <a:pt x="2250" y="8782"/>
                    <a:pt x="4500" y="9020"/>
                    <a:pt x="6525" y="10207"/>
                  </a:cubicBezTo>
                  <a:cubicBezTo>
                    <a:pt x="8550" y="11393"/>
                    <a:pt x="10350" y="13530"/>
                    <a:pt x="11250" y="15429"/>
                  </a:cubicBezTo>
                  <a:cubicBezTo>
                    <a:pt x="12150" y="17327"/>
                    <a:pt x="12150" y="18989"/>
                    <a:pt x="11025" y="20057"/>
                  </a:cubicBezTo>
                  <a:cubicBezTo>
                    <a:pt x="9900" y="21125"/>
                    <a:pt x="7650" y="21600"/>
                    <a:pt x="6300" y="21244"/>
                  </a:cubicBezTo>
                  <a:cubicBezTo>
                    <a:pt x="4950" y="20888"/>
                    <a:pt x="4500" y="19701"/>
                    <a:pt x="7200" y="16022"/>
                  </a:cubicBezTo>
                  <a:cubicBezTo>
                    <a:pt x="9900" y="12343"/>
                    <a:pt x="15750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6926296" y="118425"/>
              <a:ext cx="60586" cy="32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61" fill="norm" stroke="1" extrusionOk="0">
                  <a:moveTo>
                    <a:pt x="21319" y="0"/>
                  </a:moveTo>
                  <a:cubicBezTo>
                    <a:pt x="15360" y="4599"/>
                    <a:pt x="9402" y="9197"/>
                    <a:pt x="5678" y="12333"/>
                  </a:cubicBezTo>
                  <a:cubicBezTo>
                    <a:pt x="1953" y="15468"/>
                    <a:pt x="464" y="17141"/>
                    <a:pt x="91" y="18465"/>
                  </a:cubicBezTo>
                  <a:cubicBezTo>
                    <a:pt x="-281" y="19788"/>
                    <a:pt x="464" y="20764"/>
                    <a:pt x="2698" y="21182"/>
                  </a:cubicBezTo>
                  <a:cubicBezTo>
                    <a:pt x="4933" y="21600"/>
                    <a:pt x="8657" y="21461"/>
                    <a:pt x="12381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6885953" y="317392"/>
              <a:ext cx="177129" cy="2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600" fill="norm" stroke="1" extrusionOk="0">
                  <a:moveTo>
                    <a:pt x="3731" y="21600"/>
                  </a:moveTo>
                  <a:cubicBezTo>
                    <a:pt x="1698" y="15429"/>
                    <a:pt x="-335" y="9257"/>
                    <a:pt x="46" y="5400"/>
                  </a:cubicBezTo>
                  <a:cubicBezTo>
                    <a:pt x="427" y="1543"/>
                    <a:pt x="3223" y="0"/>
                    <a:pt x="7161" y="0"/>
                  </a:cubicBezTo>
                  <a:cubicBezTo>
                    <a:pt x="11100" y="0"/>
                    <a:pt x="16183" y="1543"/>
                    <a:pt x="21265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7036459" y="245425"/>
              <a:ext cx="71072" cy="16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60" fill="norm" stroke="1" extrusionOk="0">
                  <a:moveTo>
                    <a:pt x="7990" y="12304"/>
                  </a:moveTo>
                  <a:cubicBezTo>
                    <a:pt x="6084" y="13671"/>
                    <a:pt x="4178" y="15038"/>
                    <a:pt x="2590" y="16815"/>
                  </a:cubicBezTo>
                  <a:cubicBezTo>
                    <a:pt x="1002" y="18592"/>
                    <a:pt x="-269" y="20780"/>
                    <a:pt x="49" y="21190"/>
                  </a:cubicBezTo>
                  <a:cubicBezTo>
                    <a:pt x="366" y="21600"/>
                    <a:pt x="2272" y="20233"/>
                    <a:pt x="6084" y="16405"/>
                  </a:cubicBezTo>
                  <a:cubicBezTo>
                    <a:pt x="9896" y="12577"/>
                    <a:pt x="15613" y="6289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7153160" y="99375"/>
              <a:ext cx="100422" cy="34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78" fill="norm" stroke="1" extrusionOk="0">
                  <a:moveTo>
                    <a:pt x="21349" y="0"/>
                  </a:moveTo>
                  <a:cubicBezTo>
                    <a:pt x="15949" y="3927"/>
                    <a:pt x="10549" y="7855"/>
                    <a:pt x="6949" y="10931"/>
                  </a:cubicBezTo>
                  <a:cubicBezTo>
                    <a:pt x="3349" y="14007"/>
                    <a:pt x="1549" y="16233"/>
                    <a:pt x="649" y="17869"/>
                  </a:cubicBezTo>
                  <a:cubicBezTo>
                    <a:pt x="-251" y="19505"/>
                    <a:pt x="-251" y="20553"/>
                    <a:pt x="874" y="21076"/>
                  </a:cubicBezTo>
                  <a:cubicBezTo>
                    <a:pt x="1999" y="21600"/>
                    <a:pt x="4249" y="21600"/>
                    <a:pt x="6274" y="21142"/>
                  </a:cubicBezTo>
                  <a:cubicBezTo>
                    <a:pt x="8299" y="20684"/>
                    <a:pt x="10099" y="19767"/>
                    <a:pt x="11899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7123352" y="245425"/>
              <a:ext cx="187379" cy="18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80" fill="norm" stroke="1" extrusionOk="0">
                  <a:moveTo>
                    <a:pt x="4011" y="7281"/>
                  </a:moveTo>
                  <a:cubicBezTo>
                    <a:pt x="2069" y="6553"/>
                    <a:pt x="128" y="5825"/>
                    <a:pt x="6" y="5339"/>
                  </a:cubicBezTo>
                  <a:cubicBezTo>
                    <a:pt x="-115" y="4854"/>
                    <a:pt x="1584" y="4611"/>
                    <a:pt x="3768" y="4490"/>
                  </a:cubicBezTo>
                  <a:cubicBezTo>
                    <a:pt x="5952" y="4369"/>
                    <a:pt x="8622" y="4369"/>
                    <a:pt x="10564" y="4369"/>
                  </a:cubicBezTo>
                  <a:cubicBezTo>
                    <a:pt x="12505" y="4369"/>
                    <a:pt x="13719" y="4369"/>
                    <a:pt x="14689" y="6431"/>
                  </a:cubicBezTo>
                  <a:cubicBezTo>
                    <a:pt x="15660" y="8494"/>
                    <a:pt x="16388" y="12620"/>
                    <a:pt x="16510" y="15775"/>
                  </a:cubicBezTo>
                  <a:cubicBezTo>
                    <a:pt x="16631" y="18930"/>
                    <a:pt x="16146" y="21115"/>
                    <a:pt x="15903" y="21357"/>
                  </a:cubicBezTo>
                  <a:cubicBezTo>
                    <a:pt x="15660" y="21600"/>
                    <a:pt x="15660" y="19901"/>
                    <a:pt x="16631" y="16018"/>
                  </a:cubicBezTo>
                  <a:cubicBezTo>
                    <a:pt x="17602" y="12135"/>
                    <a:pt x="19543" y="6067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7325523" y="283525"/>
              <a:ext cx="143959" cy="13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81" fill="norm" stroke="1" extrusionOk="0">
                  <a:moveTo>
                    <a:pt x="17534" y="0"/>
                  </a:moveTo>
                  <a:cubicBezTo>
                    <a:pt x="14404" y="0"/>
                    <a:pt x="11274" y="0"/>
                    <a:pt x="8300" y="2531"/>
                  </a:cubicBezTo>
                  <a:cubicBezTo>
                    <a:pt x="5326" y="5062"/>
                    <a:pt x="2508" y="10125"/>
                    <a:pt x="1100" y="13500"/>
                  </a:cubicBezTo>
                  <a:cubicBezTo>
                    <a:pt x="-309" y="16875"/>
                    <a:pt x="-309" y="18563"/>
                    <a:pt x="787" y="19744"/>
                  </a:cubicBezTo>
                  <a:cubicBezTo>
                    <a:pt x="1882" y="20925"/>
                    <a:pt x="4074" y="21600"/>
                    <a:pt x="6891" y="20588"/>
                  </a:cubicBezTo>
                  <a:cubicBezTo>
                    <a:pt x="9708" y="19575"/>
                    <a:pt x="13152" y="16875"/>
                    <a:pt x="15656" y="13838"/>
                  </a:cubicBezTo>
                  <a:cubicBezTo>
                    <a:pt x="18161" y="10800"/>
                    <a:pt x="19726" y="7425"/>
                    <a:pt x="21291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7486096" y="270564"/>
              <a:ext cx="153110" cy="165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360" fill="norm" stroke="1" extrusionOk="0">
                  <a:moveTo>
                    <a:pt x="2963" y="1674"/>
                  </a:moveTo>
                  <a:cubicBezTo>
                    <a:pt x="2963" y="4408"/>
                    <a:pt x="2963" y="7142"/>
                    <a:pt x="2379" y="10287"/>
                  </a:cubicBezTo>
                  <a:cubicBezTo>
                    <a:pt x="1795" y="13431"/>
                    <a:pt x="628" y="16985"/>
                    <a:pt x="190" y="18079"/>
                  </a:cubicBezTo>
                  <a:cubicBezTo>
                    <a:pt x="-248" y="19173"/>
                    <a:pt x="44" y="17806"/>
                    <a:pt x="1357" y="15071"/>
                  </a:cubicBezTo>
                  <a:cubicBezTo>
                    <a:pt x="2671" y="12337"/>
                    <a:pt x="5006" y="8236"/>
                    <a:pt x="8217" y="5228"/>
                  </a:cubicBezTo>
                  <a:cubicBezTo>
                    <a:pt x="11428" y="2221"/>
                    <a:pt x="15514" y="307"/>
                    <a:pt x="17995" y="33"/>
                  </a:cubicBezTo>
                  <a:cubicBezTo>
                    <a:pt x="20476" y="-240"/>
                    <a:pt x="21352" y="1127"/>
                    <a:pt x="21060" y="4955"/>
                  </a:cubicBezTo>
                  <a:cubicBezTo>
                    <a:pt x="20768" y="8783"/>
                    <a:pt x="19309" y="15071"/>
                    <a:pt x="17849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7698080" y="493075"/>
              <a:ext cx="31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8314030" y="264475"/>
              <a:ext cx="254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8339430" y="180032"/>
              <a:ext cx="69851" cy="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1309" y="13205"/>
                    <a:pt x="2618" y="5728"/>
                    <a:pt x="6218" y="2405"/>
                  </a:cubicBezTo>
                  <a:cubicBezTo>
                    <a:pt x="9818" y="-918"/>
                    <a:pt x="15709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8479130" y="0"/>
              <a:ext cx="173568" cy="461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0546" y="4334"/>
                  </a:moveTo>
                  <a:cubicBezTo>
                    <a:pt x="21073" y="3348"/>
                    <a:pt x="21600" y="2362"/>
                    <a:pt x="21600" y="1622"/>
                  </a:cubicBezTo>
                  <a:cubicBezTo>
                    <a:pt x="21600" y="882"/>
                    <a:pt x="21073" y="389"/>
                    <a:pt x="20020" y="143"/>
                  </a:cubicBezTo>
                  <a:cubicBezTo>
                    <a:pt x="18966" y="-104"/>
                    <a:pt x="17385" y="-104"/>
                    <a:pt x="15278" y="734"/>
                  </a:cubicBezTo>
                  <a:cubicBezTo>
                    <a:pt x="13171" y="1573"/>
                    <a:pt x="10537" y="3249"/>
                    <a:pt x="8034" y="5617"/>
                  </a:cubicBezTo>
                  <a:cubicBezTo>
                    <a:pt x="5532" y="7984"/>
                    <a:pt x="3161" y="11041"/>
                    <a:pt x="1844" y="13803"/>
                  </a:cubicBezTo>
                  <a:cubicBezTo>
                    <a:pt x="527" y="16564"/>
                    <a:pt x="263" y="19030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8434680" y="264475"/>
              <a:ext cx="1460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3600" y="10800"/>
                  </a:cubicBezTo>
                  <a:cubicBezTo>
                    <a:pt x="7200" y="7200"/>
                    <a:pt x="14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8688680" y="245425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8663280" y="410525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436602" y="1329515"/>
              <a:ext cx="228980" cy="16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336" fill="norm" stroke="1" extrusionOk="0">
                  <a:moveTo>
                    <a:pt x="12995" y="9702"/>
                  </a:moveTo>
                  <a:cubicBezTo>
                    <a:pt x="12995" y="7067"/>
                    <a:pt x="12995" y="4433"/>
                    <a:pt x="12798" y="2458"/>
                  </a:cubicBezTo>
                  <a:cubicBezTo>
                    <a:pt x="12602" y="482"/>
                    <a:pt x="12209" y="-835"/>
                    <a:pt x="9951" y="614"/>
                  </a:cubicBezTo>
                  <a:cubicBezTo>
                    <a:pt x="7693" y="2063"/>
                    <a:pt x="3569" y="6277"/>
                    <a:pt x="1606" y="9833"/>
                  </a:cubicBezTo>
                  <a:cubicBezTo>
                    <a:pt x="-358" y="13389"/>
                    <a:pt x="-162" y="16287"/>
                    <a:pt x="329" y="18131"/>
                  </a:cubicBezTo>
                  <a:cubicBezTo>
                    <a:pt x="820" y="19975"/>
                    <a:pt x="1606" y="20765"/>
                    <a:pt x="3373" y="20106"/>
                  </a:cubicBezTo>
                  <a:cubicBezTo>
                    <a:pt x="5140" y="19448"/>
                    <a:pt x="7889" y="17341"/>
                    <a:pt x="9558" y="14970"/>
                  </a:cubicBezTo>
                  <a:cubicBezTo>
                    <a:pt x="11227" y="12599"/>
                    <a:pt x="11817" y="9965"/>
                    <a:pt x="12209" y="9306"/>
                  </a:cubicBezTo>
                  <a:cubicBezTo>
                    <a:pt x="12602" y="8648"/>
                    <a:pt x="12798" y="9965"/>
                    <a:pt x="13191" y="11414"/>
                  </a:cubicBezTo>
                  <a:cubicBezTo>
                    <a:pt x="13584" y="12863"/>
                    <a:pt x="14173" y="14443"/>
                    <a:pt x="15547" y="15497"/>
                  </a:cubicBezTo>
                  <a:cubicBezTo>
                    <a:pt x="16922" y="16550"/>
                    <a:pt x="19082" y="17077"/>
                    <a:pt x="21242" y="17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697331" y="1343975"/>
              <a:ext cx="66577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2" h="21600" fill="norm" stroke="1" extrusionOk="0">
                  <a:moveTo>
                    <a:pt x="15247" y="0"/>
                  </a:moveTo>
                  <a:cubicBezTo>
                    <a:pt x="18424" y="2753"/>
                    <a:pt x="21600" y="5506"/>
                    <a:pt x="19059" y="9106"/>
                  </a:cubicBezTo>
                  <a:cubicBezTo>
                    <a:pt x="16518" y="12706"/>
                    <a:pt x="8259" y="171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1330146" y="1278952"/>
              <a:ext cx="94136" cy="28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3" h="21394" fill="norm" stroke="1" extrusionOk="0">
                  <a:moveTo>
                    <a:pt x="20013" y="2534"/>
                  </a:moveTo>
                  <a:cubicBezTo>
                    <a:pt x="20013" y="1728"/>
                    <a:pt x="20013" y="922"/>
                    <a:pt x="18888" y="439"/>
                  </a:cubicBezTo>
                  <a:cubicBezTo>
                    <a:pt x="17763" y="-45"/>
                    <a:pt x="15513" y="-206"/>
                    <a:pt x="12813" y="358"/>
                  </a:cubicBezTo>
                  <a:cubicBezTo>
                    <a:pt x="10113" y="922"/>
                    <a:pt x="6963" y="2212"/>
                    <a:pt x="4038" y="4630"/>
                  </a:cubicBezTo>
                  <a:cubicBezTo>
                    <a:pt x="1113" y="7048"/>
                    <a:pt x="-1587" y="10594"/>
                    <a:pt x="1113" y="13576"/>
                  </a:cubicBezTo>
                  <a:cubicBezTo>
                    <a:pt x="3813" y="16558"/>
                    <a:pt x="11913" y="18976"/>
                    <a:pt x="20013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2151198" y="1168292"/>
              <a:ext cx="466884" cy="365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50" fill="norm" stroke="1" extrusionOk="0">
                  <a:moveTo>
                    <a:pt x="5991" y="1738"/>
                  </a:moveTo>
                  <a:cubicBezTo>
                    <a:pt x="6088" y="869"/>
                    <a:pt x="6185" y="0"/>
                    <a:pt x="6185" y="0"/>
                  </a:cubicBezTo>
                  <a:cubicBezTo>
                    <a:pt x="6185" y="0"/>
                    <a:pt x="6088" y="869"/>
                    <a:pt x="5699" y="3476"/>
                  </a:cubicBezTo>
                  <a:cubicBezTo>
                    <a:pt x="5310" y="6083"/>
                    <a:pt x="4629" y="10428"/>
                    <a:pt x="4288" y="13345"/>
                  </a:cubicBezTo>
                  <a:cubicBezTo>
                    <a:pt x="3947" y="16262"/>
                    <a:pt x="3947" y="17752"/>
                    <a:pt x="3996" y="18807"/>
                  </a:cubicBezTo>
                  <a:cubicBezTo>
                    <a:pt x="4045" y="19862"/>
                    <a:pt x="4142" y="20483"/>
                    <a:pt x="4434" y="20917"/>
                  </a:cubicBezTo>
                  <a:cubicBezTo>
                    <a:pt x="4726" y="21352"/>
                    <a:pt x="5212" y="21600"/>
                    <a:pt x="5504" y="21352"/>
                  </a:cubicBezTo>
                  <a:cubicBezTo>
                    <a:pt x="5796" y="21103"/>
                    <a:pt x="5893" y="20359"/>
                    <a:pt x="5456" y="19117"/>
                  </a:cubicBezTo>
                  <a:cubicBezTo>
                    <a:pt x="5018" y="17876"/>
                    <a:pt x="4045" y="16138"/>
                    <a:pt x="3315" y="15145"/>
                  </a:cubicBezTo>
                  <a:cubicBezTo>
                    <a:pt x="2585" y="14152"/>
                    <a:pt x="2099" y="13903"/>
                    <a:pt x="1515" y="13655"/>
                  </a:cubicBezTo>
                  <a:cubicBezTo>
                    <a:pt x="931" y="13407"/>
                    <a:pt x="250" y="13159"/>
                    <a:pt x="56" y="12786"/>
                  </a:cubicBezTo>
                  <a:cubicBezTo>
                    <a:pt x="-139" y="12414"/>
                    <a:pt x="153" y="11917"/>
                    <a:pt x="1272" y="10738"/>
                  </a:cubicBezTo>
                  <a:cubicBezTo>
                    <a:pt x="2391" y="9559"/>
                    <a:pt x="4337" y="7697"/>
                    <a:pt x="5796" y="6083"/>
                  </a:cubicBezTo>
                  <a:cubicBezTo>
                    <a:pt x="7256" y="4469"/>
                    <a:pt x="8229" y="3103"/>
                    <a:pt x="8910" y="2234"/>
                  </a:cubicBezTo>
                  <a:cubicBezTo>
                    <a:pt x="9591" y="1366"/>
                    <a:pt x="9980" y="993"/>
                    <a:pt x="10175" y="1241"/>
                  </a:cubicBezTo>
                  <a:cubicBezTo>
                    <a:pt x="10369" y="1490"/>
                    <a:pt x="10369" y="2359"/>
                    <a:pt x="10126" y="4779"/>
                  </a:cubicBezTo>
                  <a:cubicBezTo>
                    <a:pt x="9883" y="7200"/>
                    <a:pt x="9396" y="11172"/>
                    <a:pt x="9056" y="13779"/>
                  </a:cubicBezTo>
                  <a:cubicBezTo>
                    <a:pt x="8715" y="16386"/>
                    <a:pt x="8520" y="17628"/>
                    <a:pt x="8277" y="18497"/>
                  </a:cubicBezTo>
                  <a:cubicBezTo>
                    <a:pt x="8034" y="19366"/>
                    <a:pt x="7742" y="19862"/>
                    <a:pt x="7645" y="19738"/>
                  </a:cubicBezTo>
                  <a:cubicBezTo>
                    <a:pt x="7547" y="19614"/>
                    <a:pt x="7645" y="18869"/>
                    <a:pt x="7937" y="17938"/>
                  </a:cubicBezTo>
                  <a:cubicBezTo>
                    <a:pt x="8229" y="17007"/>
                    <a:pt x="8715" y="15890"/>
                    <a:pt x="9202" y="15269"/>
                  </a:cubicBezTo>
                  <a:cubicBezTo>
                    <a:pt x="9688" y="14648"/>
                    <a:pt x="10175" y="14524"/>
                    <a:pt x="10564" y="14710"/>
                  </a:cubicBezTo>
                  <a:cubicBezTo>
                    <a:pt x="10953" y="14897"/>
                    <a:pt x="11245" y="15393"/>
                    <a:pt x="11731" y="16200"/>
                  </a:cubicBezTo>
                  <a:cubicBezTo>
                    <a:pt x="12218" y="17007"/>
                    <a:pt x="12899" y="18124"/>
                    <a:pt x="13483" y="18745"/>
                  </a:cubicBezTo>
                  <a:cubicBezTo>
                    <a:pt x="14066" y="19366"/>
                    <a:pt x="14553" y="19490"/>
                    <a:pt x="14942" y="19303"/>
                  </a:cubicBezTo>
                  <a:cubicBezTo>
                    <a:pt x="15331" y="19117"/>
                    <a:pt x="15623" y="18621"/>
                    <a:pt x="15866" y="18000"/>
                  </a:cubicBezTo>
                  <a:cubicBezTo>
                    <a:pt x="16110" y="17379"/>
                    <a:pt x="16304" y="16634"/>
                    <a:pt x="16450" y="15952"/>
                  </a:cubicBezTo>
                  <a:cubicBezTo>
                    <a:pt x="16596" y="15269"/>
                    <a:pt x="16693" y="14648"/>
                    <a:pt x="16596" y="14090"/>
                  </a:cubicBezTo>
                  <a:cubicBezTo>
                    <a:pt x="16499" y="13531"/>
                    <a:pt x="16207" y="13034"/>
                    <a:pt x="15866" y="13097"/>
                  </a:cubicBezTo>
                  <a:cubicBezTo>
                    <a:pt x="15526" y="13159"/>
                    <a:pt x="15137" y="13779"/>
                    <a:pt x="14845" y="14710"/>
                  </a:cubicBezTo>
                  <a:cubicBezTo>
                    <a:pt x="14553" y="15641"/>
                    <a:pt x="14358" y="16883"/>
                    <a:pt x="14310" y="17814"/>
                  </a:cubicBezTo>
                  <a:cubicBezTo>
                    <a:pt x="14261" y="18745"/>
                    <a:pt x="14358" y="19366"/>
                    <a:pt x="14699" y="19738"/>
                  </a:cubicBezTo>
                  <a:cubicBezTo>
                    <a:pt x="15039" y="20110"/>
                    <a:pt x="15623" y="20234"/>
                    <a:pt x="16791" y="20110"/>
                  </a:cubicBezTo>
                  <a:cubicBezTo>
                    <a:pt x="17958" y="19986"/>
                    <a:pt x="19710" y="19614"/>
                    <a:pt x="21461" y="19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3205366" y="1273596"/>
              <a:ext cx="314416" cy="174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0946" fill="norm" stroke="1" extrusionOk="0">
                  <a:moveTo>
                    <a:pt x="3268" y="7687"/>
                  </a:moveTo>
                  <a:cubicBezTo>
                    <a:pt x="3993" y="7433"/>
                    <a:pt x="4718" y="7178"/>
                    <a:pt x="5080" y="6035"/>
                  </a:cubicBezTo>
                  <a:cubicBezTo>
                    <a:pt x="5443" y="4891"/>
                    <a:pt x="5443" y="2858"/>
                    <a:pt x="4935" y="1588"/>
                  </a:cubicBezTo>
                  <a:cubicBezTo>
                    <a:pt x="4428" y="317"/>
                    <a:pt x="3413" y="-191"/>
                    <a:pt x="2688" y="63"/>
                  </a:cubicBezTo>
                  <a:cubicBezTo>
                    <a:pt x="1964" y="317"/>
                    <a:pt x="1529" y="1334"/>
                    <a:pt x="1021" y="4002"/>
                  </a:cubicBezTo>
                  <a:cubicBezTo>
                    <a:pt x="514" y="6670"/>
                    <a:pt x="-66" y="10990"/>
                    <a:pt x="6" y="14294"/>
                  </a:cubicBezTo>
                  <a:cubicBezTo>
                    <a:pt x="79" y="17597"/>
                    <a:pt x="804" y="19884"/>
                    <a:pt x="2326" y="20647"/>
                  </a:cubicBezTo>
                  <a:cubicBezTo>
                    <a:pt x="3848" y="21409"/>
                    <a:pt x="6168" y="20647"/>
                    <a:pt x="7835" y="19122"/>
                  </a:cubicBezTo>
                  <a:cubicBezTo>
                    <a:pt x="9502" y="17597"/>
                    <a:pt x="10517" y="15310"/>
                    <a:pt x="11241" y="13531"/>
                  </a:cubicBezTo>
                  <a:cubicBezTo>
                    <a:pt x="11966" y="11753"/>
                    <a:pt x="12401" y="10482"/>
                    <a:pt x="12619" y="10482"/>
                  </a:cubicBezTo>
                  <a:cubicBezTo>
                    <a:pt x="12836" y="10482"/>
                    <a:pt x="12836" y="11753"/>
                    <a:pt x="12981" y="13404"/>
                  </a:cubicBezTo>
                  <a:cubicBezTo>
                    <a:pt x="13126" y="15056"/>
                    <a:pt x="13416" y="17089"/>
                    <a:pt x="13923" y="17851"/>
                  </a:cubicBezTo>
                  <a:cubicBezTo>
                    <a:pt x="14431" y="18614"/>
                    <a:pt x="15155" y="18105"/>
                    <a:pt x="16460" y="16073"/>
                  </a:cubicBezTo>
                  <a:cubicBezTo>
                    <a:pt x="17765" y="14040"/>
                    <a:pt x="19649" y="10482"/>
                    <a:pt x="21534" y="6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3534597" y="1291131"/>
              <a:ext cx="226485" cy="11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404" y="11734"/>
                  </a:moveTo>
                  <a:cubicBezTo>
                    <a:pt x="1413" y="11355"/>
                    <a:pt x="2422" y="10976"/>
                    <a:pt x="3432" y="9840"/>
                  </a:cubicBezTo>
                  <a:cubicBezTo>
                    <a:pt x="4441" y="8703"/>
                    <a:pt x="5450" y="6808"/>
                    <a:pt x="6056" y="4913"/>
                  </a:cubicBezTo>
                  <a:cubicBezTo>
                    <a:pt x="6662" y="3019"/>
                    <a:pt x="6864" y="1124"/>
                    <a:pt x="6460" y="366"/>
                  </a:cubicBezTo>
                  <a:cubicBezTo>
                    <a:pt x="6056" y="-392"/>
                    <a:pt x="5047" y="-13"/>
                    <a:pt x="3936" y="1882"/>
                  </a:cubicBezTo>
                  <a:cubicBezTo>
                    <a:pt x="2826" y="3776"/>
                    <a:pt x="1615" y="7187"/>
                    <a:pt x="908" y="10029"/>
                  </a:cubicBezTo>
                  <a:cubicBezTo>
                    <a:pt x="202" y="12871"/>
                    <a:pt x="0" y="15145"/>
                    <a:pt x="0" y="17229"/>
                  </a:cubicBezTo>
                  <a:cubicBezTo>
                    <a:pt x="0" y="19313"/>
                    <a:pt x="202" y="21208"/>
                    <a:pt x="1817" y="21208"/>
                  </a:cubicBezTo>
                  <a:cubicBezTo>
                    <a:pt x="3432" y="21208"/>
                    <a:pt x="6460" y="19313"/>
                    <a:pt x="8277" y="17608"/>
                  </a:cubicBezTo>
                  <a:cubicBezTo>
                    <a:pt x="10093" y="15903"/>
                    <a:pt x="10699" y="14387"/>
                    <a:pt x="11406" y="12871"/>
                  </a:cubicBezTo>
                  <a:cubicBezTo>
                    <a:pt x="12112" y="11355"/>
                    <a:pt x="12920" y="9840"/>
                    <a:pt x="13121" y="10029"/>
                  </a:cubicBezTo>
                  <a:cubicBezTo>
                    <a:pt x="13323" y="10219"/>
                    <a:pt x="12920" y="12113"/>
                    <a:pt x="12516" y="14008"/>
                  </a:cubicBezTo>
                  <a:cubicBezTo>
                    <a:pt x="12112" y="15903"/>
                    <a:pt x="11708" y="17797"/>
                    <a:pt x="11910" y="18176"/>
                  </a:cubicBezTo>
                  <a:cubicBezTo>
                    <a:pt x="12112" y="18555"/>
                    <a:pt x="12920" y="17419"/>
                    <a:pt x="14131" y="14955"/>
                  </a:cubicBezTo>
                  <a:cubicBezTo>
                    <a:pt x="15342" y="12492"/>
                    <a:pt x="16957" y="8703"/>
                    <a:pt x="18269" y="6429"/>
                  </a:cubicBezTo>
                  <a:cubicBezTo>
                    <a:pt x="19581" y="4155"/>
                    <a:pt x="20591" y="3397"/>
                    <a:pt x="21095" y="4345"/>
                  </a:cubicBezTo>
                  <a:cubicBezTo>
                    <a:pt x="21600" y="5292"/>
                    <a:pt x="21600" y="7945"/>
                    <a:pt x="21600" y="10976"/>
                  </a:cubicBezTo>
                  <a:cubicBezTo>
                    <a:pt x="21600" y="14008"/>
                    <a:pt x="21600" y="17419"/>
                    <a:pt x="216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3852097" y="1039175"/>
              <a:ext cx="112185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64" y="0"/>
                  </a:moveTo>
                  <a:cubicBezTo>
                    <a:pt x="11004" y="2435"/>
                    <a:pt x="7743" y="4871"/>
                    <a:pt x="5502" y="7465"/>
                  </a:cubicBezTo>
                  <a:cubicBezTo>
                    <a:pt x="3260" y="10059"/>
                    <a:pt x="2038" y="12812"/>
                    <a:pt x="1223" y="14506"/>
                  </a:cubicBezTo>
                  <a:cubicBezTo>
                    <a:pt x="408" y="16200"/>
                    <a:pt x="0" y="16835"/>
                    <a:pt x="0" y="17418"/>
                  </a:cubicBezTo>
                  <a:cubicBezTo>
                    <a:pt x="0" y="18000"/>
                    <a:pt x="408" y="18529"/>
                    <a:pt x="1834" y="18794"/>
                  </a:cubicBezTo>
                  <a:cubicBezTo>
                    <a:pt x="3260" y="19059"/>
                    <a:pt x="5706" y="19059"/>
                    <a:pt x="8151" y="18529"/>
                  </a:cubicBezTo>
                  <a:cubicBezTo>
                    <a:pt x="10596" y="18000"/>
                    <a:pt x="13042" y="16941"/>
                    <a:pt x="14672" y="16094"/>
                  </a:cubicBezTo>
                  <a:cubicBezTo>
                    <a:pt x="16302" y="15247"/>
                    <a:pt x="17117" y="14612"/>
                    <a:pt x="17728" y="14029"/>
                  </a:cubicBezTo>
                  <a:cubicBezTo>
                    <a:pt x="18340" y="13447"/>
                    <a:pt x="18747" y="12918"/>
                    <a:pt x="18340" y="12865"/>
                  </a:cubicBezTo>
                  <a:cubicBezTo>
                    <a:pt x="17932" y="12812"/>
                    <a:pt x="16709" y="13235"/>
                    <a:pt x="16913" y="14135"/>
                  </a:cubicBezTo>
                  <a:cubicBezTo>
                    <a:pt x="17117" y="15035"/>
                    <a:pt x="18747" y="16412"/>
                    <a:pt x="19766" y="17735"/>
                  </a:cubicBezTo>
                  <a:cubicBezTo>
                    <a:pt x="20785" y="19059"/>
                    <a:pt x="21192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3818230" y="1204275"/>
              <a:ext cx="1968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17600"/>
                    <a:pt x="929" y="13600"/>
                    <a:pt x="3252" y="10400"/>
                  </a:cubicBezTo>
                  <a:cubicBezTo>
                    <a:pt x="5574" y="7200"/>
                    <a:pt x="9755" y="4800"/>
                    <a:pt x="13123" y="3200"/>
                  </a:cubicBezTo>
                  <a:cubicBezTo>
                    <a:pt x="16490" y="1600"/>
                    <a:pt x="19045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4466725" y="1162149"/>
              <a:ext cx="570707" cy="227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090" fill="norm" stroke="1" extrusionOk="0">
                  <a:moveTo>
                    <a:pt x="5970" y="9799"/>
                  </a:moveTo>
                  <a:cubicBezTo>
                    <a:pt x="5810" y="8424"/>
                    <a:pt x="5650" y="7049"/>
                    <a:pt x="5210" y="6068"/>
                  </a:cubicBezTo>
                  <a:cubicBezTo>
                    <a:pt x="4770" y="5086"/>
                    <a:pt x="4050" y="4497"/>
                    <a:pt x="3210" y="5871"/>
                  </a:cubicBezTo>
                  <a:cubicBezTo>
                    <a:pt x="2370" y="7246"/>
                    <a:pt x="1410" y="10584"/>
                    <a:pt x="850" y="12842"/>
                  </a:cubicBezTo>
                  <a:cubicBezTo>
                    <a:pt x="290" y="15100"/>
                    <a:pt x="130" y="16279"/>
                    <a:pt x="50" y="17359"/>
                  </a:cubicBezTo>
                  <a:cubicBezTo>
                    <a:pt x="-30" y="18439"/>
                    <a:pt x="-30" y="19420"/>
                    <a:pt x="170" y="19911"/>
                  </a:cubicBezTo>
                  <a:cubicBezTo>
                    <a:pt x="370" y="20402"/>
                    <a:pt x="770" y="20402"/>
                    <a:pt x="1490" y="19519"/>
                  </a:cubicBezTo>
                  <a:cubicBezTo>
                    <a:pt x="2210" y="18635"/>
                    <a:pt x="3250" y="16868"/>
                    <a:pt x="3850" y="15493"/>
                  </a:cubicBezTo>
                  <a:cubicBezTo>
                    <a:pt x="4450" y="14119"/>
                    <a:pt x="4610" y="13137"/>
                    <a:pt x="4730" y="12155"/>
                  </a:cubicBezTo>
                  <a:cubicBezTo>
                    <a:pt x="4850" y="11173"/>
                    <a:pt x="4930" y="10191"/>
                    <a:pt x="4890" y="10191"/>
                  </a:cubicBezTo>
                  <a:cubicBezTo>
                    <a:pt x="4850" y="10191"/>
                    <a:pt x="4690" y="11173"/>
                    <a:pt x="4530" y="12646"/>
                  </a:cubicBezTo>
                  <a:cubicBezTo>
                    <a:pt x="4370" y="14119"/>
                    <a:pt x="4210" y="16082"/>
                    <a:pt x="4130" y="17555"/>
                  </a:cubicBezTo>
                  <a:cubicBezTo>
                    <a:pt x="4050" y="19028"/>
                    <a:pt x="4050" y="20009"/>
                    <a:pt x="4250" y="20599"/>
                  </a:cubicBezTo>
                  <a:cubicBezTo>
                    <a:pt x="4450" y="21188"/>
                    <a:pt x="4850" y="21384"/>
                    <a:pt x="5370" y="20402"/>
                  </a:cubicBezTo>
                  <a:cubicBezTo>
                    <a:pt x="5890" y="19420"/>
                    <a:pt x="6530" y="17260"/>
                    <a:pt x="7170" y="14119"/>
                  </a:cubicBezTo>
                  <a:cubicBezTo>
                    <a:pt x="7810" y="10977"/>
                    <a:pt x="8450" y="6853"/>
                    <a:pt x="8730" y="4202"/>
                  </a:cubicBezTo>
                  <a:cubicBezTo>
                    <a:pt x="9010" y="1551"/>
                    <a:pt x="8930" y="373"/>
                    <a:pt x="9170" y="79"/>
                  </a:cubicBezTo>
                  <a:cubicBezTo>
                    <a:pt x="9410" y="-216"/>
                    <a:pt x="9970" y="373"/>
                    <a:pt x="10490" y="864"/>
                  </a:cubicBezTo>
                  <a:cubicBezTo>
                    <a:pt x="11010" y="1355"/>
                    <a:pt x="11490" y="1748"/>
                    <a:pt x="11810" y="2828"/>
                  </a:cubicBezTo>
                  <a:cubicBezTo>
                    <a:pt x="12130" y="3908"/>
                    <a:pt x="12290" y="5675"/>
                    <a:pt x="11970" y="8228"/>
                  </a:cubicBezTo>
                  <a:cubicBezTo>
                    <a:pt x="11650" y="10780"/>
                    <a:pt x="10850" y="14119"/>
                    <a:pt x="10450" y="16279"/>
                  </a:cubicBezTo>
                  <a:cubicBezTo>
                    <a:pt x="10050" y="18439"/>
                    <a:pt x="10050" y="19420"/>
                    <a:pt x="10290" y="19813"/>
                  </a:cubicBezTo>
                  <a:cubicBezTo>
                    <a:pt x="10530" y="20206"/>
                    <a:pt x="11010" y="20009"/>
                    <a:pt x="11890" y="18831"/>
                  </a:cubicBezTo>
                  <a:cubicBezTo>
                    <a:pt x="12770" y="17653"/>
                    <a:pt x="14050" y="15493"/>
                    <a:pt x="15010" y="13824"/>
                  </a:cubicBezTo>
                  <a:cubicBezTo>
                    <a:pt x="15970" y="12155"/>
                    <a:pt x="16610" y="10977"/>
                    <a:pt x="17050" y="9897"/>
                  </a:cubicBezTo>
                  <a:cubicBezTo>
                    <a:pt x="17490" y="8817"/>
                    <a:pt x="17730" y="7835"/>
                    <a:pt x="17650" y="7344"/>
                  </a:cubicBezTo>
                  <a:cubicBezTo>
                    <a:pt x="17570" y="6853"/>
                    <a:pt x="17170" y="6853"/>
                    <a:pt x="16650" y="7442"/>
                  </a:cubicBezTo>
                  <a:cubicBezTo>
                    <a:pt x="16130" y="8031"/>
                    <a:pt x="15490" y="9209"/>
                    <a:pt x="15050" y="10289"/>
                  </a:cubicBezTo>
                  <a:cubicBezTo>
                    <a:pt x="14610" y="11369"/>
                    <a:pt x="14370" y="12351"/>
                    <a:pt x="14250" y="13431"/>
                  </a:cubicBezTo>
                  <a:cubicBezTo>
                    <a:pt x="14130" y="14511"/>
                    <a:pt x="14130" y="15689"/>
                    <a:pt x="14890" y="16868"/>
                  </a:cubicBezTo>
                  <a:cubicBezTo>
                    <a:pt x="15650" y="18046"/>
                    <a:pt x="17170" y="19224"/>
                    <a:pt x="18410" y="19715"/>
                  </a:cubicBezTo>
                  <a:cubicBezTo>
                    <a:pt x="19650" y="20206"/>
                    <a:pt x="20610" y="20009"/>
                    <a:pt x="21570" y="19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5592804" y="1041061"/>
              <a:ext cx="238378" cy="29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275" fill="norm" stroke="1" extrusionOk="0">
                  <a:moveTo>
                    <a:pt x="2603" y="8078"/>
                  </a:moveTo>
                  <a:cubicBezTo>
                    <a:pt x="2030" y="12033"/>
                    <a:pt x="1456" y="15988"/>
                    <a:pt x="978" y="18346"/>
                  </a:cubicBezTo>
                  <a:cubicBezTo>
                    <a:pt x="500" y="20703"/>
                    <a:pt x="118" y="21464"/>
                    <a:pt x="23" y="21236"/>
                  </a:cubicBezTo>
                  <a:cubicBezTo>
                    <a:pt x="-73" y="21008"/>
                    <a:pt x="118" y="19791"/>
                    <a:pt x="883" y="16520"/>
                  </a:cubicBezTo>
                  <a:cubicBezTo>
                    <a:pt x="1647" y="13250"/>
                    <a:pt x="2985" y="7926"/>
                    <a:pt x="3941" y="4656"/>
                  </a:cubicBezTo>
                  <a:cubicBezTo>
                    <a:pt x="4897" y="1385"/>
                    <a:pt x="5470" y="168"/>
                    <a:pt x="5757" y="16"/>
                  </a:cubicBezTo>
                  <a:cubicBezTo>
                    <a:pt x="6044" y="-136"/>
                    <a:pt x="6044" y="777"/>
                    <a:pt x="6235" y="1994"/>
                  </a:cubicBezTo>
                  <a:cubicBezTo>
                    <a:pt x="6426" y="3210"/>
                    <a:pt x="6808" y="4732"/>
                    <a:pt x="7382" y="5720"/>
                  </a:cubicBezTo>
                  <a:cubicBezTo>
                    <a:pt x="7955" y="6709"/>
                    <a:pt x="8720" y="7165"/>
                    <a:pt x="10249" y="6937"/>
                  </a:cubicBezTo>
                  <a:cubicBezTo>
                    <a:pt x="11778" y="6709"/>
                    <a:pt x="14072" y="5796"/>
                    <a:pt x="15888" y="4960"/>
                  </a:cubicBezTo>
                  <a:cubicBezTo>
                    <a:pt x="17704" y="4123"/>
                    <a:pt x="19042" y="3363"/>
                    <a:pt x="19807" y="3363"/>
                  </a:cubicBezTo>
                  <a:cubicBezTo>
                    <a:pt x="20571" y="3363"/>
                    <a:pt x="20762" y="4123"/>
                    <a:pt x="20667" y="6253"/>
                  </a:cubicBezTo>
                  <a:cubicBezTo>
                    <a:pt x="20571" y="8382"/>
                    <a:pt x="20189" y="11881"/>
                    <a:pt x="20285" y="14315"/>
                  </a:cubicBezTo>
                  <a:cubicBezTo>
                    <a:pt x="20380" y="16749"/>
                    <a:pt x="20954" y="18118"/>
                    <a:pt x="21527" y="19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5962328" y="1065281"/>
              <a:ext cx="199054" cy="23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67" fill="norm" stroke="1" extrusionOk="0">
                  <a:moveTo>
                    <a:pt x="21382" y="519"/>
                  </a:moveTo>
                  <a:cubicBezTo>
                    <a:pt x="20245" y="130"/>
                    <a:pt x="19108" y="-259"/>
                    <a:pt x="17176" y="227"/>
                  </a:cubicBezTo>
                  <a:cubicBezTo>
                    <a:pt x="15243" y="714"/>
                    <a:pt x="12515" y="2076"/>
                    <a:pt x="10014" y="3925"/>
                  </a:cubicBezTo>
                  <a:cubicBezTo>
                    <a:pt x="7513" y="5773"/>
                    <a:pt x="5239" y="8109"/>
                    <a:pt x="3534" y="10541"/>
                  </a:cubicBezTo>
                  <a:cubicBezTo>
                    <a:pt x="1828" y="12973"/>
                    <a:pt x="691" y="15503"/>
                    <a:pt x="237" y="17255"/>
                  </a:cubicBezTo>
                  <a:cubicBezTo>
                    <a:pt x="-218" y="19006"/>
                    <a:pt x="9" y="19979"/>
                    <a:pt x="691" y="20563"/>
                  </a:cubicBezTo>
                  <a:cubicBezTo>
                    <a:pt x="1374" y="21146"/>
                    <a:pt x="2510" y="21341"/>
                    <a:pt x="5239" y="21244"/>
                  </a:cubicBezTo>
                  <a:cubicBezTo>
                    <a:pt x="7967" y="21146"/>
                    <a:pt x="12287" y="20757"/>
                    <a:pt x="14788" y="20271"/>
                  </a:cubicBezTo>
                  <a:cubicBezTo>
                    <a:pt x="17289" y="19784"/>
                    <a:pt x="17971" y="19200"/>
                    <a:pt x="18654" y="18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5983580" y="1185225"/>
              <a:ext cx="139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2581306" y="1847351"/>
              <a:ext cx="148959" cy="33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27" fill="norm" stroke="1" extrusionOk="0">
                  <a:moveTo>
                    <a:pt x="5285" y="13660"/>
                  </a:moveTo>
                  <a:cubicBezTo>
                    <a:pt x="4372" y="15820"/>
                    <a:pt x="3460" y="17980"/>
                    <a:pt x="2547" y="19397"/>
                  </a:cubicBezTo>
                  <a:cubicBezTo>
                    <a:pt x="1634" y="20815"/>
                    <a:pt x="722" y="21490"/>
                    <a:pt x="265" y="21422"/>
                  </a:cubicBezTo>
                  <a:cubicBezTo>
                    <a:pt x="-191" y="21355"/>
                    <a:pt x="-191" y="20545"/>
                    <a:pt x="1330" y="17912"/>
                  </a:cubicBezTo>
                  <a:cubicBezTo>
                    <a:pt x="2851" y="15280"/>
                    <a:pt x="5894" y="10825"/>
                    <a:pt x="8632" y="7653"/>
                  </a:cubicBezTo>
                  <a:cubicBezTo>
                    <a:pt x="11370" y="4480"/>
                    <a:pt x="13803" y="2590"/>
                    <a:pt x="15629" y="1443"/>
                  </a:cubicBezTo>
                  <a:cubicBezTo>
                    <a:pt x="17454" y="295"/>
                    <a:pt x="18671" y="-110"/>
                    <a:pt x="19432" y="25"/>
                  </a:cubicBezTo>
                  <a:cubicBezTo>
                    <a:pt x="20192" y="160"/>
                    <a:pt x="20496" y="835"/>
                    <a:pt x="20801" y="3400"/>
                  </a:cubicBezTo>
                  <a:cubicBezTo>
                    <a:pt x="21105" y="5965"/>
                    <a:pt x="21409" y="10420"/>
                    <a:pt x="21409" y="13120"/>
                  </a:cubicBezTo>
                  <a:cubicBezTo>
                    <a:pt x="21409" y="15820"/>
                    <a:pt x="21105" y="16765"/>
                    <a:pt x="20801" y="17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2625675" y="2004375"/>
              <a:ext cx="125757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600" fill="norm" stroke="1" extrusionOk="0">
                  <a:moveTo>
                    <a:pt x="854" y="21600"/>
                  </a:moveTo>
                  <a:cubicBezTo>
                    <a:pt x="146" y="15600"/>
                    <a:pt x="-562" y="9600"/>
                    <a:pt x="677" y="6600"/>
                  </a:cubicBezTo>
                  <a:cubicBezTo>
                    <a:pt x="1917" y="3600"/>
                    <a:pt x="5104" y="3600"/>
                    <a:pt x="8822" y="3000"/>
                  </a:cubicBezTo>
                  <a:cubicBezTo>
                    <a:pt x="12540" y="2400"/>
                    <a:pt x="16789" y="1200"/>
                    <a:pt x="210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2857073" y="1851975"/>
              <a:ext cx="205509" cy="19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89" fill="norm" stroke="1" extrusionOk="0">
                  <a:moveTo>
                    <a:pt x="2885" y="7748"/>
                  </a:moveTo>
                  <a:cubicBezTo>
                    <a:pt x="1783" y="11974"/>
                    <a:pt x="681" y="16200"/>
                    <a:pt x="240" y="17374"/>
                  </a:cubicBezTo>
                  <a:cubicBezTo>
                    <a:pt x="-201" y="18548"/>
                    <a:pt x="19" y="16670"/>
                    <a:pt x="460" y="14439"/>
                  </a:cubicBezTo>
                  <a:cubicBezTo>
                    <a:pt x="901" y="12209"/>
                    <a:pt x="1562" y="9626"/>
                    <a:pt x="2003" y="7630"/>
                  </a:cubicBezTo>
                  <a:cubicBezTo>
                    <a:pt x="2444" y="5635"/>
                    <a:pt x="2664" y="4226"/>
                    <a:pt x="2885" y="4226"/>
                  </a:cubicBezTo>
                  <a:cubicBezTo>
                    <a:pt x="3105" y="4226"/>
                    <a:pt x="3326" y="5635"/>
                    <a:pt x="3877" y="8217"/>
                  </a:cubicBezTo>
                  <a:cubicBezTo>
                    <a:pt x="4428" y="10800"/>
                    <a:pt x="5309" y="14557"/>
                    <a:pt x="6521" y="17257"/>
                  </a:cubicBezTo>
                  <a:cubicBezTo>
                    <a:pt x="7734" y="19957"/>
                    <a:pt x="9277" y="21600"/>
                    <a:pt x="11040" y="21483"/>
                  </a:cubicBezTo>
                  <a:cubicBezTo>
                    <a:pt x="12803" y="21365"/>
                    <a:pt x="14787" y="19487"/>
                    <a:pt x="16550" y="15613"/>
                  </a:cubicBezTo>
                  <a:cubicBezTo>
                    <a:pt x="18313" y="11739"/>
                    <a:pt x="19856" y="5870"/>
                    <a:pt x="213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3049881" y="1833871"/>
              <a:ext cx="191477" cy="27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525" fill="norm" stroke="1" extrusionOk="0">
                  <a:moveTo>
                    <a:pt x="9157" y="1432"/>
                  </a:moveTo>
                  <a:cubicBezTo>
                    <a:pt x="9157" y="7962"/>
                    <a:pt x="9157" y="14492"/>
                    <a:pt x="9391" y="14911"/>
                  </a:cubicBezTo>
                  <a:cubicBezTo>
                    <a:pt x="9626" y="15330"/>
                    <a:pt x="10096" y="9637"/>
                    <a:pt x="10330" y="6372"/>
                  </a:cubicBezTo>
                  <a:cubicBezTo>
                    <a:pt x="10565" y="3106"/>
                    <a:pt x="10565" y="2269"/>
                    <a:pt x="10917" y="1516"/>
                  </a:cubicBezTo>
                  <a:cubicBezTo>
                    <a:pt x="11270" y="762"/>
                    <a:pt x="11974" y="92"/>
                    <a:pt x="12913" y="9"/>
                  </a:cubicBezTo>
                  <a:cubicBezTo>
                    <a:pt x="13852" y="-75"/>
                    <a:pt x="15026" y="427"/>
                    <a:pt x="16552" y="1767"/>
                  </a:cubicBezTo>
                  <a:cubicBezTo>
                    <a:pt x="18078" y="3106"/>
                    <a:pt x="19957" y="5283"/>
                    <a:pt x="20778" y="7627"/>
                  </a:cubicBezTo>
                  <a:cubicBezTo>
                    <a:pt x="21600" y="9972"/>
                    <a:pt x="21365" y="12483"/>
                    <a:pt x="19722" y="14744"/>
                  </a:cubicBezTo>
                  <a:cubicBezTo>
                    <a:pt x="18078" y="17004"/>
                    <a:pt x="15026" y="19013"/>
                    <a:pt x="11504" y="20102"/>
                  </a:cubicBezTo>
                  <a:cubicBezTo>
                    <a:pt x="7983" y="21190"/>
                    <a:pt x="3991" y="21358"/>
                    <a:pt x="0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2814931" y="1953575"/>
              <a:ext cx="317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806"/>
                    <a:pt x="10080" y="11613"/>
                    <a:pt x="6480" y="15213"/>
                  </a:cubicBezTo>
                  <a:cubicBezTo>
                    <a:pt x="2880" y="18813"/>
                    <a:pt x="1440" y="202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377387" y="2519886"/>
              <a:ext cx="126005" cy="32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210" fill="norm" stroke="1" extrusionOk="0">
                  <a:moveTo>
                    <a:pt x="3596" y="1178"/>
                  </a:moveTo>
                  <a:cubicBezTo>
                    <a:pt x="3242" y="481"/>
                    <a:pt x="2888" y="-216"/>
                    <a:pt x="2711" y="63"/>
                  </a:cubicBezTo>
                  <a:cubicBezTo>
                    <a:pt x="2534" y="341"/>
                    <a:pt x="2534" y="1596"/>
                    <a:pt x="2534" y="4731"/>
                  </a:cubicBezTo>
                  <a:cubicBezTo>
                    <a:pt x="2534" y="7867"/>
                    <a:pt x="2534" y="12883"/>
                    <a:pt x="2180" y="15879"/>
                  </a:cubicBezTo>
                  <a:cubicBezTo>
                    <a:pt x="1826" y="18876"/>
                    <a:pt x="1117" y="19851"/>
                    <a:pt x="763" y="19781"/>
                  </a:cubicBezTo>
                  <a:cubicBezTo>
                    <a:pt x="409" y="19712"/>
                    <a:pt x="409" y="18597"/>
                    <a:pt x="1294" y="17134"/>
                  </a:cubicBezTo>
                  <a:cubicBezTo>
                    <a:pt x="2180" y="15670"/>
                    <a:pt x="3950" y="13859"/>
                    <a:pt x="5544" y="12744"/>
                  </a:cubicBezTo>
                  <a:cubicBezTo>
                    <a:pt x="7137" y="11629"/>
                    <a:pt x="8553" y="11211"/>
                    <a:pt x="10147" y="10932"/>
                  </a:cubicBezTo>
                  <a:cubicBezTo>
                    <a:pt x="11740" y="10654"/>
                    <a:pt x="13511" y="10514"/>
                    <a:pt x="15281" y="10723"/>
                  </a:cubicBezTo>
                  <a:cubicBezTo>
                    <a:pt x="17052" y="10932"/>
                    <a:pt x="18822" y="11490"/>
                    <a:pt x="19885" y="12187"/>
                  </a:cubicBezTo>
                  <a:cubicBezTo>
                    <a:pt x="20947" y="12883"/>
                    <a:pt x="21301" y="13719"/>
                    <a:pt x="20947" y="14904"/>
                  </a:cubicBezTo>
                  <a:cubicBezTo>
                    <a:pt x="20593" y="16089"/>
                    <a:pt x="19531" y="17621"/>
                    <a:pt x="16698" y="18806"/>
                  </a:cubicBezTo>
                  <a:cubicBezTo>
                    <a:pt x="13865" y="19990"/>
                    <a:pt x="9262" y="20827"/>
                    <a:pt x="6075" y="21105"/>
                  </a:cubicBezTo>
                  <a:cubicBezTo>
                    <a:pt x="2888" y="21384"/>
                    <a:pt x="1117" y="21105"/>
                    <a:pt x="409" y="20269"/>
                  </a:cubicBezTo>
                  <a:cubicBezTo>
                    <a:pt x="-299" y="19433"/>
                    <a:pt x="55" y="18039"/>
                    <a:pt x="409" y="1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525881" y="2536057"/>
              <a:ext cx="127486" cy="35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46" fill="norm" stroke="1" extrusionOk="0">
                  <a:moveTo>
                    <a:pt x="9561" y="2045"/>
                  </a:moveTo>
                  <a:cubicBezTo>
                    <a:pt x="10623" y="1398"/>
                    <a:pt x="11685" y="751"/>
                    <a:pt x="13102" y="363"/>
                  </a:cubicBezTo>
                  <a:cubicBezTo>
                    <a:pt x="14518" y="-25"/>
                    <a:pt x="16289" y="-154"/>
                    <a:pt x="17882" y="234"/>
                  </a:cubicBezTo>
                  <a:cubicBezTo>
                    <a:pt x="19475" y="622"/>
                    <a:pt x="20892" y="1527"/>
                    <a:pt x="21246" y="3856"/>
                  </a:cubicBezTo>
                  <a:cubicBezTo>
                    <a:pt x="21600" y="6184"/>
                    <a:pt x="20892" y="9935"/>
                    <a:pt x="17174" y="13103"/>
                  </a:cubicBezTo>
                  <a:cubicBezTo>
                    <a:pt x="13456" y="16272"/>
                    <a:pt x="6728" y="18859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161814" y="2582225"/>
              <a:ext cx="148168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91" y="0"/>
                  </a:moveTo>
                  <a:cubicBezTo>
                    <a:pt x="8023" y="1246"/>
                    <a:pt x="5554" y="2492"/>
                    <a:pt x="3549" y="4846"/>
                  </a:cubicBezTo>
                  <a:cubicBezTo>
                    <a:pt x="1543" y="7200"/>
                    <a:pt x="0" y="10662"/>
                    <a:pt x="0" y="13223"/>
                  </a:cubicBezTo>
                  <a:cubicBezTo>
                    <a:pt x="0" y="15785"/>
                    <a:pt x="1543" y="17446"/>
                    <a:pt x="5400" y="18692"/>
                  </a:cubicBezTo>
                  <a:cubicBezTo>
                    <a:pt x="9257" y="19938"/>
                    <a:pt x="15429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2384071" y="2590176"/>
              <a:ext cx="122228" cy="1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391" fill="norm" stroke="1" extrusionOk="0">
                  <a:moveTo>
                    <a:pt x="935" y="9760"/>
                  </a:moveTo>
                  <a:cubicBezTo>
                    <a:pt x="1301" y="11145"/>
                    <a:pt x="1668" y="12529"/>
                    <a:pt x="1484" y="14468"/>
                  </a:cubicBezTo>
                  <a:cubicBezTo>
                    <a:pt x="1301" y="16406"/>
                    <a:pt x="569" y="18899"/>
                    <a:pt x="203" y="19453"/>
                  </a:cubicBezTo>
                  <a:cubicBezTo>
                    <a:pt x="-163" y="20006"/>
                    <a:pt x="-163" y="18622"/>
                    <a:pt x="1301" y="15437"/>
                  </a:cubicBezTo>
                  <a:cubicBezTo>
                    <a:pt x="2766" y="12253"/>
                    <a:pt x="5695" y="7268"/>
                    <a:pt x="8257" y="4360"/>
                  </a:cubicBezTo>
                  <a:cubicBezTo>
                    <a:pt x="10820" y="1453"/>
                    <a:pt x="13017" y="622"/>
                    <a:pt x="15030" y="206"/>
                  </a:cubicBezTo>
                  <a:cubicBezTo>
                    <a:pt x="17044" y="-209"/>
                    <a:pt x="18874" y="-209"/>
                    <a:pt x="19973" y="2283"/>
                  </a:cubicBezTo>
                  <a:cubicBezTo>
                    <a:pt x="21071" y="4776"/>
                    <a:pt x="21437" y="9760"/>
                    <a:pt x="20888" y="13360"/>
                  </a:cubicBezTo>
                  <a:cubicBezTo>
                    <a:pt x="20339" y="16960"/>
                    <a:pt x="18874" y="19176"/>
                    <a:pt x="1741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2250758" y="2937825"/>
              <a:ext cx="348274" cy="40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29" fill="norm" stroke="1" extrusionOk="0">
                  <a:moveTo>
                    <a:pt x="3475" y="0"/>
                  </a:moveTo>
                  <a:cubicBezTo>
                    <a:pt x="2296" y="2827"/>
                    <a:pt x="1118" y="5654"/>
                    <a:pt x="529" y="8651"/>
                  </a:cubicBezTo>
                  <a:cubicBezTo>
                    <a:pt x="-60" y="11648"/>
                    <a:pt x="-60" y="14815"/>
                    <a:pt x="71" y="16681"/>
                  </a:cubicBezTo>
                  <a:cubicBezTo>
                    <a:pt x="202" y="18547"/>
                    <a:pt x="464" y="19112"/>
                    <a:pt x="725" y="19677"/>
                  </a:cubicBezTo>
                  <a:cubicBezTo>
                    <a:pt x="987" y="20243"/>
                    <a:pt x="1249" y="20808"/>
                    <a:pt x="1707" y="21148"/>
                  </a:cubicBezTo>
                  <a:cubicBezTo>
                    <a:pt x="2165" y="21487"/>
                    <a:pt x="2820" y="21600"/>
                    <a:pt x="3867" y="21487"/>
                  </a:cubicBezTo>
                  <a:cubicBezTo>
                    <a:pt x="4915" y="21374"/>
                    <a:pt x="6355" y="21035"/>
                    <a:pt x="8580" y="19960"/>
                  </a:cubicBezTo>
                  <a:cubicBezTo>
                    <a:pt x="10805" y="18886"/>
                    <a:pt x="13816" y="17076"/>
                    <a:pt x="16042" y="15154"/>
                  </a:cubicBezTo>
                  <a:cubicBezTo>
                    <a:pt x="18267" y="13231"/>
                    <a:pt x="19707" y="11196"/>
                    <a:pt x="20493" y="9499"/>
                  </a:cubicBezTo>
                  <a:cubicBezTo>
                    <a:pt x="21278" y="7803"/>
                    <a:pt x="21409" y="6446"/>
                    <a:pt x="21409" y="5428"/>
                  </a:cubicBezTo>
                  <a:cubicBezTo>
                    <a:pt x="21409" y="4410"/>
                    <a:pt x="21278" y="3732"/>
                    <a:pt x="21278" y="3732"/>
                  </a:cubicBezTo>
                  <a:cubicBezTo>
                    <a:pt x="21278" y="3732"/>
                    <a:pt x="21409" y="4410"/>
                    <a:pt x="21540" y="5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2243431" y="3572825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253453" y="3464603"/>
              <a:ext cx="21729" cy="3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424" fill="norm" stroke="1" extrusionOk="0">
                  <a:moveTo>
                    <a:pt x="2484" y="20424"/>
                  </a:moveTo>
                  <a:cubicBezTo>
                    <a:pt x="521" y="10974"/>
                    <a:pt x="-1443" y="1524"/>
                    <a:pt x="1502" y="174"/>
                  </a:cubicBezTo>
                  <a:cubicBezTo>
                    <a:pt x="4448" y="-1176"/>
                    <a:pt x="12302" y="5574"/>
                    <a:pt x="20157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2338681" y="3547425"/>
              <a:ext cx="82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2338681" y="3636325"/>
              <a:ext cx="120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2579981" y="3541075"/>
              <a:ext cx="1" cy="1587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3066414" y="2856721"/>
              <a:ext cx="237468" cy="40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70" fill="norm" stroke="1" extrusionOk="0">
                  <a:moveTo>
                    <a:pt x="21445" y="1611"/>
                  </a:moveTo>
                  <a:cubicBezTo>
                    <a:pt x="21063" y="1048"/>
                    <a:pt x="20680" y="486"/>
                    <a:pt x="19151" y="204"/>
                  </a:cubicBezTo>
                  <a:cubicBezTo>
                    <a:pt x="17622" y="-77"/>
                    <a:pt x="14946" y="-77"/>
                    <a:pt x="12652" y="261"/>
                  </a:cubicBezTo>
                  <a:cubicBezTo>
                    <a:pt x="10358" y="598"/>
                    <a:pt x="8447" y="1273"/>
                    <a:pt x="7204" y="2454"/>
                  </a:cubicBezTo>
                  <a:cubicBezTo>
                    <a:pt x="5962" y="3636"/>
                    <a:pt x="5388" y="5323"/>
                    <a:pt x="4815" y="7461"/>
                  </a:cubicBezTo>
                  <a:cubicBezTo>
                    <a:pt x="4241" y="9598"/>
                    <a:pt x="3668" y="12186"/>
                    <a:pt x="2903" y="14154"/>
                  </a:cubicBezTo>
                  <a:cubicBezTo>
                    <a:pt x="2139" y="16123"/>
                    <a:pt x="1183" y="17473"/>
                    <a:pt x="610" y="18429"/>
                  </a:cubicBezTo>
                  <a:cubicBezTo>
                    <a:pt x="36" y="19386"/>
                    <a:pt x="-155" y="19948"/>
                    <a:pt x="132" y="20398"/>
                  </a:cubicBezTo>
                  <a:cubicBezTo>
                    <a:pt x="418" y="20848"/>
                    <a:pt x="1183" y="21185"/>
                    <a:pt x="2999" y="21354"/>
                  </a:cubicBezTo>
                  <a:cubicBezTo>
                    <a:pt x="4815" y="21523"/>
                    <a:pt x="7682" y="21523"/>
                    <a:pt x="10454" y="21242"/>
                  </a:cubicBezTo>
                  <a:cubicBezTo>
                    <a:pt x="13226" y="20961"/>
                    <a:pt x="15902" y="20398"/>
                    <a:pt x="18578" y="19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3094331" y="3128325"/>
              <a:ext cx="184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7486"/>
                    <a:pt x="1490" y="13371"/>
                    <a:pt x="5090" y="9771"/>
                  </a:cubicBezTo>
                  <a:cubicBezTo>
                    <a:pt x="8690" y="6171"/>
                    <a:pt x="15145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3392780" y="3255325"/>
              <a:ext cx="190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3393286" y="3115625"/>
              <a:ext cx="51518" cy="5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0903" fill="norm" stroke="1" extrusionOk="0">
                  <a:moveTo>
                    <a:pt x="12754" y="0"/>
                  </a:moveTo>
                  <a:cubicBezTo>
                    <a:pt x="8434" y="0"/>
                    <a:pt x="4114" y="0"/>
                    <a:pt x="1954" y="1862"/>
                  </a:cubicBezTo>
                  <a:cubicBezTo>
                    <a:pt x="-206" y="3724"/>
                    <a:pt x="-206" y="7448"/>
                    <a:pt x="226" y="11172"/>
                  </a:cubicBezTo>
                  <a:cubicBezTo>
                    <a:pt x="658" y="14897"/>
                    <a:pt x="1522" y="18621"/>
                    <a:pt x="4114" y="20110"/>
                  </a:cubicBezTo>
                  <a:cubicBezTo>
                    <a:pt x="6706" y="21600"/>
                    <a:pt x="11026" y="20855"/>
                    <a:pt x="14482" y="18993"/>
                  </a:cubicBezTo>
                  <a:cubicBezTo>
                    <a:pt x="17938" y="17131"/>
                    <a:pt x="20530" y="14152"/>
                    <a:pt x="20962" y="10800"/>
                  </a:cubicBezTo>
                  <a:cubicBezTo>
                    <a:pt x="21394" y="7448"/>
                    <a:pt x="19666" y="3724"/>
                    <a:pt x="17938" y="2234"/>
                  </a:cubicBezTo>
                  <a:cubicBezTo>
                    <a:pt x="16210" y="745"/>
                    <a:pt x="14482" y="1490"/>
                    <a:pt x="12754" y="2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3926180" y="3039425"/>
              <a:ext cx="209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3900780" y="3198175"/>
              <a:ext cx="2222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4491330" y="2709725"/>
              <a:ext cx="1028701" cy="54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21497"/>
                  </a:moveTo>
                  <a:cubicBezTo>
                    <a:pt x="1689" y="20913"/>
                    <a:pt x="3378" y="20329"/>
                    <a:pt x="4444" y="20038"/>
                  </a:cubicBezTo>
                  <a:cubicBezTo>
                    <a:pt x="5511" y="19746"/>
                    <a:pt x="5956" y="19746"/>
                    <a:pt x="6289" y="19704"/>
                  </a:cubicBezTo>
                  <a:cubicBezTo>
                    <a:pt x="6622" y="19662"/>
                    <a:pt x="6844" y="19579"/>
                    <a:pt x="6867" y="19329"/>
                  </a:cubicBezTo>
                  <a:cubicBezTo>
                    <a:pt x="6889" y="19078"/>
                    <a:pt x="6711" y="18661"/>
                    <a:pt x="6600" y="17661"/>
                  </a:cubicBezTo>
                  <a:cubicBezTo>
                    <a:pt x="6489" y="16660"/>
                    <a:pt x="6444" y="15075"/>
                    <a:pt x="6400" y="12990"/>
                  </a:cubicBezTo>
                  <a:cubicBezTo>
                    <a:pt x="6356" y="10905"/>
                    <a:pt x="6311" y="8320"/>
                    <a:pt x="6422" y="6319"/>
                  </a:cubicBezTo>
                  <a:cubicBezTo>
                    <a:pt x="6533" y="4317"/>
                    <a:pt x="6800" y="2899"/>
                    <a:pt x="7489" y="1857"/>
                  </a:cubicBezTo>
                  <a:cubicBezTo>
                    <a:pt x="8178" y="814"/>
                    <a:pt x="9289" y="147"/>
                    <a:pt x="10489" y="22"/>
                  </a:cubicBezTo>
                  <a:cubicBezTo>
                    <a:pt x="11689" y="-103"/>
                    <a:pt x="12978" y="314"/>
                    <a:pt x="13844" y="1065"/>
                  </a:cubicBezTo>
                  <a:cubicBezTo>
                    <a:pt x="14711" y="1815"/>
                    <a:pt x="15156" y="2899"/>
                    <a:pt x="15244" y="4400"/>
                  </a:cubicBezTo>
                  <a:cubicBezTo>
                    <a:pt x="15333" y="5902"/>
                    <a:pt x="15067" y="7820"/>
                    <a:pt x="14556" y="9905"/>
                  </a:cubicBezTo>
                  <a:cubicBezTo>
                    <a:pt x="14044" y="11990"/>
                    <a:pt x="13289" y="14241"/>
                    <a:pt x="12822" y="15659"/>
                  </a:cubicBezTo>
                  <a:cubicBezTo>
                    <a:pt x="12356" y="17077"/>
                    <a:pt x="12178" y="17661"/>
                    <a:pt x="12067" y="18161"/>
                  </a:cubicBezTo>
                  <a:cubicBezTo>
                    <a:pt x="11956" y="18661"/>
                    <a:pt x="11911" y="19078"/>
                    <a:pt x="12000" y="19329"/>
                  </a:cubicBezTo>
                  <a:cubicBezTo>
                    <a:pt x="12089" y="19579"/>
                    <a:pt x="12311" y="19662"/>
                    <a:pt x="13200" y="19662"/>
                  </a:cubicBezTo>
                  <a:cubicBezTo>
                    <a:pt x="14089" y="19662"/>
                    <a:pt x="15644" y="19579"/>
                    <a:pt x="17022" y="19537"/>
                  </a:cubicBezTo>
                  <a:cubicBezTo>
                    <a:pt x="18400" y="19495"/>
                    <a:pt x="19600" y="19495"/>
                    <a:pt x="20333" y="19621"/>
                  </a:cubicBezTo>
                  <a:cubicBezTo>
                    <a:pt x="21067" y="19746"/>
                    <a:pt x="21333" y="19996"/>
                    <a:pt x="21600" y="20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3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35902" y="3811575"/>
              <a:ext cx="1150480" cy="142251"/>
            </a:xfrm>
            <a:prstGeom prst="rect">
              <a:avLst/>
            </a:prstGeom>
            <a:effectLst/>
          </p:spPr>
        </p:pic>
        <p:pic>
          <p:nvPicPr>
            <p:cNvPr id="636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89431" y="3965302"/>
              <a:ext cx="692151" cy="96474"/>
            </a:xfrm>
            <a:prstGeom prst="rect">
              <a:avLst/>
            </a:prstGeom>
            <a:effectLst/>
          </p:spPr>
        </p:pic>
        <p:pic>
          <p:nvPicPr>
            <p:cNvPr id="63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50137" y="4377558"/>
              <a:ext cx="307595" cy="304814"/>
            </a:xfrm>
            <a:prstGeom prst="rect">
              <a:avLst/>
            </a:prstGeom>
            <a:effectLst/>
          </p:spPr>
        </p:pic>
        <p:pic>
          <p:nvPicPr>
            <p:cNvPr id="640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59281" y="4560432"/>
              <a:ext cx="215901" cy="53794"/>
            </a:xfrm>
            <a:prstGeom prst="rect">
              <a:avLst/>
            </a:prstGeom>
            <a:effectLst/>
          </p:spPr>
        </p:pic>
        <p:pic>
          <p:nvPicPr>
            <p:cNvPr id="642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64081" y="4576125"/>
              <a:ext cx="50801" cy="127001"/>
            </a:xfrm>
            <a:prstGeom prst="rect">
              <a:avLst/>
            </a:prstGeom>
            <a:effectLst/>
          </p:spPr>
        </p:pic>
        <p:pic>
          <p:nvPicPr>
            <p:cNvPr id="644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545881" y="4381001"/>
              <a:ext cx="251922" cy="267016"/>
            </a:xfrm>
            <a:prstGeom prst="rect">
              <a:avLst/>
            </a:prstGeom>
            <a:effectLst/>
          </p:spPr>
        </p:pic>
        <p:pic>
          <p:nvPicPr>
            <p:cNvPr id="646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70625" y="4342901"/>
              <a:ext cx="249107" cy="301915"/>
            </a:xfrm>
            <a:prstGeom prst="rect">
              <a:avLst/>
            </a:prstGeom>
            <a:effectLst/>
          </p:spPr>
        </p:pic>
        <p:pic>
          <p:nvPicPr>
            <p:cNvPr id="648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59381" y="4525325"/>
              <a:ext cx="234951" cy="69851"/>
            </a:xfrm>
            <a:prstGeom prst="rect">
              <a:avLst/>
            </a:prstGeom>
            <a:effectLst/>
          </p:spPr>
        </p:pic>
        <p:pic>
          <p:nvPicPr>
            <p:cNvPr id="650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94331" y="4536805"/>
              <a:ext cx="215901" cy="167544"/>
            </a:xfrm>
            <a:prstGeom prst="rect">
              <a:avLst/>
            </a:prstGeom>
            <a:effectLst/>
          </p:spPr>
        </p:pic>
        <p:pic>
          <p:nvPicPr>
            <p:cNvPr id="65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329280" y="4372925"/>
              <a:ext cx="225054" cy="232452"/>
            </a:xfrm>
            <a:prstGeom prst="rect">
              <a:avLst/>
            </a:prstGeom>
            <a:effectLst/>
          </p:spPr>
        </p:pic>
        <p:pic>
          <p:nvPicPr>
            <p:cNvPr id="654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646780" y="4556512"/>
              <a:ext cx="88901" cy="57714"/>
            </a:xfrm>
            <a:prstGeom prst="rect">
              <a:avLst/>
            </a:prstGeom>
            <a:effectLst/>
          </p:spPr>
        </p:pic>
        <p:pic>
          <p:nvPicPr>
            <p:cNvPr id="656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818230" y="4557075"/>
              <a:ext cx="114301" cy="57151"/>
            </a:xfrm>
            <a:prstGeom prst="rect">
              <a:avLst/>
            </a:prstGeom>
            <a:effectLst/>
          </p:spPr>
        </p:pic>
        <p:pic>
          <p:nvPicPr>
            <p:cNvPr id="658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072230" y="4569775"/>
              <a:ext cx="120651" cy="38101"/>
            </a:xfrm>
            <a:prstGeom prst="rect">
              <a:avLst/>
            </a:prstGeom>
            <a:effectLst/>
          </p:spPr>
        </p:pic>
        <p:pic>
          <p:nvPicPr>
            <p:cNvPr id="660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199230" y="4569775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66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476262" y="4335768"/>
              <a:ext cx="267333" cy="294504"/>
            </a:xfrm>
            <a:prstGeom prst="rect">
              <a:avLst/>
            </a:prstGeom>
            <a:effectLst/>
          </p:spPr>
        </p:pic>
        <p:pic>
          <p:nvPicPr>
            <p:cNvPr id="66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807046" y="4334817"/>
              <a:ext cx="213780" cy="253646"/>
            </a:xfrm>
            <a:prstGeom prst="rect">
              <a:avLst/>
            </a:prstGeom>
            <a:effectLst/>
          </p:spPr>
        </p:pic>
        <p:pic>
          <p:nvPicPr>
            <p:cNvPr id="66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821271" y="4515525"/>
              <a:ext cx="216161" cy="54251"/>
            </a:xfrm>
            <a:prstGeom prst="rect">
              <a:avLst/>
            </a:prstGeom>
            <a:effectLst/>
          </p:spPr>
        </p:pic>
        <p:pic>
          <p:nvPicPr>
            <p:cNvPr id="668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044422" y="4539841"/>
              <a:ext cx="178378" cy="137885"/>
            </a:xfrm>
            <a:prstGeom prst="rect">
              <a:avLst/>
            </a:prstGeom>
            <a:effectLst/>
          </p:spPr>
        </p:pic>
        <p:sp>
          <p:nvSpPr>
            <p:cNvPr id="670" name="Line"/>
            <p:cNvSpPr/>
            <p:nvPr/>
          </p:nvSpPr>
          <p:spPr>
            <a:xfrm>
              <a:off x="7634580" y="2023425"/>
              <a:ext cx="31246" cy="247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12960" y="0"/>
                  </a:moveTo>
                  <a:cubicBezTo>
                    <a:pt x="11520" y="740"/>
                    <a:pt x="10080" y="1481"/>
                    <a:pt x="8640" y="2212"/>
                  </a:cubicBezTo>
                  <a:cubicBezTo>
                    <a:pt x="7200" y="2943"/>
                    <a:pt x="5760" y="3665"/>
                    <a:pt x="5760" y="4359"/>
                  </a:cubicBezTo>
                  <a:cubicBezTo>
                    <a:pt x="5760" y="5053"/>
                    <a:pt x="7200" y="5719"/>
                    <a:pt x="9360" y="6386"/>
                  </a:cubicBezTo>
                  <a:cubicBezTo>
                    <a:pt x="11520" y="7052"/>
                    <a:pt x="14400" y="7718"/>
                    <a:pt x="15840" y="8412"/>
                  </a:cubicBezTo>
                  <a:cubicBezTo>
                    <a:pt x="17280" y="9106"/>
                    <a:pt x="17280" y="9828"/>
                    <a:pt x="17280" y="10587"/>
                  </a:cubicBezTo>
                  <a:cubicBezTo>
                    <a:pt x="17280" y="11346"/>
                    <a:pt x="17280" y="12142"/>
                    <a:pt x="17280" y="12947"/>
                  </a:cubicBezTo>
                  <a:cubicBezTo>
                    <a:pt x="17280" y="13752"/>
                    <a:pt x="17280" y="14567"/>
                    <a:pt x="18000" y="15307"/>
                  </a:cubicBezTo>
                  <a:cubicBezTo>
                    <a:pt x="18720" y="16047"/>
                    <a:pt x="20160" y="16714"/>
                    <a:pt x="20880" y="17435"/>
                  </a:cubicBezTo>
                  <a:cubicBezTo>
                    <a:pt x="21600" y="18157"/>
                    <a:pt x="21600" y="18935"/>
                    <a:pt x="18000" y="19638"/>
                  </a:cubicBezTo>
                  <a:cubicBezTo>
                    <a:pt x="14400" y="20341"/>
                    <a:pt x="7200" y="20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7323430" y="1879492"/>
              <a:ext cx="3342589" cy="27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93" fill="norm" stroke="1" extrusionOk="0">
                  <a:moveTo>
                    <a:pt x="2092" y="1296"/>
                  </a:moveTo>
                  <a:cubicBezTo>
                    <a:pt x="2242" y="1195"/>
                    <a:pt x="2392" y="1094"/>
                    <a:pt x="2741" y="993"/>
                  </a:cubicBezTo>
                  <a:cubicBezTo>
                    <a:pt x="3090" y="892"/>
                    <a:pt x="3636" y="791"/>
                    <a:pt x="4163" y="699"/>
                  </a:cubicBezTo>
                  <a:cubicBezTo>
                    <a:pt x="4689" y="606"/>
                    <a:pt x="5195" y="522"/>
                    <a:pt x="5735" y="446"/>
                  </a:cubicBezTo>
                  <a:cubicBezTo>
                    <a:pt x="6275" y="370"/>
                    <a:pt x="6849" y="303"/>
                    <a:pt x="7382" y="244"/>
                  </a:cubicBezTo>
                  <a:cubicBezTo>
                    <a:pt x="7915" y="185"/>
                    <a:pt x="8408" y="135"/>
                    <a:pt x="8913" y="101"/>
                  </a:cubicBezTo>
                  <a:cubicBezTo>
                    <a:pt x="9419" y="67"/>
                    <a:pt x="9939" y="51"/>
                    <a:pt x="10445" y="34"/>
                  </a:cubicBezTo>
                  <a:cubicBezTo>
                    <a:pt x="10950" y="17"/>
                    <a:pt x="11443" y="0"/>
                    <a:pt x="11921" y="0"/>
                  </a:cubicBezTo>
                  <a:cubicBezTo>
                    <a:pt x="12399" y="0"/>
                    <a:pt x="12864" y="17"/>
                    <a:pt x="13356" y="42"/>
                  </a:cubicBezTo>
                  <a:cubicBezTo>
                    <a:pt x="13849" y="67"/>
                    <a:pt x="14368" y="101"/>
                    <a:pt x="14915" y="126"/>
                  </a:cubicBezTo>
                  <a:cubicBezTo>
                    <a:pt x="15462" y="152"/>
                    <a:pt x="16036" y="168"/>
                    <a:pt x="16590" y="185"/>
                  </a:cubicBezTo>
                  <a:cubicBezTo>
                    <a:pt x="17143" y="202"/>
                    <a:pt x="17676" y="219"/>
                    <a:pt x="18182" y="244"/>
                  </a:cubicBezTo>
                  <a:cubicBezTo>
                    <a:pt x="18688" y="269"/>
                    <a:pt x="19167" y="303"/>
                    <a:pt x="19604" y="345"/>
                  </a:cubicBezTo>
                  <a:cubicBezTo>
                    <a:pt x="20042" y="387"/>
                    <a:pt x="20438" y="438"/>
                    <a:pt x="20718" y="488"/>
                  </a:cubicBezTo>
                  <a:cubicBezTo>
                    <a:pt x="20998" y="539"/>
                    <a:pt x="21163" y="589"/>
                    <a:pt x="21286" y="631"/>
                  </a:cubicBezTo>
                  <a:cubicBezTo>
                    <a:pt x="21409" y="673"/>
                    <a:pt x="21491" y="707"/>
                    <a:pt x="21538" y="774"/>
                  </a:cubicBezTo>
                  <a:cubicBezTo>
                    <a:pt x="21586" y="842"/>
                    <a:pt x="21600" y="943"/>
                    <a:pt x="21579" y="1263"/>
                  </a:cubicBezTo>
                  <a:cubicBezTo>
                    <a:pt x="21559" y="1583"/>
                    <a:pt x="21504" y="2121"/>
                    <a:pt x="21422" y="2685"/>
                  </a:cubicBezTo>
                  <a:cubicBezTo>
                    <a:pt x="21340" y="3249"/>
                    <a:pt x="21231" y="3839"/>
                    <a:pt x="21122" y="4461"/>
                  </a:cubicBezTo>
                  <a:cubicBezTo>
                    <a:pt x="21012" y="5084"/>
                    <a:pt x="20903" y="5741"/>
                    <a:pt x="20800" y="6381"/>
                  </a:cubicBezTo>
                  <a:cubicBezTo>
                    <a:pt x="20698" y="7020"/>
                    <a:pt x="20602" y="7643"/>
                    <a:pt x="20506" y="8283"/>
                  </a:cubicBezTo>
                  <a:cubicBezTo>
                    <a:pt x="20411" y="8923"/>
                    <a:pt x="20315" y="9579"/>
                    <a:pt x="20233" y="10202"/>
                  </a:cubicBezTo>
                  <a:cubicBezTo>
                    <a:pt x="20151" y="10825"/>
                    <a:pt x="20083" y="11414"/>
                    <a:pt x="20001" y="12037"/>
                  </a:cubicBezTo>
                  <a:cubicBezTo>
                    <a:pt x="19918" y="12660"/>
                    <a:pt x="19823" y="13317"/>
                    <a:pt x="19727" y="13940"/>
                  </a:cubicBezTo>
                  <a:cubicBezTo>
                    <a:pt x="19631" y="14563"/>
                    <a:pt x="19536" y="15152"/>
                    <a:pt x="19447" y="15733"/>
                  </a:cubicBezTo>
                  <a:cubicBezTo>
                    <a:pt x="19358" y="16314"/>
                    <a:pt x="19276" y="16886"/>
                    <a:pt x="19201" y="17467"/>
                  </a:cubicBezTo>
                  <a:cubicBezTo>
                    <a:pt x="19126" y="18048"/>
                    <a:pt x="19057" y="18637"/>
                    <a:pt x="19003" y="19159"/>
                  </a:cubicBezTo>
                  <a:cubicBezTo>
                    <a:pt x="18948" y="19681"/>
                    <a:pt x="18907" y="20135"/>
                    <a:pt x="18859" y="20497"/>
                  </a:cubicBezTo>
                  <a:cubicBezTo>
                    <a:pt x="18811" y="20859"/>
                    <a:pt x="18756" y="21129"/>
                    <a:pt x="18695" y="21297"/>
                  </a:cubicBezTo>
                  <a:cubicBezTo>
                    <a:pt x="18633" y="21465"/>
                    <a:pt x="18565" y="21533"/>
                    <a:pt x="18408" y="21566"/>
                  </a:cubicBezTo>
                  <a:cubicBezTo>
                    <a:pt x="18251" y="21600"/>
                    <a:pt x="18005" y="21600"/>
                    <a:pt x="17663" y="21575"/>
                  </a:cubicBezTo>
                  <a:cubicBezTo>
                    <a:pt x="17321" y="21549"/>
                    <a:pt x="16884" y="21499"/>
                    <a:pt x="16412" y="21440"/>
                  </a:cubicBezTo>
                  <a:cubicBezTo>
                    <a:pt x="15940" y="21381"/>
                    <a:pt x="15434" y="21314"/>
                    <a:pt x="14929" y="21263"/>
                  </a:cubicBezTo>
                  <a:cubicBezTo>
                    <a:pt x="14423" y="21213"/>
                    <a:pt x="13917" y="21179"/>
                    <a:pt x="13404" y="21145"/>
                  </a:cubicBezTo>
                  <a:cubicBezTo>
                    <a:pt x="12892" y="21112"/>
                    <a:pt x="12372" y="21078"/>
                    <a:pt x="11825" y="21053"/>
                  </a:cubicBezTo>
                  <a:cubicBezTo>
                    <a:pt x="11278" y="21028"/>
                    <a:pt x="10704" y="21011"/>
                    <a:pt x="10164" y="20994"/>
                  </a:cubicBezTo>
                  <a:cubicBezTo>
                    <a:pt x="9624" y="20977"/>
                    <a:pt x="9118" y="20960"/>
                    <a:pt x="8606" y="20952"/>
                  </a:cubicBezTo>
                  <a:cubicBezTo>
                    <a:pt x="8093" y="20943"/>
                    <a:pt x="7574" y="20943"/>
                    <a:pt x="7061" y="20969"/>
                  </a:cubicBezTo>
                  <a:cubicBezTo>
                    <a:pt x="6548" y="20994"/>
                    <a:pt x="6043" y="21044"/>
                    <a:pt x="5550" y="21095"/>
                  </a:cubicBezTo>
                  <a:cubicBezTo>
                    <a:pt x="5058" y="21145"/>
                    <a:pt x="4580" y="21196"/>
                    <a:pt x="4047" y="21221"/>
                  </a:cubicBezTo>
                  <a:cubicBezTo>
                    <a:pt x="3513" y="21246"/>
                    <a:pt x="2926" y="21246"/>
                    <a:pt x="2413" y="21238"/>
                  </a:cubicBezTo>
                  <a:cubicBezTo>
                    <a:pt x="1900" y="21230"/>
                    <a:pt x="1463" y="21213"/>
                    <a:pt x="1073" y="21263"/>
                  </a:cubicBezTo>
                  <a:cubicBezTo>
                    <a:pt x="684" y="21314"/>
                    <a:pt x="342" y="21432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10542880" y="1331035"/>
              <a:ext cx="920751" cy="4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21418"/>
                  </a:moveTo>
                  <a:cubicBezTo>
                    <a:pt x="1440" y="21225"/>
                    <a:pt x="2880" y="21032"/>
                    <a:pt x="3724" y="20936"/>
                  </a:cubicBezTo>
                  <a:cubicBezTo>
                    <a:pt x="4568" y="20839"/>
                    <a:pt x="4817" y="20839"/>
                    <a:pt x="5015" y="20598"/>
                  </a:cubicBezTo>
                  <a:cubicBezTo>
                    <a:pt x="5214" y="20357"/>
                    <a:pt x="5363" y="19875"/>
                    <a:pt x="5437" y="19056"/>
                  </a:cubicBezTo>
                  <a:cubicBezTo>
                    <a:pt x="5512" y="18236"/>
                    <a:pt x="5512" y="17079"/>
                    <a:pt x="5263" y="15006"/>
                  </a:cubicBezTo>
                  <a:cubicBezTo>
                    <a:pt x="5015" y="12932"/>
                    <a:pt x="4519" y="9943"/>
                    <a:pt x="4270" y="7822"/>
                  </a:cubicBezTo>
                  <a:cubicBezTo>
                    <a:pt x="4022" y="5700"/>
                    <a:pt x="4022" y="4447"/>
                    <a:pt x="4394" y="3289"/>
                  </a:cubicBezTo>
                  <a:cubicBezTo>
                    <a:pt x="4767" y="2132"/>
                    <a:pt x="5512" y="1072"/>
                    <a:pt x="6455" y="493"/>
                  </a:cubicBezTo>
                  <a:cubicBezTo>
                    <a:pt x="7399" y="-86"/>
                    <a:pt x="8541" y="-182"/>
                    <a:pt x="9683" y="348"/>
                  </a:cubicBezTo>
                  <a:cubicBezTo>
                    <a:pt x="10825" y="879"/>
                    <a:pt x="11967" y="2036"/>
                    <a:pt x="12836" y="3482"/>
                  </a:cubicBezTo>
                  <a:cubicBezTo>
                    <a:pt x="13705" y="4929"/>
                    <a:pt x="14301" y="6664"/>
                    <a:pt x="14524" y="8352"/>
                  </a:cubicBezTo>
                  <a:cubicBezTo>
                    <a:pt x="14748" y="10039"/>
                    <a:pt x="14599" y="11679"/>
                    <a:pt x="14251" y="13318"/>
                  </a:cubicBezTo>
                  <a:cubicBezTo>
                    <a:pt x="13903" y="14957"/>
                    <a:pt x="13357" y="16597"/>
                    <a:pt x="13084" y="17706"/>
                  </a:cubicBezTo>
                  <a:cubicBezTo>
                    <a:pt x="12811" y="18814"/>
                    <a:pt x="12811" y="19393"/>
                    <a:pt x="12886" y="19875"/>
                  </a:cubicBezTo>
                  <a:cubicBezTo>
                    <a:pt x="12960" y="20357"/>
                    <a:pt x="13109" y="20743"/>
                    <a:pt x="13606" y="20936"/>
                  </a:cubicBezTo>
                  <a:cubicBezTo>
                    <a:pt x="14102" y="21129"/>
                    <a:pt x="14946" y="21129"/>
                    <a:pt x="16163" y="20984"/>
                  </a:cubicBezTo>
                  <a:cubicBezTo>
                    <a:pt x="17379" y="20839"/>
                    <a:pt x="18968" y="20550"/>
                    <a:pt x="19937" y="20550"/>
                  </a:cubicBezTo>
                  <a:cubicBezTo>
                    <a:pt x="20905" y="20550"/>
                    <a:pt x="21252" y="20839"/>
                    <a:pt x="21600" y="21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8687457" y="1985275"/>
              <a:ext cx="326295" cy="260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83" fill="norm" stroke="1" extrusionOk="0">
                  <a:moveTo>
                    <a:pt x="16385" y="53"/>
                  </a:moveTo>
                  <a:cubicBezTo>
                    <a:pt x="17082" y="18"/>
                    <a:pt x="17778" y="-17"/>
                    <a:pt x="18266" y="9"/>
                  </a:cubicBezTo>
                  <a:cubicBezTo>
                    <a:pt x="18754" y="36"/>
                    <a:pt x="19033" y="123"/>
                    <a:pt x="19451" y="429"/>
                  </a:cubicBezTo>
                  <a:cubicBezTo>
                    <a:pt x="19869" y="736"/>
                    <a:pt x="20426" y="1261"/>
                    <a:pt x="20844" y="1768"/>
                  </a:cubicBezTo>
                  <a:cubicBezTo>
                    <a:pt x="21262" y="2276"/>
                    <a:pt x="21541" y="2766"/>
                    <a:pt x="21471" y="3326"/>
                  </a:cubicBezTo>
                  <a:cubicBezTo>
                    <a:pt x="21402" y="3886"/>
                    <a:pt x="20984" y="4517"/>
                    <a:pt x="20566" y="5164"/>
                  </a:cubicBezTo>
                  <a:cubicBezTo>
                    <a:pt x="20147" y="5812"/>
                    <a:pt x="19729" y="6477"/>
                    <a:pt x="19172" y="7125"/>
                  </a:cubicBezTo>
                  <a:cubicBezTo>
                    <a:pt x="18615" y="7772"/>
                    <a:pt x="17918" y="8402"/>
                    <a:pt x="17082" y="8945"/>
                  </a:cubicBezTo>
                  <a:cubicBezTo>
                    <a:pt x="16246" y="9488"/>
                    <a:pt x="15270" y="9943"/>
                    <a:pt x="13876" y="10459"/>
                  </a:cubicBezTo>
                  <a:cubicBezTo>
                    <a:pt x="12483" y="10976"/>
                    <a:pt x="10671" y="11553"/>
                    <a:pt x="8929" y="12157"/>
                  </a:cubicBezTo>
                  <a:cubicBezTo>
                    <a:pt x="7187" y="12761"/>
                    <a:pt x="5515" y="13391"/>
                    <a:pt x="4191" y="14012"/>
                  </a:cubicBezTo>
                  <a:cubicBezTo>
                    <a:pt x="2867" y="14634"/>
                    <a:pt x="1892" y="15247"/>
                    <a:pt x="1195" y="15763"/>
                  </a:cubicBezTo>
                  <a:cubicBezTo>
                    <a:pt x="498" y="16279"/>
                    <a:pt x="80" y="16699"/>
                    <a:pt x="11" y="17111"/>
                  </a:cubicBezTo>
                  <a:cubicBezTo>
                    <a:pt x="-59" y="17522"/>
                    <a:pt x="220" y="17925"/>
                    <a:pt x="429" y="18257"/>
                  </a:cubicBezTo>
                  <a:cubicBezTo>
                    <a:pt x="638" y="18590"/>
                    <a:pt x="777" y="18852"/>
                    <a:pt x="1056" y="19132"/>
                  </a:cubicBezTo>
                  <a:cubicBezTo>
                    <a:pt x="1335" y="19412"/>
                    <a:pt x="1753" y="19710"/>
                    <a:pt x="2031" y="19990"/>
                  </a:cubicBezTo>
                  <a:cubicBezTo>
                    <a:pt x="2310" y="20270"/>
                    <a:pt x="2449" y="20533"/>
                    <a:pt x="2589" y="20708"/>
                  </a:cubicBezTo>
                  <a:cubicBezTo>
                    <a:pt x="2728" y="20883"/>
                    <a:pt x="2867" y="20970"/>
                    <a:pt x="3355" y="21102"/>
                  </a:cubicBezTo>
                  <a:cubicBezTo>
                    <a:pt x="3843" y="21233"/>
                    <a:pt x="4679" y="21408"/>
                    <a:pt x="5515" y="21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7577430" y="3191825"/>
              <a:ext cx="281608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0" y="21600"/>
                  </a:moveTo>
                  <a:cubicBezTo>
                    <a:pt x="503" y="18327"/>
                    <a:pt x="1005" y="15055"/>
                    <a:pt x="1557" y="13091"/>
                  </a:cubicBezTo>
                  <a:cubicBezTo>
                    <a:pt x="2108" y="11127"/>
                    <a:pt x="2708" y="10473"/>
                    <a:pt x="3324" y="9818"/>
                  </a:cubicBezTo>
                  <a:cubicBezTo>
                    <a:pt x="3941" y="9164"/>
                    <a:pt x="4573" y="8509"/>
                    <a:pt x="5214" y="8182"/>
                  </a:cubicBezTo>
                  <a:cubicBezTo>
                    <a:pt x="5854" y="7855"/>
                    <a:pt x="6503" y="7855"/>
                    <a:pt x="7159" y="7855"/>
                  </a:cubicBezTo>
                  <a:cubicBezTo>
                    <a:pt x="7816" y="7855"/>
                    <a:pt x="8481" y="7855"/>
                    <a:pt x="9130" y="7527"/>
                  </a:cubicBezTo>
                  <a:cubicBezTo>
                    <a:pt x="9778" y="7200"/>
                    <a:pt x="10411" y="6545"/>
                    <a:pt x="10986" y="5564"/>
                  </a:cubicBezTo>
                  <a:cubicBezTo>
                    <a:pt x="11562" y="4582"/>
                    <a:pt x="12081" y="3273"/>
                    <a:pt x="12665" y="2618"/>
                  </a:cubicBezTo>
                  <a:cubicBezTo>
                    <a:pt x="13249" y="1964"/>
                    <a:pt x="13897" y="1964"/>
                    <a:pt x="14530" y="1636"/>
                  </a:cubicBezTo>
                  <a:cubicBezTo>
                    <a:pt x="15162" y="1309"/>
                    <a:pt x="15778" y="655"/>
                    <a:pt x="16427" y="327"/>
                  </a:cubicBezTo>
                  <a:cubicBezTo>
                    <a:pt x="17076" y="0"/>
                    <a:pt x="17757" y="0"/>
                    <a:pt x="18438" y="0"/>
                  </a:cubicBezTo>
                  <a:cubicBezTo>
                    <a:pt x="19119" y="0"/>
                    <a:pt x="19800" y="0"/>
                    <a:pt x="20270" y="327"/>
                  </a:cubicBezTo>
                  <a:cubicBezTo>
                    <a:pt x="20741" y="655"/>
                    <a:pt x="21000" y="1309"/>
                    <a:pt x="21195" y="2291"/>
                  </a:cubicBezTo>
                  <a:cubicBezTo>
                    <a:pt x="21389" y="3273"/>
                    <a:pt x="21519" y="4582"/>
                    <a:pt x="21559" y="6218"/>
                  </a:cubicBezTo>
                  <a:cubicBezTo>
                    <a:pt x="21600" y="7855"/>
                    <a:pt x="21551" y="9818"/>
                    <a:pt x="21503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8093857" y="2339574"/>
              <a:ext cx="221951" cy="35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424" fill="norm" stroke="1" extrusionOk="0">
                  <a:moveTo>
                    <a:pt x="16004" y="7067"/>
                  </a:moveTo>
                  <a:cubicBezTo>
                    <a:pt x="17604" y="5386"/>
                    <a:pt x="19204" y="3704"/>
                    <a:pt x="20104" y="2540"/>
                  </a:cubicBezTo>
                  <a:cubicBezTo>
                    <a:pt x="21004" y="1376"/>
                    <a:pt x="21204" y="729"/>
                    <a:pt x="20704" y="341"/>
                  </a:cubicBezTo>
                  <a:cubicBezTo>
                    <a:pt x="20204" y="-47"/>
                    <a:pt x="19004" y="-176"/>
                    <a:pt x="16804" y="341"/>
                  </a:cubicBezTo>
                  <a:cubicBezTo>
                    <a:pt x="14604" y="859"/>
                    <a:pt x="11404" y="2023"/>
                    <a:pt x="8504" y="3704"/>
                  </a:cubicBezTo>
                  <a:cubicBezTo>
                    <a:pt x="5604" y="5386"/>
                    <a:pt x="3004" y="7584"/>
                    <a:pt x="1504" y="9913"/>
                  </a:cubicBezTo>
                  <a:cubicBezTo>
                    <a:pt x="4" y="12241"/>
                    <a:pt x="-396" y="14698"/>
                    <a:pt x="404" y="16509"/>
                  </a:cubicBezTo>
                  <a:cubicBezTo>
                    <a:pt x="1204" y="18320"/>
                    <a:pt x="3204" y="19484"/>
                    <a:pt x="6504" y="20195"/>
                  </a:cubicBezTo>
                  <a:cubicBezTo>
                    <a:pt x="9804" y="20907"/>
                    <a:pt x="14404" y="21165"/>
                    <a:pt x="19004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8026164" y="2587352"/>
              <a:ext cx="243418" cy="5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35" fill="norm" stroke="1" extrusionOk="0">
                  <a:moveTo>
                    <a:pt x="186" y="21235"/>
                  </a:moveTo>
                  <a:cubicBezTo>
                    <a:pt x="0" y="16051"/>
                    <a:pt x="-186" y="10867"/>
                    <a:pt x="373" y="6979"/>
                  </a:cubicBezTo>
                  <a:cubicBezTo>
                    <a:pt x="931" y="3091"/>
                    <a:pt x="2235" y="499"/>
                    <a:pt x="5866" y="67"/>
                  </a:cubicBezTo>
                  <a:cubicBezTo>
                    <a:pt x="9497" y="-365"/>
                    <a:pt x="15455" y="1363"/>
                    <a:pt x="21414" y="3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8453730" y="2639375"/>
              <a:ext cx="508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4168"/>
                    <a:pt x="9000" y="8337"/>
                    <a:pt x="12600" y="11937"/>
                  </a:cubicBezTo>
                  <a:cubicBezTo>
                    <a:pt x="16200" y="15537"/>
                    <a:pt x="18900" y="18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9659517" y="2362483"/>
              <a:ext cx="324564" cy="346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6" fill="norm" stroke="1" extrusionOk="0">
                  <a:moveTo>
                    <a:pt x="21368" y="3359"/>
                  </a:moveTo>
                  <a:cubicBezTo>
                    <a:pt x="21368" y="2709"/>
                    <a:pt x="21368" y="2058"/>
                    <a:pt x="21020" y="1538"/>
                  </a:cubicBezTo>
                  <a:cubicBezTo>
                    <a:pt x="20671" y="1017"/>
                    <a:pt x="19974" y="627"/>
                    <a:pt x="18093" y="302"/>
                  </a:cubicBezTo>
                  <a:cubicBezTo>
                    <a:pt x="16212" y="-24"/>
                    <a:pt x="13146" y="-284"/>
                    <a:pt x="10220" y="627"/>
                  </a:cubicBezTo>
                  <a:cubicBezTo>
                    <a:pt x="7293" y="1538"/>
                    <a:pt x="4506" y="3620"/>
                    <a:pt x="2625" y="6222"/>
                  </a:cubicBezTo>
                  <a:cubicBezTo>
                    <a:pt x="743" y="8824"/>
                    <a:pt x="-232" y="11947"/>
                    <a:pt x="47" y="14289"/>
                  </a:cubicBezTo>
                  <a:cubicBezTo>
                    <a:pt x="325" y="16632"/>
                    <a:pt x="1858" y="18193"/>
                    <a:pt x="3670" y="19234"/>
                  </a:cubicBezTo>
                  <a:cubicBezTo>
                    <a:pt x="5482" y="20275"/>
                    <a:pt x="7572" y="20796"/>
                    <a:pt x="9662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9607831" y="2533138"/>
              <a:ext cx="268301" cy="6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017" fill="norm" stroke="1" extrusionOk="0">
                  <a:moveTo>
                    <a:pt x="128" y="21017"/>
                  </a:moveTo>
                  <a:cubicBezTo>
                    <a:pt x="-41" y="15257"/>
                    <a:pt x="-210" y="9497"/>
                    <a:pt x="803" y="5537"/>
                  </a:cubicBezTo>
                  <a:cubicBezTo>
                    <a:pt x="1815" y="1577"/>
                    <a:pt x="4009" y="-583"/>
                    <a:pt x="7637" y="137"/>
                  </a:cubicBezTo>
                  <a:cubicBezTo>
                    <a:pt x="11265" y="857"/>
                    <a:pt x="16327" y="4457"/>
                    <a:pt x="21390" y="8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9962600" y="2596572"/>
              <a:ext cx="243731" cy="220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40" fill="norm" stroke="1" extrusionOk="0">
                  <a:moveTo>
                    <a:pt x="772" y="2309"/>
                  </a:moveTo>
                  <a:cubicBezTo>
                    <a:pt x="1517" y="1486"/>
                    <a:pt x="2262" y="663"/>
                    <a:pt x="3658" y="251"/>
                  </a:cubicBezTo>
                  <a:cubicBezTo>
                    <a:pt x="5055" y="-160"/>
                    <a:pt x="7103" y="-160"/>
                    <a:pt x="8500" y="971"/>
                  </a:cubicBezTo>
                  <a:cubicBezTo>
                    <a:pt x="9896" y="2103"/>
                    <a:pt x="10641" y="4366"/>
                    <a:pt x="9338" y="6526"/>
                  </a:cubicBezTo>
                  <a:cubicBezTo>
                    <a:pt x="8034" y="8686"/>
                    <a:pt x="4682" y="10743"/>
                    <a:pt x="2634" y="12183"/>
                  </a:cubicBezTo>
                  <a:cubicBezTo>
                    <a:pt x="586" y="13623"/>
                    <a:pt x="-159" y="14446"/>
                    <a:pt x="27" y="14857"/>
                  </a:cubicBezTo>
                  <a:cubicBezTo>
                    <a:pt x="213" y="15269"/>
                    <a:pt x="1331" y="15269"/>
                    <a:pt x="5055" y="16297"/>
                  </a:cubicBezTo>
                  <a:cubicBezTo>
                    <a:pt x="8779" y="17326"/>
                    <a:pt x="15110" y="19383"/>
                    <a:pt x="21441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9309773" y="3572241"/>
              <a:ext cx="292364" cy="37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392" fill="norm" stroke="1" extrusionOk="0">
                  <a:moveTo>
                    <a:pt x="19709" y="6550"/>
                  </a:moveTo>
                  <a:cubicBezTo>
                    <a:pt x="20317" y="5101"/>
                    <a:pt x="20926" y="3653"/>
                    <a:pt x="21002" y="2688"/>
                  </a:cubicBezTo>
                  <a:cubicBezTo>
                    <a:pt x="21078" y="1723"/>
                    <a:pt x="20622" y="1240"/>
                    <a:pt x="19709" y="757"/>
                  </a:cubicBezTo>
                  <a:cubicBezTo>
                    <a:pt x="18796" y="275"/>
                    <a:pt x="17427" y="-208"/>
                    <a:pt x="15298" y="94"/>
                  </a:cubicBezTo>
                  <a:cubicBezTo>
                    <a:pt x="13168" y="395"/>
                    <a:pt x="10278" y="1481"/>
                    <a:pt x="7464" y="3352"/>
                  </a:cubicBezTo>
                  <a:cubicBezTo>
                    <a:pt x="4650" y="5222"/>
                    <a:pt x="1912" y="7877"/>
                    <a:pt x="695" y="10230"/>
                  </a:cubicBezTo>
                  <a:cubicBezTo>
                    <a:pt x="-522" y="12583"/>
                    <a:pt x="-218" y="14634"/>
                    <a:pt x="2216" y="16264"/>
                  </a:cubicBezTo>
                  <a:cubicBezTo>
                    <a:pt x="4650" y="17893"/>
                    <a:pt x="9213" y="19099"/>
                    <a:pt x="12408" y="19884"/>
                  </a:cubicBezTo>
                  <a:cubicBezTo>
                    <a:pt x="15602" y="20668"/>
                    <a:pt x="17427" y="21030"/>
                    <a:pt x="19253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9317330" y="3815408"/>
              <a:ext cx="349251" cy="3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0" y="13673"/>
                  </a:moveTo>
                  <a:cubicBezTo>
                    <a:pt x="524" y="8873"/>
                    <a:pt x="1047" y="4073"/>
                    <a:pt x="2684" y="1673"/>
                  </a:cubicBezTo>
                  <a:cubicBezTo>
                    <a:pt x="4320" y="-727"/>
                    <a:pt x="7069" y="-727"/>
                    <a:pt x="10407" y="2873"/>
                  </a:cubicBezTo>
                  <a:cubicBezTo>
                    <a:pt x="13745" y="6473"/>
                    <a:pt x="17673" y="13673"/>
                    <a:pt x="21600" y="20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9596730" y="3906110"/>
              <a:ext cx="253441" cy="25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519" fill="norm" stroke="1" extrusionOk="0">
                  <a:moveTo>
                    <a:pt x="9640" y="1867"/>
                  </a:moveTo>
                  <a:cubicBezTo>
                    <a:pt x="11782" y="981"/>
                    <a:pt x="13924" y="96"/>
                    <a:pt x="15352" y="8"/>
                  </a:cubicBezTo>
                  <a:cubicBezTo>
                    <a:pt x="16780" y="-81"/>
                    <a:pt x="17494" y="627"/>
                    <a:pt x="17940" y="1424"/>
                  </a:cubicBezTo>
                  <a:cubicBezTo>
                    <a:pt x="18387" y="2221"/>
                    <a:pt x="18565" y="3106"/>
                    <a:pt x="17940" y="4168"/>
                  </a:cubicBezTo>
                  <a:cubicBezTo>
                    <a:pt x="17316" y="5230"/>
                    <a:pt x="15888" y="6470"/>
                    <a:pt x="14727" y="7178"/>
                  </a:cubicBezTo>
                  <a:cubicBezTo>
                    <a:pt x="13567" y="7886"/>
                    <a:pt x="12674" y="8063"/>
                    <a:pt x="12674" y="8240"/>
                  </a:cubicBezTo>
                  <a:cubicBezTo>
                    <a:pt x="12674" y="8417"/>
                    <a:pt x="13567" y="8594"/>
                    <a:pt x="15084" y="9303"/>
                  </a:cubicBezTo>
                  <a:cubicBezTo>
                    <a:pt x="16602" y="10011"/>
                    <a:pt x="18744" y="11250"/>
                    <a:pt x="19993" y="12312"/>
                  </a:cubicBezTo>
                  <a:cubicBezTo>
                    <a:pt x="21243" y="13375"/>
                    <a:pt x="21600" y="14260"/>
                    <a:pt x="21243" y="15057"/>
                  </a:cubicBezTo>
                  <a:cubicBezTo>
                    <a:pt x="20886" y="15853"/>
                    <a:pt x="19815" y="16562"/>
                    <a:pt x="16155" y="17624"/>
                  </a:cubicBezTo>
                  <a:cubicBezTo>
                    <a:pt x="12496" y="18686"/>
                    <a:pt x="6248" y="20103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7896103" y="3698609"/>
              <a:ext cx="273995" cy="35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45" fill="norm" stroke="1" extrusionOk="0">
                  <a:moveTo>
                    <a:pt x="19695" y="3588"/>
                  </a:moveTo>
                  <a:cubicBezTo>
                    <a:pt x="20520" y="2547"/>
                    <a:pt x="21344" y="1506"/>
                    <a:pt x="21344" y="856"/>
                  </a:cubicBezTo>
                  <a:cubicBezTo>
                    <a:pt x="21344" y="205"/>
                    <a:pt x="20520" y="-55"/>
                    <a:pt x="18706" y="10"/>
                  </a:cubicBezTo>
                  <a:cubicBezTo>
                    <a:pt x="16892" y="75"/>
                    <a:pt x="14089" y="465"/>
                    <a:pt x="10874" y="1702"/>
                  </a:cubicBezTo>
                  <a:cubicBezTo>
                    <a:pt x="7659" y="2938"/>
                    <a:pt x="4031" y="5020"/>
                    <a:pt x="2052" y="7362"/>
                  </a:cubicBezTo>
                  <a:cubicBezTo>
                    <a:pt x="74" y="9704"/>
                    <a:pt x="-256" y="12306"/>
                    <a:pt x="156" y="14518"/>
                  </a:cubicBezTo>
                  <a:cubicBezTo>
                    <a:pt x="568" y="16731"/>
                    <a:pt x="1723" y="18552"/>
                    <a:pt x="4443" y="19658"/>
                  </a:cubicBezTo>
                  <a:cubicBezTo>
                    <a:pt x="7164" y="20764"/>
                    <a:pt x="11451" y="21155"/>
                    <a:pt x="15738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7850480" y="3921518"/>
              <a:ext cx="222251" cy="2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5" fill="norm" stroke="1" extrusionOk="0">
                  <a:moveTo>
                    <a:pt x="0" y="15390"/>
                  </a:moveTo>
                  <a:cubicBezTo>
                    <a:pt x="617" y="8744"/>
                    <a:pt x="1234" y="2098"/>
                    <a:pt x="4011" y="437"/>
                  </a:cubicBezTo>
                  <a:cubicBezTo>
                    <a:pt x="6789" y="-1225"/>
                    <a:pt x="11726" y="2098"/>
                    <a:pt x="15017" y="6252"/>
                  </a:cubicBezTo>
                  <a:cubicBezTo>
                    <a:pt x="18309" y="10406"/>
                    <a:pt x="19954" y="15390"/>
                    <a:pt x="21600" y="20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8213713" y="3991925"/>
              <a:ext cx="176518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2930" y="0"/>
                  </a:moveTo>
                  <a:cubicBezTo>
                    <a:pt x="1901" y="2298"/>
                    <a:pt x="873" y="4596"/>
                    <a:pt x="358" y="6204"/>
                  </a:cubicBezTo>
                  <a:cubicBezTo>
                    <a:pt x="-156" y="7813"/>
                    <a:pt x="-156" y="8732"/>
                    <a:pt x="615" y="9268"/>
                  </a:cubicBezTo>
                  <a:cubicBezTo>
                    <a:pt x="1387" y="9804"/>
                    <a:pt x="2930" y="9957"/>
                    <a:pt x="5244" y="9728"/>
                  </a:cubicBezTo>
                  <a:cubicBezTo>
                    <a:pt x="7558" y="9498"/>
                    <a:pt x="10644" y="8885"/>
                    <a:pt x="12958" y="8426"/>
                  </a:cubicBezTo>
                  <a:cubicBezTo>
                    <a:pt x="15273" y="7966"/>
                    <a:pt x="16815" y="7660"/>
                    <a:pt x="17715" y="7889"/>
                  </a:cubicBezTo>
                  <a:cubicBezTo>
                    <a:pt x="18615" y="8119"/>
                    <a:pt x="18873" y="8885"/>
                    <a:pt x="19387" y="11260"/>
                  </a:cubicBezTo>
                  <a:cubicBezTo>
                    <a:pt x="19901" y="13634"/>
                    <a:pt x="20673" y="17617"/>
                    <a:pt x="214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814708" y="5487671"/>
              <a:ext cx="252976" cy="31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50" fill="norm" stroke="1" extrusionOk="0">
                  <a:moveTo>
                    <a:pt x="6959" y="1073"/>
                  </a:moveTo>
                  <a:cubicBezTo>
                    <a:pt x="10887" y="1073"/>
                    <a:pt x="14814" y="1073"/>
                    <a:pt x="17402" y="854"/>
                  </a:cubicBezTo>
                  <a:cubicBezTo>
                    <a:pt x="19991" y="635"/>
                    <a:pt x="21240" y="197"/>
                    <a:pt x="21330" y="51"/>
                  </a:cubicBezTo>
                  <a:cubicBezTo>
                    <a:pt x="21419" y="-95"/>
                    <a:pt x="20348" y="51"/>
                    <a:pt x="17849" y="781"/>
                  </a:cubicBezTo>
                  <a:cubicBezTo>
                    <a:pt x="15350" y="1510"/>
                    <a:pt x="11422" y="2824"/>
                    <a:pt x="9102" y="3700"/>
                  </a:cubicBezTo>
                  <a:cubicBezTo>
                    <a:pt x="6781" y="4575"/>
                    <a:pt x="6067" y="5013"/>
                    <a:pt x="5621" y="5597"/>
                  </a:cubicBezTo>
                  <a:cubicBezTo>
                    <a:pt x="5174" y="6181"/>
                    <a:pt x="4996" y="6910"/>
                    <a:pt x="5353" y="7421"/>
                  </a:cubicBezTo>
                  <a:cubicBezTo>
                    <a:pt x="5710" y="7932"/>
                    <a:pt x="6602" y="8224"/>
                    <a:pt x="7317" y="8662"/>
                  </a:cubicBezTo>
                  <a:cubicBezTo>
                    <a:pt x="8031" y="9100"/>
                    <a:pt x="8566" y="9683"/>
                    <a:pt x="8923" y="10340"/>
                  </a:cubicBezTo>
                  <a:cubicBezTo>
                    <a:pt x="9280" y="10997"/>
                    <a:pt x="9459" y="11727"/>
                    <a:pt x="8745" y="12602"/>
                  </a:cubicBezTo>
                  <a:cubicBezTo>
                    <a:pt x="8031" y="13478"/>
                    <a:pt x="6424" y="14500"/>
                    <a:pt x="4907" y="15521"/>
                  </a:cubicBezTo>
                  <a:cubicBezTo>
                    <a:pt x="3389" y="16543"/>
                    <a:pt x="1961" y="17564"/>
                    <a:pt x="1069" y="18513"/>
                  </a:cubicBezTo>
                  <a:cubicBezTo>
                    <a:pt x="176" y="19462"/>
                    <a:pt x="-181" y="20337"/>
                    <a:pt x="87" y="20848"/>
                  </a:cubicBezTo>
                  <a:cubicBezTo>
                    <a:pt x="355" y="21359"/>
                    <a:pt x="1247" y="21505"/>
                    <a:pt x="3568" y="21432"/>
                  </a:cubicBezTo>
                  <a:cubicBezTo>
                    <a:pt x="5888" y="21359"/>
                    <a:pt x="9637" y="21067"/>
                    <a:pt x="13386" y="20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998426" y="5695426"/>
              <a:ext cx="159140" cy="29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312" fill="norm" stroke="1" extrusionOk="0">
                  <a:moveTo>
                    <a:pt x="19161" y="807"/>
                  </a:moveTo>
                  <a:cubicBezTo>
                    <a:pt x="16391" y="341"/>
                    <a:pt x="13622" y="-125"/>
                    <a:pt x="11268" y="30"/>
                  </a:cubicBezTo>
                  <a:cubicBezTo>
                    <a:pt x="8914" y="186"/>
                    <a:pt x="6976" y="963"/>
                    <a:pt x="6145" y="1740"/>
                  </a:cubicBezTo>
                  <a:cubicBezTo>
                    <a:pt x="5314" y="2517"/>
                    <a:pt x="5591" y="3294"/>
                    <a:pt x="6422" y="3682"/>
                  </a:cubicBezTo>
                  <a:cubicBezTo>
                    <a:pt x="7253" y="4071"/>
                    <a:pt x="8637" y="4071"/>
                    <a:pt x="10022" y="3838"/>
                  </a:cubicBezTo>
                  <a:cubicBezTo>
                    <a:pt x="11407" y="3604"/>
                    <a:pt x="12791" y="3138"/>
                    <a:pt x="14453" y="2750"/>
                  </a:cubicBezTo>
                  <a:cubicBezTo>
                    <a:pt x="16114" y="2361"/>
                    <a:pt x="18053" y="2051"/>
                    <a:pt x="19299" y="2361"/>
                  </a:cubicBezTo>
                  <a:cubicBezTo>
                    <a:pt x="20545" y="2672"/>
                    <a:pt x="21099" y="3604"/>
                    <a:pt x="20684" y="5547"/>
                  </a:cubicBezTo>
                  <a:cubicBezTo>
                    <a:pt x="20268" y="7489"/>
                    <a:pt x="18884" y="10442"/>
                    <a:pt x="16391" y="13161"/>
                  </a:cubicBezTo>
                  <a:cubicBezTo>
                    <a:pt x="13899" y="15881"/>
                    <a:pt x="10299" y="18367"/>
                    <a:pt x="7253" y="19766"/>
                  </a:cubicBezTo>
                  <a:cubicBezTo>
                    <a:pt x="4207" y="21164"/>
                    <a:pt x="1714" y="21475"/>
                    <a:pt x="607" y="21242"/>
                  </a:cubicBezTo>
                  <a:cubicBezTo>
                    <a:pt x="-501" y="21009"/>
                    <a:pt x="-224" y="20232"/>
                    <a:pt x="2545" y="19066"/>
                  </a:cubicBezTo>
                  <a:cubicBezTo>
                    <a:pt x="5314" y="17901"/>
                    <a:pt x="10576" y="16347"/>
                    <a:pt x="15837" y="14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792403" y="5865175"/>
              <a:ext cx="339779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2217" y="21600"/>
                  </a:moveTo>
                  <a:cubicBezTo>
                    <a:pt x="1143" y="20880"/>
                    <a:pt x="70" y="20160"/>
                    <a:pt x="3" y="19080"/>
                  </a:cubicBezTo>
                  <a:cubicBezTo>
                    <a:pt x="-64" y="18000"/>
                    <a:pt x="875" y="16560"/>
                    <a:pt x="3961" y="13680"/>
                  </a:cubicBezTo>
                  <a:cubicBezTo>
                    <a:pt x="7047" y="10800"/>
                    <a:pt x="12279" y="6480"/>
                    <a:pt x="15566" y="3960"/>
                  </a:cubicBezTo>
                  <a:cubicBezTo>
                    <a:pt x="18853" y="1440"/>
                    <a:pt x="20194" y="720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909931" y="5858825"/>
              <a:ext cx="3111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" y="21600"/>
                  </a:moveTo>
                  <a:cubicBezTo>
                    <a:pt x="882" y="21600"/>
                    <a:pt x="0" y="21600"/>
                    <a:pt x="0" y="21343"/>
                  </a:cubicBezTo>
                  <a:cubicBezTo>
                    <a:pt x="0" y="21086"/>
                    <a:pt x="882" y="20571"/>
                    <a:pt x="3600" y="17743"/>
                  </a:cubicBezTo>
                  <a:cubicBezTo>
                    <a:pt x="6318" y="14914"/>
                    <a:pt x="10873" y="9771"/>
                    <a:pt x="14180" y="6429"/>
                  </a:cubicBezTo>
                  <a:cubicBezTo>
                    <a:pt x="17486" y="3086"/>
                    <a:pt x="19543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329031" y="5750875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354431" y="5877875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944981" y="5413199"/>
              <a:ext cx="196851" cy="46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21600" y="635"/>
                  </a:moveTo>
                  <a:cubicBezTo>
                    <a:pt x="19277" y="246"/>
                    <a:pt x="16955" y="-143"/>
                    <a:pt x="14284" y="52"/>
                  </a:cubicBezTo>
                  <a:cubicBezTo>
                    <a:pt x="11613" y="246"/>
                    <a:pt x="8594" y="1025"/>
                    <a:pt x="6968" y="1706"/>
                  </a:cubicBezTo>
                  <a:cubicBezTo>
                    <a:pt x="5342" y="2387"/>
                    <a:pt x="5110" y="2971"/>
                    <a:pt x="5690" y="3652"/>
                  </a:cubicBezTo>
                  <a:cubicBezTo>
                    <a:pt x="6271" y="4333"/>
                    <a:pt x="7665" y="5111"/>
                    <a:pt x="8710" y="5695"/>
                  </a:cubicBezTo>
                  <a:cubicBezTo>
                    <a:pt x="9755" y="6279"/>
                    <a:pt x="10452" y="6668"/>
                    <a:pt x="10800" y="7252"/>
                  </a:cubicBezTo>
                  <a:cubicBezTo>
                    <a:pt x="11148" y="7835"/>
                    <a:pt x="11148" y="8614"/>
                    <a:pt x="10568" y="9246"/>
                  </a:cubicBezTo>
                  <a:cubicBezTo>
                    <a:pt x="9987" y="9879"/>
                    <a:pt x="8826" y="10365"/>
                    <a:pt x="7665" y="10754"/>
                  </a:cubicBezTo>
                  <a:cubicBezTo>
                    <a:pt x="6503" y="11143"/>
                    <a:pt x="5342" y="11435"/>
                    <a:pt x="4181" y="11581"/>
                  </a:cubicBezTo>
                  <a:cubicBezTo>
                    <a:pt x="3019" y="11727"/>
                    <a:pt x="1858" y="11727"/>
                    <a:pt x="1742" y="11873"/>
                  </a:cubicBezTo>
                  <a:cubicBezTo>
                    <a:pt x="1626" y="12019"/>
                    <a:pt x="2555" y="12311"/>
                    <a:pt x="3019" y="12700"/>
                  </a:cubicBezTo>
                  <a:cubicBezTo>
                    <a:pt x="3484" y="13089"/>
                    <a:pt x="3484" y="13576"/>
                    <a:pt x="3135" y="14549"/>
                  </a:cubicBezTo>
                  <a:cubicBezTo>
                    <a:pt x="2787" y="15522"/>
                    <a:pt x="2090" y="16981"/>
                    <a:pt x="1394" y="18052"/>
                  </a:cubicBezTo>
                  <a:cubicBezTo>
                    <a:pt x="697" y="19122"/>
                    <a:pt x="0" y="19803"/>
                    <a:pt x="0" y="20338"/>
                  </a:cubicBezTo>
                  <a:cubicBezTo>
                    <a:pt x="0" y="20873"/>
                    <a:pt x="697" y="21262"/>
                    <a:pt x="2903" y="21360"/>
                  </a:cubicBezTo>
                  <a:cubicBezTo>
                    <a:pt x="5110" y="21457"/>
                    <a:pt x="8826" y="21262"/>
                    <a:pt x="12542" y="21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2326514" y="5491142"/>
              <a:ext cx="112823" cy="29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335" fill="norm" stroke="1" extrusionOk="0">
                  <a:moveTo>
                    <a:pt x="8299" y="5847"/>
                  </a:moveTo>
                  <a:cubicBezTo>
                    <a:pt x="6699" y="9774"/>
                    <a:pt x="5099" y="13702"/>
                    <a:pt x="3899" y="16043"/>
                  </a:cubicBezTo>
                  <a:cubicBezTo>
                    <a:pt x="2699" y="18384"/>
                    <a:pt x="1899" y="19139"/>
                    <a:pt x="1299" y="19895"/>
                  </a:cubicBezTo>
                  <a:cubicBezTo>
                    <a:pt x="699" y="20650"/>
                    <a:pt x="299" y="21405"/>
                    <a:pt x="99" y="21329"/>
                  </a:cubicBezTo>
                  <a:cubicBezTo>
                    <a:pt x="-101" y="21254"/>
                    <a:pt x="-101" y="20348"/>
                    <a:pt x="1099" y="17931"/>
                  </a:cubicBezTo>
                  <a:cubicBezTo>
                    <a:pt x="2299" y="15514"/>
                    <a:pt x="4699" y="11587"/>
                    <a:pt x="6699" y="8415"/>
                  </a:cubicBezTo>
                  <a:cubicBezTo>
                    <a:pt x="8699" y="5243"/>
                    <a:pt x="10299" y="2826"/>
                    <a:pt x="12099" y="1467"/>
                  </a:cubicBezTo>
                  <a:cubicBezTo>
                    <a:pt x="13899" y="107"/>
                    <a:pt x="15899" y="-195"/>
                    <a:pt x="17699" y="107"/>
                  </a:cubicBezTo>
                  <a:cubicBezTo>
                    <a:pt x="19499" y="409"/>
                    <a:pt x="21099" y="1315"/>
                    <a:pt x="21299" y="2599"/>
                  </a:cubicBezTo>
                  <a:cubicBezTo>
                    <a:pt x="21499" y="3883"/>
                    <a:pt x="20299" y="5545"/>
                    <a:pt x="17699" y="6753"/>
                  </a:cubicBezTo>
                  <a:cubicBezTo>
                    <a:pt x="15099" y="7962"/>
                    <a:pt x="11099" y="8717"/>
                    <a:pt x="8299" y="9019"/>
                  </a:cubicBezTo>
                  <a:cubicBezTo>
                    <a:pt x="5499" y="9321"/>
                    <a:pt x="3899" y="9170"/>
                    <a:pt x="2299" y="9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2497431" y="5541325"/>
              <a:ext cx="381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950"/>
                    <a:pt x="14400" y="9900"/>
                    <a:pt x="10800" y="13500"/>
                  </a:cubicBezTo>
                  <a:cubicBezTo>
                    <a:pt x="7200" y="17100"/>
                    <a:pt x="360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2517476" y="5520158"/>
              <a:ext cx="170456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667" y="21600"/>
                  </a:moveTo>
                  <a:cubicBezTo>
                    <a:pt x="140" y="15916"/>
                    <a:pt x="-387" y="10232"/>
                    <a:pt x="403" y="6253"/>
                  </a:cubicBezTo>
                  <a:cubicBezTo>
                    <a:pt x="1193" y="2274"/>
                    <a:pt x="3301" y="0"/>
                    <a:pt x="6989" y="0"/>
                  </a:cubicBezTo>
                  <a:cubicBezTo>
                    <a:pt x="10676" y="0"/>
                    <a:pt x="15945" y="2274"/>
                    <a:pt x="21213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2465681" y="5655625"/>
              <a:ext cx="152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2573631" y="5744525"/>
              <a:ext cx="952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2993671" y="5508444"/>
              <a:ext cx="259411" cy="29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97" fill="norm" stroke="1" extrusionOk="0">
                  <a:moveTo>
                    <a:pt x="3083" y="10050"/>
                  </a:moveTo>
                  <a:cubicBezTo>
                    <a:pt x="2381" y="13373"/>
                    <a:pt x="1678" y="16696"/>
                    <a:pt x="1151" y="18736"/>
                  </a:cubicBezTo>
                  <a:cubicBezTo>
                    <a:pt x="624" y="20775"/>
                    <a:pt x="273" y="21530"/>
                    <a:pt x="98" y="21379"/>
                  </a:cubicBezTo>
                  <a:cubicBezTo>
                    <a:pt x="-78" y="21228"/>
                    <a:pt x="-78" y="20171"/>
                    <a:pt x="624" y="17301"/>
                  </a:cubicBezTo>
                  <a:cubicBezTo>
                    <a:pt x="1327" y="14431"/>
                    <a:pt x="2732" y="9748"/>
                    <a:pt x="3698" y="6803"/>
                  </a:cubicBezTo>
                  <a:cubicBezTo>
                    <a:pt x="4663" y="3857"/>
                    <a:pt x="5190" y="2649"/>
                    <a:pt x="5717" y="1667"/>
                  </a:cubicBezTo>
                  <a:cubicBezTo>
                    <a:pt x="6244" y="685"/>
                    <a:pt x="6771" y="-70"/>
                    <a:pt x="7034" y="6"/>
                  </a:cubicBezTo>
                  <a:cubicBezTo>
                    <a:pt x="7298" y="81"/>
                    <a:pt x="7298" y="987"/>
                    <a:pt x="7298" y="1894"/>
                  </a:cubicBezTo>
                  <a:cubicBezTo>
                    <a:pt x="7298" y="2800"/>
                    <a:pt x="7298" y="3706"/>
                    <a:pt x="7561" y="4461"/>
                  </a:cubicBezTo>
                  <a:cubicBezTo>
                    <a:pt x="7824" y="5217"/>
                    <a:pt x="8351" y="5821"/>
                    <a:pt x="9054" y="5972"/>
                  </a:cubicBezTo>
                  <a:cubicBezTo>
                    <a:pt x="9756" y="6123"/>
                    <a:pt x="10634" y="5821"/>
                    <a:pt x="11863" y="5141"/>
                  </a:cubicBezTo>
                  <a:cubicBezTo>
                    <a:pt x="13093" y="4461"/>
                    <a:pt x="14673" y="3404"/>
                    <a:pt x="15990" y="2875"/>
                  </a:cubicBezTo>
                  <a:cubicBezTo>
                    <a:pt x="17307" y="2347"/>
                    <a:pt x="18361" y="2347"/>
                    <a:pt x="19239" y="4159"/>
                  </a:cubicBezTo>
                  <a:cubicBezTo>
                    <a:pt x="20117" y="5972"/>
                    <a:pt x="20820" y="9597"/>
                    <a:pt x="21522" y="13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3304414" y="5493614"/>
              <a:ext cx="160495" cy="33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538" fill="norm" stroke="1" extrusionOk="0">
                  <a:moveTo>
                    <a:pt x="9068" y="5915"/>
                  </a:moveTo>
                  <a:cubicBezTo>
                    <a:pt x="6853" y="8632"/>
                    <a:pt x="4638" y="11349"/>
                    <a:pt x="3253" y="13727"/>
                  </a:cubicBezTo>
                  <a:cubicBezTo>
                    <a:pt x="1868" y="16104"/>
                    <a:pt x="1315" y="18142"/>
                    <a:pt x="899" y="19500"/>
                  </a:cubicBezTo>
                  <a:cubicBezTo>
                    <a:pt x="484" y="20859"/>
                    <a:pt x="207" y="21538"/>
                    <a:pt x="68" y="21538"/>
                  </a:cubicBezTo>
                  <a:cubicBezTo>
                    <a:pt x="-70" y="21538"/>
                    <a:pt x="-70" y="20859"/>
                    <a:pt x="761" y="18753"/>
                  </a:cubicBezTo>
                  <a:cubicBezTo>
                    <a:pt x="1592" y="16647"/>
                    <a:pt x="3253" y="13115"/>
                    <a:pt x="5468" y="9991"/>
                  </a:cubicBezTo>
                  <a:cubicBezTo>
                    <a:pt x="7684" y="6866"/>
                    <a:pt x="10453" y="4149"/>
                    <a:pt x="12530" y="2451"/>
                  </a:cubicBezTo>
                  <a:cubicBezTo>
                    <a:pt x="14607" y="753"/>
                    <a:pt x="15992" y="74"/>
                    <a:pt x="17099" y="6"/>
                  </a:cubicBezTo>
                  <a:cubicBezTo>
                    <a:pt x="18207" y="-62"/>
                    <a:pt x="19038" y="481"/>
                    <a:pt x="19868" y="2451"/>
                  </a:cubicBezTo>
                  <a:cubicBezTo>
                    <a:pt x="20699" y="4421"/>
                    <a:pt x="21530" y="7817"/>
                    <a:pt x="20561" y="10534"/>
                  </a:cubicBezTo>
                  <a:cubicBezTo>
                    <a:pt x="19592" y="13251"/>
                    <a:pt x="16822" y="15289"/>
                    <a:pt x="13499" y="16851"/>
                  </a:cubicBezTo>
                  <a:cubicBezTo>
                    <a:pt x="10176" y="18413"/>
                    <a:pt x="6299" y="19500"/>
                    <a:pt x="2422" y="20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3507080" y="5459722"/>
              <a:ext cx="103339" cy="44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555" fill="norm" stroke="1" extrusionOk="0">
                  <a:moveTo>
                    <a:pt x="7776" y="868"/>
                  </a:moveTo>
                  <a:cubicBezTo>
                    <a:pt x="9072" y="462"/>
                    <a:pt x="10368" y="56"/>
                    <a:pt x="12096" y="6"/>
                  </a:cubicBezTo>
                  <a:cubicBezTo>
                    <a:pt x="13824" y="-45"/>
                    <a:pt x="15984" y="259"/>
                    <a:pt x="17928" y="1172"/>
                  </a:cubicBezTo>
                  <a:cubicBezTo>
                    <a:pt x="19872" y="2085"/>
                    <a:pt x="21600" y="3606"/>
                    <a:pt x="20952" y="4772"/>
                  </a:cubicBezTo>
                  <a:cubicBezTo>
                    <a:pt x="20304" y="5938"/>
                    <a:pt x="17280" y="6749"/>
                    <a:pt x="15120" y="7358"/>
                  </a:cubicBezTo>
                  <a:cubicBezTo>
                    <a:pt x="12960" y="7966"/>
                    <a:pt x="11664" y="8372"/>
                    <a:pt x="11016" y="8828"/>
                  </a:cubicBezTo>
                  <a:cubicBezTo>
                    <a:pt x="10368" y="9285"/>
                    <a:pt x="10368" y="9792"/>
                    <a:pt x="11664" y="10552"/>
                  </a:cubicBezTo>
                  <a:cubicBezTo>
                    <a:pt x="12960" y="11313"/>
                    <a:pt x="15552" y="12327"/>
                    <a:pt x="17280" y="13392"/>
                  </a:cubicBezTo>
                  <a:cubicBezTo>
                    <a:pt x="19008" y="14456"/>
                    <a:pt x="19872" y="15572"/>
                    <a:pt x="19440" y="16637"/>
                  </a:cubicBezTo>
                  <a:cubicBezTo>
                    <a:pt x="19008" y="17701"/>
                    <a:pt x="17280" y="18716"/>
                    <a:pt x="13824" y="19527"/>
                  </a:cubicBezTo>
                  <a:cubicBezTo>
                    <a:pt x="10368" y="20338"/>
                    <a:pt x="5184" y="20947"/>
                    <a:pt x="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3678530" y="5960425"/>
              <a:ext cx="1016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4232427" y="5487615"/>
              <a:ext cx="157305" cy="40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529" fill="norm" stroke="1" extrusionOk="0">
                  <a:moveTo>
                    <a:pt x="15355" y="2544"/>
                  </a:moveTo>
                  <a:cubicBezTo>
                    <a:pt x="15067" y="1975"/>
                    <a:pt x="14779" y="1407"/>
                    <a:pt x="14059" y="952"/>
                  </a:cubicBezTo>
                  <a:cubicBezTo>
                    <a:pt x="13339" y="497"/>
                    <a:pt x="12187" y="156"/>
                    <a:pt x="10891" y="43"/>
                  </a:cubicBezTo>
                  <a:cubicBezTo>
                    <a:pt x="9595" y="-71"/>
                    <a:pt x="8155" y="43"/>
                    <a:pt x="7147" y="384"/>
                  </a:cubicBezTo>
                  <a:cubicBezTo>
                    <a:pt x="6139" y="725"/>
                    <a:pt x="5563" y="1293"/>
                    <a:pt x="6859" y="1975"/>
                  </a:cubicBezTo>
                  <a:cubicBezTo>
                    <a:pt x="8155" y="2657"/>
                    <a:pt x="11323" y="3453"/>
                    <a:pt x="13195" y="4135"/>
                  </a:cubicBezTo>
                  <a:cubicBezTo>
                    <a:pt x="15067" y="4817"/>
                    <a:pt x="15643" y="5386"/>
                    <a:pt x="14779" y="6352"/>
                  </a:cubicBezTo>
                  <a:cubicBezTo>
                    <a:pt x="13915" y="7318"/>
                    <a:pt x="11611" y="8683"/>
                    <a:pt x="9739" y="9478"/>
                  </a:cubicBezTo>
                  <a:cubicBezTo>
                    <a:pt x="7867" y="10274"/>
                    <a:pt x="6427" y="10502"/>
                    <a:pt x="4555" y="10729"/>
                  </a:cubicBezTo>
                  <a:cubicBezTo>
                    <a:pt x="2683" y="10956"/>
                    <a:pt x="379" y="11184"/>
                    <a:pt x="235" y="11525"/>
                  </a:cubicBezTo>
                  <a:cubicBezTo>
                    <a:pt x="91" y="11866"/>
                    <a:pt x="2107" y="12321"/>
                    <a:pt x="3259" y="12832"/>
                  </a:cubicBezTo>
                  <a:cubicBezTo>
                    <a:pt x="4411" y="13344"/>
                    <a:pt x="4699" y="13912"/>
                    <a:pt x="3979" y="15049"/>
                  </a:cubicBezTo>
                  <a:cubicBezTo>
                    <a:pt x="3259" y="16186"/>
                    <a:pt x="1531" y="17891"/>
                    <a:pt x="667" y="19028"/>
                  </a:cubicBezTo>
                  <a:cubicBezTo>
                    <a:pt x="-197" y="20165"/>
                    <a:pt x="-197" y="20733"/>
                    <a:pt x="523" y="21074"/>
                  </a:cubicBezTo>
                  <a:cubicBezTo>
                    <a:pt x="1243" y="21415"/>
                    <a:pt x="2683" y="21529"/>
                    <a:pt x="6283" y="21529"/>
                  </a:cubicBezTo>
                  <a:cubicBezTo>
                    <a:pt x="9883" y="21529"/>
                    <a:pt x="15643" y="21415"/>
                    <a:pt x="21403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4599280" y="5494612"/>
              <a:ext cx="3048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300" y="12793"/>
                    <a:pt x="6600" y="5170"/>
                    <a:pt x="10200" y="1993"/>
                  </a:cubicBezTo>
                  <a:cubicBezTo>
                    <a:pt x="13800" y="-1183"/>
                    <a:pt x="177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4659166" y="5509575"/>
              <a:ext cx="151710" cy="29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527" fill="norm" stroke="1" extrusionOk="0">
                  <a:moveTo>
                    <a:pt x="14509" y="0"/>
                  </a:moveTo>
                  <a:cubicBezTo>
                    <a:pt x="13050" y="306"/>
                    <a:pt x="11591" y="613"/>
                    <a:pt x="11299" y="1379"/>
                  </a:cubicBezTo>
                  <a:cubicBezTo>
                    <a:pt x="11007" y="2145"/>
                    <a:pt x="11882" y="3370"/>
                    <a:pt x="13634" y="5668"/>
                  </a:cubicBezTo>
                  <a:cubicBezTo>
                    <a:pt x="15385" y="7966"/>
                    <a:pt x="18012" y="11336"/>
                    <a:pt x="19472" y="13557"/>
                  </a:cubicBezTo>
                  <a:cubicBezTo>
                    <a:pt x="20931" y="15779"/>
                    <a:pt x="21223" y="16851"/>
                    <a:pt x="20639" y="17770"/>
                  </a:cubicBezTo>
                  <a:cubicBezTo>
                    <a:pt x="20055" y="18689"/>
                    <a:pt x="18596" y="19455"/>
                    <a:pt x="16261" y="20068"/>
                  </a:cubicBezTo>
                  <a:cubicBezTo>
                    <a:pt x="13926" y="20681"/>
                    <a:pt x="10715" y="21140"/>
                    <a:pt x="7796" y="21370"/>
                  </a:cubicBezTo>
                  <a:cubicBezTo>
                    <a:pt x="4877" y="21600"/>
                    <a:pt x="2250" y="21600"/>
                    <a:pt x="937" y="21217"/>
                  </a:cubicBezTo>
                  <a:cubicBezTo>
                    <a:pt x="-377" y="20834"/>
                    <a:pt x="-377" y="20068"/>
                    <a:pt x="1374" y="19226"/>
                  </a:cubicBezTo>
                  <a:cubicBezTo>
                    <a:pt x="3126" y="18383"/>
                    <a:pt x="6628" y="17464"/>
                    <a:pt x="10131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4992980" y="5507131"/>
              <a:ext cx="247651" cy="5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20970"/>
                  </a:moveTo>
                  <a:cubicBezTo>
                    <a:pt x="185" y="17246"/>
                    <a:pt x="369" y="13522"/>
                    <a:pt x="3046" y="9798"/>
                  </a:cubicBezTo>
                  <a:cubicBezTo>
                    <a:pt x="5723" y="6073"/>
                    <a:pt x="10892" y="2349"/>
                    <a:pt x="14400" y="860"/>
                  </a:cubicBezTo>
                  <a:cubicBezTo>
                    <a:pt x="17908" y="-630"/>
                    <a:pt x="19754" y="115"/>
                    <a:pt x="21600" y="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5011760" y="5534975"/>
              <a:ext cx="118830" cy="25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554" fill="norm" stroke="1" extrusionOk="0">
                  <a:moveTo>
                    <a:pt x="11220" y="0"/>
                  </a:moveTo>
                  <a:cubicBezTo>
                    <a:pt x="11965" y="2107"/>
                    <a:pt x="12709" y="4215"/>
                    <a:pt x="14385" y="6585"/>
                  </a:cubicBezTo>
                  <a:cubicBezTo>
                    <a:pt x="16061" y="8956"/>
                    <a:pt x="18668" y="11590"/>
                    <a:pt x="19972" y="13522"/>
                  </a:cubicBezTo>
                  <a:cubicBezTo>
                    <a:pt x="21275" y="15454"/>
                    <a:pt x="21275" y="16683"/>
                    <a:pt x="19599" y="17912"/>
                  </a:cubicBezTo>
                  <a:cubicBezTo>
                    <a:pt x="17923" y="19141"/>
                    <a:pt x="14572" y="20371"/>
                    <a:pt x="11592" y="20985"/>
                  </a:cubicBezTo>
                  <a:cubicBezTo>
                    <a:pt x="8613" y="21600"/>
                    <a:pt x="6006" y="21600"/>
                    <a:pt x="3772" y="21512"/>
                  </a:cubicBezTo>
                  <a:cubicBezTo>
                    <a:pt x="1537" y="21424"/>
                    <a:pt x="-325" y="21249"/>
                    <a:pt x="47" y="20546"/>
                  </a:cubicBezTo>
                  <a:cubicBezTo>
                    <a:pt x="420" y="19844"/>
                    <a:pt x="3027" y="18615"/>
                    <a:pt x="5634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5259680" y="5470930"/>
              <a:ext cx="197570" cy="48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530" fill="norm" stroke="1" extrusionOk="0">
                  <a:moveTo>
                    <a:pt x="9549" y="873"/>
                  </a:moveTo>
                  <a:cubicBezTo>
                    <a:pt x="10459" y="496"/>
                    <a:pt x="11368" y="119"/>
                    <a:pt x="13301" y="24"/>
                  </a:cubicBezTo>
                  <a:cubicBezTo>
                    <a:pt x="15234" y="-70"/>
                    <a:pt x="18189" y="119"/>
                    <a:pt x="19781" y="449"/>
                  </a:cubicBezTo>
                  <a:cubicBezTo>
                    <a:pt x="21373" y="779"/>
                    <a:pt x="21600" y="1251"/>
                    <a:pt x="20691" y="1911"/>
                  </a:cubicBezTo>
                  <a:cubicBezTo>
                    <a:pt x="19781" y="2571"/>
                    <a:pt x="17735" y="3420"/>
                    <a:pt x="16029" y="4222"/>
                  </a:cubicBezTo>
                  <a:cubicBezTo>
                    <a:pt x="14324" y="5023"/>
                    <a:pt x="12960" y="5778"/>
                    <a:pt x="12846" y="6627"/>
                  </a:cubicBezTo>
                  <a:cubicBezTo>
                    <a:pt x="12733" y="7476"/>
                    <a:pt x="13869" y="8419"/>
                    <a:pt x="15120" y="9740"/>
                  </a:cubicBezTo>
                  <a:cubicBezTo>
                    <a:pt x="16371" y="11060"/>
                    <a:pt x="17735" y="12758"/>
                    <a:pt x="18189" y="14126"/>
                  </a:cubicBezTo>
                  <a:cubicBezTo>
                    <a:pt x="18644" y="15493"/>
                    <a:pt x="18189" y="16531"/>
                    <a:pt x="15006" y="17710"/>
                  </a:cubicBezTo>
                  <a:cubicBezTo>
                    <a:pt x="11823" y="18889"/>
                    <a:pt x="5912" y="20209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996575" y="6305716"/>
              <a:ext cx="164307" cy="46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95" fill="norm" stroke="1" extrusionOk="0">
                  <a:moveTo>
                    <a:pt x="21496" y="2784"/>
                  </a:moveTo>
                  <a:cubicBezTo>
                    <a:pt x="21496" y="2302"/>
                    <a:pt x="21496" y="1820"/>
                    <a:pt x="21358" y="1289"/>
                  </a:cubicBezTo>
                  <a:cubicBezTo>
                    <a:pt x="21219" y="759"/>
                    <a:pt x="20942" y="180"/>
                    <a:pt x="19142" y="36"/>
                  </a:cubicBezTo>
                  <a:cubicBezTo>
                    <a:pt x="17342" y="-109"/>
                    <a:pt x="14019" y="180"/>
                    <a:pt x="11388" y="1000"/>
                  </a:cubicBezTo>
                  <a:cubicBezTo>
                    <a:pt x="8758" y="1820"/>
                    <a:pt x="6819" y="3170"/>
                    <a:pt x="6819" y="4279"/>
                  </a:cubicBezTo>
                  <a:cubicBezTo>
                    <a:pt x="6819" y="5387"/>
                    <a:pt x="8758" y="6255"/>
                    <a:pt x="10558" y="7075"/>
                  </a:cubicBezTo>
                  <a:cubicBezTo>
                    <a:pt x="12358" y="7895"/>
                    <a:pt x="14019" y="8666"/>
                    <a:pt x="14296" y="9630"/>
                  </a:cubicBezTo>
                  <a:cubicBezTo>
                    <a:pt x="14573" y="10595"/>
                    <a:pt x="13465" y="11752"/>
                    <a:pt x="11111" y="12909"/>
                  </a:cubicBezTo>
                  <a:cubicBezTo>
                    <a:pt x="8758" y="14066"/>
                    <a:pt x="5158" y="15223"/>
                    <a:pt x="3081" y="16284"/>
                  </a:cubicBezTo>
                  <a:cubicBezTo>
                    <a:pt x="1004" y="17345"/>
                    <a:pt x="450" y="18309"/>
                    <a:pt x="173" y="19129"/>
                  </a:cubicBezTo>
                  <a:cubicBezTo>
                    <a:pt x="-104" y="19948"/>
                    <a:pt x="-104" y="20623"/>
                    <a:pt x="588" y="21009"/>
                  </a:cubicBezTo>
                  <a:cubicBezTo>
                    <a:pt x="1281" y="21395"/>
                    <a:pt x="2665" y="21491"/>
                    <a:pt x="5573" y="21298"/>
                  </a:cubicBezTo>
                  <a:cubicBezTo>
                    <a:pt x="8481" y="21105"/>
                    <a:pt x="12911" y="20623"/>
                    <a:pt x="17342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2339214" y="6343811"/>
              <a:ext cx="106102" cy="36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460" fill="norm" stroke="1" extrusionOk="0">
                  <a:moveTo>
                    <a:pt x="1141" y="9915"/>
                  </a:moveTo>
                  <a:cubicBezTo>
                    <a:pt x="726" y="13267"/>
                    <a:pt x="310" y="16619"/>
                    <a:pt x="310" y="18667"/>
                  </a:cubicBezTo>
                  <a:cubicBezTo>
                    <a:pt x="310" y="20715"/>
                    <a:pt x="726" y="21460"/>
                    <a:pt x="726" y="21460"/>
                  </a:cubicBezTo>
                  <a:cubicBezTo>
                    <a:pt x="726" y="21460"/>
                    <a:pt x="310" y="20715"/>
                    <a:pt x="103" y="17922"/>
                  </a:cubicBezTo>
                  <a:cubicBezTo>
                    <a:pt x="-105" y="15129"/>
                    <a:pt x="-105" y="10288"/>
                    <a:pt x="1141" y="7060"/>
                  </a:cubicBezTo>
                  <a:cubicBezTo>
                    <a:pt x="2387" y="3832"/>
                    <a:pt x="4880" y="2219"/>
                    <a:pt x="6957" y="1226"/>
                  </a:cubicBezTo>
                  <a:cubicBezTo>
                    <a:pt x="9033" y="232"/>
                    <a:pt x="10695" y="-140"/>
                    <a:pt x="13187" y="46"/>
                  </a:cubicBezTo>
                  <a:cubicBezTo>
                    <a:pt x="15680" y="232"/>
                    <a:pt x="19003" y="977"/>
                    <a:pt x="20249" y="2343"/>
                  </a:cubicBezTo>
                  <a:cubicBezTo>
                    <a:pt x="21495" y="3708"/>
                    <a:pt x="20664" y="5694"/>
                    <a:pt x="18172" y="7246"/>
                  </a:cubicBezTo>
                  <a:cubicBezTo>
                    <a:pt x="15680" y="8798"/>
                    <a:pt x="11526" y="9915"/>
                    <a:pt x="7372" y="1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2573631" y="6379525"/>
              <a:ext cx="3175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18"/>
                    <a:pt x="7200" y="8836"/>
                    <a:pt x="3600" y="12436"/>
                  </a:cubicBezTo>
                  <a:cubicBezTo>
                    <a:pt x="0" y="16036"/>
                    <a:pt x="0" y="188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2573631" y="6347725"/>
              <a:ext cx="228601" cy="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21110"/>
                  </a:moveTo>
                  <a:cubicBezTo>
                    <a:pt x="800" y="16087"/>
                    <a:pt x="1600" y="11063"/>
                    <a:pt x="4500" y="7296"/>
                  </a:cubicBezTo>
                  <a:cubicBezTo>
                    <a:pt x="7400" y="3529"/>
                    <a:pt x="12400" y="1017"/>
                    <a:pt x="15600" y="263"/>
                  </a:cubicBezTo>
                  <a:cubicBezTo>
                    <a:pt x="18800" y="-490"/>
                    <a:pt x="20200" y="515"/>
                    <a:pt x="21600" y="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2516481" y="6506525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2891131" y="6272487"/>
              <a:ext cx="97742" cy="41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553" fill="norm" stroke="1" extrusionOk="0">
                  <a:moveTo>
                    <a:pt x="0" y="1262"/>
                  </a:moveTo>
                  <a:cubicBezTo>
                    <a:pt x="1350" y="826"/>
                    <a:pt x="2700" y="389"/>
                    <a:pt x="4500" y="171"/>
                  </a:cubicBezTo>
                  <a:cubicBezTo>
                    <a:pt x="6300" y="-47"/>
                    <a:pt x="8550" y="-47"/>
                    <a:pt x="11700" y="117"/>
                  </a:cubicBezTo>
                  <a:cubicBezTo>
                    <a:pt x="14850" y="280"/>
                    <a:pt x="18900" y="608"/>
                    <a:pt x="20250" y="1317"/>
                  </a:cubicBezTo>
                  <a:cubicBezTo>
                    <a:pt x="21600" y="2026"/>
                    <a:pt x="20250" y="3117"/>
                    <a:pt x="17550" y="4371"/>
                  </a:cubicBezTo>
                  <a:cubicBezTo>
                    <a:pt x="14850" y="5626"/>
                    <a:pt x="10800" y="7044"/>
                    <a:pt x="8775" y="8026"/>
                  </a:cubicBezTo>
                  <a:cubicBezTo>
                    <a:pt x="6750" y="9008"/>
                    <a:pt x="6750" y="9553"/>
                    <a:pt x="8775" y="10371"/>
                  </a:cubicBezTo>
                  <a:cubicBezTo>
                    <a:pt x="10800" y="11189"/>
                    <a:pt x="14850" y="12280"/>
                    <a:pt x="17550" y="13480"/>
                  </a:cubicBezTo>
                  <a:cubicBezTo>
                    <a:pt x="20250" y="14680"/>
                    <a:pt x="21600" y="15989"/>
                    <a:pt x="18450" y="17353"/>
                  </a:cubicBezTo>
                  <a:cubicBezTo>
                    <a:pt x="15300" y="18717"/>
                    <a:pt x="7650" y="20135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3037181" y="6671625"/>
              <a:ext cx="65183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1714"/>
                    <a:pt x="21600" y="3429"/>
                    <a:pt x="18655" y="7029"/>
                  </a:cubicBezTo>
                  <a:cubicBezTo>
                    <a:pt x="15709" y="10629"/>
                    <a:pt x="7855" y="161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3312347" y="6260612"/>
              <a:ext cx="169335" cy="40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23" fill="norm" stroke="1" extrusionOk="0">
                  <a:moveTo>
                    <a:pt x="16533" y="1571"/>
                  </a:moveTo>
                  <a:cubicBezTo>
                    <a:pt x="16000" y="1017"/>
                    <a:pt x="15466" y="463"/>
                    <a:pt x="13733" y="186"/>
                  </a:cubicBezTo>
                  <a:cubicBezTo>
                    <a:pt x="12000" y="-91"/>
                    <a:pt x="9066" y="-91"/>
                    <a:pt x="6933" y="407"/>
                  </a:cubicBezTo>
                  <a:cubicBezTo>
                    <a:pt x="4800" y="906"/>
                    <a:pt x="3466" y="1903"/>
                    <a:pt x="3600" y="2900"/>
                  </a:cubicBezTo>
                  <a:cubicBezTo>
                    <a:pt x="3733" y="3897"/>
                    <a:pt x="5333" y="4894"/>
                    <a:pt x="6666" y="5614"/>
                  </a:cubicBezTo>
                  <a:cubicBezTo>
                    <a:pt x="8000" y="6334"/>
                    <a:pt x="9066" y="6777"/>
                    <a:pt x="9600" y="7275"/>
                  </a:cubicBezTo>
                  <a:cubicBezTo>
                    <a:pt x="10133" y="7774"/>
                    <a:pt x="10133" y="8327"/>
                    <a:pt x="9600" y="8881"/>
                  </a:cubicBezTo>
                  <a:cubicBezTo>
                    <a:pt x="9066" y="9435"/>
                    <a:pt x="8000" y="9989"/>
                    <a:pt x="7600" y="10543"/>
                  </a:cubicBezTo>
                  <a:cubicBezTo>
                    <a:pt x="7200" y="11097"/>
                    <a:pt x="7466" y="11651"/>
                    <a:pt x="7333" y="12481"/>
                  </a:cubicBezTo>
                  <a:cubicBezTo>
                    <a:pt x="7200" y="13312"/>
                    <a:pt x="6666" y="14420"/>
                    <a:pt x="5333" y="15694"/>
                  </a:cubicBezTo>
                  <a:cubicBezTo>
                    <a:pt x="4000" y="16967"/>
                    <a:pt x="1866" y="18407"/>
                    <a:pt x="800" y="19404"/>
                  </a:cubicBezTo>
                  <a:cubicBezTo>
                    <a:pt x="-267" y="20401"/>
                    <a:pt x="-267" y="20955"/>
                    <a:pt x="800" y="21232"/>
                  </a:cubicBezTo>
                  <a:cubicBezTo>
                    <a:pt x="1866" y="21509"/>
                    <a:pt x="4000" y="21509"/>
                    <a:pt x="7600" y="21066"/>
                  </a:cubicBezTo>
                  <a:cubicBezTo>
                    <a:pt x="11200" y="20623"/>
                    <a:pt x="16266" y="19737"/>
                    <a:pt x="21333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3576930" y="6341913"/>
              <a:ext cx="285751" cy="27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10350"/>
                  </a:moveTo>
                  <a:cubicBezTo>
                    <a:pt x="0" y="13482"/>
                    <a:pt x="0" y="16615"/>
                    <a:pt x="0" y="18594"/>
                  </a:cubicBezTo>
                  <a:cubicBezTo>
                    <a:pt x="0" y="20573"/>
                    <a:pt x="0" y="21397"/>
                    <a:pt x="0" y="21397"/>
                  </a:cubicBezTo>
                  <a:cubicBezTo>
                    <a:pt x="0" y="21397"/>
                    <a:pt x="0" y="20573"/>
                    <a:pt x="320" y="17605"/>
                  </a:cubicBezTo>
                  <a:cubicBezTo>
                    <a:pt x="640" y="14637"/>
                    <a:pt x="1280" y="9525"/>
                    <a:pt x="1680" y="6475"/>
                  </a:cubicBezTo>
                  <a:cubicBezTo>
                    <a:pt x="2080" y="3424"/>
                    <a:pt x="2240" y="2435"/>
                    <a:pt x="2560" y="1528"/>
                  </a:cubicBezTo>
                  <a:cubicBezTo>
                    <a:pt x="2880" y="621"/>
                    <a:pt x="3360" y="-203"/>
                    <a:pt x="3840" y="44"/>
                  </a:cubicBezTo>
                  <a:cubicBezTo>
                    <a:pt x="4320" y="292"/>
                    <a:pt x="4800" y="1611"/>
                    <a:pt x="5200" y="2765"/>
                  </a:cubicBezTo>
                  <a:cubicBezTo>
                    <a:pt x="5600" y="3919"/>
                    <a:pt x="5920" y="4908"/>
                    <a:pt x="6880" y="5733"/>
                  </a:cubicBezTo>
                  <a:cubicBezTo>
                    <a:pt x="7840" y="6557"/>
                    <a:pt x="9440" y="7217"/>
                    <a:pt x="10960" y="6887"/>
                  </a:cubicBezTo>
                  <a:cubicBezTo>
                    <a:pt x="12480" y="6557"/>
                    <a:pt x="13920" y="5238"/>
                    <a:pt x="14960" y="4249"/>
                  </a:cubicBezTo>
                  <a:cubicBezTo>
                    <a:pt x="16000" y="3260"/>
                    <a:pt x="16640" y="2600"/>
                    <a:pt x="17360" y="2105"/>
                  </a:cubicBezTo>
                  <a:cubicBezTo>
                    <a:pt x="18080" y="1611"/>
                    <a:pt x="18880" y="1281"/>
                    <a:pt x="19280" y="1858"/>
                  </a:cubicBezTo>
                  <a:cubicBezTo>
                    <a:pt x="19680" y="2435"/>
                    <a:pt x="19680" y="3919"/>
                    <a:pt x="19760" y="6392"/>
                  </a:cubicBezTo>
                  <a:cubicBezTo>
                    <a:pt x="19840" y="8866"/>
                    <a:pt x="20000" y="12328"/>
                    <a:pt x="20320" y="14389"/>
                  </a:cubicBezTo>
                  <a:cubicBezTo>
                    <a:pt x="20640" y="16450"/>
                    <a:pt x="21120" y="17110"/>
                    <a:pt x="21600" y="17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3939522" y="6336023"/>
              <a:ext cx="142325" cy="35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66" fill="norm" stroke="1" extrusionOk="0">
                  <a:moveTo>
                    <a:pt x="2763" y="3732"/>
                  </a:moveTo>
                  <a:cubicBezTo>
                    <a:pt x="1810" y="7396"/>
                    <a:pt x="857" y="11059"/>
                    <a:pt x="380" y="13206"/>
                  </a:cubicBezTo>
                  <a:cubicBezTo>
                    <a:pt x="-96" y="15354"/>
                    <a:pt x="-96" y="15985"/>
                    <a:pt x="222" y="15985"/>
                  </a:cubicBezTo>
                  <a:cubicBezTo>
                    <a:pt x="539" y="15985"/>
                    <a:pt x="1175" y="15354"/>
                    <a:pt x="2286" y="13585"/>
                  </a:cubicBezTo>
                  <a:cubicBezTo>
                    <a:pt x="3398" y="11817"/>
                    <a:pt x="4986" y="8911"/>
                    <a:pt x="6575" y="6638"/>
                  </a:cubicBezTo>
                  <a:cubicBezTo>
                    <a:pt x="8163" y="4364"/>
                    <a:pt x="9751" y="2722"/>
                    <a:pt x="11180" y="1648"/>
                  </a:cubicBezTo>
                  <a:cubicBezTo>
                    <a:pt x="12610" y="575"/>
                    <a:pt x="13880" y="69"/>
                    <a:pt x="15151" y="6"/>
                  </a:cubicBezTo>
                  <a:cubicBezTo>
                    <a:pt x="16422" y="-57"/>
                    <a:pt x="17692" y="322"/>
                    <a:pt x="18963" y="1775"/>
                  </a:cubicBezTo>
                  <a:cubicBezTo>
                    <a:pt x="20233" y="3227"/>
                    <a:pt x="21504" y="5754"/>
                    <a:pt x="21345" y="8154"/>
                  </a:cubicBezTo>
                  <a:cubicBezTo>
                    <a:pt x="21186" y="10554"/>
                    <a:pt x="19598" y="12827"/>
                    <a:pt x="16580" y="14911"/>
                  </a:cubicBezTo>
                  <a:cubicBezTo>
                    <a:pt x="13563" y="16996"/>
                    <a:pt x="9116" y="18890"/>
                    <a:pt x="6257" y="20027"/>
                  </a:cubicBezTo>
                  <a:cubicBezTo>
                    <a:pt x="3398" y="21164"/>
                    <a:pt x="2128" y="21543"/>
                    <a:pt x="1492" y="21290"/>
                  </a:cubicBezTo>
                  <a:cubicBezTo>
                    <a:pt x="857" y="21038"/>
                    <a:pt x="857" y="20154"/>
                    <a:pt x="857" y="19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4186530" y="6294858"/>
              <a:ext cx="122711" cy="43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95" fill="norm" stroke="1" extrusionOk="0">
                  <a:moveTo>
                    <a:pt x="0" y="105"/>
                  </a:moveTo>
                  <a:cubicBezTo>
                    <a:pt x="3960" y="0"/>
                    <a:pt x="7920" y="-105"/>
                    <a:pt x="11520" y="210"/>
                  </a:cubicBezTo>
                  <a:cubicBezTo>
                    <a:pt x="15120" y="524"/>
                    <a:pt x="18360" y="1258"/>
                    <a:pt x="19800" y="2149"/>
                  </a:cubicBezTo>
                  <a:cubicBezTo>
                    <a:pt x="21240" y="3041"/>
                    <a:pt x="20880" y="4089"/>
                    <a:pt x="18720" y="4980"/>
                  </a:cubicBezTo>
                  <a:cubicBezTo>
                    <a:pt x="16560" y="5872"/>
                    <a:pt x="12600" y="6606"/>
                    <a:pt x="9900" y="7130"/>
                  </a:cubicBezTo>
                  <a:cubicBezTo>
                    <a:pt x="7200" y="7654"/>
                    <a:pt x="5760" y="7969"/>
                    <a:pt x="4860" y="8388"/>
                  </a:cubicBezTo>
                  <a:cubicBezTo>
                    <a:pt x="3960" y="8808"/>
                    <a:pt x="3600" y="9332"/>
                    <a:pt x="3960" y="9804"/>
                  </a:cubicBezTo>
                  <a:cubicBezTo>
                    <a:pt x="4320" y="10276"/>
                    <a:pt x="5400" y="10695"/>
                    <a:pt x="8460" y="11744"/>
                  </a:cubicBezTo>
                  <a:cubicBezTo>
                    <a:pt x="11520" y="12792"/>
                    <a:pt x="16560" y="14470"/>
                    <a:pt x="19080" y="15623"/>
                  </a:cubicBezTo>
                  <a:cubicBezTo>
                    <a:pt x="21600" y="16777"/>
                    <a:pt x="21600" y="17406"/>
                    <a:pt x="18180" y="18297"/>
                  </a:cubicBezTo>
                  <a:cubicBezTo>
                    <a:pt x="14760" y="19188"/>
                    <a:pt x="7920" y="20342"/>
                    <a:pt x="1080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4389730" y="6773225"/>
              <a:ext cx="1016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4767876" y="6300879"/>
              <a:ext cx="123506" cy="37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67" fill="norm" stroke="1" extrusionOk="0">
                  <a:moveTo>
                    <a:pt x="21361" y="854"/>
                  </a:moveTo>
                  <a:cubicBezTo>
                    <a:pt x="17700" y="376"/>
                    <a:pt x="14039" y="-101"/>
                    <a:pt x="10561" y="18"/>
                  </a:cubicBezTo>
                  <a:cubicBezTo>
                    <a:pt x="7083" y="138"/>
                    <a:pt x="3788" y="854"/>
                    <a:pt x="1958" y="1510"/>
                  </a:cubicBezTo>
                  <a:cubicBezTo>
                    <a:pt x="127" y="2166"/>
                    <a:pt x="-239" y="2763"/>
                    <a:pt x="127" y="3300"/>
                  </a:cubicBezTo>
                  <a:cubicBezTo>
                    <a:pt x="493" y="3837"/>
                    <a:pt x="1592" y="4314"/>
                    <a:pt x="3788" y="4911"/>
                  </a:cubicBezTo>
                  <a:cubicBezTo>
                    <a:pt x="5985" y="5508"/>
                    <a:pt x="9280" y="6224"/>
                    <a:pt x="11476" y="6821"/>
                  </a:cubicBezTo>
                  <a:cubicBezTo>
                    <a:pt x="13673" y="7417"/>
                    <a:pt x="14771" y="7895"/>
                    <a:pt x="14771" y="8432"/>
                  </a:cubicBezTo>
                  <a:cubicBezTo>
                    <a:pt x="14771" y="8969"/>
                    <a:pt x="13673" y="9565"/>
                    <a:pt x="11842" y="10580"/>
                  </a:cubicBezTo>
                  <a:cubicBezTo>
                    <a:pt x="10012" y="11594"/>
                    <a:pt x="7449" y="13026"/>
                    <a:pt x="5436" y="14398"/>
                  </a:cubicBezTo>
                  <a:cubicBezTo>
                    <a:pt x="3422" y="15771"/>
                    <a:pt x="1958" y="17084"/>
                    <a:pt x="1225" y="18277"/>
                  </a:cubicBezTo>
                  <a:cubicBezTo>
                    <a:pt x="493" y="19470"/>
                    <a:pt x="493" y="20544"/>
                    <a:pt x="3422" y="21022"/>
                  </a:cubicBezTo>
                  <a:cubicBezTo>
                    <a:pt x="6351" y="21499"/>
                    <a:pt x="12208" y="21380"/>
                    <a:pt x="18066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4980280" y="6362592"/>
              <a:ext cx="266701" cy="4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5026"/>
                    <a:pt x="2743" y="8452"/>
                    <a:pt x="5914" y="4696"/>
                  </a:cubicBezTo>
                  <a:cubicBezTo>
                    <a:pt x="9086" y="939"/>
                    <a:pt x="14057" y="0"/>
                    <a:pt x="16971" y="0"/>
                  </a:cubicBezTo>
                  <a:cubicBezTo>
                    <a:pt x="19886" y="0"/>
                    <a:pt x="20743" y="939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5107280" y="6360475"/>
              <a:ext cx="106943" cy="25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33" fill="norm" stroke="1" extrusionOk="0">
                  <a:moveTo>
                    <a:pt x="0" y="0"/>
                  </a:moveTo>
                  <a:cubicBezTo>
                    <a:pt x="0" y="900"/>
                    <a:pt x="0" y="1800"/>
                    <a:pt x="2965" y="3690"/>
                  </a:cubicBezTo>
                  <a:cubicBezTo>
                    <a:pt x="5929" y="5580"/>
                    <a:pt x="11859" y="8460"/>
                    <a:pt x="15459" y="10890"/>
                  </a:cubicBezTo>
                  <a:cubicBezTo>
                    <a:pt x="19059" y="13320"/>
                    <a:pt x="20329" y="15300"/>
                    <a:pt x="20965" y="16740"/>
                  </a:cubicBezTo>
                  <a:cubicBezTo>
                    <a:pt x="21600" y="18180"/>
                    <a:pt x="21600" y="19080"/>
                    <a:pt x="20541" y="19800"/>
                  </a:cubicBezTo>
                  <a:cubicBezTo>
                    <a:pt x="19482" y="20520"/>
                    <a:pt x="17365" y="21060"/>
                    <a:pt x="14824" y="21330"/>
                  </a:cubicBezTo>
                  <a:cubicBezTo>
                    <a:pt x="12282" y="21600"/>
                    <a:pt x="9318" y="21600"/>
                    <a:pt x="6988" y="21330"/>
                  </a:cubicBezTo>
                  <a:cubicBezTo>
                    <a:pt x="4659" y="21060"/>
                    <a:pt x="2965" y="20520"/>
                    <a:pt x="3176" y="19530"/>
                  </a:cubicBezTo>
                  <a:cubicBezTo>
                    <a:pt x="3388" y="18540"/>
                    <a:pt x="5506" y="17100"/>
                    <a:pt x="7624" y="16200"/>
                  </a:cubicBezTo>
                  <a:cubicBezTo>
                    <a:pt x="9741" y="15300"/>
                    <a:pt x="11859" y="14940"/>
                    <a:pt x="13976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5417305" y="6347775"/>
              <a:ext cx="261477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1128" y="21600"/>
                  </a:moveTo>
                  <a:cubicBezTo>
                    <a:pt x="437" y="18900"/>
                    <a:pt x="-254" y="16200"/>
                    <a:pt x="92" y="13500"/>
                  </a:cubicBezTo>
                  <a:cubicBezTo>
                    <a:pt x="437" y="10800"/>
                    <a:pt x="1820" y="8100"/>
                    <a:pt x="5535" y="5850"/>
                  </a:cubicBezTo>
                  <a:cubicBezTo>
                    <a:pt x="9250" y="3600"/>
                    <a:pt x="15298" y="1800"/>
                    <a:pt x="213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5496446" y="6360475"/>
              <a:ext cx="149640" cy="27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563" fill="norm" stroke="1" extrusionOk="0">
                  <a:moveTo>
                    <a:pt x="2443" y="0"/>
                  </a:moveTo>
                  <a:cubicBezTo>
                    <a:pt x="7843" y="2679"/>
                    <a:pt x="13243" y="5358"/>
                    <a:pt x="16543" y="7786"/>
                  </a:cubicBezTo>
                  <a:cubicBezTo>
                    <a:pt x="19843" y="10214"/>
                    <a:pt x="21043" y="12391"/>
                    <a:pt x="21193" y="14316"/>
                  </a:cubicBezTo>
                  <a:cubicBezTo>
                    <a:pt x="21343" y="16242"/>
                    <a:pt x="20443" y="17916"/>
                    <a:pt x="18343" y="19088"/>
                  </a:cubicBezTo>
                  <a:cubicBezTo>
                    <a:pt x="16243" y="20260"/>
                    <a:pt x="12943" y="20930"/>
                    <a:pt x="10393" y="21265"/>
                  </a:cubicBezTo>
                  <a:cubicBezTo>
                    <a:pt x="7843" y="21600"/>
                    <a:pt x="6043" y="21600"/>
                    <a:pt x="4393" y="21516"/>
                  </a:cubicBezTo>
                  <a:cubicBezTo>
                    <a:pt x="2743" y="21433"/>
                    <a:pt x="1243" y="21265"/>
                    <a:pt x="493" y="20763"/>
                  </a:cubicBezTo>
                  <a:cubicBezTo>
                    <a:pt x="-257" y="20260"/>
                    <a:pt x="-257" y="19423"/>
                    <a:pt x="1243" y="18419"/>
                  </a:cubicBezTo>
                  <a:cubicBezTo>
                    <a:pt x="2743" y="17414"/>
                    <a:pt x="5743" y="16242"/>
                    <a:pt x="8743" y="15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5742280" y="6281815"/>
              <a:ext cx="217168" cy="44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513" fill="norm" stroke="1" extrusionOk="0">
                  <a:moveTo>
                    <a:pt x="9257" y="2290"/>
                  </a:moveTo>
                  <a:cubicBezTo>
                    <a:pt x="9257" y="1567"/>
                    <a:pt x="9257" y="843"/>
                    <a:pt x="9771" y="430"/>
                  </a:cubicBezTo>
                  <a:cubicBezTo>
                    <a:pt x="10286" y="16"/>
                    <a:pt x="11314" y="-87"/>
                    <a:pt x="13166" y="68"/>
                  </a:cubicBezTo>
                  <a:cubicBezTo>
                    <a:pt x="15017" y="223"/>
                    <a:pt x="17691" y="636"/>
                    <a:pt x="19337" y="1360"/>
                  </a:cubicBezTo>
                  <a:cubicBezTo>
                    <a:pt x="20983" y="2083"/>
                    <a:pt x="21600" y="3117"/>
                    <a:pt x="20674" y="4305"/>
                  </a:cubicBezTo>
                  <a:cubicBezTo>
                    <a:pt x="19749" y="5494"/>
                    <a:pt x="17280" y="6837"/>
                    <a:pt x="15531" y="8078"/>
                  </a:cubicBezTo>
                  <a:cubicBezTo>
                    <a:pt x="13783" y="9318"/>
                    <a:pt x="12754" y="10455"/>
                    <a:pt x="12754" y="11591"/>
                  </a:cubicBezTo>
                  <a:cubicBezTo>
                    <a:pt x="12754" y="12728"/>
                    <a:pt x="13783" y="13865"/>
                    <a:pt x="14709" y="14847"/>
                  </a:cubicBezTo>
                  <a:cubicBezTo>
                    <a:pt x="15634" y="15829"/>
                    <a:pt x="16457" y="16656"/>
                    <a:pt x="16354" y="17534"/>
                  </a:cubicBezTo>
                  <a:cubicBezTo>
                    <a:pt x="16251" y="18413"/>
                    <a:pt x="15223" y="19343"/>
                    <a:pt x="12343" y="20014"/>
                  </a:cubicBezTo>
                  <a:cubicBezTo>
                    <a:pt x="9463" y="20686"/>
                    <a:pt x="4731" y="21100"/>
                    <a:pt x="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Drawing"/>
          <p:cNvGrpSpPr/>
          <p:nvPr/>
        </p:nvGrpSpPr>
        <p:grpSpPr>
          <a:xfrm>
            <a:off x="196849" y="1555483"/>
            <a:ext cx="11566281" cy="7982218"/>
            <a:chOff x="0" y="0"/>
            <a:chExt cx="11566279" cy="7982216"/>
          </a:xfrm>
        </p:grpSpPr>
        <p:sp>
          <p:nvSpPr>
            <p:cNvPr id="729" name="Line"/>
            <p:cNvSpPr/>
            <p:nvPr/>
          </p:nvSpPr>
          <p:spPr>
            <a:xfrm>
              <a:off x="1892299" y="152666"/>
              <a:ext cx="63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673"/>
                    <a:pt x="21600" y="7347"/>
                    <a:pt x="18000" y="10947"/>
                  </a:cubicBezTo>
                  <a:cubicBezTo>
                    <a:pt x="14400" y="14547"/>
                    <a:pt x="7200" y="18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638042" y="112761"/>
              <a:ext cx="400308" cy="211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55" fill="norm" stroke="1" extrusionOk="0">
                  <a:moveTo>
                    <a:pt x="1719" y="21355"/>
                  </a:moveTo>
                  <a:cubicBezTo>
                    <a:pt x="923" y="21141"/>
                    <a:pt x="127" y="20927"/>
                    <a:pt x="14" y="20286"/>
                  </a:cubicBezTo>
                  <a:cubicBezTo>
                    <a:pt x="-100" y="19644"/>
                    <a:pt x="468" y="18575"/>
                    <a:pt x="2458" y="16115"/>
                  </a:cubicBezTo>
                  <a:cubicBezTo>
                    <a:pt x="4447" y="13656"/>
                    <a:pt x="7858" y="9806"/>
                    <a:pt x="10984" y="6812"/>
                  </a:cubicBezTo>
                  <a:cubicBezTo>
                    <a:pt x="14111" y="3818"/>
                    <a:pt x="16953" y="1680"/>
                    <a:pt x="18658" y="717"/>
                  </a:cubicBezTo>
                  <a:cubicBezTo>
                    <a:pt x="20363" y="-245"/>
                    <a:pt x="20932" y="-31"/>
                    <a:pt x="21500" y="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2038349" y="281220"/>
              <a:ext cx="127001" cy="14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12336"/>
                  </a:moveTo>
                  <a:cubicBezTo>
                    <a:pt x="3960" y="11691"/>
                    <a:pt x="7920" y="11047"/>
                    <a:pt x="11160" y="9757"/>
                  </a:cubicBezTo>
                  <a:cubicBezTo>
                    <a:pt x="14400" y="8467"/>
                    <a:pt x="16920" y="6533"/>
                    <a:pt x="18540" y="4760"/>
                  </a:cubicBezTo>
                  <a:cubicBezTo>
                    <a:pt x="20160" y="2987"/>
                    <a:pt x="20880" y="1375"/>
                    <a:pt x="20340" y="569"/>
                  </a:cubicBezTo>
                  <a:cubicBezTo>
                    <a:pt x="19800" y="-237"/>
                    <a:pt x="18000" y="-237"/>
                    <a:pt x="15660" y="891"/>
                  </a:cubicBezTo>
                  <a:cubicBezTo>
                    <a:pt x="13320" y="2020"/>
                    <a:pt x="10440" y="4276"/>
                    <a:pt x="8100" y="6856"/>
                  </a:cubicBezTo>
                  <a:cubicBezTo>
                    <a:pt x="5760" y="9435"/>
                    <a:pt x="3960" y="12336"/>
                    <a:pt x="3060" y="14593"/>
                  </a:cubicBezTo>
                  <a:cubicBezTo>
                    <a:pt x="2160" y="16850"/>
                    <a:pt x="2160" y="18462"/>
                    <a:pt x="3060" y="19590"/>
                  </a:cubicBezTo>
                  <a:cubicBezTo>
                    <a:pt x="3960" y="20718"/>
                    <a:pt x="5760" y="21363"/>
                    <a:pt x="9000" y="21363"/>
                  </a:cubicBezTo>
                  <a:cubicBezTo>
                    <a:pt x="12240" y="21363"/>
                    <a:pt x="16920" y="20718"/>
                    <a:pt x="21600" y="2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2264680" y="261796"/>
              <a:ext cx="110220" cy="11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029" fill="norm" stroke="1" extrusionOk="0">
                  <a:moveTo>
                    <a:pt x="13886" y="5378"/>
                  </a:moveTo>
                  <a:cubicBezTo>
                    <a:pt x="13886" y="3516"/>
                    <a:pt x="13886" y="1654"/>
                    <a:pt x="12867" y="723"/>
                  </a:cubicBezTo>
                  <a:cubicBezTo>
                    <a:pt x="11848" y="-208"/>
                    <a:pt x="9811" y="-208"/>
                    <a:pt x="8180" y="537"/>
                  </a:cubicBezTo>
                  <a:cubicBezTo>
                    <a:pt x="6550" y="1282"/>
                    <a:pt x="5328" y="2771"/>
                    <a:pt x="3901" y="5564"/>
                  </a:cubicBezTo>
                  <a:cubicBezTo>
                    <a:pt x="2475" y="8358"/>
                    <a:pt x="845" y="12454"/>
                    <a:pt x="233" y="15433"/>
                  </a:cubicBezTo>
                  <a:cubicBezTo>
                    <a:pt x="-378" y="18413"/>
                    <a:pt x="30" y="20275"/>
                    <a:pt x="3697" y="20833"/>
                  </a:cubicBezTo>
                  <a:cubicBezTo>
                    <a:pt x="7365" y="21392"/>
                    <a:pt x="14294" y="20647"/>
                    <a:pt x="21222" y="19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2483213" y="89166"/>
              <a:ext cx="120287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fill="norm" stroke="1" extrusionOk="0">
                  <a:moveTo>
                    <a:pt x="5619" y="0"/>
                  </a:moveTo>
                  <a:cubicBezTo>
                    <a:pt x="4482" y="3840"/>
                    <a:pt x="3346" y="7680"/>
                    <a:pt x="2588" y="10800"/>
                  </a:cubicBezTo>
                  <a:cubicBezTo>
                    <a:pt x="1830" y="13920"/>
                    <a:pt x="1451" y="16320"/>
                    <a:pt x="1072" y="18080"/>
                  </a:cubicBezTo>
                  <a:cubicBezTo>
                    <a:pt x="693" y="19840"/>
                    <a:pt x="314" y="20960"/>
                    <a:pt x="124" y="21040"/>
                  </a:cubicBezTo>
                  <a:cubicBezTo>
                    <a:pt x="-65" y="21120"/>
                    <a:pt x="-65" y="20160"/>
                    <a:pt x="314" y="18880"/>
                  </a:cubicBezTo>
                  <a:cubicBezTo>
                    <a:pt x="693" y="17600"/>
                    <a:pt x="1451" y="16000"/>
                    <a:pt x="2588" y="14640"/>
                  </a:cubicBezTo>
                  <a:cubicBezTo>
                    <a:pt x="3724" y="13280"/>
                    <a:pt x="5240" y="12160"/>
                    <a:pt x="7135" y="11600"/>
                  </a:cubicBezTo>
                  <a:cubicBezTo>
                    <a:pt x="9030" y="11040"/>
                    <a:pt x="11303" y="11040"/>
                    <a:pt x="12819" y="11440"/>
                  </a:cubicBezTo>
                  <a:cubicBezTo>
                    <a:pt x="14335" y="11840"/>
                    <a:pt x="15093" y="12640"/>
                    <a:pt x="15661" y="13760"/>
                  </a:cubicBezTo>
                  <a:cubicBezTo>
                    <a:pt x="16230" y="14880"/>
                    <a:pt x="16609" y="16320"/>
                    <a:pt x="17556" y="17680"/>
                  </a:cubicBezTo>
                  <a:cubicBezTo>
                    <a:pt x="18503" y="19040"/>
                    <a:pt x="20019" y="20320"/>
                    <a:pt x="215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2683933" y="241430"/>
              <a:ext cx="97367" cy="12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fill="norm" stroke="1" extrusionOk="0">
                  <a:moveTo>
                    <a:pt x="1878" y="6294"/>
                  </a:moveTo>
                  <a:cubicBezTo>
                    <a:pt x="939" y="10126"/>
                    <a:pt x="0" y="13958"/>
                    <a:pt x="0" y="13784"/>
                  </a:cubicBezTo>
                  <a:cubicBezTo>
                    <a:pt x="0" y="13610"/>
                    <a:pt x="939" y="9429"/>
                    <a:pt x="2113" y="6468"/>
                  </a:cubicBezTo>
                  <a:cubicBezTo>
                    <a:pt x="3287" y="3507"/>
                    <a:pt x="4696" y="1765"/>
                    <a:pt x="6574" y="720"/>
                  </a:cubicBezTo>
                  <a:cubicBezTo>
                    <a:pt x="8452" y="-326"/>
                    <a:pt x="10800" y="-674"/>
                    <a:pt x="13383" y="2810"/>
                  </a:cubicBezTo>
                  <a:cubicBezTo>
                    <a:pt x="15965" y="6294"/>
                    <a:pt x="18783" y="13610"/>
                    <a:pt x="21600" y="2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2832100" y="286016"/>
              <a:ext cx="1" cy="825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2832100" y="193096"/>
              <a:ext cx="25400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2896779" y="233640"/>
              <a:ext cx="500471" cy="35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81" fill="norm" stroke="1" extrusionOk="0">
                  <a:moveTo>
                    <a:pt x="4597" y="3883"/>
                  </a:moveTo>
                  <a:cubicBezTo>
                    <a:pt x="4324" y="3378"/>
                    <a:pt x="4050" y="2873"/>
                    <a:pt x="3458" y="2620"/>
                  </a:cubicBezTo>
                  <a:cubicBezTo>
                    <a:pt x="2865" y="2367"/>
                    <a:pt x="1954" y="2367"/>
                    <a:pt x="1316" y="2620"/>
                  </a:cubicBezTo>
                  <a:cubicBezTo>
                    <a:pt x="678" y="2873"/>
                    <a:pt x="314" y="3378"/>
                    <a:pt x="131" y="4073"/>
                  </a:cubicBezTo>
                  <a:cubicBezTo>
                    <a:pt x="-51" y="4767"/>
                    <a:pt x="-51" y="5652"/>
                    <a:pt x="177" y="6094"/>
                  </a:cubicBezTo>
                  <a:cubicBezTo>
                    <a:pt x="405" y="6536"/>
                    <a:pt x="860" y="6536"/>
                    <a:pt x="1271" y="6346"/>
                  </a:cubicBezTo>
                  <a:cubicBezTo>
                    <a:pt x="1681" y="6157"/>
                    <a:pt x="2045" y="5778"/>
                    <a:pt x="2592" y="5336"/>
                  </a:cubicBezTo>
                  <a:cubicBezTo>
                    <a:pt x="3139" y="4894"/>
                    <a:pt x="3868" y="4388"/>
                    <a:pt x="4096" y="4641"/>
                  </a:cubicBezTo>
                  <a:cubicBezTo>
                    <a:pt x="4324" y="4894"/>
                    <a:pt x="4050" y="5904"/>
                    <a:pt x="3595" y="8430"/>
                  </a:cubicBezTo>
                  <a:cubicBezTo>
                    <a:pt x="3139" y="10957"/>
                    <a:pt x="2501" y="14999"/>
                    <a:pt x="2136" y="17588"/>
                  </a:cubicBezTo>
                  <a:cubicBezTo>
                    <a:pt x="1772" y="20178"/>
                    <a:pt x="1681" y="21315"/>
                    <a:pt x="1772" y="21378"/>
                  </a:cubicBezTo>
                  <a:cubicBezTo>
                    <a:pt x="1863" y="21441"/>
                    <a:pt x="2136" y="20430"/>
                    <a:pt x="2774" y="18409"/>
                  </a:cubicBezTo>
                  <a:cubicBezTo>
                    <a:pt x="3412" y="16388"/>
                    <a:pt x="4415" y="13357"/>
                    <a:pt x="5235" y="10767"/>
                  </a:cubicBezTo>
                  <a:cubicBezTo>
                    <a:pt x="6055" y="8178"/>
                    <a:pt x="6693" y="6030"/>
                    <a:pt x="7103" y="4641"/>
                  </a:cubicBezTo>
                  <a:cubicBezTo>
                    <a:pt x="7514" y="3252"/>
                    <a:pt x="7696" y="2620"/>
                    <a:pt x="7787" y="2620"/>
                  </a:cubicBezTo>
                  <a:cubicBezTo>
                    <a:pt x="7878" y="2620"/>
                    <a:pt x="7878" y="3252"/>
                    <a:pt x="7787" y="4388"/>
                  </a:cubicBezTo>
                  <a:cubicBezTo>
                    <a:pt x="7696" y="5525"/>
                    <a:pt x="7514" y="7167"/>
                    <a:pt x="7514" y="8304"/>
                  </a:cubicBezTo>
                  <a:cubicBezTo>
                    <a:pt x="7514" y="9441"/>
                    <a:pt x="7696" y="10073"/>
                    <a:pt x="8015" y="10136"/>
                  </a:cubicBezTo>
                  <a:cubicBezTo>
                    <a:pt x="8334" y="10199"/>
                    <a:pt x="8790" y="9694"/>
                    <a:pt x="9245" y="8809"/>
                  </a:cubicBezTo>
                  <a:cubicBezTo>
                    <a:pt x="9701" y="7925"/>
                    <a:pt x="10157" y="6662"/>
                    <a:pt x="10521" y="5778"/>
                  </a:cubicBezTo>
                  <a:cubicBezTo>
                    <a:pt x="10886" y="4894"/>
                    <a:pt x="11159" y="4388"/>
                    <a:pt x="11341" y="4641"/>
                  </a:cubicBezTo>
                  <a:cubicBezTo>
                    <a:pt x="11524" y="4894"/>
                    <a:pt x="11615" y="5904"/>
                    <a:pt x="11752" y="6725"/>
                  </a:cubicBezTo>
                  <a:cubicBezTo>
                    <a:pt x="11888" y="7546"/>
                    <a:pt x="12071" y="8178"/>
                    <a:pt x="12390" y="8494"/>
                  </a:cubicBezTo>
                  <a:cubicBezTo>
                    <a:pt x="12708" y="8809"/>
                    <a:pt x="13164" y="8809"/>
                    <a:pt x="14121" y="8178"/>
                  </a:cubicBezTo>
                  <a:cubicBezTo>
                    <a:pt x="15078" y="7546"/>
                    <a:pt x="16536" y="6283"/>
                    <a:pt x="17493" y="5273"/>
                  </a:cubicBezTo>
                  <a:cubicBezTo>
                    <a:pt x="18450" y="4262"/>
                    <a:pt x="18906" y="3504"/>
                    <a:pt x="19225" y="2683"/>
                  </a:cubicBezTo>
                  <a:cubicBezTo>
                    <a:pt x="19544" y="1862"/>
                    <a:pt x="19726" y="978"/>
                    <a:pt x="19590" y="473"/>
                  </a:cubicBezTo>
                  <a:cubicBezTo>
                    <a:pt x="19453" y="-33"/>
                    <a:pt x="18997" y="-159"/>
                    <a:pt x="18405" y="220"/>
                  </a:cubicBezTo>
                  <a:cubicBezTo>
                    <a:pt x="17812" y="599"/>
                    <a:pt x="17083" y="1483"/>
                    <a:pt x="16627" y="2557"/>
                  </a:cubicBezTo>
                  <a:cubicBezTo>
                    <a:pt x="16172" y="3630"/>
                    <a:pt x="15990" y="4894"/>
                    <a:pt x="15898" y="5841"/>
                  </a:cubicBezTo>
                  <a:cubicBezTo>
                    <a:pt x="15807" y="6788"/>
                    <a:pt x="15807" y="7420"/>
                    <a:pt x="16445" y="7925"/>
                  </a:cubicBezTo>
                  <a:cubicBezTo>
                    <a:pt x="17083" y="8430"/>
                    <a:pt x="18359" y="8809"/>
                    <a:pt x="19316" y="8746"/>
                  </a:cubicBezTo>
                  <a:cubicBezTo>
                    <a:pt x="20273" y="8683"/>
                    <a:pt x="20911" y="8178"/>
                    <a:pt x="21549" y="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3746500" y="32016"/>
              <a:ext cx="254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00"/>
                    <a:pt x="7200" y="8400"/>
                    <a:pt x="3600" y="12000"/>
                  </a:cubicBezTo>
                  <a:cubicBezTo>
                    <a:pt x="0" y="15600"/>
                    <a:pt x="0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1822449" y="508266"/>
              <a:ext cx="1789703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0" y="21600"/>
                  </a:moveTo>
                  <a:cubicBezTo>
                    <a:pt x="970" y="20084"/>
                    <a:pt x="1940" y="18568"/>
                    <a:pt x="2949" y="16863"/>
                  </a:cubicBezTo>
                  <a:cubicBezTo>
                    <a:pt x="3957" y="15158"/>
                    <a:pt x="5004" y="13263"/>
                    <a:pt x="6064" y="11558"/>
                  </a:cubicBezTo>
                  <a:cubicBezTo>
                    <a:pt x="7123" y="9853"/>
                    <a:pt x="8196" y="8337"/>
                    <a:pt x="9179" y="7011"/>
                  </a:cubicBezTo>
                  <a:cubicBezTo>
                    <a:pt x="10162" y="5684"/>
                    <a:pt x="11055" y="4547"/>
                    <a:pt x="12038" y="3600"/>
                  </a:cubicBezTo>
                  <a:cubicBezTo>
                    <a:pt x="13021" y="2653"/>
                    <a:pt x="14094" y="1895"/>
                    <a:pt x="15140" y="1326"/>
                  </a:cubicBezTo>
                  <a:cubicBezTo>
                    <a:pt x="16187" y="758"/>
                    <a:pt x="17209" y="379"/>
                    <a:pt x="18230" y="189"/>
                  </a:cubicBezTo>
                  <a:cubicBezTo>
                    <a:pt x="19251" y="0"/>
                    <a:pt x="20272" y="0"/>
                    <a:pt x="20860" y="0"/>
                  </a:cubicBezTo>
                  <a:cubicBezTo>
                    <a:pt x="21447" y="0"/>
                    <a:pt x="21600" y="0"/>
                    <a:pt x="21587" y="189"/>
                  </a:cubicBezTo>
                  <a:cubicBezTo>
                    <a:pt x="21574" y="379"/>
                    <a:pt x="21396" y="758"/>
                    <a:pt x="21217" y="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2228849" y="546366"/>
              <a:ext cx="14414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5" y="21312"/>
                    <a:pt x="2411" y="21024"/>
                    <a:pt x="3552" y="20304"/>
                  </a:cubicBezTo>
                  <a:cubicBezTo>
                    <a:pt x="4694" y="19584"/>
                    <a:pt x="5773" y="18432"/>
                    <a:pt x="6962" y="17280"/>
                  </a:cubicBezTo>
                  <a:cubicBezTo>
                    <a:pt x="8152" y="16128"/>
                    <a:pt x="9452" y="14976"/>
                    <a:pt x="10768" y="13536"/>
                  </a:cubicBezTo>
                  <a:cubicBezTo>
                    <a:pt x="12085" y="12096"/>
                    <a:pt x="13417" y="10368"/>
                    <a:pt x="14670" y="8784"/>
                  </a:cubicBezTo>
                  <a:cubicBezTo>
                    <a:pt x="15922" y="7200"/>
                    <a:pt x="17096" y="5760"/>
                    <a:pt x="18127" y="4752"/>
                  </a:cubicBezTo>
                  <a:cubicBezTo>
                    <a:pt x="19158" y="3744"/>
                    <a:pt x="20046" y="3168"/>
                    <a:pt x="20601" y="2448"/>
                  </a:cubicBezTo>
                  <a:cubicBezTo>
                    <a:pt x="21156" y="1728"/>
                    <a:pt x="21378" y="8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3956050" y="203466"/>
              <a:ext cx="254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3968750" y="349516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4632690" y="15231"/>
              <a:ext cx="141500" cy="36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260" fill="norm" stroke="1" extrusionOk="0">
                  <a:moveTo>
                    <a:pt x="16146" y="4682"/>
                  </a:moveTo>
                  <a:cubicBezTo>
                    <a:pt x="16764" y="4065"/>
                    <a:pt x="17381" y="3448"/>
                    <a:pt x="17998" y="2707"/>
                  </a:cubicBezTo>
                  <a:cubicBezTo>
                    <a:pt x="18615" y="1967"/>
                    <a:pt x="19232" y="1103"/>
                    <a:pt x="17998" y="547"/>
                  </a:cubicBezTo>
                  <a:cubicBezTo>
                    <a:pt x="16764" y="-8"/>
                    <a:pt x="13678" y="-255"/>
                    <a:pt x="9821" y="362"/>
                  </a:cubicBezTo>
                  <a:cubicBezTo>
                    <a:pt x="5964" y="979"/>
                    <a:pt x="1335" y="2460"/>
                    <a:pt x="255" y="4250"/>
                  </a:cubicBezTo>
                  <a:cubicBezTo>
                    <a:pt x="-825" y="6040"/>
                    <a:pt x="1644" y="8138"/>
                    <a:pt x="5346" y="9990"/>
                  </a:cubicBezTo>
                  <a:cubicBezTo>
                    <a:pt x="9049" y="11841"/>
                    <a:pt x="13986" y="13446"/>
                    <a:pt x="16764" y="14556"/>
                  </a:cubicBezTo>
                  <a:cubicBezTo>
                    <a:pt x="19541" y="15667"/>
                    <a:pt x="20158" y="16284"/>
                    <a:pt x="20466" y="16963"/>
                  </a:cubicBezTo>
                  <a:cubicBezTo>
                    <a:pt x="20775" y="17642"/>
                    <a:pt x="20775" y="18383"/>
                    <a:pt x="19232" y="19123"/>
                  </a:cubicBezTo>
                  <a:cubicBezTo>
                    <a:pt x="17689" y="19864"/>
                    <a:pt x="14604" y="20604"/>
                    <a:pt x="12135" y="20975"/>
                  </a:cubicBezTo>
                  <a:cubicBezTo>
                    <a:pt x="9666" y="21345"/>
                    <a:pt x="7815" y="21345"/>
                    <a:pt x="6581" y="21036"/>
                  </a:cubicBezTo>
                  <a:cubicBezTo>
                    <a:pt x="5346" y="20728"/>
                    <a:pt x="4729" y="20111"/>
                    <a:pt x="5655" y="19432"/>
                  </a:cubicBezTo>
                  <a:cubicBezTo>
                    <a:pt x="6581" y="18753"/>
                    <a:pt x="9049" y="18012"/>
                    <a:pt x="11518" y="17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4832350" y="198489"/>
              <a:ext cx="171450" cy="14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6" fill="norm" stroke="1" extrusionOk="0">
                  <a:moveTo>
                    <a:pt x="0" y="9842"/>
                  </a:moveTo>
                  <a:cubicBezTo>
                    <a:pt x="2667" y="8626"/>
                    <a:pt x="5333" y="7409"/>
                    <a:pt x="7067" y="5735"/>
                  </a:cubicBezTo>
                  <a:cubicBezTo>
                    <a:pt x="8800" y="4062"/>
                    <a:pt x="9600" y="1933"/>
                    <a:pt x="9333" y="868"/>
                  </a:cubicBezTo>
                  <a:cubicBezTo>
                    <a:pt x="9067" y="-197"/>
                    <a:pt x="7733" y="-197"/>
                    <a:pt x="6533" y="411"/>
                  </a:cubicBezTo>
                  <a:cubicBezTo>
                    <a:pt x="5333" y="1020"/>
                    <a:pt x="4267" y="2237"/>
                    <a:pt x="3200" y="4975"/>
                  </a:cubicBezTo>
                  <a:cubicBezTo>
                    <a:pt x="2133" y="7713"/>
                    <a:pt x="1067" y="11972"/>
                    <a:pt x="533" y="14862"/>
                  </a:cubicBezTo>
                  <a:cubicBezTo>
                    <a:pt x="0" y="17752"/>
                    <a:pt x="0" y="19273"/>
                    <a:pt x="667" y="20186"/>
                  </a:cubicBezTo>
                  <a:cubicBezTo>
                    <a:pt x="1333" y="21099"/>
                    <a:pt x="2667" y="21403"/>
                    <a:pt x="6267" y="20034"/>
                  </a:cubicBezTo>
                  <a:cubicBezTo>
                    <a:pt x="9867" y="18665"/>
                    <a:pt x="15733" y="15623"/>
                    <a:pt x="21600" y="12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5118826" y="25666"/>
              <a:ext cx="50074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13191" y="0"/>
                  </a:moveTo>
                  <a:cubicBezTo>
                    <a:pt x="10491" y="1409"/>
                    <a:pt x="7791" y="2817"/>
                    <a:pt x="5541" y="5870"/>
                  </a:cubicBezTo>
                  <a:cubicBezTo>
                    <a:pt x="3291" y="8922"/>
                    <a:pt x="1491" y="13617"/>
                    <a:pt x="591" y="16357"/>
                  </a:cubicBezTo>
                  <a:cubicBezTo>
                    <a:pt x="-309" y="19096"/>
                    <a:pt x="-309" y="19878"/>
                    <a:pt x="1491" y="20504"/>
                  </a:cubicBezTo>
                  <a:cubicBezTo>
                    <a:pt x="3291" y="21130"/>
                    <a:pt x="6891" y="21600"/>
                    <a:pt x="10491" y="21600"/>
                  </a:cubicBezTo>
                  <a:cubicBezTo>
                    <a:pt x="14091" y="21600"/>
                    <a:pt x="17691" y="21130"/>
                    <a:pt x="19491" y="19957"/>
                  </a:cubicBezTo>
                  <a:cubicBezTo>
                    <a:pt x="21291" y="18783"/>
                    <a:pt x="21291" y="16904"/>
                    <a:pt x="21291" y="15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5024733" y="171716"/>
              <a:ext cx="245767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4821" y="21600"/>
                  </a:moveTo>
                  <a:cubicBezTo>
                    <a:pt x="3898" y="21600"/>
                    <a:pt x="2974" y="21600"/>
                    <a:pt x="1959" y="20700"/>
                  </a:cubicBezTo>
                  <a:cubicBezTo>
                    <a:pt x="944" y="19800"/>
                    <a:pt x="-164" y="18000"/>
                    <a:pt x="21" y="16200"/>
                  </a:cubicBezTo>
                  <a:cubicBezTo>
                    <a:pt x="205" y="14400"/>
                    <a:pt x="1682" y="12600"/>
                    <a:pt x="5467" y="9900"/>
                  </a:cubicBezTo>
                  <a:cubicBezTo>
                    <a:pt x="9251" y="7200"/>
                    <a:pt x="15344" y="3600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5867399" y="6616"/>
              <a:ext cx="82551" cy="30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19938" y="0"/>
                  </a:moveTo>
                  <a:cubicBezTo>
                    <a:pt x="17169" y="1332"/>
                    <a:pt x="14400" y="2663"/>
                    <a:pt x="11077" y="5252"/>
                  </a:cubicBezTo>
                  <a:cubicBezTo>
                    <a:pt x="7754" y="7841"/>
                    <a:pt x="3877" y="11688"/>
                    <a:pt x="1938" y="14203"/>
                  </a:cubicBezTo>
                  <a:cubicBezTo>
                    <a:pt x="0" y="16718"/>
                    <a:pt x="0" y="17901"/>
                    <a:pt x="0" y="18863"/>
                  </a:cubicBezTo>
                  <a:cubicBezTo>
                    <a:pt x="0" y="19825"/>
                    <a:pt x="0" y="20564"/>
                    <a:pt x="1662" y="21008"/>
                  </a:cubicBezTo>
                  <a:cubicBezTo>
                    <a:pt x="3323" y="21452"/>
                    <a:pt x="6646" y="21600"/>
                    <a:pt x="10246" y="21156"/>
                  </a:cubicBezTo>
                  <a:cubicBezTo>
                    <a:pt x="13846" y="20712"/>
                    <a:pt x="17723" y="19677"/>
                    <a:pt x="19662" y="18715"/>
                  </a:cubicBezTo>
                  <a:cubicBezTo>
                    <a:pt x="21600" y="17753"/>
                    <a:pt x="21600" y="16866"/>
                    <a:pt x="21600" y="15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5767531" y="0"/>
              <a:ext cx="341170" cy="27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55" fill="norm" stroke="1" extrusionOk="0">
                  <a:moveTo>
                    <a:pt x="1491" y="14975"/>
                  </a:moveTo>
                  <a:cubicBezTo>
                    <a:pt x="824" y="14643"/>
                    <a:pt x="158" y="14310"/>
                    <a:pt x="24" y="13812"/>
                  </a:cubicBezTo>
                  <a:cubicBezTo>
                    <a:pt x="-109" y="13313"/>
                    <a:pt x="291" y="12649"/>
                    <a:pt x="1624" y="11735"/>
                  </a:cubicBezTo>
                  <a:cubicBezTo>
                    <a:pt x="2958" y="10821"/>
                    <a:pt x="5224" y="9658"/>
                    <a:pt x="8024" y="7913"/>
                  </a:cubicBezTo>
                  <a:cubicBezTo>
                    <a:pt x="10824" y="6169"/>
                    <a:pt x="14158" y="3843"/>
                    <a:pt x="16024" y="2264"/>
                  </a:cubicBezTo>
                  <a:cubicBezTo>
                    <a:pt x="17891" y="686"/>
                    <a:pt x="18291" y="-145"/>
                    <a:pt x="18224" y="21"/>
                  </a:cubicBezTo>
                  <a:cubicBezTo>
                    <a:pt x="18158" y="187"/>
                    <a:pt x="17624" y="1350"/>
                    <a:pt x="16758" y="4092"/>
                  </a:cubicBezTo>
                  <a:cubicBezTo>
                    <a:pt x="15891" y="6833"/>
                    <a:pt x="14691" y="11153"/>
                    <a:pt x="13891" y="14061"/>
                  </a:cubicBezTo>
                  <a:cubicBezTo>
                    <a:pt x="13091" y="16969"/>
                    <a:pt x="12691" y="18464"/>
                    <a:pt x="12624" y="18630"/>
                  </a:cubicBezTo>
                  <a:cubicBezTo>
                    <a:pt x="12558" y="18797"/>
                    <a:pt x="12824" y="17633"/>
                    <a:pt x="13291" y="16553"/>
                  </a:cubicBezTo>
                  <a:cubicBezTo>
                    <a:pt x="13758" y="15473"/>
                    <a:pt x="14424" y="14477"/>
                    <a:pt x="15158" y="13978"/>
                  </a:cubicBezTo>
                  <a:cubicBezTo>
                    <a:pt x="15891" y="13480"/>
                    <a:pt x="16691" y="13480"/>
                    <a:pt x="17224" y="13895"/>
                  </a:cubicBezTo>
                  <a:cubicBezTo>
                    <a:pt x="17758" y="14310"/>
                    <a:pt x="18024" y="15141"/>
                    <a:pt x="18691" y="16470"/>
                  </a:cubicBezTo>
                  <a:cubicBezTo>
                    <a:pt x="19358" y="17800"/>
                    <a:pt x="20424" y="19627"/>
                    <a:pt x="21491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6127749" y="127351"/>
              <a:ext cx="114301" cy="14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9378"/>
                  </a:moveTo>
                  <a:cubicBezTo>
                    <a:pt x="5200" y="7500"/>
                    <a:pt x="10400" y="5622"/>
                    <a:pt x="13400" y="3900"/>
                  </a:cubicBezTo>
                  <a:cubicBezTo>
                    <a:pt x="16400" y="2178"/>
                    <a:pt x="17200" y="613"/>
                    <a:pt x="16400" y="144"/>
                  </a:cubicBezTo>
                  <a:cubicBezTo>
                    <a:pt x="15600" y="-326"/>
                    <a:pt x="13200" y="300"/>
                    <a:pt x="10200" y="2804"/>
                  </a:cubicBezTo>
                  <a:cubicBezTo>
                    <a:pt x="7200" y="5309"/>
                    <a:pt x="3600" y="9691"/>
                    <a:pt x="2000" y="12978"/>
                  </a:cubicBezTo>
                  <a:cubicBezTo>
                    <a:pt x="400" y="16265"/>
                    <a:pt x="800" y="18457"/>
                    <a:pt x="2000" y="19709"/>
                  </a:cubicBezTo>
                  <a:cubicBezTo>
                    <a:pt x="3200" y="20961"/>
                    <a:pt x="5200" y="21274"/>
                    <a:pt x="8600" y="21117"/>
                  </a:cubicBezTo>
                  <a:cubicBezTo>
                    <a:pt x="12000" y="20961"/>
                    <a:pt x="16800" y="20335"/>
                    <a:pt x="21600" y="19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6282166" y="165366"/>
              <a:ext cx="124044" cy="10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069" fill="norm" stroke="1" extrusionOk="0">
                  <a:moveTo>
                    <a:pt x="14777" y="0"/>
                  </a:moveTo>
                  <a:cubicBezTo>
                    <a:pt x="11897" y="0"/>
                    <a:pt x="9017" y="0"/>
                    <a:pt x="6497" y="2204"/>
                  </a:cubicBezTo>
                  <a:cubicBezTo>
                    <a:pt x="3977" y="4408"/>
                    <a:pt x="1817" y="8816"/>
                    <a:pt x="737" y="12122"/>
                  </a:cubicBezTo>
                  <a:cubicBezTo>
                    <a:pt x="-343" y="15429"/>
                    <a:pt x="-343" y="17633"/>
                    <a:pt x="1457" y="19176"/>
                  </a:cubicBezTo>
                  <a:cubicBezTo>
                    <a:pt x="3257" y="20718"/>
                    <a:pt x="6857" y="21600"/>
                    <a:pt x="10097" y="20718"/>
                  </a:cubicBezTo>
                  <a:cubicBezTo>
                    <a:pt x="13337" y="19837"/>
                    <a:pt x="16217" y="17192"/>
                    <a:pt x="18017" y="14767"/>
                  </a:cubicBezTo>
                  <a:cubicBezTo>
                    <a:pt x="19817" y="12343"/>
                    <a:pt x="20537" y="10139"/>
                    <a:pt x="20897" y="7935"/>
                  </a:cubicBezTo>
                  <a:cubicBezTo>
                    <a:pt x="21257" y="5731"/>
                    <a:pt x="21257" y="3527"/>
                    <a:pt x="19817" y="2204"/>
                  </a:cubicBezTo>
                  <a:cubicBezTo>
                    <a:pt x="18377" y="882"/>
                    <a:pt x="15497" y="441"/>
                    <a:pt x="126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6438899" y="125769"/>
              <a:ext cx="139701" cy="14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3" fill="norm" stroke="1" extrusionOk="0">
                  <a:moveTo>
                    <a:pt x="0" y="215"/>
                  </a:moveTo>
                  <a:cubicBezTo>
                    <a:pt x="1636" y="-89"/>
                    <a:pt x="3273" y="-393"/>
                    <a:pt x="5727" y="1737"/>
                  </a:cubicBezTo>
                  <a:cubicBezTo>
                    <a:pt x="8182" y="3866"/>
                    <a:pt x="11455" y="8430"/>
                    <a:pt x="13091" y="11776"/>
                  </a:cubicBezTo>
                  <a:cubicBezTo>
                    <a:pt x="14727" y="15122"/>
                    <a:pt x="14727" y="17252"/>
                    <a:pt x="14073" y="18773"/>
                  </a:cubicBezTo>
                  <a:cubicBezTo>
                    <a:pt x="13418" y="20294"/>
                    <a:pt x="12109" y="21207"/>
                    <a:pt x="10473" y="20142"/>
                  </a:cubicBezTo>
                  <a:cubicBezTo>
                    <a:pt x="8836" y="19077"/>
                    <a:pt x="6873" y="16035"/>
                    <a:pt x="8673" y="12537"/>
                  </a:cubicBezTo>
                  <a:cubicBezTo>
                    <a:pt x="10473" y="9038"/>
                    <a:pt x="16036" y="5083"/>
                    <a:pt x="21600" y="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6619610" y="120916"/>
              <a:ext cx="79641" cy="37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55" fill="norm" stroke="1" extrusionOk="0">
                  <a:moveTo>
                    <a:pt x="7745" y="0"/>
                  </a:moveTo>
                  <a:cubicBezTo>
                    <a:pt x="5471" y="364"/>
                    <a:pt x="3198" y="728"/>
                    <a:pt x="1776" y="1213"/>
                  </a:cubicBezTo>
                  <a:cubicBezTo>
                    <a:pt x="355" y="1699"/>
                    <a:pt x="-213" y="2306"/>
                    <a:pt x="71" y="2912"/>
                  </a:cubicBezTo>
                  <a:cubicBezTo>
                    <a:pt x="355" y="3519"/>
                    <a:pt x="1492" y="4126"/>
                    <a:pt x="3482" y="4369"/>
                  </a:cubicBezTo>
                  <a:cubicBezTo>
                    <a:pt x="5471" y="4611"/>
                    <a:pt x="8313" y="4490"/>
                    <a:pt x="10871" y="4187"/>
                  </a:cubicBezTo>
                  <a:cubicBezTo>
                    <a:pt x="13429" y="3883"/>
                    <a:pt x="15703" y="3398"/>
                    <a:pt x="17692" y="2912"/>
                  </a:cubicBezTo>
                  <a:cubicBezTo>
                    <a:pt x="19682" y="2427"/>
                    <a:pt x="21387" y="1942"/>
                    <a:pt x="21387" y="2184"/>
                  </a:cubicBezTo>
                  <a:cubicBezTo>
                    <a:pt x="21387" y="2427"/>
                    <a:pt x="19682" y="3398"/>
                    <a:pt x="19398" y="5400"/>
                  </a:cubicBezTo>
                  <a:cubicBezTo>
                    <a:pt x="19113" y="7402"/>
                    <a:pt x="20250" y="10436"/>
                    <a:pt x="20534" y="12984"/>
                  </a:cubicBezTo>
                  <a:cubicBezTo>
                    <a:pt x="20819" y="15533"/>
                    <a:pt x="20250" y="17596"/>
                    <a:pt x="19113" y="18870"/>
                  </a:cubicBezTo>
                  <a:cubicBezTo>
                    <a:pt x="17976" y="20144"/>
                    <a:pt x="16271" y="20629"/>
                    <a:pt x="13998" y="20993"/>
                  </a:cubicBezTo>
                  <a:cubicBezTo>
                    <a:pt x="11724" y="21357"/>
                    <a:pt x="8882" y="21600"/>
                    <a:pt x="6892" y="21357"/>
                  </a:cubicBezTo>
                  <a:cubicBezTo>
                    <a:pt x="4903" y="21115"/>
                    <a:pt x="3766" y="20387"/>
                    <a:pt x="4050" y="19294"/>
                  </a:cubicBezTo>
                  <a:cubicBezTo>
                    <a:pt x="4334" y="18202"/>
                    <a:pt x="6040" y="16746"/>
                    <a:pt x="7745" y="15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1841499" y="1517916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765299" y="1479524"/>
              <a:ext cx="140839" cy="55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374" fill="norm" stroke="1" extrusionOk="0">
                  <a:moveTo>
                    <a:pt x="0" y="7563"/>
                  </a:moveTo>
                  <a:cubicBezTo>
                    <a:pt x="953" y="6426"/>
                    <a:pt x="1906" y="5290"/>
                    <a:pt x="2382" y="5087"/>
                  </a:cubicBezTo>
                  <a:cubicBezTo>
                    <a:pt x="2859" y="4884"/>
                    <a:pt x="2859" y="5614"/>
                    <a:pt x="3176" y="7198"/>
                  </a:cubicBezTo>
                  <a:cubicBezTo>
                    <a:pt x="3494" y="8781"/>
                    <a:pt x="4129" y="11217"/>
                    <a:pt x="4606" y="13410"/>
                  </a:cubicBezTo>
                  <a:cubicBezTo>
                    <a:pt x="5082" y="15602"/>
                    <a:pt x="5400" y="17551"/>
                    <a:pt x="5876" y="18972"/>
                  </a:cubicBezTo>
                  <a:cubicBezTo>
                    <a:pt x="6353" y="20393"/>
                    <a:pt x="6988" y="21287"/>
                    <a:pt x="7147" y="21368"/>
                  </a:cubicBezTo>
                  <a:cubicBezTo>
                    <a:pt x="7306" y="21449"/>
                    <a:pt x="6988" y="20718"/>
                    <a:pt x="6194" y="19054"/>
                  </a:cubicBezTo>
                  <a:cubicBezTo>
                    <a:pt x="5400" y="17389"/>
                    <a:pt x="4129" y="14790"/>
                    <a:pt x="3812" y="12111"/>
                  </a:cubicBezTo>
                  <a:cubicBezTo>
                    <a:pt x="3494" y="9431"/>
                    <a:pt x="4129" y="6670"/>
                    <a:pt x="5241" y="4640"/>
                  </a:cubicBezTo>
                  <a:cubicBezTo>
                    <a:pt x="6353" y="2610"/>
                    <a:pt x="7941" y="1311"/>
                    <a:pt x="9688" y="620"/>
                  </a:cubicBezTo>
                  <a:cubicBezTo>
                    <a:pt x="11435" y="-70"/>
                    <a:pt x="13341" y="-151"/>
                    <a:pt x="15406" y="214"/>
                  </a:cubicBezTo>
                  <a:cubicBezTo>
                    <a:pt x="17471" y="580"/>
                    <a:pt x="19694" y="1392"/>
                    <a:pt x="20647" y="2610"/>
                  </a:cubicBezTo>
                  <a:cubicBezTo>
                    <a:pt x="21600" y="3828"/>
                    <a:pt x="21282" y="5452"/>
                    <a:pt x="18582" y="6711"/>
                  </a:cubicBezTo>
                  <a:cubicBezTo>
                    <a:pt x="15882" y="7969"/>
                    <a:pt x="10800" y="8863"/>
                    <a:pt x="7465" y="9269"/>
                  </a:cubicBezTo>
                  <a:cubicBezTo>
                    <a:pt x="4129" y="9675"/>
                    <a:pt x="2541" y="9593"/>
                    <a:pt x="953" y="9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1917699" y="1740166"/>
              <a:ext cx="146051" cy="20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6680"/>
                  </a:moveTo>
                  <a:cubicBezTo>
                    <a:pt x="313" y="5567"/>
                    <a:pt x="626" y="4454"/>
                    <a:pt x="2035" y="3897"/>
                  </a:cubicBezTo>
                  <a:cubicBezTo>
                    <a:pt x="3443" y="3340"/>
                    <a:pt x="5948" y="3340"/>
                    <a:pt x="8452" y="5010"/>
                  </a:cubicBezTo>
                  <a:cubicBezTo>
                    <a:pt x="10957" y="6680"/>
                    <a:pt x="13461" y="10021"/>
                    <a:pt x="14713" y="12470"/>
                  </a:cubicBezTo>
                  <a:cubicBezTo>
                    <a:pt x="15965" y="14920"/>
                    <a:pt x="15965" y="16478"/>
                    <a:pt x="15496" y="17703"/>
                  </a:cubicBezTo>
                  <a:cubicBezTo>
                    <a:pt x="15026" y="18928"/>
                    <a:pt x="14087" y="19819"/>
                    <a:pt x="12522" y="20487"/>
                  </a:cubicBezTo>
                  <a:cubicBezTo>
                    <a:pt x="10957" y="21155"/>
                    <a:pt x="8765" y="21600"/>
                    <a:pt x="7357" y="20153"/>
                  </a:cubicBezTo>
                  <a:cubicBezTo>
                    <a:pt x="5948" y="18705"/>
                    <a:pt x="5322" y="15365"/>
                    <a:pt x="7826" y="11691"/>
                  </a:cubicBezTo>
                  <a:cubicBezTo>
                    <a:pt x="10330" y="8016"/>
                    <a:pt x="15965" y="40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2209440" y="1548872"/>
              <a:ext cx="152760" cy="419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25" fill="norm" stroke="1" extrusionOk="0">
                  <a:moveTo>
                    <a:pt x="21066" y="1985"/>
                  </a:moveTo>
                  <a:cubicBezTo>
                    <a:pt x="20482" y="1337"/>
                    <a:pt x="19898" y="689"/>
                    <a:pt x="18877" y="311"/>
                  </a:cubicBezTo>
                  <a:cubicBezTo>
                    <a:pt x="17855" y="-67"/>
                    <a:pt x="16396" y="-175"/>
                    <a:pt x="14352" y="419"/>
                  </a:cubicBezTo>
                  <a:cubicBezTo>
                    <a:pt x="12309" y="1013"/>
                    <a:pt x="9682" y="2309"/>
                    <a:pt x="7055" y="4577"/>
                  </a:cubicBezTo>
                  <a:cubicBezTo>
                    <a:pt x="4428" y="6845"/>
                    <a:pt x="1801" y="10085"/>
                    <a:pt x="634" y="12623"/>
                  </a:cubicBezTo>
                  <a:cubicBezTo>
                    <a:pt x="-534" y="15161"/>
                    <a:pt x="-242" y="16997"/>
                    <a:pt x="2823" y="18347"/>
                  </a:cubicBezTo>
                  <a:cubicBezTo>
                    <a:pt x="5888" y="19697"/>
                    <a:pt x="11725" y="20561"/>
                    <a:pt x="17563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2584449" y="1663966"/>
              <a:ext cx="1905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1636"/>
                    <a:pt x="7200" y="3273"/>
                    <a:pt x="10440" y="5564"/>
                  </a:cubicBezTo>
                  <a:cubicBezTo>
                    <a:pt x="13680" y="7855"/>
                    <a:pt x="16560" y="10800"/>
                    <a:pt x="18360" y="13582"/>
                  </a:cubicBezTo>
                  <a:cubicBezTo>
                    <a:pt x="20160" y="16364"/>
                    <a:pt x="20880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2584905" y="1663966"/>
              <a:ext cx="196395" cy="34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538" fill="norm" stroke="1" extrusionOk="0">
                  <a:moveTo>
                    <a:pt x="21321" y="0"/>
                  </a:moveTo>
                  <a:cubicBezTo>
                    <a:pt x="19023" y="1458"/>
                    <a:pt x="16725" y="2915"/>
                    <a:pt x="13968" y="5433"/>
                  </a:cubicBezTo>
                  <a:cubicBezTo>
                    <a:pt x="11210" y="7951"/>
                    <a:pt x="7993" y="11529"/>
                    <a:pt x="5695" y="14113"/>
                  </a:cubicBezTo>
                  <a:cubicBezTo>
                    <a:pt x="3398" y="16697"/>
                    <a:pt x="2019" y="18287"/>
                    <a:pt x="1100" y="19480"/>
                  </a:cubicBezTo>
                  <a:cubicBezTo>
                    <a:pt x="181" y="20672"/>
                    <a:pt x="-279" y="21467"/>
                    <a:pt x="181" y="21534"/>
                  </a:cubicBezTo>
                  <a:cubicBezTo>
                    <a:pt x="640" y="21600"/>
                    <a:pt x="2019" y="20937"/>
                    <a:pt x="3398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2927350" y="1778266"/>
              <a:ext cx="1143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2901950" y="1905266"/>
              <a:ext cx="1524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3371925" y="1566273"/>
              <a:ext cx="171375" cy="52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27" fill="norm" stroke="1" extrusionOk="0">
                  <a:moveTo>
                    <a:pt x="18956" y="1137"/>
                  </a:moveTo>
                  <a:cubicBezTo>
                    <a:pt x="16586" y="618"/>
                    <a:pt x="14215" y="100"/>
                    <a:pt x="11581" y="13"/>
                  </a:cubicBezTo>
                  <a:cubicBezTo>
                    <a:pt x="8947" y="-73"/>
                    <a:pt x="6049" y="273"/>
                    <a:pt x="3942" y="705"/>
                  </a:cubicBezTo>
                  <a:cubicBezTo>
                    <a:pt x="1834" y="1137"/>
                    <a:pt x="517" y="1655"/>
                    <a:pt x="122" y="2303"/>
                  </a:cubicBezTo>
                  <a:cubicBezTo>
                    <a:pt x="-273" y="2951"/>
                    <a:pt x="254" y="3729"/>
                    <a:pt x="2229" y="4377"/>
                  </a:cubicBezTo>
                  <a:cubicBezTo>
                    <a:pt x="4205" y="5025"/>
                    <a:pt x="7629" y="5543"/>
                    <a:pt x="10132" y="6061"/>
                  </a:cubicBezTo>
                  <a:cubicBezTo>
                    <a:pt x="12634" y="6580"/>
                    <a:pt x="14215" y="7098"/>
                    <a:pt x="15005" y="7617"/>
                  </a:cubicBezTo>
                  <a:cubicBezTo>
                    <a:pt x="15795" y="8135"/>
                    <a:pt x="15795" y="8653"/>
                    <a:pt x="14873" y="9215"/>
                  </a:cubicBezTo>
                  <a:cubicBezTo>
                    <a:pt x="13951" y="9777"/>
                    <a:pt x="12107" y="10381"/>
                    <a:pt x="10527" y="10813"/>
                  </a:cubicBezTo>
                  <a:cubicBezTo>
                    <a:pt x="8947" y="11245"/>
                    <a:pt x="7629" y="11505"/>
                    <a:pt x="7498" y="11764"/>
                  </a:cubicBezTo>
                  <a:cubicBezTo>
                    <a:pt x="7366" y="12023"/>
                    <a:pt x="8420" y="12282"/>
                    <a:pt x="8815" y="13017"/>
                  </a:cubicBezTo>
                  <a:cubicBezTo>
                    <a:pt x="9210" y="13751"/>
                    <a:pt x="8947" y="14961"/>
                    <a:pt x="8156" y="15997"/>
                  </a:cubicBezTo>
                  <a:cubicBezTo>
                    <a:pt x="7366" y="17034"/>
                    <a:pt x="6049" y="17898"/>
                    <a:pt x="5259" y="18676"/>
                  </a:cubicBezTo>
                  <a:cubicBezTo>
                    <a:pt x="4468" y="19453"/>
                    <a:pt x="4205" y="20145"/>
                    <a:pt x="4468" y="20663"/>
                  </a:cubicBezTo>
                  <a:cubicBezTo>
                    <a:pt x="4732" y="21181"/>
                    <a:pt x="5522" y="21527"/>
                    <a:pt x="8420" y="21527"/>
                  </a:cubicBezTo>
                  <a:cubicBezTo>
                    <a:pt x="11317" y="21527"/>
                    <a:pt x="16322" y="21181"/>
                    <a:pt x="21327" y="20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3784600" y="1598858"/>
              <a:ext cx="116745" cy="38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54" fill="norm" stroke="1" extrusionOk="0">
                  <a:moveTo>
                    <a:pt x="4629" y="7172"/>
                  </a:moveTo>
                  <a:cubicBezTo>
                    <a:pt x="3857" y="10713"/>
                    <a:pt x="3086" y="14254"/>
                    <a:pt x="2700" y="16438"/>
                  </a:cubicBezTo>
                  <a:cubicBezTo>
                    <a:pt x="2314" y="18621"/>
                    <a:pt x="2314" y="19447"/>
                    <a:pt x="1929" y="20156"/>
                  </a:cubicBezTo>
                  <a:cubicBezTo>
                    <a:pt x="1543" y="20864"/>
                    <a:pt x="771" y="21454"/>
                    <a:pt x="386" y="21454"/>
                  </a:cubicBezTo>
                  <a:cubicBezTo>
                    <a:pt x="0" y="21454"/>
                    <a:pt x="0" y="20864"/>
                    <a:pt x="0" y="18503"/>
                  </a:cubicBezTo>
                  <a:cubicBezTo>
                    <a:pt x="0" y="16143"/>
                    <a:pt x="0" y="12011"/>
                    <a:pt x="1157" y="8943"/>
                  </a:cubicBezTo>
                  <a:cubicBezTo>
                    <a:pt x="2314" y="5874"/>
                    <a:pt x="4629" y="3867"/>
                    <a:pt x="6750" y="2510"/>
                  </a:cubicBezTo>
                  <a:cubicBezTo>
                    <a:pt x="8871" y="1152"/>
                    <a:pt x="10800" y="444"/>
                    <a:pt x="12729" y="149"/>
                  </a:cubicBezTo>
                  <a:cubicBezTo>
                    <a:pt x="14657" y="-146"/>
                    <a:pt x="16586" y="-28"/>
                    <a:pt x="18321" y="739"/>
                  </a:cubicBezTo>
                  <a:cubicBezTo>
                    <a:pt x="20057" y="1506"/>
                    <a:pt x="21600" y="2923"/>
                    <a:pt x="21214" y="4634"/>
                  </a:cubicBezTo>
                  <a:cubicBezTo>
                    <a:pt x="20829" y="6346"/>
                    <a:pt x="18514" y="8352"/>
                    <a:pt x="15043" y="9533"/>
                  </a:cubicBezTo>
                  <a:cubicBezTo>
                    <a:pt x="11571" y="10713"/>
                    <a:pt x="6943" y="11067"/>
                    <a:pt x="2314" y="1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4019550" y="1670316"/>
              <a:ext cx="50800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2141"/>
                    <a:pt x="16200" y="4281"/>
                    <a:pt x="13950" y="7200"/>
                  </a:cubicBezTo>
                  <a:cubicBezTo>
                    <a:pt x="11700" y="10119"/>
                    <a:pt x="9900" y="13816"/>
                    <a:pt x="8100" y="16249"/>
                  </a:cubicBezTo>
                  <a:cubicBezTo>
                    <a:pt x="6300" y="18681"/>
                    <a:pt x="4500" y="19849"/>
                    <a:pt x="3150" y="20530"/>
                  </a:cubicBezTo>
                  <a:cubicBezTo>
                    <a:pt x="1800" y="21211"/>
                    <a:pt x="900" y="214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4032250" y="1628759"/>
              <a:ext cx="203200" cy="4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225" y="15804"/>
                    <a:pt x="450" y="10404"/>
                    <a:pt x="2250" y="6624"/>
                  </a:cubicBezTo>
                  <a:cubicBezTo>
                    <a:pt x="4050" y="2844"/>
                    <a:pt x="7425" y="684"/>
                    <a:pt x="10912" y="144"/>
                  </a:cubicBezTo>
                  <a:cubicBezTo>
                    <a:pt x="14400" y="-396"/>
                    <a:pt x="18000" y="684"/>
                    <a:pt x="21600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4038600" y="1778266"/>
              <a:ext cx="1524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4524683" y="1648001"/>
              <a:ext cx="221202" cy="30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210" fill="norm" stroke="1" extrusionOk="0">
                  <a:moveTo>
                    <a:pt x="5166" y="227"/>
                  </a:moveTo>
                  <a:cubicBezTo>
                    <a:pt x="3536" y="2578"/>
                    <a:pt x="1906" y="4929"/>
                    <a:pt x="989" y="7574"/>
                  </a:cubicBezTo>
                  <a:cubicBezTo>
                    <a:pt x="72" y="10219"/>
                    <a:pt x="-132" y="13157"/>
                    <a:pt x="72" y="15435"/>
                  </a:cubicBezTo>
                  <a:cubicBezTo>
                    <a:pt x="276" y="17713"/>
                    <a:pt x="887" y="19329"/>
                    <a:pt x="2211" y="20284"/>
                  </a:cubicBezTo>
                  <a:cubicBezTo>
                    <a:pt x="3536" y="21239"/>
                    <a:pt x="5574" y="21533"/>
                    <a:pt x="8019" y="20798"/>
                  </a:cubicBezTo>
                  <a:cubicBezTo>
                    <a:pt x="10464" y="20064"/>
                    <a:pt x="13317" y="18300"/>
                    <a:pt x="15559" y="15802"/>
                  </a:cubicBezTo>
                  <a:cubicBezTo>
                    <a:pt x="17800" y="13304"/>
                    <a:pt x="19430" y="10072"/>
                    <a:pt x="20347" y="7574"/>
                  </a:cubicBezTo>
                  <a:cubicBezTo>
                    <a:pt x="21264" y="5076"/>
                    <a:pt x="21468" y="3313"/>
                    <a:pt x="21162" y="2064"/>
                  </a:cubicBezTo>
                  <a:cubicBezTo>
                    <a:pt x="20857" y="815"/>
                    <a:pt x="20042" y="80"/>
                    <a:pt x="19328" y="6"/>
                  </a:cubicBezTo>
                  <a:cubicBezTo>
                    <a:pt x="18615" y="-67"/>
                    <a:pt x="18004" y="521"/>
                    <a:pt x="17393" y="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5048514" y="1592985"/>
              <a:ext cx="298186" cy="33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73" fill="norm" stroke="1" extrusionOk="0">
                  <a:moveTo>
                    <a:pt x="1360" y="8524"/>
                  </a:moveTo>
                  <a:cubicBezTo>
                    <a:pt x="1053" y="11476"/>
                    <a:pt x="747" y="14427"/>
                    <a:pt x="517" y="16239"/>
                  </a:cubicBezTo>
                  <a:cubicBezTo>
                    <a:pt x="287" y="18050"/>
                    <a:pt x="134" y="18721"/>
                    <a:pt x="58" y="19593"/>
                  </a:cubicBezTo>
                  <a:cubicBezTo>
                    <a:pt x="-19" y="20465"/>
                    <a:pt x="-19" y="21538"/>
                    <a:pt x="58" y="21471"/>
                  </a:cubicBezTo>
                  <a:cubicBezTo>
                    <a:pt x="134" y="21404"/>
                    <a:pt x="287" y="20196"/>
                    <a:pt x="747" y="17513"/>
                  </a:cubicBezTo>
                  <a:cubicBezTo>
                    <a:pt x="1207" y="14830"/>
                    <a:pt x="1972" y="10671"/>
                    <a:pt x="2585" y="7719"/>
                  </a:cubicBezTo>
                  <a:cubicBezTo>
                    <a:pt x="3198" y="4768"/>
                    <a:pt x="3658" y="3024"/>
                    <a:pt x="4041" y="1816"/>
                  </a:cubicBezTo>
                  <a:cubicBezTo>
                    <a:pt x="4424" y="609"/>
                    <a:pt x="4730" y="-62"/>
                    <a:pt x="5190" y="5"/>
                  </a:cubicBezTo>
                  <a:cubicBezTo>
                    <a:pt x="5649" y="72"/>
                    <a:pt x="6262" y="877"/>
                    <a:pt x="6721" y="2018"/>
                  </a:cubicBezTo>
                  <a:cubicBezTo>
                    <a:pt x="7181" y="3158"/>
                    <a:pt x="7487" y="4634"/>
                    <a:pt x="7870" y="5707"/>
                  </a:cubicBezTo>
                  <a:cubicBezTo>
                    <a:pt x="8253" y="6780"/>
                    <a:pt x="8713" y="7451"/>
                    <a:pt x="9326" y="7854"/>
                  </a:cubicBezTo>
                  <a:cubicBezTo>
                    <a:pt x="9938" y="8256"/>
                    <a:pt x="10704" y="8390"/>
                    <a:pt x="11470" y="8256"/>
                  </a:cubicBezTo>
                  <a:cubicBezTo>
                    <a:pt x="12236" y="8122"/>
                    <a:pt x="13002" y="7719"/>
                    <a:pt x="13998" y="6780"/>
                  </a:cubicBezTo>
                  <a:cubicBezTo>
                    <a:pt x="14994" y="5841"/>
                    <a:pt x="16219" y="4365"/>
                    <a:pt x="17292" y="3292"/>
                  </a:cubicBezTo>
                  <a:cubicBezTo>
                    <a:pt x="18364" y="2219"/>
                    <a:pt x="19283" y="1548"/>
                    <a:pt x="19819" y="1548"/>
                  </a:cubicBezTo>
                  <a:cubicBezTo>
                    <a:pt x="20355" y="1548"/>
                    <a:pt x="20509" y="2219"/>
                    <a:pt x="20585" y="4365"/>
                  </a:cubicBezTo>
                  <a:cubicBezTo>
                    <a:pt x="20662" y="6512"/>
                    <a:pt x="20662" y="10134"/>
                    <a:pt x="20815" y="12750"/>
                  </a:cubicBezTo>
                  <a:cubicBezTo>
                    <a:pt x="20968" y="15367"/>
                    <a:pt x="21275" y="16977"/>
                    <a:pt x="21581" y="18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5486977" y="1539083"/>
              <a:ext cx="159873" cy="36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381" fill="norm" stroke="1" extrusionOk="0">
                  <a:moveTo>
                    <a:pt x="2448" y="7741"/>
                  </a:moveTo>
                  <a:cubicBezTo>
                    <a:pt x="1887" y="11237"/>
                    <a:pt x="1326" y="14733"/>
                    <a:pt x="905" y="16855"/>
                  </a:cubicBezTo>
                  <a:cubicBezTo>
                    <a:pt x="484" y="18978"/>
                    <a:pt x="204" y="19727"/>
                    <a:pt x="63" y="19540"/>
                  </a:cubicBezTo>
                  <a:cubicBezTo>
                    <a:pt x="-77" y="19353"/>
                    <a:pt x="-77" y="18229"/>
                    <a:pt x="1045" y="15607"/>
                  </a:cubicBezTo>
                  <a:cubicBezTo>
                    <a:pt x="2167" y="12985"/>
                    <a:pt x="4411" y="8865"/>
                    <a:pt x="6094" y="6180"/>
                  </a:cubicBezTo>
                  <a:cubicBezTo>
                    <a:pt x="7778" y="3496"/>
                    <a:pt x="8900" y="2247"/>
                    <a:pt x="10022" y="1373"/>
                  </a:cubicBezTo>
                  <a:cubicBezTo>
                    <a:pt x="11144" y="499"/>
                    <a:pt x="12266" y="0"/>
                    <a:pt x="13388" y="0"/>
                  </a:cubicBezTo>
                  <a:cubicBezTo>
                    <a:pt x="14510" y="0"/>
                    <a:pt x="15632" y="499"/>
                    <a:pt x="17175" y="2435"/>
                  </a:cubicBezTo>
                  <a:cubicBezTo>
                    <a:pt x="18718" y="4370"/>
                    <a:pt x="20681" y="7741"/>
                    <a:pt x="21102" y="10675"/>
                  </a:cubicBezTo>
                  <a:cubicBezTo>
                    <a:pt x="21523" y="13609"/>
                    <a:pt x="20401" y="16106"/>
                    <a:pt x="17315" y="17917"/>
                  </a:cubicBezTo>
                  <a:cubicBezTo>
                    <a:pt x="14229" y="19727"/>
                    <a:pt x="9180" y="20851"/>
                    <a:pt x="6094" y="21225"/>
                  </a:cubicBezTo>
                  <a:cubicBezTo>
                    <a:pt x="3009" y="21600"/>
                    <a:pt x="1887" y="21225"/>
                    <a:pt x="2167" y="20851"/>
                  </a:cubicBezTo>
                  <a:cubicBezTo>
                    <a:pt x="2448" y="20476"/>
                    <a:pt x="4131" y="20102"/>
                    <a:pt x="5814" y="19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5778499" y="1527094"/>
              <a:ext cx="90908" cy="44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99" fill="norm" stroke="1" extrusionOk="0">
                  <a:moveTo>
                    <a:pt x="0" y="2309"/>
                  </a:moveTo>
                  <a:cubicBezTo>
                    <a:pt x="1473" y="1494"/>
                    <a:pt x="2945" y="679"/>
                    <a:pt x="5400" y="272"/>
                  </a:cubicBezTo>
                  <a:cubicBezTo>
                    <a:pt x="7855" y="-136"/>
                    <a:pt x="11291" y="-136"/>
                    <a:pt x="14236" y="628"/>
                  </a:cubicBezTo>
                  <a:cubicBezTo>
                    <a:pt x="17182" y="1392"/>
                    <a:pt x="19636" y="2921"/>
                    <a:pt x="19636" y="4143"/>
                  </a:cubicBezTo>
                  <a:cubicBezTo>
                    <a:pt x="19636" y="5366"/>
                    <a:pt x="17182" y="6283"/>
                    <a:pt x="14727" y="7200"/>
                  </a:cubicBezTo>
                  <a:cubicBezTo>
                    <a:pt x="12273" y="8117"/>
                    <a:pt x="9818" y="9034"/>
                    <a:pt x="9818" y="10053"/>
                  </a:cubicBezTo>
                  <a:cubicBezTo>
                    <a:pt x="9818" y="11072"/>
                    <a:pt x="12273" y="12192"/>
                    <a:pt x="14482" y="13415"/>
                  </a:cubicBezTo>
                  <a:cubicBezTo>
                    <a:pt x="16691" y="14638"/>
                    <a:pt x="18655" y="15962"/>
                    <a:pt x="19882" y="16930"/>
                  </a:cubicBezTo>
                  <a:cubicBezTo>
                    <a:pt x="21109" y="17898"/>
                    <a:pt x="21600" y="18509"/>
                    <a:pt x="20373" y="19172"/>
                  </a:cubicBezTo>
                  <a:cubicBezTo>
                    <a:pt x="19145" y="19834"/>
                    <a:pt x="16200" y="20547"/>
                    <a:pt x="13500" y="20955"/>
                  </a:cubicBezTo>
                  <a:cubicBezTo>
                    <a:pt x="10800" y="21362"/>
                    <a:pt x="8345" y="21464"/>
                    <a:pt x="6136" y="21362"/>
                  </a:cubicBezTo>
                  <a:cubicBezTo>
                    <a:pt x="3927" y="21260"/>
                    <a:pt x="1964" y="20955"/>
                    <a:pt x="1718" y="20598"/>
                  </a:cubicBezTo>
                  <a:cubicBezTo>
                    <a:pt x="1473" y="20241"/>
                    <a:pt x="2945" y="19834"/>
                    <a:pt x="4418" y="1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6013449" y="1461129"/>
              <a:ext cx="166589" cy="55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52" fill="norm" stroke="1" extrusionOk="0">
                  <a:moveTo>
                    <a:pt x="0" y="233"/>
                  </a:moveTo>
                  <a:cubicBezTo>
                    <a:pt x="1350" y="68"/>
                    <a:pt x="2700" y="-97"/>
                    <a:pt x="4050" y="68"/>
                  </a:cubicBezTo>
                  <a:cubicBezTo>
                    <a:pt x="5400" y="233"/>
                    <a:pt x="6750" y="727"/>
                    <a:pt x="9045" y="1840"/>
                  </a:cubicBezTo>
                  <a:cubicBezTo>
                    <a:pt x="11340" y="2953"/>
                    <a:pt x="14580" y="4685"/>
                    <a:pt x="17145" y="6993"/>
                  </a:cubicBezTo>
                  <a:cubicBezTo>
                    <a:pt x="19710" y="9301"/>
                    <a:pt x="21600" y="12187"/>
                    <a:pt x="21195" y="14495"/>
                  </a:cubicBezTo>
                  <a:cubicBezTo>
                    <a:pt x="20790" y="16804"/>
                    <a:pt x="18090" y="18535"/>
                    <a:pt x="15390" y="19607"/>
                  </a:cubicBezTo>
                  <a:cubicBezTo>
                    <a:pt x="12690" y="20679"/>
                    <a:pt x="9990" y="21091"/>
                    <a:pt x="7695" y="21297"/>
                  </a:cubicBezTo>
                  <a:cubicBezTo>
                    <a:pt x="5400" y="21503"/>
                    <a:pt x="3510" y="21503"/>
                    <a:pt x="2565" y="21297"/>
                  </a:cubicBezTo>
                  <a:cubicBezTo>
                    <a:pt x="1620" y="21091"/>
                    <a:pt x="1620" y="20679"/>
                    <a:pt x="1620" y="20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6356349" y="1708416"/>
              <a:ext cx="1714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6362699" y="1873516"/>
              <a:ext cx="2222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4937" y="8640"/>
                    <a:pt x="9874" y="17280"/>
                    <a:pt x="13474" y="19440"/>
                  </a:cubicBezTo>
                  <a:cubicBezTo>
                    <a:pt x="17074" y="21600"/>
                    <a:pt x="19337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6945680" y="1527190"/>
              <a:ext cx="172671" cy="26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97" fill="norm" stroke="1" extrusionOk="0">
                  <a:moveTo>
                    <a:pt x="21488" y="4867"/>
                  </a:moveTo>
                  <a:cubicBezTo>
                    <a:pt x="20434" y="3847"/>
                    <a:pt x="19381" y="2826"/>
                    <a:pt x="17273" y="2656"/>
                  </a:cubicBezTo>
                  <a:cubicBezTo>
                    <a:pt x="15166" y="2486"/>
                    <a:pt x="12005" y="3166"/>
                    <a:pt x="9239" y="4782"/>
                  </a:cubicBezTo>
                  <a:cubicBezTo>
                    <a:pt x="6473" y="6398"/>
                    <a:pt x="4103" y="8949"/>
                    <a:pt x="2522" y="11415"/>
                  </a:cubicBezTo>
                  <a:cubicBezTo>
                    <a:pt x="942" y="13881"/>
                    <a:pt x="151" y="16263"/>
                    <a:pt x="20" y="17878"/>
                  </a:cubicBezTo>
                  <a:cubicBezTo>
                    <a:pt x="-112" y="19494"/>
                    <a:pt x="415" y="20344"/>
                    <a:pt x="1337" y="20855"/>
                  </a:cubicBezTo>
                  <a:cubicBezTo>
                    <a:pt x="2259" y="21365"/>
                    <a:pt x="3576" y="21535"/>
                    <a:pt x="5551" y="21280"/>
                  </a:cubicBezTo>
                  <a:cubicBezTo>
                    <a:pt x="7527" y="21025"/>
                    <a:pt x="10161" y="20344"/>
                    <a:pt x="12795" y="17878"/>
                  </a:cubicBezTo>
                  <a:cubicBezTo>
                    <a:pt x="15429" y="15412"/>
                    <a:pt x="18064" y="11160"/>
                    <a:pt x="19381" y="8524"/>
                  </a:cubicBezTo>
                  <a:cubicBezTo>
                    <a:pt x="20698" y="5888"/>
                    <a:pt x="20698" y="4867"/>
                    <a:pt x="20698" y="3762"/>
                  </a:cubicBezTo>
                  <a:cubicBezTo>
                    <a:pt x="20698" y="2656"/>
                    <a:pt x="20698" y="1466"/>
                    <a:pt x="20039" y="785"/>
                  </a:cubicBezTo>
                  <a:cubicBezTo>
                    <a:pt x="19381" y="105"/>
                    <a:pt x="18064" y="-65"/>
                    <a:pt x="16747" y="20"/>
                  </a:cubicBezTo>
                  <a:cubicBezTo>
                    <a:pt x="15429" y="105"/>
                    <a:pt x="14112" y="445"/>
                    <a:pt x="13190" y="1126"/>
                  </a:cubicBezTo>
                  <a:cubicBezTo>
                    <a:pt x="12268" y="1806"/>
                    <a:pt x="11742" y="2826"/>
                    <a:pt x="11215" y="3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7207249" y="1663966"/>
              <a:ext cx="25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7357873" y="1494400"/>
              <a:ext cx="122428" cy="35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86" fill="norm" stroke="1" extrusionOk="0">
                  <a:moveTo>
                    <a:pt x="21175" y="3357"/>
                  </a:moveTo>
                  <a:cubicBezTo>
                    <a:pt x="20809" y="2715"/>
                    <a:pt x="20443" y="2072"/>
                    <a:pt x="18429" y="1365"/>
                  </a:cubicBezTo>
                  <a:cubicBezTo>
                    <a:pt x="16416" y="657"/>
                    <a:pt x="12755" y="-114"/>
                    <a:pt x="9460" y="15"/>
                  </a:cubicBezTo>
                  <a:cubicBezTo>
                    <a:pt x="6165" y="143"/>
                    <a:pt x="3236" y="1172"/>
                    <a:pt x="1589" y="2072"/>
                  </a:cubicBezTo>
                  <a:cubicBezTo>
                    <a:pt x="-59" y="2972"/>
                    <a:pt x="-425" y="3743"/>
                    <a:pt x="490" y="4257"/>
                  </a:cubicBezTo>
                  <a:cubicBezTo>
                    <a:pt x="1406" y="4772"/>
                    <a:pt x="3602" y="5029"/>
                    <a:pt x="5616" y="5029"/>
                  </a:cubicBezTo>
                  <a:cubicBezTo>
                    <a:pt x="7629" y="5029"/>
                    <a:pt x="9460" y="4772"/>
                    <a:pt x="12022" y="4450"/>
                  </a:cubicBezTo>
                  <a:cubicBezTo>
                    <a:pt x="14585" y="4129"/>
                    <a:pt x="17880" y="3743"/>
                    <a:pt x="19528" y="3872"/>
                  </a:cubicBezTo>
                  <a:cubicBezTo>
                    <a:pt x="21175" y="4000"/>
                    <a:pt x="21175" y="4643"/>
                    <a:pt x="20626" y="6636"/>
                  </a:cubicBezTo>
                  <a:cubicBezTo>
                    <a:pt x="20077" y="8629"/>
                    <a:pt x="18978" y="11972"/>
                    <a:pt x="18429" y="14672"/>
                  </a:cubicBezTo>
                  <a:cubicBezTo>
                    <a:pt x="17880" y="17372"/>
                    <a:pt x="17880" y="19429"/>
                    <a:pt x="1788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2088593" y="2806082"/>
              <a:ext cx="153240" cy="50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190" fill="norm" stroke="1" extrusionOk="0">
                  <a:moveTo>
                    <a:pt x="2668" y="7443"/>
                  </a:moveTo>
                  <a:cubicBezTo>
                    <a:pt x="2380" y="10441"/>
                    <a:pt x="2092" y="13438"/>
                    <a:pt x="1948" y="15201"/>
                  </a:cubicBezTo>
                  <a:cubicBezTo>
                    <a:pt x="1804" y="16965"/>
                    <a:pt x="1804" y="17494"/>
                    <a:pt x="1948" y="18419"/>
                  </a:cubicBezTo>
                  <a:cubicBezTo>
                    <a:pt x="2092" y="19345"/>
                    <a:pt x="2380" y="20668"/>
                    <a:pt x="2524" y="21064"/>
                  </a:cubicBezTo>
                  <a:cubicBezTo>
                    <a:pt x="2668" y="21461"/>
                    <a:pt x="2668" y="20932"/>
                    <a:pt x="2092" y="19389"/>
                  </a:cubicBezTo>
                  <a:cubicBezTo>
                    <a:pt x="1516" y="17846"/>
                    <a:pt x="364" y="15290"/>
                    <a:pt x="76" y="12424"/>
                  </a:cubicBezTo>
                  <a:cubicBezTo>
                    <a:pt x="-212" y="9559"/>
                    <a:pt x="364" y="6385"/>
                    <a:pt x="1084" y="4445"/>
                  </a:cubicBezTo>
                  <a:cubicBezTo>
                    <a:pt x="1804" y="2506"/>
                    <a:pt x="2668" y="1801"/>
                    <a:pt x="3532" y="1272"/>
                  </a:cubicBezTo>
                  <a:cubicBezTo>
                    <a:pt x="4396" y="743"/>
                    <a:pt x="5260" y="390"/>
                    <a:pt x="6412" y="170"/>
                  </a:cubicBezTo>
                  <a:cubicBezTo>
                    <a:pt x="7564" y="-51"/>
                    <a:pt x="9004" y="-139"/>
                    <a:pt x="11596" y="434"/>
                  </a:cubicBezTo>
                  <a:cubicBezTo>
                    <a:pt x="14188" y="1007"/>
                    <a:pt x="17932" y="2241"/>
                    <a:pt x="19660" y="3476"/>
                  </a:cubicBezTo>
                  <a:cubicBezTo>
                    <a:pt x="21388" y="4710"/>
                    <a:pt x="21100" y="5944"/>
                    <a:pt x="19660" y="6914"/>
                  </a:cubicBezTo>
                  <a:cubicBezTo>
                    <a:pt x="18220" y="7884"/>
                    <a:pt x="15628" y="8589"/>
                    <a:pt x="13324" y="8986"/>
                  </a:cubicBezTo>
                  <a:cubicBezTo>
                    <a:pt x="11020" y="9383"/>
                    <a:pt x="9004" y="9471"/>
                    <a:pt x="6988" y="9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2247336" y="2984766"/>
              <a:ext cx="216464" cy="27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34" fill="norm" stroke="1" extrusionOk="0">
                  <a:moveTo>
                    <a:pt x="685" y="11963"/>
                  </a:moveTo>
                  <a:cubicBezTo>
                    <a:pt x="265" y="10468"/>
                    <a:pt x="-154" y="8972"/>
                    <a:pt x="56" y="7975"/>
                  </a:cubicBezTo>
                  <a:cubicBezTo>
                    <a:pt x="265" y="6978"/>
                    <a:pt x="1104" y="6480"/>
                    <a:pt x="2363" y="6231"/>
                  </a:cubicBezTo>
                  <a:cubicBezTo>
                    <a:pt x="3621" y="5982"/>
                    <a:pt x="5298" y="5982"/>
                    <a:pt x="6871" y="8058"/>
                  </a:cubicBezTo>
                  <a:cubicBezTo>
                    <a:pt x="8444" y="10135"/>
                    <a:pt x="9912" y="14289"/>
                    <a:pt x="10541" y="16782"/>
                  </a:cubicBezTo>
                  <a:cubicBezTo>
                    <a:pt x="11170" y="19274"/>
                    <a:pt x="10961" y="20105"/>
                    <a:pt x="10331" y="20686"/>
                  </a:cubicBezTo>
                  <a:cubicBezTo>
                    <a:pt x="9702" y="21268"/>
                    <a:pt x="8654" y="21600"/>
                    <a:pt x="8025" y="21351"/>
                  </a:cubicBezTo>
                  <a:cubicBezTo>
                    <a:pt x="7396" y="21102"/>
                    <a:pt x="7186" y="20271"/>
                    <a:pt x="7605" y="18028"/>
                  </a:cubicBezTo>
                  <a:cubicBezTo>
                    <a:pt x="8025" y="15785"/>
                    <a:pt x="9073" y="12129"/>
                    <a:pt x="11485" y="8889"/>
                  </a:cubicBezTo>
                  <a:cubicBezTo>
                    <a:pt x="13896" y="5649"/>
                    <a:pt x="17671" y="2825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2723091" y="2830082"/>
              <a:ext cx="159809" cy="42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502" fill="norm" stroke="1" extrusionOk="0">
                  <a:moveTo>
                    <a:pt x="21179" y="1072"/>
                  </a:moveTo>
                  <a:cubicBezTo>
                    <a:pt x="20057" y="647"/>
                    <a:pt x="18935" y="221"/>
                    <a:pt x="17673" y="62"/>
                  </a:cubicBezTo>
                  <a:cubicBezTo>
                    <a:pt x="16410" y="-98"/>
                    <a:pt x="15008" y="8"/>
                    <a:pt x="12904" y="913"/>
                  </a:cubicBezTo>
                  <a:cubicBezTo>
                    <a:pt x="10800" y="1817"/>
                    <a:pt x="7995" y="3520"/>
                    <a:pt x="5470" y="6127"/>
                  </a:cubicBezTo>
                  <a:cubicBezTo>
                    <a:pt x="2945" y="8734"/>
                    <a:pt x="701" y="12245"/>
                    <a:pt x="140" y="14852"/>
                  </a:cubicBezTo>
                  <a:cubicBezTo>
                    <a:pt x="-421" y="17459"/>
                    <a:pt x="701" y="19161"/>
                    <a:pt x="3506" y="20119"/>
                  </a:cubicBezTo>
                  <a:cubicBezTo>
                    <a:pt x="6311" y="21076"/>
                    <a:pt x="10800" y="21289"/>
                    <a:pt x="15288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2985870" y="2847183"/>
              <a:ext cx="195480" cy="35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39" fill="norm" stroke="1" extrusionOk="0">
                  <a:moveTo>
                    <a:pt x="8908" y="6043"/>
                  </a:moveTo>
                  <a:cubicBezTo>
                    <a:pt x="7282" y="8743"/>
                    <a:pt x="5656" y="11443"/>
                    <a:pt x="4495" y="13693"/>
                  </a:cubicBezTo>
                  <a:cubicBezTo>
                    <a:pt x="3334" y="15943"/>
                    <a:pt x="2637" y="17743"/>
                    <a:pt x="1940" y="19157"/>
                  </a:cubicBezTo>
                  <a:cubicBezTo>
                    <a:pt x="1244" y="20571"/>
                    <a:pt x="547" y="21600"/>
                    <a:pt x="198" y="21536"/>
                  </a:cubicBezTo>
                  <a:cubicBezTo>
                    <a:pt x="-150" y="21471"/>
                    <a:pt x="-150" y="20314"/>
                    <a:pt x="1127" y="17679"/>
                  </a:cubicBezTo>
                  <a:cubicBezTo>
                    <a:pt x="2405" y="15043"/>
                    <a:pt x="4960" y="10929"/>
                    <a:pt x="7050" y="7907"/>
                  </a:cubicBezTo>
                  <a:cubicBezTo>
                    <a:pt x="9140" y="4886"/>
                    <a:pt x="10766" y="2957"/>
                    <a:pt x="12160" y="1736"/>
                  </a:cubicBezTo>
                  <a:cubicBezTo>
                    <a:pt x="13553" y="514"/>
                    <a:pt x="14715" y="0"/>
                    <a:pt x="15644" y="0"/>
                  </a:cubicBezTo>
                  <a:cubicBezTo>
                    <a:pt x="16573" y="0"/>
                    <a:pt x="17269" y="514"/>
                    <a:pt x="17850" y="2443"/>
                  </a:cubicBezTo>
                  <a:cubicBezTo>
                    <a:pt x="18431" y="4371"/>
                    <a:pt x="18895" y="7714"/>
                    <a:pt x="19476" y="10479"/>
                  </a:cubicBezTo>
                  <a:cubicBezTo>
                    <a:pt x="20056" y="13243"/>
                    <a:pt x="20753" y="15429"/>
                    <a:pt x="21450" y="17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3022600" y="3041916"/>
              <a:ext cx="1460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3518694" y="2857766"/>
              <a:ext cx="168540" cy="284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93" fill="norm" stroke="1" extrusionOk="0">
                  <a:moveTo>
                    <a:pt x="3949" y="0"/>
                  </a:moveTo>
                  <a:cubicBezTo>
                    <a:pt x="2599" y="2560"/>
                    <a:pt x="1249" y="5120"/>
                    <a:pt x="574" y="8000"/>
                  </a:cubicBezTo>
                  <a:cubicBezTo>
                    <a:pt x="-101" y="10880"/>
                    <a:pt x="-101" y="14080"/>
                    <a:pt x="169" y="16160"/>
                  </a:cubicBezTo>
                  <a:cubicBezTo>
                    <a:pt x="439" y="18240"/>
                    <a:pt x="979" y="19200"/>
                    <a:pt x="1789" y="19920"/>
                  </a:cubicBezTo>
                  <a:cubicBezTo>
                    <a:pt x="2599" y="20640"/>
                    <a:pt x="3679" y="21120"/>
                    <a:pt x="4894" y="21360"/>
                  </a:cubicBezTo>
                  <a:cubicBezTo>
                    <a:pt x="6109" y="21600"/>
                    <a:pt x="7459" y="21600"/>
                    <a:pt x="9484" y="20640"/>
                  </a:cubicBezTo>
                  <a:cubicBezTo>
                    <a:pt x="11509" y="19680"/>
                    <a:pt x="14209" y="17760"/>
                    <a:pt x="16234" y="15120"/>
                  </a:cubicBezTo>
                  <a:cubicBezTo>
                    <a:pt x="18259" y="12480"/>
                    <a:pt x="19609" y="9120"/>
                    <a:pt x="20419" y="7040"/>
                  </a:cubicBezTo>
                  <a:cubicBezTo>
                    <a:pt x="21229" y="4960"/>
                    <a:pt x="21499" y="4160"/>
                    <a:pt x="21499" y="3360"/>
                  </a:cubicBezTo>
                  <a:cubicBezTo>
                    <a:pt x="21499" y="2560"/>
                    <a:pt x="21229" y="1760"/>
                    <a:pt x="20284" y="1440"/>
                  </a:cubicBezTo>
                  <a:cubicBezTo>
                    <a:pt x="19339" y="1120"/>
                    <a:pt x="17719" y="1280"/>
                    <a:pt x="16909" y="1840"/>
                  </a:cubicBezTo>
                  <a:cubicBezTo>
                    <a:pt x="16099" y="2400"/>
                    <a:pt x="16099" y="3360"/>
                    <a:pt x="16099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4016581" y="2759255"/>
              <a:ext cx="127042" cy="363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467" fill="norm" stroke="1" extrusionOk="0">
                  <a:moveTo>
                    <a:pt x="6760" y="10306"/>
                  </a:moveTo>
                  <a:cubicBezTo>
                    <a:pt x="5366" y="12429"/>
                    <a:pt x="3973" y="14551"/>
                    <a:pt x="3276" y="15987"/>
                  </a:cubicBezTo>
                  <a:cubicBezTo>
                    <a:pt x="2579" y="17423"/>
                    <a:pt x="2579" y="18172"/>
                    <a:pt x="2231" y="18859"/>
                  </a:cubicBezTo>
                  <a:cubicBezTo>
                    <a:pt x="1882" y="19545"/>
                    <a:pt x="1186" y="20170"/>
                    <a:pt x="663" y="20107"/>
                  </a:cubicBezTo>
                  <a:cubicBezTo>
                    <a:pt x="140" y="20045"/>
                    <a:pt x="-208" y="19296"/>
                    <a:pt x="140" y="16674"/>
                  </a:cubicBezTo>
                  <a:cubicBezTo>
                    <a:pt x="489" y="14052"/>
                    <a:pt x="1534" y="9557"/>
                    <a:pt x="2927" y="6685"/>
                  </a:cubicBezTo>
                  <a:cubicBezTo>
                    <a:pt x="4321" y="3814"/>
                    <a:pt x="6063" y="2565"/>
                    <a:pt x="8502" y="1629"/>
                  </a:cubicBezTo>
                  <a:cubicBezTo>
                    <a:pt x="10940" y="692"/>
                    <a:pt x="14076" y="68"/>
                    <a:pt x="16166" y="5"/>
                  </a:cubicBezTo>
                  <a:cubicBezTo>
                    <a:pt x="18257" y="-57"/>
                    <a:pt x="19302" y="442"/>
                    <a:pt x="18779" y="2315"/>
                  </a:cubicBezTo>
                  <a:cubicBezTo>
                    <a:pt x="18257" y="4188"/>
                    <a:pt x="16166" y="7434"/>
                    <a:pt x="14424" y="9307"/>
                  </a:cubicBezTo>
                  <a:cubicBezTo>
                    <a:pt x="12682" y="11180"/>
                    <a:pt x="11289" y="11679"/>
                    <a:pt x="11463" y="11929"/>
                  </a:cubicBezTo>
                  <a:cubicBezTo>
                    <a:pt x="11637" y="12179"/>
                    <a:pt x="13379" y="12179"/>
                    <a:pt x="15469" y="12741"/>
                  </a:cubicBezTo>
                  <a:cubicBezTo>
                    <a:pt x="17560" y="13303"/>
                    <a:pt x="19998" y="14426"/>
                    <a:pt x="20695" y="15737"/>
                  </a:cubicBezTo>
                  <a:cubicBezTo>
                    <a:pt x="21392" y="17048"/>
                    <a:pt x="20347" y="18546"/>
                    <a:pt x="18257" y="19545"/>
                  </a:cubicBezTo>
                  <a:cubicBezTo>
                    <a:pt x="16166" y="20544"/>
                    <a:pt x="13031" y="21044"/>
                    <a:pt x="10418" y="21293"/>
                  </a:cubicBezTo>
                  <a:cubicBezTo>
                    <a:pt x="7805" y="21543"/>
                    <a:pt x="5715" y="21543"/>
                    <a:pt x="4495" y="21168"/>
                  </a:cubicBezTo>
                  <a:cubicBezTo>
                    <a:pt x="3276" y="20794"/>
                    <a:pt x="2927" y="20045"/>
                    <a:pt x="2753" y="19296"/>
                  </a:cubicBezTo>
                  <a:cubicBezTo>
                    <a:pt x="2579" y="18546"/>
                    <a:pt x="2579" y="17797"/>
                    <a:pt x="2579" y="17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4178300" y="2737116"/>
              <a:ext cx="139853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fill="norm" stroke="1" extrusionOk="0">
                  <a:moveTo>
                    <a:pt x="10482" y="0"/>
                  </a:moveTo>
                  <a:cubicBezTo>
                    <a:pt x="12071" y="109"/>
                    <a:pt x="13659" y="218"/>
                    <a:pt x="15406" y="1091"/>
                  </a:cubicBezTo>
                  <a:cubicBezTo>
                    <a:pt x="17153" y="1964"/>
                    <a:pt x="19059" y="3600"/>
                    <a:pt x="20171" y="6109"/>
                  </a:cubicBezTo>
                  <a:cubicBezTo>
                    <a:pt x="21282" y="8618"/>
                    <a:pt x="21600" y="12000"/>
                    <a:pt x="18900" y="14727"/>
                  </a:cubicBezTo>
                  <a:cubicBezTo>
                    <a:pt x="16200" y="17455"/>
                    <a:pt x="10482" y="19527"/>
                    <a:pt x="6829" y="20564"/>
                  </a:cubicBezTo>
                  <a:cubicBezTo>
                    <a:pt x="3176" y="21600"/>
                    <a:pt x="158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4775200" y="2940316"/>
              <a:ext cx="1524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4806950" y="3029216"/>
              <a:ext cx="1714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5531114" y="2655075"/>
              <a:ext cx="91983" cy="32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0936" fill="norm" stroke="1" extrusionOk="0">
                  <a:moveTo>
                    <a:pt x="1380" y="13008"/>
                  </a:moveTo>
                  <a:cubicBezTo>
                    <a:pt x="900" y="17220"/>
                    <a:pt x="420" y="21431"/>
                    <a:pt x="180" y="20888"/>
                  </a:cubicBezTo>
                  <a:cubicBezTo>
                    <a:pt x="-60" y="20344"/>
                    <a:pt x="-60" y="15046"/>
                    <a:pt x="180" y="11174"/>
                  </a:cubicBezTo>
                  <a:cubicBezTo>
                    <a:pt x="420" y="7303"/>
                    <a:pt x="900" y="4857"/>
                    <a:pt x="2100" y="3091"/>
                  </a:cubicBezTo>
                  <a:cubicBezTo>
                    <a:pt x="3300" y="1325"/>
                    <a:pt x="5220" y="239"/>
                    <a:pt x="8580" y="35"/>
                  </a:cubicBezTo>
                  <a:cubicBezTo>
                    <a:pt x="11940" y="-169"/>
                    <a:pt x="16740" y="510"/>
                    <a:pt x="19140" y="2073"/>
                  </a:cubicBezTo>
                  <a:cubicBezTo>
                    <a:pt x="21540" y="3635"/>
                    <a:pt x="21540" y="6080"/>
                    <a:pt x="18420" y="7982"/>
                  </a:cubicBezTo>
                  <a:cubicBezTo>
                    <a:pt x="15300" y="9884"/>
                    <a:pt x="9060" y="11242"/>
                    <a:pt x="2820" y="12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5626099" y="2813316"/>
              <a:ext cx="196851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24"/>
                  </a:moveTo>
                  <a:cubicBezTo>
                    <a:pt x="0" y="11757"/>
                    <a:pt x="0" y="10390"/>
                    <a:pt x="465" y="9296"/>
                  </a:cubicBezTo>
                  <a:cubicBezTo>
                    <a:pt x="929" y="8203"/>
                    <a:pt x="1858" y="7382"/>
                    <a:pt x="3019" y="7382"/>
                  </a:cubicBezTo>
                  <a:cubicBezTo>
                    <a:pt x="4181" y="7382"/>
                    <a:pt x="5574" y="8203"/>
                    <a:pt x="6852" y="10253"/>
                  </a:cubicBezTo>
                  <a:cubicBezTo>
                    <a:pt x="8129" y="12304"/>
                    <a:pt x="9290" y="15585"/>
                    <a:pt x="9755" y="17909"/>
                  </a:cubicBezTo>
                  <a:cubicBezTo>
                    <a:pt x="10219" y="20233"/>
                    <a:pt x="9987" y="21600"/>
                    <a:pt x="9290" y="21600"/>
                  </a:cubicBezTo>
                  <a:cubicBezTo>
                    <a:pt x="8594" y="21600"/>
                    <a:pt x="7432" y="20233"/>
                    <a:pt x="7200" y="17909"/>
                  </a:cubicBezTo>
                  <a:cubicBezTo>
                    <a:pt x="6968" y="15585"/>
                    <a:pt x="7665" y="12304"/>
                    <a:pt x="10219" y="9159"/>
                  </a:cubicBezTo>
                  <a:cubicBezTo>
                    <a:pt x="12774" y="6015"/>
                    <a:pt x="17187" y="30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5909018" y="2696863"/>
              <a:ext cx="123482" cy="300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52" fill="norm" stroke="1" extrusionOk="0">
                  <a:moveTo>
                    <a:pt x="21358" y="1514"/>
                  </a:moveTo>
                  <a:cubicBezTo>
                    <a:pt x="20260" y="909"/>
                    <a:pt x="19161" y="305"/>
                    <a:pt x="17697" y="79"/>
                  </a:cubicBezTo>
                  <a:cubicBezTo>
                    <a:pt x="16233" y="-148"/>
                    <a:pt x="14402" y="3"/>
                    <a:pt x="11473" y="2118"/>
                  </a:cubicBezTo>
                  <a:cubicBezTo>
                    <a:pt x="8544" y="4232"/>
                    <a:pt x="4517" y="8311"/>
                    <a:pt x="2321" y="11483"/>
                  </a:cubicBezTo>
                  <a:cubicBezTo>
                    <a:pt x="124" y="14655"/>
                    <a:pt x="-242" y="16921"/>
                    <a:pt x="124" y="18431"/>
                  </a:cubicBezTo>
                  <a:cubicBezTo>
                    <a:pt x="490" y="19942"/>
                    <a:pt x="1589" y="20697"/>
                    <a:pt x="3968" y="21074"/>
                  </a:cubicBezTo>
                  <a:cubicBezTo>
                    <a:pt x="6348" y="21452"/>
                    <a:pt x="10009" y="21452"/>
                    <a:pt x="1367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6137618" y="2668984"/>
              <a:ext cx="174282" cy="313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99" fill="norm" stroke="1" extrusionOk="0">
                  <a:moveTo>
                    <a:pt x="12059" y="4203"/>
                  </a:moveTo>
                  <a:cubicBezTo>
                    <a:pt x="10758" y="4347"/>
                    <a:pt x="9457" y="4491"/>
                    <a:pt x="8416" y="4923"/>
                  </a:cubicBezTo>
                  <a:cubicBezTo>
                    <a:pt x="7375" y="5355"/>
                    <a:pt x="6594" y="6075"/>
                    <a:pt x="5553" y="8379"/>
                  </a:cubicBezTo>
                  <a:cubicBezTo>
                    <a:pt x="4512" y="10683"/>
                    <a:pt x="3211" y="14571"/>
                    <a:pt x="2170" y="17163"/>
                  </a:cubicBezTo>
                  <a:cubicBezTo>
                    <a:pt x="1129" y="19755"/>
                    <a:pt x="348" y="21051"/>
                    <a:pt x="88" y="21267"/>
                  </a:cubicBezTo>
                  <a:cubicBezTo>
                    <a:pt x="-172" y="21483"/>
                    <a:pt x="88" y="20619"/>
                    <a:pt x="1650" y="17739"/>
                  </a:cubicBezTo>
                  <a:cubicBezTo>
                    <a:pt x="3211" y="14859"/>
                    <a:pt x="6074" y="9963"/>
                    <a:pt x="8286" y="6795"/>
                  </a:cubicBezTo>
                  <a:cubicBezTo>
                    <a:pt x="10498" y="3627"/>
                    <a:pt x="12059" y="2187"/>
                    <a:pt x="13361" y="1251"/>
                  </a:cubicBezTo>
                  <a:cubicBezTo>
                    <a:pt x="14662" y="315"/>
                    <a:pt x="15703" y="-117"/>
                    <a:pt x="16483" y="27"/>
                  </a:cubicBezTo>
                  <a:cubicBezTo>
                    <a:pt x="17264" y="171"/>
                    <a:pt x="17785" y="891"/>
                    <a:pt x="18175" y="3051"/>
                  </a:cubicBezTo>
                  <a:cubicBezTo>
                    <a:pt x="18565" y="5211"/>
                    <a:pt x="18826" y="8811"/>
                    <a:pt x="19346" y="11331"/>
                  </a:cubicBezTo>
                  <a:cubicBezTo>
                    <a:pt x="19867" y="13851"/>
                    <a:pt x="20647" y="15291"/>
                    <a:pt x="21428" y="16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6172199" y="2781566"/>
              <a:ext cx="146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9" y="17280"/>
                    <a:pt x="10017" y="12960"/>
                    <a:pt x="13617" y="9360"/>
                  </a:cubicBezTo>
                  <a:cubicBezTo>
                    <a:pt x="17217" y="5760"/>
                    <a:pt x="1940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6356349" y="2635516"/>
              <a:ext cx="124593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16200" y="0"/>
                  </a:moveTo>
                  <a:cubicBezTo>
                    <a:pt x="18360" y="3600"/>
                    <a:pt x="20520" y="7200"/>
                    <a:pt x="21060" y="10179"/>
                  </a:cubicBezTo>
                  <a:cubicBezTo>
                    <a:pt x="21600" y="13159"/>
                    <a:pt x="20520" y="15517"/>
                    <a:pt x="16740" y="17317"/>
                  </a:cubicBezTo>
                  <a:cubicBezTo>
                    <a:pt x="12960" y="19117"/>
                    <a:pt x="6480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6769099" y="2800616"/>
              <a:ext cx="215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200"/>
                    <a:pt x="7200" y="10800"/>
                    <a:pt x="10800" y="7200"/>
                  </a:cubicBezTo>
                  <a:cubicBezTo>
                    <a:pt x="14400" y="3600"/>
                    <a:pt x="180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6883399" y="2711716"/>
              <a:ext cx="254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00"/>
                    <a:pt x="0" y="11200"/>
                    <a:pt x="3600" y="14800"/>
                  </a:cubicBezTo>
                  <a:cubicBezTo>
                    <a:pt x="7200" y="18400"/>
                    <a:pt x="144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7145465" y="2541978"/>
              <a:ext cx="137175" cy="30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341" fill="norm" stroke="1" extrusionOk="0">
                  <a:moveTo>
                    <a:pt x="3608" y="13893"/>
                  </a:moveTo>
                  <a:cubicBezTo>
                    <a:pt x="1996" y="17541"/>
                    <a:pt x="384" y="21190"/>
                    <a:pt x="61" y="21336"/>
                  </a:cubicBezTo>
                  <a:cubicBezTo>
                    <a:pt x="-261" y="21482"/>
                    <a:pt x="706" y="18125"/>
                    <a:pt x="2640" y="14404"/>
                  </a:cubicBezTo>
                  <a:cubicBezTo>
                    <a:pt x="4575" y="10682"/>
                    <a:pt x="7476" y="6596"/>
                    <a:pt x="9733" y="4114"/>
                  </a:cubicBezTo>
                  <a:cubicBezTo>
                    <a:pt x="11990" y="1633"/>
                    <a:pt x="13602" y="758"/>
                    <a:pt x="15214" y="320"/>
                  </a:cubicBezTo>
                  <a:cubicBezTo>
                    <a:pt x="16826" y="-118"/>
                    <a:pt x="18438" y="-118"/>
                    <a:pt x="19566" y="393"/>
                  </a:cubicBezTo>
                  <a:cubicBezTo>
                    <a:pt x="20694" y="904"/>
                    <a:pt x="21339" y="1925"/>
                    <a:pt x="20533" y="3458"/>
                  </a:cubicBezTo>
                  <a:cubicBezTo>
                    <a:pt x="19727" y="4990"/>
                    <a:pt x="17470" y="7033"/>
                    <a:pt x="14569" y="8566"/>
                  </a:cubicBezTo>
                  <a:cubicBezTo>
                    <a:pt x="11667" y="10098"/>
                    <a:pt x="8121" y="11120"/>
                    <a:pt x="4575" y="12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7277099" y="2692666"/>
              <a:ext cx="127001" cy="13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3" fill="norm" stroke="1" extrusionOk="0">
                  <a:moveTo>
                    <a:pt x="0" y="6171"/>
                  </a:moveTo>
                  <a:cubicBezTo>
                    <a:pt x="2160" y="9257"/>
                    <a:pt x="4320" y="12343"/>
                    <a:pt x="5220" y="15086"/>
                  </a:cubicBezTo>
                  <a:cubicBezTo>
                    <a:pt x="6120" y="17829"/>
                    <a:pt x="5760" y="20229"/>
                    <a:pt x="4860" y="20914"/>
                  </a:cubicBezTo>
                  <a:cubicBezTo>
                    <a:pt x="3960" y="21600"/>
                    <a:pt x="2520" y="20571"/>
                    <a:pt x="1620" y="19200"/>
                  </a:cubicBezTo>
                  <a:cubicBezTo>
                    <a:pt x="720" y="17829"/>
                    <a:pt x="360" y="16114"/>
                    <a:pt x="3780" y="12857"/>
                  </a:cubicBezTo>
                  <a:cubicBezTo>
                    <a:pt x="7200" y="9600"/>
                    <a:pt x="144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7481946" y="2584832"/>
              <a:ext cx="150754" cy="25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268" fill="norm" stroke="1" extrusionOk="0">
                  <a:moveTo>
                    <a:pt x="21074" y="2133"/>
                  </a:moveTo>
                  <a:cubicBezTo>
                    <a:pt x="20186" y="1240"/>
                    <a:pt x="19299" y="348"/>
                    <a:pt x="17375" y="80"/>
                  </a:cubicBezTo>
                  <a:cubicBezTo>
                    <a:pt x="15452" y="-188"/>
                    <a:pt x="12493" y="169"/>
                    <a:pt x="9534" y="1954"/>
                  </a:cubicBezTo>
                  <a:cubicBezTo>
                    <a:pt x="6575" y="3739"/>
                    <a:pt x="3616" y="6952"/>
                    <a:pt x="1841" y="10076"/>
                  </a:cubicBezTo>
                  <a:cubicBezTo>
                    <a:pt x="66" y="13200"/>
                    <a:pt x="-526" y="16235"/>
                    <a:pt x="510" y="18199"/>
                  </a:cubicBezTo>
                  <a:cubicBezTo>
                    <a:pt x="1545" y="20162"/>
                    <a:pt x="4208" y="21055"/>
                    <a:pt x="7019" y="21233"/>
                  </a:cubicBezTo>
                  <a:cubicBezTo>
                    <a:pt x="9830" y="21412"/>
                    <a:pt x="12789" y="20876"/>
                    <a:pt x="15748" y="20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7740649" y="2603766"/>
              <a:ext cx="571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675"/>
                    <a:pt x="13600" y="1350"/>
                    <a:pt x="10000" y="3712"/>
                  </a:cubicBezTo>
                  <a:cubicBezTo>
                    <a:pt x="6400" y="6075"/>
                    <a:pt x="3200" y="10125"/>
                    <a:pt x="1600" y="13388"/>
                  </a:cubicBezTo>
                  <a:cubicBezTo>
                    <a:pt x="0" y="16650"/>
                    <a:pt x="0" y="191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7753349" y="2546612"/>
              <a:ext cx="121318" cy="29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59" fill="norm" stroke="1" extrusionOk="0">
                  <a:moveTo>
                    <a:pt x="0" y="5933"/>
                  </a:moveTo>
                  <a:cubicBezTo>
                    <a:pt x="732" y="4259"/>
                    <a:pt x="1464" y="2586"/>
                    <a:pt x="4210" y="1445"/>
                  </a:cubicBezTo>
                  <a:cubicBezTo>
                    <a:pt x="6956" y="304"/>
                    <a:pt x="11715" y="-304"/>
                    <a:pt x="15193" y="152"/>
                  </a:cubicBezTo>
                  <a:cubicBezTo>
                    <a:pt x="18671" y="609"/>
                    <a:pt x="20868" y="2130"/>
                    <a:pt x="20502" y="3879"/>
                  </a:cubicBezTo>
                  <a:cubicBezTo>
                    <a:pt x="20136" y="5628"/>
                    <a:pt x="17207" y="7606"/>
                    <a:pt x="14461" y="8747"/>
                  </a:cubicBezTo>
                  <a:cubicBezTo>
                    <a:pt x="11715" y="9888"/>
                    <a:pt x="9153" y="10192"/>
                    <a:pt x="8969" y="10420"/>
                  </a:cubicBezTo>
                  <a:cubicBezTo>
                    <a:pt x="8786" y="10648"/>
                    <a:pt x="10983" y="10800"/>
                    <a:pt x="13363" y="11409"/>
                  </a:cubicBezTo>
                  <a:cubicBezTo>
                    <a:pt x="15742" y="12017"/>
                    <a:pt x="18305" y="13082"/>
                    <a:pt x="19769" y="14527"/>
                  </a:cubicBezTo>
                  <a:cubicBezTo>
                    <a:pt x="21234" y="15972"/>
                    <a:pt x="21600" y="17797"/>
                    <a:pt x="19586" y="19014"/>
                  </a:cubicBezTo>
                  <a:cubicBezTo>
                    <a:pt x="17573" y="20231"/>
                    <a:pt x="13180" y="20840"/>
                    <a:pt x="9885" y="21068"/>
                  </a:cubicBezTo>
                  <a:cubicBezTo>
                    <a:pt x="6590" y="21296"/>
                    <a:pt x="4393" y="21144"/>
                    <a:pt x="3112" y="20079"/>
                  </a:cubicBezTo>
                  <a:cubicBezTo>
                    <a:pt x="1831" y="19014"/>
                    <a:pt x="1464" y="17037"/>
                    <a:pt x="1098" y="15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7886699" y="2546616"/>
              <a:ext cx="135468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62" y="0"/>
                  </a:moveTo>
                  <a:cubicBezTo>
                    <a:pt x="9450" y="379"/>
                    <a:pt x="13838" y="758"/>
                    <a:pt x="16875" y="2463"/>
                  </a:cubicBezTo>
                  <a:cubicBezTo>
                    <a:pt x="19912" y="4168"/>
                    <a:pt x="21600" y="7200"/>
                    <a:pt x="21600" y="9853"/>
                  </a:cubicBezTo>
                  <a:cubicBezTo>
                    <a:pt x="21600" y="12505"/>
                    <a:pt x="19912" y="14779"/>
                    <a:pt x="16031" y="16674"/>
                  </a:cubicBezTo>
                  <a:cubicBezTo>
                    <a:pt x="12150" y="18568"/>
                    <a:pt x="6075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8356599" y="2730766"/>
              <a:ext cx="241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7" y="17280"/>
                    <a:pt x="9095" y="12960"/>
                    <a:pt x="12695" y="9360"/>
                  </a:cubicBezTo>
                  <a:cubicBezTo>
                    <a:pt x="16295" y="5760"/>
                    <a:pt x="1894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8836522" y="2435758"/>
              <a:ext cx="176433" cy="384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306" fill="norm" stroke="1" extrusionOk="0">
                  <a:moveTo>
                    <a:pt x="1824" y="8966"/>
                  </a:moveTo>
                  <a:cubicBezTo>
                    <a:pt x="1573" y="12487"/>
                    <a:pt x="1322" y="16009"/>
                    <a:pt x="1071" y="18181"/>
                  </a:cubicBezTo>
                  <a:cubicBezTo>
                    <a:pt x="820" y="20352"/>
                    <a:pt x="568" y="21174"/>
                    <a:pt x="317" y="21292"/>
                  </a:cubicBezTo>
                  <a:cubicBezTo>
                    <a:pt x="66" y="21409"/>
                    <a:pt x="-185" y="20822"/>
                    <a:pt x="192" y="18709"/>
                  </a:cubicBezTo>
                  <a:cubicBezTo>
                    <a:pt x="568" y="16596"/>
                    <a:pt x="1573" y="12957"/>
                    <a:pt x="3080" y="9787"/>
                  </a:cubicBezTo>
                  <a:cubicBezTo>
                    <a:pt x="4587" y="6618"/>
                    <a:pt x="6596" y="3918"/>
                    <a:pt x="8731" y="2216"/>
                  </a:cubicBezTo>
                  <a:cubicBezTo>
                    <a:pt x="10866" y="513"/>
                    <a:pt x="13127" y="-191"/>
                    <a:pt x="15387" y="44"/>
                  </a:cubicBezTo>
                  <a:cubicBezTo>
                    <a:pt x="17648" y="279"/>
                    <a:pt x="19908" y="1452"/>
                    <a:pt x="20662" y="2685"/>
                  </a:cubicBezTo>
                  <a:cubicBezTo>
                    <a:pt x="21415" y="3918"/>
                    <a:pt x="20662" y="5209"/>
                    <a:pt x="17773" y="6266"/>
                  </a:cubicBezTo>
                  <a:cubicBezTo>
                    <a:pt x="14885" y="7322"/>
                    <a:pt x="9862" y="8144"/>
                    <a:pt x="4838" y="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8972549" y="2603766"/>
              <a:ext cx="177801" cy="19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6894"/>
                  </a:moveTo>
                  <a:cubicBezTo>
                    <a:pt x="771" y="5974"/>
                    <a:pt x="1543" y="5055"/>
                    <a:pt x="2700" y="5170"/>
                  </a:cubicBezTo>
                  <a:cubicBezTo>
                    <a:pt x="3857" y="5285"/>
                    <a:pt x="5400" y="6434"/>
                    <a:pt x="6686" y="8617"/>
                  </a:cubicBezTo>
                  <a:cubicBezTo>
                    <a:pt x="7971" y="10800"/>
                    <a:pt x="9000" y="14017"/>
                    <a:pt x="9514" y="16200"/>
                  </a:cubicBezTo>
                  <a:cubicBezTo>
                    <a:pt x="10029" y="18383"/>
                    <a:pt x="10029" y="19532"/>
                    <a:pt x="9386" y="20336"/>
                  </a:cubicBezTo>
                  <a:cubicBezTo>
                    <a:pt x="8743" y="21140"/>
                    <a:pt x="7457" y="21600"/>
                    <a:pt x="6429" y="21370"/>
                  </a:cubicBezTo>
                  <a:cubicBezTo>
                    <a:pt x="5400" y="21140"/>
                    <a:pt x="4629" y="20221"/>
                    <a:pt x="4243" y="18383"/>
                  </a:cubicBezTo>
                  <a:cubicBezTo>
                    <a:pt x="3857" y="16545"/>
                    <a:pt x="3857" y="13787"/>
                    <a:pt x="6814" y="10570"/>
                  </a:cubicBezTo>
                  <a:cubicBezTo>
                    <a:pt x="9771" y="7353"/>
                    <a:pt x="15686" y="36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9231686" y="2464070"/>
              <a:ext cx="147264" cy="30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43" fill="norm" stroke="1" extrusionOk="0">
                  <a:moveTo>
                    <a:pt x="21468" y="3107"/>
                  </a:moveTo>
                  <a:cubicBezTo>
                    <a:pt x="21468" y="2219"/>
                    <a:pt x="21468" y="1331"/>
                    <a:pt x="20697" y="740"/>
                  </a:cubicBezTo>
                  <a:cubicBezTo>
                    <a:pt x="19925" y="148"/>
                    <a:pt x="18382" y="-148"/>
                    <a:pt x="16685" y="74"/>
                  </a:cubicBezTo>
                  <a:cubicBezTo>
                    <a:pt x="14988" y="296"/>
                    <a:pt x="13137" y="1036"/>
                    <a:pt x="10514" y="3329"/>
                  </a:cubicBezTo>
                  <a:cubicBezTo>
                    <a:pt x="7891" y="5622"/>
                    <a:pt x="4497" y="9468"/>
                    <a:pt x="2491" y="12501"/>
                  </a:cubicBezTo>
                  <a:cubicBezTo>
                    <a:pt x="485" y="15534"/>
                    <a:pt x="-132" y="17753"/>
                    <a:pt x="22" y="19159"/>
                  </a:cubicBezTo>
                  <a:cubicBezTo>
                    <a:pt x="177" y="20564"/>
                    <a:pt x="1102" y="21156"/>
                    <a:pt x="3879" y="21304"/>
                  </a:cubicBezTo>
                  <a:cubicBezTo>
                    <a:pt x="6657" y="21452"/>
                    <a:pt x="11285" y="21156"/>
                    <a:pt x="15914" y="20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9427633" y="2441083"/>
              <a:ext cx="186268" cy="34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12764" y="7313"/>
                  </a:moveTo>
                  <a:cubicBezTo>
                    <a:pt x="11536" y="7575"/>
                    <a:pt x="10309" y="7836"/>
                    <a:pt x="8714" y="9211"/>
                  </a:cubicBezTo>
                  <a:cubicBezTo>
                    <a:pt x="7118" y="10586"/>
                    <a:pt x="5155" y="13073"/>
                    <a:pt x="3805" y="14971"/>
                  </a:cubicBezTo>
                  <a:cubicBezTo>
                    <a:pt x="2455" y="16869"/>
                    <a:pt x="1718" y="18178"/>
                    <a:pt x="1105" y="19291"/>
                  </a:cubicBezTo>
                  <a:cubicBezTo>
                    <a:pt x="491" y="20404"/>
                    <a:pt x="0" y="21320"/>
                    <a:pt x="0" y="21386"/>
                  </a:cubicBezTo>
                  <a:cubicBezTo>
                    <a:pt x="0" y="21451"/>
                    <a:pt x="491" y="20666"/>
                    <a:pt x="2086" y="18375"/>
                  </a:cubicBezTo>
                  <a:cubicBezTo>
                    <a:pt x="3682" y="16084"/>
                    <a:pt x="6382" y="12287"/>
                    <a:pt x="9082" y="9080"/>
                  </a:cubicBezTo>
                  <a:cubicBezTo>
                    <a:pt x="11782" y="5873"/>
                    <a:pt x="14482" y="3255"/>
                    <a:pt x="16445" y="1749"/>
                  </a:cubicBezTo>
                  <a:cubicBezTo>
                    <a:pt x="18409" y="244"/>
                    <a:pt x="19636" y="-149"/>
                    <a:pt x="20373" y="47"/>
                  </a:cubicBezTo>
                  <a:cubicBezTo>
                    <a:pt x="21109" y="244"/>
                    <a:pt x="21355" y="1029"/>
                    <a:pt x="21355" y="3516"/>
                  </a:cubicBezTo>
                  <a:cubicBezTo>
                    <a:pt x="21355" y="6004"/>
                    <a:pt x="21109" y="10193"/>
                    <a:pt x="21109" y="12615"/>
                  </a:cubicBezTo>
                  <a:cubicBezTo>
                    <a:pt x="21109" y="15036"/>
                    <a:pt x="21355" y="15691"/>
                    <a:pt x="21600" y="16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9478122" y="2616466"/>
              <a:ext cx="148478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3999" y="21600"/>
                  </a:moveTo>
                  <a:cubicBezTo>
                    <a:pt x="2174" y="18514"/>
                    <a:pt x="348" y="15429"/>
                    <a:pt x="44" y="12343"/>
                  </a:cubicBezTo>
                  <a:cubicBezTo>
                    <a:pt x="-260" y="9257"/>
                    <a:pt x="957" y="6171"/>
                    <a:pt x="4760" y="4114"/>
                  </a:cubicBezTo>
                  <a:cubicBezTo>
                    <a:pt x="8563" y="2057"/>
                    <a:pt x="14951" y="1029"/>
                    <a:pt x="213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9792598" y="2417752"/>
              <a:ext cx="202303" cy="30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135" fill="norm" stroke="1" extrusionOk="0">
                  <a:moveTo>
                    <a:pt x="3279" y="9069"/>
                  </a:moveTo>
                  <a:cubicBezTo>
                    <a:pt x="2604" y="12495"/>
                    <a:pt x="1929" y="15921"/>
                    <a:pt x="1367" y="18081"/>
                  </a:cubicBezTo>
                  <a:cubicBezTo>
                    <a:pt x="804" y="20241"/>
                    <a:pt x="354" y="21135"/>
                    <a:pt x="129" y="21135"/>
                  </a:cubicBezTo>
                  <a:cubicBezTo>
                    <a:pt x="-96" y="21135"/>
                    <a:pt x="-96" y="20241"/>
                    <a:pt x="692" y="17485"/>
                  </a:cubicBezTo>
                  <a:cubicBezTo>
                    <a:pt x="1479" y="14729"/>
                    <a:pt x="3054" y="10112"/>
                    <a:pt x="4517" y="6909"/>
                  </a:cubicBezTo>
                  <a:cubicBezTo>
                    <a:pt x="5979" y="3706"/>
                    <a:pt x="7329" y="1918"/>
                    <a:pt x="9129" y="876"/>
                  </a:cubicBezTo>
                  <a:cubicBezTo>
                    <a:pt x="10929" y="-167"/>
                    <a:pt x="13179" y="-465"/>
                    <a:pt x="15317" y="1025"/>
                  </a:cubicBezTo>
                  <a:cubicBezTo>
                    <a:pt x="17454" y="2514"/>
                    <a:pt x="19479" y="5792"/>
                    <a:pt x="20154" y="8845"/>
                  </a:cubicBezTo>
                  <a:cubicBezTo>
                    <a:pt x="20829" y="11899"/>
                    <a:pt x="20154" y="14729"/>
                    <a:pt x="19592" y="16592"/>
                  </a:cubicBezTo>
                  <a:cubicBezTo>
                    <a:pt x="19029" y="18454"/>
                    <a:pt x="18579" y="19347"/>
                    <a:pt x="18917" y="19645"/>
                  </a:cubicBezTo>
                  <a:cubicBezTo>
                    <a:pt x="19254" y="19943"/>
                    <a:pt x="20379" y="19645"/>
                    <a:pt x="21504" y="19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10200216" y="2502166"/>
              <a:ext cx="29635" cy="22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0"/>
                  </a:moveTo>
                  <a:cubicBezTo>
                    <a:pt x="15429" y="6521"/>
                    <a:pt x="9257" y="13042"/>
                    <a:pt x="5400" y="16811"/>
                  </a:cubicBezTo>
                  <a:cubicBezTo>
                    <a:pt x="1543" y="20581"/>
                    <a:pt x="0" y="21600"/>
                    <a:pt x="0" y="21498"/>
                  </a:cubicBezTo>
                  <a:cubicBezTo>
                    <a:pt x="0" y="21396"/>
                    <a:pt x="1543" y="20174"/>
                    <a:pt x="3086" y="18747"/>
                  </a:cubicBezTo>
                  <a:cubicBezTo>
                    <a:pt x="4629" y="17321"/>
                    <a:pt x="6171" y="15691"/>
                    <a:pt x="7714" y="14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10229849" y="2432822"/>
              <a:ext cx="148130" cy="30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139" fill="norm" stroke="1" extrusionOk="0">
                  <a:moveTo>
                    <a:pt x="0" y="8228"/>
                  </a:moveTo>
                  <a:cubicBezTo>
                    <a:pt x="1217" y="5909"/>
                    <a:pt x="2434" y="3589"/>
                    <a:pt x="4715" y="2067"/>
                  </a:cubicBezTo>
                  <a:cubicBezTo>
                    <a:pt x="6997" y="545"/>
                    <a:pt x="10344" y="-180"/>
                    <a:pt x="13234" y="37"/>
                  </a:cubicBezTo>
                  <a:cubicBezTo>
                    <a:pt x="16124" y="255"/>
                    <a:pt x="18558" y="1415"/>
                    <a:pt x="19927" y="2357"/>
                  </a:cubicBezTo>
                  <a:cubicBezTo>
                    <a:pt x="21296" y="3299"/>
                    <a:pt x="21600" y="4024"/>
                    <a:pt x="20992" y="4966"/>
                  </a:cubicBezTo>
                  <a:cubicBezTo>
                    <a:pt x="20383" y="5909"/>
                    <a:pt x="18862" y="7068"/>
                    <a:pt x="17341" y="7793"/>
                  </a:cubicBezTo>
                  <a:cubicBezTo>
                    <a:pt x="15820" y="8518"/>
                    <a:pt x="14299" y="8808"/>
                    <a:pt x="12777" y="8953"/>
                  </a:cubicBezTo>
                  <a:cubicBezTo>
                    <a:pt x="11256" y="9098"/>
                    <a:pt x="9735" y="9098"/>
                    <a:pt x="10192" y="9533"/>
                  </a:cubicBezTo>
                  <a:cubicBezTo>
                    <a:pt x="10648" y="9968"/>
                    <a:pt x="13082" y="10837"/>
                    <a:pt x="15211" y="11997"/>
                  </a:cubicBezTo>
                  <a:cubicBezTo>
                    <a:pt x="17341" y="13157"/>
                    <a:pt x="19166" y="14607"/>
                    <a:pt x="19623" y="16129"/>
                  </a:cubicBezTo>
                  <a:cubicBezTo>
                    <a:pt x="20079" y="17651"/>
                    <a:pt x="19166" y="19246"/>
                    <a:pt x="16885" y="20188"/>
                  </a:cubicBezTo>
                  <a:cubicBezTo>
                    <a:pt x="14603" y="21130"/>
                    <a:pt x="10952" y="21420"/>
                    <a:pt x="8214" y="20840"/>
                  </a:cubicBezTo>
                  <a:cubicBezTo>
                    <a:pt x="5476" y="20260"/>
                    <a:pt x="3651" y="18811"/>
                    <a:pt x="2890" y="17578"/>
                  </a:cubicBezTo>
                  <a:cubicBezTo>
                    <a:pt x="2130" y="16346"/>
                    <a:pt x="2434" y="15331"/>
                    <a:pt x="2738" y="14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10312399" y="2406916"/>
              <a:ext cx="179053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fill="norm" stroke="1" extrusionOk="0">
                  <a:moveTo>
                    <a:pt x="15070" y="0"/>
                  </a:moveTo>
                  <a:cubicBezTo>
                    <a:pt x="16326" y="0"/>
                    <a:pt x="17581" y="0"/>
                    <a:pt x="18586" y="343"/>
                  </a:cubicBezTo>
                  <a:cubicBezTo>
                    <a:pt x="19591" y="686"/>
                    <a:pt x="20344" y="1371"/>
                    <a:pt x="20847" y="3200"/>
                  </a:cubicBezTo>
                  <a:cubicBezTo>
                    <a:pt x="21349" y="5029"/>
                    <a:pt x="21600" y="8000"/>
                    <a:pt x="20219" y="10686"/>
                  </a:cubicBezTo>
                  <a:cubicBezTo>
                    <a:pt x="18837" y="13371"/>
                    <a:pt x="15823" y="15771"/>
                    <a:pt x="12181" y="17543"/>
                  </a:cubicBezTo>
                  <a:cubicBezTo>
                    <a:pt x="8540" y="19314"/>
                    <a:pt x="4270" y="20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9639299" y="2939753"/>
              <a:ext cx="22860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000" y="11375"/>
                    <a:pt x="4000" y="2735"/>
                    <a:pt x="7600" y="575"/>
                  </a:cubicBezTo>
                  <a:cubicBezTo>
                    <a:pt x="11200" y="-1585"/>
                    <a:pt x="16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9658349" y="2997466"/>
              <a:ext cx="279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9464008" y="3200666"/>
              <a:ext cx="162592" cy="13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331" fill="norm" stroke="1" extrusionOk="0">
                  <a:moveTo>
                    <a:pt x="18780" y="6978"/>
                  </a:moveTo>
                  <a:cubicBezTo>
                    <a:pt x="18780" y="5317"/>
                    <a:pt x="18780" y="3655"/>
                    <a:pt x="18226" y="2326"/>
                  </a:cubicBezTo>
                  <a:cubicBezTo>
                    <a:pt x="17672" y="997"/>
                    <a:pt x="16564" y="0"/>
                    <a:pt x="14626" y="0"/>
                  </a:cubicBezTo>
                  <a:cubicBezTo>
                    <a:pt x="12687" y="0"/>
                    <a:pt x="9918" y="997"/>
                    <a:pt x="7287" y="3822"/>
                  </a:cubicBezTo>
                  <a:cubicBezTo>
                    <a:pt x="4657" y="6646"/>
                    <a:pt x="2164" y="11298"/>
                    <a:pt x="918" y="14455"/>
                  </a:cubicBezTo>
                  <a:cubicBezTo>
                    <a:pt x="-328" y="17612"/>
                    <a:pt x="-328" y="19274"/>
                    <a:pt x="1057" y="20271"/>
                  </a:cubicBezTo>
                  <a:cubicBezTo>
                    <a:pt x="2441" y="21268"/>
                    <a:pt x="5210" y="21600"/>
                    <a:pt x="7010" y="21102"/>
                  </a:cubicBezTo>
                  <a:cubicBezTo>
                    <a:pt x="8810" y="20603"/>
                    <a:pt x="9641" y="19274"/>
                    <a:pt x="10887" y="16782"/>
                  </a:cubicBezTo>
                  <a:cubicBezTo>
                    <a:pt x="12134" y="14289"/>
                    <a:pt x="13795" y="10634"/>
                    <a:pt x="14626" y="9637"/>
                  </a:cubicBezTo>
                  <a:cubicBezTo>
                    <a:pt x="15457" y="8640"/>
                    <a:pt x="15457" y="10302"/>
                    <a:pt x="15595" y="12129"/>
                  </a:cubicBezTo>
                  <a:cubicBezTo>
                    <a:pt x="15734" y="13957"/>
                    <a:pt x="16010" y="15951"/>
                    <a:pt x="16980" y="16615"/>
                  </a:cubicBezTo>
                  <a:cubicBezTo>
                    <a:pt x="17949" y="17280"/>
                    <a:pt x="19610" y="16615"/>
                    <a:pt x="21272" y="15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9640150" y="3225022"/>
              <a:ext cx="113451" cy="16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054" fill="norm" stroke="1" extrusionOk="0">
                  <a:moveTo>
                    <a:pt x="7039" y="5121"/>
                  </a:moveTo>
                  <a:cubicBezTo>
                    <a:pt x="4639" y="9552"/>
                    <a:pt x="2239" y="13983"/>
                    <a:pt x="1039" y="16891"/>
                  </a:cubicBezTo>
                  <a:cubicBezTo>
                    <a:pt x="-161" y="19798"/>
                    <a:pt x="-161" y="21183"/>
                    <a:pt x="239" y="21045"/>
                  </a:cubicBezTo>
                  <a:cubicBezTo>
                    <a:pt x="639" y="20906"/>
                    <a:pt x="1439" y="19245"/>
                    <a:pt x="3239" y="15783"/>
                  </a:cubicBezTo>
                  <a:cubicBezTo>
                    <a:pt x="5039" y="12321"/>
                    <a:pt x="7839" y="7060"/>
                    <a:pt x="9839" y="3875"/>
                  </a:cubicBezTo>
                  <a:cubicBezTo>
                    <a:pt x="11839" y="691"/>
                    <a:pt x="13039" y="-417"/>
                    <a:pt x="14439" y="137"/>
                  </a:cubicBezTo>
                  <a:cubicBezTo>
                    <a:pt x="15839" y="691"/>
                    <a:pt x="17439" y="2906"/>
                    <a:pt x="18639" y="5952"/>
                  </a:cubicBezTo>
                  <a:cubicBezTo>
                    <a:pt x="19839" y="8998"/>
                    <a:pt x="20639" y="12875"/>
                    <a:pt x="21439" y="16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9791699" y="3114855"/>
              <a:ext cx="160763" cy="261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49" fill="norm" stroke="1" extrusionOk="0">
                  <a:moveTo>
                    <a:pt x="12623" y="11153"/>
                  </a:moveTo>
                  <a:cubicBezTo>
                    <a:pt x="11501" y="10462"/>
                    <a:pt x="10379" y="9771"/>
                    <a:pt x="9117" y="9598"/>
                  </a:cubicBezTo>
                  <a:cubicBezTo>
                    <a:pt x="7855" y="9425"/>
                    <a:pt x="6452" y="9771"/>
                    <a:pt x="4909" y="10894"/>
                  </a:cubicBezTo>
                  <a:cubicBezTo>
                    <a:pt x="3366" y="12017"/>
                    <a:pt x="1683" y="13918"/>
                    <a:pt x="842" y="15300"/>
                  </a:cubicBezTo>
                  <a:cubicBezTo>
                    <a:pt x="0" y="16683"/>
                    <a:pt x="0" y="17547"/>
                    <a:pt x="0" y="18497"/>
                  </a:cubicBezTo>
                  <a:cubicBezTo>
                    <a:pt x="0" y="19447"/>
                    <a:pt x="0" y="20484"/>
                    <a:pt x="701" y="21003"/>
                  </a:cubicBezTo>
                  <a:cubicBezTo>
                    <a:pt x="1403" y="21521"/>
                    <a:pt x="2805" y="21521"/>
                    <a:pt x="4909" y="20571"/>
                  </a:cubicBezTo>
                  <a:cubicBezTo>
                    <a:pt x="7013" y="19620"/>
                    <a:pt x="9818" y="17719"/>
                    <a:pt x="12623" y="14436"/>
                  </a:cubicBezTo>
                  <a:cubicBezTo>
                    <a:pt x="15429" y="11153"/>
                    <a:pt x="18234" y="6487"/>
                    <a:pt x="19777" y="3723"/>
                  </a:cubicBezTo>
                  <a:cubicBezTo>
                    <a:pt x="21319" y="958"/>
                    <a:pt x="21600" y="94"/>
                    <a:pt x="21039" y="7"/>
                  </a:cubicBezTo>
                  <a:cubicBezTo>
                    <a:pt x="20478" y="-79"/>
                    <a:pt x="19075" y="612"/>
                    <a:pt x="17673" y="3204"/>
                  </a:cubicBezTo>
                  <a:cubicBezTo>
                    <a:pt x="16270" y="5796"/>
                    <a:pt x="14868" y="10289"/>
                    <a:pt x="14727" y="13486"/>
                  </a:cubicBezTo>
                  <a:cubicBezTo>
                    <a:pt x="14587" y="16683"/>
                    <a:pt x="15709" y="18583"/>
                    <a:pt x="16831" y="20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3409950" y="3327666"/>
              <a:ext cx="1460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3422650" y="3378466"/>
              <a:ext cx="1778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3379050" y="3588961"/>
              <a:ext cx="94400" cy="13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168" fill="norm" stroke="1" extrusionOk="0">
                  <a:moveTo>
                    <a:pt x="21407" y="2933"/>
                  </a:moveTo>
                  <a:cubicBezTo>
                    <a:pt x="19487" y="1561"/>
                    <a:pt x="17567" y="190"/>
                    <a:pt x="15407" y="18"/>
                  </a:cubicBezTo>
                  <a:cubicBezTo>
                    <a:pt x="13247" y="-153"/>
                    <a:pt x="10847" y="876"/>
                    <a:pt x="8207" y="3104"/>
                  </a:cubicBezTo>
                  <a:cubicBezTo>
                    <a:pt x="5567" y="5333"/>
                    <a:pt x="2687" y="8761"/>
                    <a:pt x="1247" y="11333"/>
                  </a:cubicBezTo>
                  <a:cubicBezTo>
                    <a:pt x="-193" y="13904"/>
                    <a:pt x="-193" y="15618"/>
                    <a:pt x="287" y="17333"/>
                  </a:cubicBezTo>
                  <a:cubicBezTo>
                    <a:pt x="767" y="19047"/>
                    <a:pt x="1727" y="20761"/>
                    <a:pt x="4367" y="21104"/>
                  </a:cubicBezTo>
                  <a:cubicBezTo>
                    <a:pt x="7007" y="21447"/>
                    <a:pt x="11327" y="20418"/>
                    <a:pt x="14447" y="17676"/>
                  </a:cubicBezTo>
                  <a:cubicBezTo>
                    <a:pt x="17567" y="14933"/>
                    <a:pt x="19487" y="10476"/>
                    <a:pt x="19247" y="7904"/>
                  </a:cubicBezTo>
                  <a:cubicBezTo>
                    <a:pt x="19007" y="5333"/>
                    <a:pt x="16607" y="4647"/>
                    <a:pt x="14207" y="3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3511550" y="3556266"/>
              <a:ext cx="114300" cy="17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6246"/>
                  </a:moveTo>
                  <a:cubicBezTo>
                    <a:pt x="2000" y="5725"/>
                    <a:pt x="4000" y="5205"/>
                    <a:pt x="6800" y="6246"/>
                  </a:cubicBezTo>
                  <a:cubicBezTo>
                    <a:pt x="9600" y="7287"/>
                    <a:pt x="13200" y="9889"/>
                    <a:pt x="15000" y="11971"/>
                  </a:cubicBezTo>
                  <a:cubicBezTo>
                    <a:pt x="16800" y="14053"/>
                    <a:pt x="16800" y="15614"/>
                    <a:pt x="16400" y="17046"/>
                  </a:cubicBezTo>
                  <a:cubicBezTo>
                    <a:pt x="16000" y="18477"/>
                    <a:pt x="15200" y="19778"/>
                    <a:pt x="13800" y="20559"/>
                  </a:cubicBezTo>
                  <a:cubicBezTo>
                    <a:pt x="12400" y="21340"/>
                    <a:pt x="10400" y="21600"/>
                    <a:pt x="8800" y="19648"/>
                  </a:cubicBezTo>
                  <a:cubicBezTo>
                    <a:pt x="7200" y="17696"/>
                    <a:pt x="6000" y="13533"/>
                    <a:pt x="8200" y="9889"/>
                  </a:cubicBezTo>
                  <a:cubicBezTo>
                    <a:pt x="10400" y="6246"/>
                    <a:pt x="16000" y="31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3397250" y="2527566"/>
              <a:ext cx="88195" cy="13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294" fill="norm" stroke="1" extrusionOk="0">
                  <a:moveTo>
                    <a:pt x="0" y="0"/>
                  </a:moveTo>
                  <a:cubicBezTo>
                    <a:pt x="0" y="5486"/>
                    <a:pt x="0" y="10971"/>
                    <a:pt x="753" y="14571"/>
                  </a:cubicBezTo>
                  <a:cubicBezTo>
                    <a:pt x="1507" y="18171"/>
                    <a:pt x="3014" y="19886"/>
                    <a:pt x="5023" y="20743"/>
                  </a:cubicBezTo>
                  <a:cubicBezTo>
                    <a:pt x="7033" y="21600"/>
                    <a:pt x="9544" y="21600"/>
                    <a:pt x="12558" y="19714"/>
                  </a:cubicBezTo>
                  <a:cubicBezTo>
                    <a:pt x="15572" y="17829"/>
                    <a:pt x="19088" y="14057"/>
                    <a:pt x="20344" y="10629"/>
                  </a:cubicBezTo>
                  <a:cubicBezTo>
                    <a:pt x="21600" y="7200"/>
                    <a:pt x="20595" y="4114"/>
                    <a:pt x="19591" y="1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3568700" y="2516855"/>
              <a:ext cx="69850" cy="11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3055"/>
                  </a:moveTo>
                  <a:cubicBezTo>
                    <a:pt x="0" y="4949"/>
                    <a:pt x="0" y="6844"/>
                    <a:pt x="327" y="10065"/>
                  </a:cubicBezTo>
                  <a:cubicBezTo>
                    <a:pt x="655" y="13286"/>
                    <a:pt x="1309" y="17833"/>
                    <a:pt x="1309" y="19160"/>
                  </a:cubicBezTo>
                  <a:cubicBezTo>
                    <a:pt x="1309" y="20486"/>
                    <a:pt x="655" y="18591"/>
                    <a:pt x="327" y="15560"/>
                  </a:cubicBezTo>
                  <a:cubicBezTo>
                    <a:pt x="0" y="12528"/>
                    <a:pt x="0" y="8360"/>
                    <a:pt x="982" y="5518"/>
                  </a:cubicBezTo>
                  <a:cubicBezTo>
                    <a:pt x="1964" y="2676"/>
                    <a:pt x="3927" y="1160"/>
                    <a:pt x="6545" y="402"/>
                  </a:cubicBezTo>
                  <a:cubicBezTo>
                    <a:pt x="9164" y="-356"/>
                    <a:pt x="12436" y="-356"/>
                    <a:pt x="15055" y="3244"/>
                  </a:cubicBezTo>
                  <a:cubicBezTo>
                    <a:pt x="17673" y="6844"/>
                    <a:pt x="19636" y="14044"/>
                    <a:pt x="21600" y="21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3683000" y="2540266"/>
              <a:ext cx="190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3695700" y="2489466"/>
              <a:ext cx="127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3755935" y="2502166"/>
              <a:ext cx="55286" cy="10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265" fill="norm" stroke="1" extrusionOk="0">
                  <a:moveTo>
                    <a:pt x="18034" y="0"/>
                  </a:moveTo>
                  <a:cubicBezTo>
                    <a:pt x="14034" y="882"/>
                    <a:pt x="10034" y="1763"/>
                    <a:pt x="6434" y="5069"/>
                  </a:cubicBezTo>
                  <a:cubicBezTo>
                    <a:pt x="2834" y="8376"/>
                    <a:pt x="-366" y="14106"/>
                    <a:pt x="34" y="17412"/>
                  </a:cubicBezTo>
                  <a:cubicBezTo>
                    <a:pt x="434" y="20718"/>
                    <a:pt x="4434" y="21600"/>
                    <a:pt x="8034" y="21159"/>
                  </a:cubicBezTo>
                  <a:cubicBezTo>
                    <a:pt x="11634" y="20718"/>
                    <a:pt x="14834" y="18955"/>
                    <a:pt x="17234" y="16971"/>
                  </a:cubicBezTo>
                  <a:cubicBezTo>
                    <a:pt x="19634" y="14988"/>
                    <a:pt x="21234" y="12784"/>
                    <a:pt x="20834" y="10580"/>
                  </a:cubicBezTo>
                  <a:cubicBezTo>
                    <a:pt x="20434" y="8376"/>
                    <a:pt x="18034" y="6171"/>
                    <a:pt x="15634" y="3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3860800" y="2485487"/>
              <a:ext cx="138705" cy="9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0664" fill="norm" stroke="1" extrusionOk="0">
                  <a:moveTo>
                    <a:pt x="0" y="6517"/>
                  </a:moveTo>
                  <a:cubicBezTo>
                    <a:pt x="645" y="8865"/>
                    <a:pt x="1290" y="11213"/>
                    <a:pt x="1773" y="14031"/>
                  </a:cubicBezTo>
                  <a:cubicBezTo>
                    <a:pt x="2257" y="16848"/>
                    <a:pt x="2579" y="20135"/>
                    <a:pt x="2740" y="20604"/>
                  </a:cubicBezTo>
                  <a:cubicBezTo>
                    <a:pt x="2901" y="21074"/>
                    <a:pt x="2901" y="18726"/>
                    <a:pt x="3063" y="15204"/>
                  </a:cubicBezTo>
                  <a:cubicBezTo>
                    <a:pt x="3224" y="11683"/>
                    <a:pt x="3546" y="6987"/>
                    <a:pt x="5481" y="3935"/>
                  </a:cubicBezTo>
                  <a:cubicBezTo>
                    <a:pt x="7415" y="883"/>
                    <a:pt x="10961" y="-526"/>
                    <a:pt x="14024" y="178"/>
                  </a:cubicBezTo>
                  <a:cubicBezTo>
                    <a:pt x="17087" y="883"/>
                    <a:pt x="19666" y="3700"/>
                    <a:pt x="20633" y="7457"/>
                  </a:cubicBezTo>
                  <a:cubicBezTo>
                    <a:pt x="21600" y="11213"/>
                    <a:pt x="20955" y="15909"/>
                    <a:pt x="20310" y="20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9778999" y="2176199"/>
              <a:ext cx="4235" cy="9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96"/>
                  </a:moveTo>
                  <a:cubicBezTo>
                    <a:pt x="0" y="2348"/>
                    <a:pt x="0" y="0"/>
                    <a:pt x="5400" y="0"/>
                  </a:cubicBezTo>
                  <a:cubicBezTo>
                    <a:pt x="10800" y="0"/>
                    <a:pt x="21600" y="2348"/>
                    <a:pt x="21600" y="6339"/>
                  </a:cubicBezTo>
                  <a:cubicBezTo>
                    <a:pt x="21600" y="10330"/>
                    <a:pt x="10800" y="15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9791699" y="2127516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9843294" y="2120651"/>
              <a:ext cx="84434" cy="12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318" fill="norm" stroke="1" extrusionOk="0">
                  <a:moveTo>
                    <a:pt x="1382" y="5677"/>
                  </a:moveTo>
                  <a:cubicBezTo>
                    <a:pt x="1909" y="7911"/>
                    <a:pt x="2436" y="10146"/>
                    <a:pt x="2173" y="12939"/>
                  </a:cubicBezTo>
                  <a:cubicBezTo>
                    <a:pt x="1909" y="15732"/>
                    <a:pt x="856" y="19084"/>
                    <a:pt x="329" y="19270"/>
                  </a:cubicBezTo>
                  <a:cubicBezTo>
                    <a:pt x="-198" y="19456"/>
                    <a:pt x="-198" y="16477"/>
                    <a:pt x="1119" y="12939"/>
                  </a:cubicBezTo>
                  <a:cubicBezTo>
                    <a:pt x="2436" y="9401"/>
                    <a:pt x="5070" y="5304"/>
                    <a:pt x="7704" y="2884"/>
                  </a:cubicBezTo>
                  <a:cubicBezTo>
                    <a:pt x="10339" y="463"/>
                    <a:pt x="12973" y="-282"/>
                    <a:pt x="15343" y="90"/>
                  </a:cubicBezTo>
                  <a:cubicBezTo>
                    <a:pt x="17714" y="463"/>
                    <a:pt x="19822" y="1952"/>
                    <a:pt x="20612" y="5677"/>
                  </a:cubicBezTo>
                  <a:cubicBezTo>
                    <a:pt x="21402" y="9401"/>
                    <a:pt x="20875" y="15359"/>
                    <a:pt x="20348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10017352" y="1981466"/>
              <a:ext cx="47398" cy="24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43" fill="norm" stroke="1" extrusionOk="0">
                  <a:moveTo>
                    <a:pt x="21029" y="0"/>
                  </a:moveTo>
                  <a:cubicBezTo>
                    <a:pt x="16333" y="1676"/>
                    <a:pt x="11638" y="3352"/>
                    <a:pt x="7881" y="6517"/>
                  </a:cubicBezTo>
                  <a:cubicBezTo>
                    <a:pt x="4125" y="9683"/>
                    <a:pt x="1307" y="14338"/>
                    <a:pt x="368" y="17131"/>
                  </a:cubicBezTo>
                  <a:cubicBezTo>
                    <a:pt x="-571" y="19924"/>
                    <a:pt x="368" y="20855"/>
                    <a:pt x="2246" y="21228"/>
                  </a:cubicBezTo>
                  <a:cubicBezTo>
                    <a:pt x="4125" y="21600"/>
                    <a:pt x="6942" y="21414"/>
                    <a:pt x="9759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9969499" y="2121166"/>
              <a:ext cx="120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10095280" y="2086929"/>
              <a:ext cx="63014" cy="11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282" fill="norm" stroke="1" extrusionOk="0">
                  <a:moveTo>
                    <a:pt x="6673" y="9711"/>
                  </a:moveTo>
                  <a:cubicBezTo>
                    <a:pt x="10157" y="8939"/>
                    <a:pt x="13640" y="8168"/>
                    <a:pt x="16428" y="6625"/>
                  </a:cubicBezTo>
                  <a:cubicBezTo>
                    <a:pt x="19215" y="5082"/>
                    <a:pt x="21305" y="2768"/>
                    <a:pt x="20608" y="1418"/>
                  </a:cubicBezTo>
                  <a:cubicBezTo>
                    <a:pt x="19911" y="68"/>
                    <a:pt x="16428" y="-318"/>
                    <a:pt x="12944" y="261"/>
                  </a:cubicBezTo>
                  <a:cubicBezTo>
                    <a:pt x="9460" y="839"/>
                    <a:pt x="5976" y="2382"/>
                    <a:pt x="3537" y="5082"/>
                  </a:cubicBezTo>
                  <a:cubicBezTo>
                    <a:pt x="1099" y="7782"/>
                    <a:pt x="-295" y="11639"/>
                    <a:pt x="53" y="14532"/>
                  </a:cubicBezTo>
                  <a:cubicBezTo>
                    <a:pt x="402" y="17425"/>
                    <a:pt x="2492" y="19353"/>
                    <a:pt x="5628" y="20318"/>
                  </a:cubicBezTo>
                  <a:cubicBezTo>
                    <a:pt x="8763" y="21282"/>
                    <a:pt x="12944" y="21282"/>
                    <a:pt x="17124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10198099" y="2057666"/>
              <a:ext cx="101601" cy="13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9672"/>
                  </a:moveTo>
                  <a:cubicBezTo>
                    <a:pt x="2250" y="9994"/>
                    <a:pt x="4500" y="10316"/>
                    <a:pt x="6075" y="11284"/>
                  </a:cubicBezTo>
                  <a:cubicBezTo>
                    <a:pt x="7650" y="12251"/>
                    <a:pt x="8550" y="13863"/>
                    <a:pt x="8775" y="15958"/>
                  </a:cubicBezTo>
                  <a:cubicBezTo>
                    <a:pt x="9000" y="18054"/>
                    <a:pt x="8550" y="20633"/>
                    <a:pt x="8100" y="21116"/>
                  </a:cubicBezTo>
                  <a:cubicBezTo>
                    <a:pt x="7650" y="21600"/>
                    <a:pt x="7200" y="19988"/>
                    <a:pt x="7875" y="16764"/>
                  </a:cubicBezTo>
                  <a:cubicBezTo>
                    <a:pt x="8550" y="13540"/>
                    <a:pt x="10350" y="8704"/>
                    <a:pt x="12825" y="5642"/>
                  </a:cubicBezTo>
                  <a:cubicBezTo>
                    <a:pt x="15300" y="2579"/>
                    <a:pt x="18450" y="1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10329005" y="2052327"/>
              <a:ext cx="78645" cy="15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82" fill="norm" stroke="1" extrusionOk="0">
                  <a:moveTo>
                    <a:pt x="21120" y="1590"/>
                  </a:moveTo>
                  <a:cubicBezTo>
                    <a:pt x="18278" y="1014"/>
                    <a:pt x="15436" y="438"/>
                    <a:pt x="12594" y="150"/>
                  </a:cubicBezTo>
                  <a:cubicBezTo>
                    <a:pt x="9752" y="-138"/>
                    <a:pt x="6909" y="-138"/>
                    <a:pt x="4920" y="1302"/>
                  </a:cubicBezTo>
                  <a:cubicBezTo>
                    <a:pt x="2931" y="2742"/>
                    <a:pt x="1794" y="5622"/>
                    <a:pt x="2931" y="8502"/>
                  </a:cubicBezTo>
                  <a:cubicBezTo>
                    <a:pt x="4067" y="11382"/>
                    <a:pt x="7478" y="14262"/>
                    <a:pt x="8615" y="16422"/>
                  </a:cubicBezTo>
                  <a:cubicBezTo>
                    <a:pt x="9752" y="18582"/>
                    <a:pt x="8615" y="20022"/>
                    <a:pt x="6625" y="20742"/>
                  </a:cubicBezTo>
                  <a:cubicBezTo>
                    <a:pt x="4636" y="21462"/>
                    <a:pt x="1794" y="21462"/>
                    <a:pt x="657" y="20742"/>
                  </a:cubicBezTo>
                  <a:cubicBezTo>
                    <a:pt x="-480" y="20022"/>
                    <a:pt x="88" y="18582"/>
                    <a:pt x="657" y="17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10401299" y="2065666"/>
              <a:ext cx="91153" cy="11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305" fill="norm" stroke="1" extrusionOk="0">
                  <a:moveTo>
                    <a:pt x="0" y="9937"/>
                  </a:moveTo>
                  <a:cubicBezTo>
                    <a:pt x="4909" y="9558"/>
                    <a:pt x="9818" y="9179"/>
                    <a:pt x="13255" y="8421"/>
                  </a:cubicBezTo>
                  <a:cubicBezTo>
                    <a:pt x="16691" y="7663"/>
                    <a:pt x="18655" y="6526"/>
                    <a:pt x="19882" y="5010"/>
                  </a:cubicBezTo>
                  <a:cubicBezTo>
                    <a:pt x="21109" y="3494"/>
                    <a:pt x="21600" y="1600"/>
                    <a:pt x="20618" y="652"/>
                  </a:cubicBezTo>
                  <a:cubicBezTo>
                    <a:pt x="19636" y="-295"/>
                    <a:pt x="17182" y="-295"/>
                    <a:pt x="14236" y="1221"/>
                  </a:cubicBezTo>
                  <a:cubicBezTo>
                    <a:pt x="11291" y="2737"/>
                    <a:pt x="7855" y="5768"/>
                    <a:pt x="5891" y="8231"/>
                  </a:cubicBezTo>
                  <a:cubicBezTo>
                    <a:pt x="3927" y="10694"/>
                    <a:pt x="3436" y="12589"/>
                    <a:pt x="3436" y="14673"/>
                  </a:cubicBezTo>
                  <a:cubicBezTo>
                    <a:pt x="3436" y="16758"/>
                    <a:pt x="3927" y="19031"/>
                    <a:pt x="6873" y="20168"/>
                  </a:cubicBezTo>
                  <a:cubicBezTo>
                    <a:pt x="9818" y="21305"/>
                    <a:pt x="15218" y="21305"/>
                    <a:pt x="20618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10513229" y="2093825"/>
              <a:ext cx="78572" cy="10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935" fill="norm" stroke="1" extrusionOk="0">
                  <a:moveTo>
                    <a:pt x="15984" y="6487"/>
                  </a:moveTo>
                  <a:cubicBezTo>
                    <a:pt x="17121" y="4450"/>
                    <a:pt x="18258" y="2412"/>
                    <a:pt x="17405" y="1189"/>
                  </a:cubicBezTo>
                  <a:cubicBezTo>
                    <a:pt x="16553" y="-33"/>
                    <a:pt x="13711" y="-441"/>
                    <a:pt x="11153" y="578"/>
                  </a:cubicBezTo>
                  <a:cubicBezTo>
                    <a:pt x="8595" y="1597"/>
                    <a:pt x="6321" y="4042"/>
                    <a:pt x="4616" y="6284"/>
                  </a:cubicBezTo>
                  <a:cubicBezTo>
                    <a:pt x="2911" y="8525"/>
                    <a:pt x="1774" y="10563"/>
                    <a:pt x="921" y="13008"/>
                  </a:cubicBezTo>
                  <a:cubicBezTo>
                    <a:pt x="68" y="15453"/>
                    <a:pt x="-500" y="18306"/>
                    <a:pt x="637" y="19733"/>
                  </a:cubicBezTo>
                  <a:cubicBezTo>
                    <a:pt x="1774" y="21159"/>
                    <a:pt x="4616" y="21159"/>
                    <a:pt x="8311" y="20548"/>
                  </a:cubicBezTo>
                  <a:cubicBezTo>
                    <a:pt x="12005" y="19936"/>
                    <a:pt x="16553" y="18714"/>
                    <a:pt x="21100" y="17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0636745" y="1937016"/>
              <a:ext cx="177306" cy="26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63" fill="norm" stroke="1" extrusionOk="0">
                  <a:moveTo>
                    <a:pt x="14425" y="0"/>
                  </a:moveTo>
                  <a:cubicBezTo>
                    <a:pt x="12646" y="1350"/>
                    <a:pt x="10867" y="2700"/>
                    <a:pt x="8834" y="5569"/>
                  </a:cubicBezTo>
                  <a:cubicBezTo>
                    <a:pt x="6801" y="8437"/>
                    <a:pt x="4514" y="12825"/>
                    <a:pt x="3371" y="15441"/>
                  </a:cubicBezTo>
                  <a:cubicBezTo>
                    <a:pt x="2227" y="18056"/>
                    <a:pt x="2227" y="18900"/>
                    <a:pt x="2608" y="19659"/>
                  </a:cubicBezTo>
                  <a:cubicBezTo>
                    <a:pt x="2990" y="20419"/>
                    <a:pt x="3752" y="21094"/>
                    <a:pt x="4768" y="21347"/>
                  </a:cubicBezTo>
                  <a:cubicBezTo>
                    <a:pt x="5785" y="21600"/>
                    <a:pt x="7055" y="21431"/>
                    <a:pt x="7945" y="20925"/>
                  </a:cubicBezTo>
                  <a:cubicBezTo>
                    <a:pt x="8834" y="20419"/>
                    <a:pt x="9342" y="19575"/>
                    <a:pt x="9215" y="18816"/>
                  </a:cubicBezTo>
                  <a:cubicBezTo>
                    <a:pt x="9088" y="18056"/>
                    <a:pt x="8326" y="17381"/>
                    <a:pt x="7437" y="16791"/>
                  </a:cubicBezTo>
                  <a:cubicBezTo>
                    <a:pt x="6547" y="16200"/>
                    <a:pt x="5531" y="15694"/>
                    <a:pt x="4006" y="15019"/>
                  </a:cubicBezTo>
                  <a:cubicBezTo>
                    <a:pt x="2481" y="14344"/>
                    <a:pt x="448" y="13500"/>
                    <a:pt x="67" y="12909"/>
                  </a:cubicBezTo>
                  <a:cubicBezTo>
                    <a:pt x="-314" y="12319"/>
                    <a:pt x="957" y="11981"/>
                    <a:pt x="2862" y="11728"/>
                  </a:cubicBezTo>
                  <a:cubicBezTo>
                    <a:pt x="4768" y="11475"/>
                    <a:pt x="7310" y="11306"/>
                    <a:pt x="9215" y="11222"/>
                  </a:cubicBezTo>
                  <a:cubicBezTo>
                    <a:pt x="11121" y="11137"/>
                    <a:pt x="12392" y="11137"/>
                    <a:pt x="13535" y="11391"/>
                  </a:cubicBezTo>
                  <a:cubicBezTo>
                    <a:pt x="14679" y="11644"/>
                    <a:pt x="15695" y="12150"/>
                    <a:pt x="15950" y="13162"/>
                  </a:cubicBezTo>
                  <a:cubicBezTo>
                    <a:pt x="16204" y="14175"/>
                    <a:pt x="15695" y="15694"/>
                    <a:pt x="15060" y="16959"/>
                  </a:cubicBezTo>
                  <a:cubicBezTo>
                    <a:pt x="14425" y="18225"/>
                    <a:pt x="13662" y="19237"/>
                    <a:pt x="13535" y="19069"/>
                  </a:cubicBezTo>
                  <a:cubicBezTo>
                    <a:pt x="13408" y="18900"/>
                    <a:pt x="13917" y="17550"/>
                    <a:pt x="15314" y="15187"/>
                  </a:cubicBezTo>
                  <a:cubicBezTo>
                    <a:pt x="16712" y="12825"/>
                    <a:pt x="18999" y="9450"/>
                    <a:pt x="21286" y="6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0769599" y="2074086"/>
              <a:ext cx="133351" cy="10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4" fill="norm" stroke="1" extrusionOk="0">
                  <a:moveTo>
                    <a:pt x="21600" y="1833"/>
                  </a:moveTo>
                  <a:cubicBezTo>
                    <a:pt x="19886" y="537"/>
                    <a:pt x="18171" y="-759"/>
                    <a:pt x="14914" y="537"/>
                  </a:cubicBezTo>
                  <a:cubicBezTo>
                    <a:pt x="11657" y="1833"/>
                    <a:pt x="6857" y="5721"/>
                    <a:pt x="3943" y="8745"/>
                  </a:cubicBezTo>
                  <a:cubicBezTo>
                    <a:pt x="1029" y="11769"/>
                    <a:pt x="0" y="13929"/>
                    <a:pt x="0" y="15873"/>
                  </a:cubicBezTo>
                  <a:cubicBezTo>
                    <a:pt x="0" y="17817"/>
                    <a:pt x="1029" y="19545"/>
                    <a:pt x="2400" y="20193"/>
                  </a:cubicBezTo>
                  <a:cubicBezTo>
                    <a:pt x="3771" y="20841"/>
                    <a:pt x="5486" y="20409"/>
                    <a:pt x="7886" y="18897"/>
                  </a:cubicBezTo>
                  <a:cubicBezTo>
                    <a:pt x="10286" y="17385"/>
                    <a:pt x="13371" y="14793"/>
                    <a:pt x="14914" y="12201"/>
                  </a:cubicBezTo>
                  <a:cubicBezTo>
                    <a:pt x="16457" y="9609"/>
                    <a:pt x="16457" y="7017"/>
                    <a:pt x="16457" y="4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10926269" y="2064016"/>
              <a:ext cx="91017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1912" y="0"/>
                  </a:moveTo>
                  <a:cubicBezTo>
                    <a:pt x="2872" y="3046"/>
                    <a:pt x="3832" y="6092"/>
                    <a:pt x="3592" y="8723"/>
                  </a:cubicBezTo>
                  <a:cubicBezTo>
                    <a:pt x="3352" y="11354"/>
                    <a:pt x="1912" y="13569"/>
                    <a:pt x="952" y="13985"/>
                  </a:cubicBezTo>
                  <a:cubicBezTo>
                    <a:pt x="-8" y="14400"/>
                    <a:pt x="-488" y="13015"/>
                    <a:pt x="712" y="11077"/>
                  </a:cubicBezTo>
                  <a:cubicBezTo>
                    <a:pt x="1912" y="9138"/>
                    <a:pt x="4792" y="6646"/>
                    <a:pt x="7432" y="4985"/>
                  </a:cubicBezTo>
                  <a:cubicBezTo>
                    <a:pt x="10072" y="3323"/>
                    <a:pt x="12472" y="2492"/>
                    <a:pt x="14872" y="2215"/>
                  </a:cubicBezTo>
                  <a:cubicBezTo>
                    <a:pt x="17272" y="1938"/>
                    <a:pt x="19672" y="2215"/>
                    <a:pt x="20392" y="4569"/>
                  </a:cubicBezTo>
                  <a:cubicBezTo>
                    <a:pt x="21112" y="6923"/>
                    <a:pt x="20152" y="11354"/>
                    <a:pt x="18952" y="14538"/>
                  </a:cubicBezTo>
                  <a:cubicBezTo>
                    <a:pt x="17752" y="17723"/>
                    <a:pt x="16312" y="19662"/>
                    <a:pt x="148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611178" y="1781171"/>
              <a:ext cx="9955102" cy="2016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88" fill="norm" stroke="1" extrusionOk="0">
                  <a:moveTo>
                    <a:pt x="1464" y="7245"/>
                  </a:moveTo>
                  <a:cubicBezTo>
                    <a:pt x="1418" y="6928"/>
                    <a:pt x="1372" y="6610"/>
                    <a:pt x="1315" y="6361"/>
                  </a:cubicBezTo>
                  <a:cubicBezTo>
                    <a:pt x="1257" y="6112"/>
                    <a:pt x="1188" y="5930"/>
                    <a:pt x="1087" y="5919"/>
                  </a:cubicBezTo>
                  <a:cubicBezTo>
                    <a:pt x="986" y="5908"/>
                    <a:pt x="853" y="6066"/>
                    <a:pt x="718" y="6418"/>
                  </a:cubicBezTo>
                  <a:cubicBezTo>
                    <a:pt x="583" y="6769"/>
                    <a:pt x="445" y="7313"/>
                    <a:pt x="337" y="7857"/>
                  </a:cubicBezTo>
                  <a:cubicBezTo>
                    <a:pt x="229" y="8401"/>
                    <a:pt x="151" y="8945"/>
                    <a:pt x="96" y="9591"/>
                  </a:cubicBezTo>
                  <a:cubicBezTo>
                    <a:pt x="41" y="10237"/>
                    <a:pt x="9" y="10985"/>
                    <a:pt x="2" y="11801"/>
                  </a:cubicBezTo>
                  <a:cubicBezTo>
                    <a:pt x="-5" y="12617"/>
                    <a:pt x="13" y="13500"/>
                    <a:pt x="45" y="14339"/>
                  </a:cubicBezTo>
                  <a:cubicBezTo>
                    <a:pt x="78" y="15178"/>
                    <a:pt x="124" y="15971"/>
                    <a:pt x="179" y="16640"/>
                  </a:cubicBezTo>
                  <a:cubicBezTo>
                    <a:pt x="234" y="17308"/>
                    <a:pt x="298" y="17852"/>
                    <a:pt x="406" y="18374"/>
                  </a:cubicBezTo>
                  <a:cubicBezTo>
                    <a:pt x="514" y="18895"/>
                    <a:pt x="665" y="19393"/>
                    <a:pt x="814" y="19779"/>
                  </a:cubicBezTo>
                  <a:cubicBezTo>
                    <a:pt x="963" y="20164"/>
                    <a:pt x="1110" y="20436"/>
                    <a:pt x="1262" y="20640"/>
                  </a:cubicBezTo>
                  <a:cubicBezTo>
                    <a:pt x="1413" y="20844"/>
                    <a:pt x="1569" y="20980"/>
                    <a:pt x="1739" y="21082"/>
                  </a:cubicBezTo>
                  <a:cubicBezTo>
                    <a:pt x="1909" y="21184"/>
                    <a:pt x="2093" y="21252"/>
                    <a:pt x="2267" y="21320"/>
                  </a:cubicBezTo>
                  <a:cubicBezTo>
                    <a:pt x="2441" y="21388"/>
                    <a:pt x="2607" y="21456"/>
                    <a:pt x="2770" y="21501"/>
                  </a:cubicBezTo>
                  <a:cubicBezTo>
                    <a:pt x="2933" y="21547"/>
                    <a:pt x="3093" y="21569"/>
                    <a:pt x="3261" y="21581"/>
                  </a:cubicBezTo>
                  <a:cubicBezTo>
                    <a:pt x="3428" y="21592"/>
                    <a:pt x="3603" y="21592"/>
                    <a:pt x="3784" y="21569"/>
                  </a:cubicBezTo>
                  <a:cubicBezTo>
                    <a:pt x="3965" y="21547"/>
                    <a:pt x="4153" y="21501"/>
                    <a:pt x="4339" y="21456"/>
                  </a:cubicBezTo>
                  <a:cubicBezTo>
                    <a:pt x="4525" y="21411"/>
                    <a:pt x="4709" y="21365"/>
                    <a:pt x="4895" y="21320"/>
                  </a:cubicBezTo>
                  <a:cubicBezTo>
                    <a:pt x="5081" y="21275"/>
                    <a:pt x="5269" y="21229"/>
                    <a:pt x="5455" y="21184"/>
                  </a:cubicBezTo>
                  <a:cubicBezTo>
                    <a:pt x="5641" y="21139"/>
                    <a:pt x="5824" y="21093"/>
                    <a:pt x="6010" y="21037"/>
                  </a:cubicBezTo>
                  <a:cubicBezTo>
                    <a:pt x="6196" y="20980"/>
                    <a:pt x="6384" y="20912"/>
                    <a:pt x="6575" y="20844"/>
                  </a:cubicBezTo>
                  <a:cubicBezTo>
                    <a:pt x="6765" y="20776"/>
                    <a:pt x="6958" y="20708"/>
                    <a:pt x="7153" y="20640"/>
                  </a:cubicBezTo>
                  <a:cubicBezTo>
                    <a:pt x="7348" y="20572"/>
                    <a:pt x="7545" y="20504"/>
                    <a:pt x="7738" y="20447"/>
                  </a:cubicBezTo>
                  <a:cubicBezTo>
                    <a:pt x="7931" y="20391"/>
                    <a:pt x="8119" y="20345"/>
                    <a:pt x="8300" y="20300"/>
                  </a:cubicBezTo>
                  <a:cubicBezTo>
                    <a:pt x="8482" y="20255"/>
                    <a:pt x="8656" y="20209"/>
                    <a:pt x="8835" y="20164"/>
                  </a:cubicBezTo>
                  <a:cubicBezTo>
                    <a:pt x="9014" y="20119"/>
                    <a:pt x="9198" y="20073"/>
                    <a:pt x="9374" y="20017"/>
                  </a:cubicBezTo>
                  <a:cubicBezTo>
                    <a:pt x="9551" y="19960"/>
                    <a:pt x="9721" y="19892"/>
                    <a:pt x="9888" y="19835"/>
                  </a:cubicBezTo>
                  <a:cubicBezTo>
                    <a:pt x="10056" y="19779"/>
                    <a:pt x="10221" y="19733"/>
                    <a:pt x="10387" y="19688"/>
                  </a:cubicBezTo>
                  <a:cubicBezTo>
                    <a:pt x="10552" y="19643"/>
                    <a:pt x="10717" y="19597"/>
                    <a:pt x="10891" y="19552"/>
                  </a:cubicBezTo>
                  <a:cubicBezTo>
                    <a:pt x="11066" y="19507"/>
                    <a:pt x="11249" y="19461"/>
                    <a:pt x="11438" y="19427"/>
                  </a:cubicBezTo>
                  <a:cubicBezTo>
                    <a:pt x="11626" y="19393"/>
                    <a:pt x="11819" y="19371"/>
                    <a:pt x="12007" y="19359"/>
                  </a:cubicBezTo>
                  <a:cubicBezTo>
                    <a:pt x="12195" y="19348"/>
                    <a:pt x="12379" y="19348"/>
                    <a:pt x="12558" y="19359"/>
                  </a:cubicBezTo>
                  <a:cubicBezTo>
                    <a:pt x="12737" y="19371"/>
                    <a:pt x="12911" y="19393"/>
                    <a:pt x="13099" y="19405"/>
                  </a:cubicBezTo>
                  <a:cubicBezTo>
                    <a:pt x="13287" y="19416"/>
                    <a:pt x="13489" y="19416"/>
                    <a:pt x="13673" y="19427"/>
                  </a:cubicBezTo>
                  <a:cubicBezTo>
                    <a:pt x="13856" y="19439"/>
                    <a:pt x="14022" y="19461"/>
                    <a:pt x="14205" y="19473"/>
                  </a:cubicBezTo>
                  <a:cubicBezTo>
                    <a:pt x="14389" y="19484"/>
                    <a:pt x="14591" y="19484"/>
                    <a:pt x="14779" y="19473"/>
                  </a:cubicBezTo>
                  <a:cubicBezTo>
                    <a:pt x="14967" y="19461"/>
                    <a:pt x="15142" y="19439"/>
                    <a:pt x="15323" y="19416"/>
                  </a:cubicBezTo>
                  <a:cubicBezTo>
                    <a:pt x="15504" y="19393"/>
                    <a:pt x="15692" y="19371"/>
                    <a:pt x="15881" y="19348"/>
                  </a:cubicBezTo>
                  <a:cubicBezTo>
                    <a:pt x="16069" y="19325"/>
                    <a:pt x="16257" y="19303"/>
                    <a:pt x="16431" y="19280"/>
                  </a:cubicBezTo>
                  <a:cubicBezTo>
                    <a:pt x="16606" y="19257"/>
                    <a:pt x="16766" y="19235"/>
                    <a:pt x="16929" y="19189"/>
                  </a:cubicBezTo>
                  <a:cubicBezTo>
                    <a:pt x="17092" y="19144"/>
                    <a:pt x="17258" y="19076"/>
                    <a:pt x="17416" y="19019"/>
                  </a:cubicBezTo>
                  <a:cubicBezTo>
                    <a:pt x="17574" y="18963"/>
                    <a:pt x="17726" y="18917"/>
                    <a:pt x="17889" y="18850"/>
                  </a:cubicBezTo>
                  <a:cubicBezTo>
                    <a:pt x="18052" y="18782"/>
                    <a:pt x="18226" y="18691"/>
                    <a:pt x="18398" y="18566"/>
                  </a:cubicBezTo>
                  <a:cubicBezTo>
                    <a:pt x="18570" y="18442"/>
                    <a:pt x="18740" y="18283"/>
                    <a:pt x="18905" y="18124"/>
                  </a:cubicBezTo>
                  <a:cubicBezTo>
                    <a:pt x="19071" y="17966"/>
                    <a:pt x="19231" y="17807"/>
                    <a:pt x="19383" y="17603"/>
                  </a:cubicBezTo>
                  <a:cubicBezTo>
                    <a:pt x="19534" y="17399"/>
                    <a:pt x="19676" y="17150"/>
                    <a:pt x="19828" y="16810"/>
                  </a:cubicBezTo>
                  <a:cubicBezTo>
                    <a:pt x="19979" y="16470"/>
                    <a:pt x="20140" y="16039"/>
                    <a:pt x="20291" y="15540"/>
                  </a:cubicBezTo>
                  <a:cubicBezTo>
                    <a:pt x="20443" y="15042"/>
                    <a:pt x="20585" y="14475"/>
                    <a:pt x="20714" y="13920"/>
                  </a:cubicBezTo>
                  <a:cubicBezTo>
                    <a:pt x="20842" y="13365"/>
                    <a:pt x="20957" y="12821"/>
                    <a:pt x="21063" y="12231"/>
                  </a:cubicBezTo>
                  <a:cubicBezTo>
                    <a:pt x="21168" y="11642"/>
                    <a:pt x="21265" y="11007"/>
                    <a:pt x="21343" y="10339"/>
                  </a:cubicBezTo>
                  <a:cubicBezTo>
                    <a:pt x="21421" y="9670"/>
                    <a:pt x="21480" y="8967"/>
                    <a:pt x="21524" y="8276"/>
                  </a:cubicBezTo>
                  <a:cubicBezTo>
                    <a:pt x="21567" y="7585"/>
                    <a:pt x="21595" y="6905"/>
                    <a:pt x="21586" y="6270"/>
                  </a:cubicBezTo>
                  <a:cubicBezTo>
                    <a:pt x="21577" y="5636"/>
                    <a:pt x="21531" y="5046"/>
                    <a:pt x="21469" y="4536"/>
                  </a:cubicBezTo>
                  <a:cubicBezTo>
                    <a:pt x="21407" y="4026"/>
                    <a:pt x="21329" y="3596"/>
                    <a:pt x="21235" y="3188"/>
                  </a:cubicBezTo>
                  <a:cubicBezTo>
                    <a:pt x="21141" y="2780"/>
                    <a:pt x="21030" y="2395"/>
                    <a:pt x="20918" y="2032"/>
                  </a:cubicBezTo>
                  <a:cubicBezTo>
                    <a:pt x="20806" y="1669"/>
                    <a:pt x="20691" y="1329"/>
                    <a:pt x="20555" y="1057"/>
                  </a:cubicBezTo>
                  <a:cubicBezTo>
                    <a:pt x="20420" y="785"/>
                    <a:pt x="20264" y="581"/>
                    <a:pt x="20110" y="434"/>
                  </a:cubicBezTo>
                  <a:cubicBezTo>
                    <a:pt x="19956" y="287"/>
                    <a:pt x="19805" y="196"/>
                    <a:pt x="19651" y="128"/>
                  </a:cubicBezTo>
                  <a:cubicBezTo>
                    <a:pt x="19497" y="60"/>
                    <a:pt x="19341" y="15"/>
                    <a:pt x="19181" y="3"/>
                  </a:cubicBezTo>
                  <a:cubicBezTo>
                    <a:pt x="19020" y="-8"/>
                    <a:pt x="18855" y="15"/>
                    <a:pt x="18701" y="60"/>
                  </a:cubicBezTo>
                  <a:cubicBezTo>
                    <a:pt x="18547" y="105"/>
                    <a:pt x="18405" y="173"/>
                    <a:pt x="18258" y="241"/>
                  </a:cubicBezTo>
                  <a:cubicBezTo>
                    <a:pt x="18111" y="309"/>
                    <a:pt x="17960" y="377"/>
                    <a:pt x="17799" y="445"/>
                  </a:cubicBezTo>
                  <a:cubicBezTo>
                    <a:pt x="17639" y="513"/>
                    <a:pt x="17469" y="581"/>
                    <a:pt x="17301" y="649"/>
                  </a:cubicBezTo>
                  <a:cubicBezTo>
                    <a:pt x="17134" y="717"/>
                    <a:pt x="16968" y="785"/>
                    <a:pt x="16799" y="842"/>
                  </a:cubicBezTo>
                  <a:cubicBezTo>
                    <a:pt x="16629" y="899"/>
                    <a:pt x="16454" y="944"/>
                    <a:pt x="16271" y="1012"/>
                  </a:cubicBezTo>
                  <a:cubicBezTo>
                    <a:pt x="16087" y="1080"/>
                    <a:pt x="15894" y="1171"/>
                    <a:pt x="15718" y="1261"/>
                  </a:cubicBezTo>
                  <a:cubicBezTo>
                    <a:pt x="15541" y="1352"/>
                    <a:pt x="15380" y="1443"/>
                    <a:pt x="15213" y="1522"/>
                  </a:cubicBezTo>
                  <a:cubicBezTo>
                    <a:pt x="15045" y="1601"/>
                    <a:pt x="14871" y="1669"/>
                    <a:pt x="14694" y="1737"/>
                  </a:cubicBezTo>
                  <a:cubicBezTo>
                    <a:pt x="14517" y="1805"/>
                    <a:pt x="14338" y="1873"/>
                    <a:pt x="14155" y="1953"/>
                  </a:cubicBezTo>
                  <a:cubicBezTo>
                    <a:pt x="13971" y="2032"/>
                    <a:pt x="13783" y="2123"/>
                    <a:pt x="13593" y="2213"/>
                  </a:cubicBezTo>
                  <a:cubicBezTo>
                    <a:pt x="13402" y="2304"/>
                    <a:pt x="13209" y="2395"/>
                    <a:pt x="13019" y="2497"/>
                  </a:cubicBezTo>
                  <a:cubicBezTo>
                    <a:pt x="12828" y="2599"/>
                    <a:pt x="12640" y="2712"/>
                    <a:pt x="12454" y="2836"/>
                  </a:cubicBezTo>
                  <a:cubicBezTo>
                    <a:pt x="12268" y="2961"/>
                    <a:pt x="12085" y="3097"/>
                    <a:pt x="11901" y="3222"/>
                  </a:cubicBezTo>
                  <a:cubicBezTo>
                    <a:pt x="11718" y="3346"/>
                    <a:pt x="11534" y="3460"/>
                    <a:pt x="11346" y="3573"/>
                  </a:cubicBezTo>
                  <a:cubicBezTo>
                    <a:pt x="11158" y="3686"/>
                    <a:pt x="10965" y="3800"/>
                    <a:pt x="10770" y="3902"/>
                  </a:cubicBezTo>
                  <a:cubicBezTo>
                    <a:pt x="10575" y="4004"/>
                    <a:pt x="10377" y="4094"/>
                    <a:pt x="10178" y="4185"/>
                  </a:cubicBezTo>
                  <a:cubicBezTo>
                    <a:pt x="9978" y="4276"/>
                    <a:pt x="9776" y="4366"/>
                    <a:pt x="9576" y="4446"/>
                  </a:cubicBezTo>
                  <a:cubicBezTo>
                    <a:pt x="9377" y="4525"/>
                    <a:pt x="9179" y="4593"/>
                    <a:pt x="8984" y="4672"/>
                  </a:cubicBezTo>
                  <a:cubicBezTo>
                    <a:pt x="8789" y="4752"/>
                    <a:pt x="8596" y="4842"/>
                    <a:pt x="8408" y="4922"/>
                  </a:cubicBezTo>
                  <a:cubicBezTo>
                    <a:pt x="8220" y="5001"/>
                    <a:pt x="8036" y="5069"/>
                    <a:pt x="7853" y="5137"/>
                  </a:cubicBezTo>
                  <a:cubicBezTo>
                    <a:pt x="7669" y="5205"/>
                    <a:pt x="7486" y="5273"/>
                    <a:pt x="7304" y="5330"/>
                  </a:cubicBezTo>
                  <a:cubicBezTo>
                    <a:pt x="7123" y="5386"/>
                    <a:pt x="6944" y="5432"/>
                    <a:pt x="6765" y="5488"/>
                  </a:cubicBezTo>
                  <a:cubicBezTo>
                    <a:pt x="6586" y="5545"/>
                    <a:pt x="6407" y="5613"/>
                    <a:pt x="6233" y="5658"/>
                  </a:cubicBezTo>
                  <a:cubicBezTo>
                    <a:pt x="6058" y="5704"/>
                    <a:pt x="5888" y="5726"/>
                    <a:pt x="5723" y="5772"/>
                  </a:cubicBezTo>
                  <a:cubicBezTo>
                    <a:pt x="5558" y="5817"/>
                    <a:pt x="5397" y="5885"/>
                    <a:pt x="5239" y="5953"/>
                  </a:cubicBezTo>
                  <a:cubicBezTo>
                    <a:pt x="5081" y="6021"/>
                    <a:pt x="4925" y="6089"/>
                    <a:pt x="4759" y="6168"/>
                  </a:cubicBezTo>
                  <a:cubicBezTo>
                    <a:pt x="4594" y="6248"/>
                    <a:pt x="4420" y="6338"/>
                    <a:pt x="4248" y="6406"/>
                  </a:cubicBezTo>
                  <a:cubicBezTo>
                    <a:pt x="4075" y="6474"/>
                    <a:pt x="3906" y="6520"/>
                    <a:pt x="3740" y="6565"/>
                  </a:cubicBezTo>
                  <a:cubicBezTo>
                    <a:pt x="3575" y="6610"/>
                    <a:pt x="3414" y="6656"/>
                    <a:pt x="3245" y="6701"/>
                  </a:cubicBezTo>
                  <a:cubicBezTo>
                    <a:pt x="3075" y="6746"/>
                    <a:pt x="2896" y="6792"/>
                    <a:pt x="2731" y="6837"/>
                  </a:cubicBezTo>
                  <a:cubicBezTo>
                    <a:pt x="2565" y="6882"/>
                    <a:pt x="2414" y="6928"/>
                    <a:pt x="2258" y="6973"/>
                  </a:cubicBezTo>
                  <a:cubicBezTo>
                    <a:pt x="2102" y="7018"/>
                    <a:pt x="1941" y="7064"/>
                    <a:pt x="1767" y="7086"/>
                  </a:cubicBezTo>
                  <a:cubicBezTo>
                    <a:pt x="1592" y="7109"/>
                    <a:pt x="1404" y="7109"/>
                    <a:pt x="1239" y="7211"/>
                  </a:cubicBezTo>
                  <a:cubicBezTo>
                    <a:pt x="1074" y="7313"/>
                    <a:pt x="931" y="7517"/>
                    <a:pt x="789" y="7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2067983" y="4287886"/>
              <a:ext cx="140502" cy="40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75" fill="norm" stroke="1" extrusionOk="0">
                  <a:moveTo>
                    <a:pt x="9847" y="7650"/>
                  </a:moveTo>
                  <a:cubicBezTo>
                    <a:pt x="8894" y="8881"/>
                    <a:pt x="7941" y="10112"/>
                    <a:pt x="7147" y="11959"/>
                  </a:cubicBezTo>
                  <a:cubicBezTo>
                    <a:pt x="6353" y="13806"/>
                    <a:pt x="5718" y="16268"/>
                    <a:pt x="5241" y="17779"/>
                  </a:cubicBezTo>
                  <a:cubicBezTo>
                    <a:pt x="4765" y="19290"/>
                    <a:pt x="4447" y="19849"/>
                    <a:pt x="4129" y="20409"/>
                  </a:cubicBezTo>
                  <a:cubicBezTo>
                    <a:pt x="3812" y="20968"/>
                    <a:pt x="3494" y="21528"/>
                    <a:pt x="3018" y="21472"/>
                  </a:cubicBezTo>
                  <a:cubicBezTo>
                    <a:pt x="2541" y="21416"/>
                    <a:pt x="1906" y="20745"/>
                    <a:pt x="1271" y="18786"/>
                  </a:cubicBezTo>
                  <a:cubicBezTo>
                    <a:pt x="635" y="16827"/>
                    <a:pt x="0" y="13582"/>
                    <a:pt x="0" y="10784"/>
                  </a:cubicBezTo>
                  <a:cubicBezTo>
                    <a:pt x="0" y="7986"/>
                    <a:pt x="635" y="5636"/>
                    <a:pt x="1429" y="4069"/>
                  </a:cubicBezTo>
                  <a:cubicBezTo>
                    <a:pt x="2224" y="2502"/>
                    <a:pt x="3176" y="1719"/>
                    <a:pt x="4288" y="1159"/>
                  </a:cubicBezTo>
                  <a:cubicBezTo>
                    <a:pt x="5400" y="600"/>
                    <a:pt x="6671" y="264"/>
                    <a:pt x="8418" y="96"/>
                  </a:cubicBezTo>
                  <a:cubicBezTo>
                    <a:pt x="10165" y="-72"/>
                    <a:pt x="12388" y="-72"/>
                    <a:pt x="14771" y="544"/>
                  </a:cubicBezTo>
                  <a:cubicBezTo>
                    <a:pt x="17153" y="1159"/>
                    <a:pt x="19694" y="2390"/>
                    <a:pt x="20647" y="3565"/>
                  </a:cubicBezTo>
                  <a:cubicBezTo>
                    <a:pt x="21600" y="4740"/>
                    <a:pt x="20965" y="5860"/>
                    <a:pt x="19059" y="6643"/>
                  </a:cubicBezTo>
                  <a:cubicBezTo>
                    <a:pt x="17153" y="7426"/>
                    <a:pt x="13976" y="7874"/>
                    <a:pt x="10959" y="8154"/>
                  </a:cubicBezTo>
                  <a:cubicBezTo>
                    <a:pt x="7941" y="8434"/>
                    <a:pt x="5082" y="8546"/>
                    <a:pt x="4447" y="8490"/>
                  </a:cubicBezTo>
                  <a:cubicBezTo>
                    <a:pt x="3812" y="8434"/>
                    <a:pt x="5400" y="8210"/>
                    <a:pt x="6988" y="7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2324099" y="4362716"/>
              <a:ext cx="25401" cy="258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0" y="4566"/>
                    <a:pt x="0" y="9132"/>
                    <a:pt x="0" y="12293"/>
                  </a:cubicBezTo>
                  <a:cubicBezTo>
                    <a:pt x="0" y="15454"/>
                    <a:pt x="0" y="17210"/>
                    <a:pt x="0" y="18615"/>
                  </a:cubicBezTo>
                  <a:cubicBezTo>
                    <a:pt x="0" y="20020"/>
                    <a:pt x="0" y="21073"/>
                    <a:pt x="3600" y="21337"/>
                  </a:cubicBezTo>
                  <a:cubicBezTo>
                    <a:pt x="7200" y="21600"/>
                    <a:pt x="14400" y="21073"/>
                    <a:pt x="2160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2470149" y="4312861"/>
              <a:ext cx="222251" cy="30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14811" y="3485"/>
                  </a:moveTo>
                  <a:cubicBezTo>
                    <a:pt x="15017" y="2745"/>
                    <a:pt x="15223" y="2005"/>
                    <a:pt x="15017" y="1339"/>
                  </a:cubicBezTo>
                  <a:cubicBezTo>
                    <a:pt x="14811" y="674"/>
                    <a:pt x="14194" y="82"/>
                    <a:pt x="12446" y="8"/>
                  </a:cubicBezTo>
                  <a:cubicBezTo>
                    <a:pt x="10697" y="-66"/>
                    <a:pt x="7817" y="378"/>
                    <a:pt x="5760" y="1339"/>
                  </a:cubicBezTo>
                  <a:cubicBezTo>
                    <a:pt x="3703" y="2301"/>
                    <a:pt x="2469" y="3781"/>
                    <a:pt x="1646" y="6444"/>
                  </a:cubicBezTo>
                  <a:cubicBezTo>
                    <a:pt x="823" y="9107"/>
                    <a:pt x="411" y="12953"/>
                    <a:pt x="206" y="15246"/>
                  </a:cubicBezTo>
                  <a:cubicBezTo>
                    <a:pt x="0" y="17539"/>
                    <a:pt x="0" y="18279"/>
                    <a:pt x="0" y="19019"/>
                  </a:cubicBezTo>
                  <a:cubicBezTo>
                    <a:pt x="0" y="19759"/>
                    <a:pt x="0" y="20498"/>
                    <a:pt x="514" y="20942"/>
                  </a:cubicBezTo>
                  <a:cubicBezTo>
                    <a:pt x="1029" y="21386"/>
                    <a:pt x="2057" y="21534"/>
                    <a:pt x="5246" y="21016"/>
                  </a:cubicBezTo>
                  <a:cubicBezTo>
                    <a:pt x="8434" y="20498"/>
                    <a:pt x="13783" y="19315"/>
                    <a:pt x="16869" y="18501"/>
                  </a:cubicBezTo>
                  <a:cubicBezTo>
                    <a:pt x="19954" y="17687"/>
                    <a:pt x="20777" y="17244"/>
                    <a:pt x="21600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2457449" y="4470666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840"/>
                    <a:pt x="11520" y="10080"/>
                    <a:pt x="15120" y="648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2863850" y="4381766"/>
              <a:ext cx="63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2856864" y="4515116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3797941" y="4248416"/>
              <a:ext cx="31109" cy="48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19" fill="norm" stroke="1" extrusionOk="0">
                  <a:moveTo>
                    <a:pt x="12524" y="0"/>
                  </a:moveTo>
                  <a:cubicBezTo>
                    <a:pt x="8204" y="2979"/>
                    <a:pt x="3884" y="5959"/>
                    <a:pt x="1724" y="8984"/>
                  </a:cubicBezTo>
                  <a:cubicBezTo>
                    <a:pt x="-436" y="12010"/>
                    <a:pt x="-436" y="15083"/>
                    <a:pt x="1004" y="17038"/>
                  </a:cubicBezTo>
                  <a:cubicBezTo>
                    <a:pt x="2444" y="18993"/>
                    <a:pt x="5324" y="19831"/>
                    <a:pt x="7484" y="20483"/>
                  </a:cubicBezTo>
                  <a:cubicBezTo>
                    <a:pt x="9644" y="21134"/>
                    <a:pt x="11084" y="21600"/>
                    <a:pt x="13244" y="21507"/>
                  </a:cubicBezTo>
                  <a:cubicBezTo>
                    <a:pt x="15404" y="21414"/>
                    <a:pt x="18284" y="20762"/>
                    <a:pt x="21164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4045375" y="4282503"/>
              <a:ext cx="183725" cy="398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21" fill="norm" stroke="1" extrusionOk="0">
                  <a:moveTo>
                    <a:pt x="7398" y="5672"/>
                  </a:moveTo>
                  <a:cubicBezTo>
                    <a:pt x="5909" y="7946"/>
                    <a:pt x="4419" y="10219"/>
                    <a:pt x="3302" y="12663"/>
                  </a:cubicBezTo>
                  <a:cubicBezTo>
                    <a:pt x="2184" y="15108"/>
                    <a:pt x="1440" y="17722"/>
                    <a:pt x="943" y="19314"/>
                  </a:cubicBezTo>
                  <a:cubicBezTo>
                    <a:pt x="447" y="20906"/>
                    <a:pt x="198" y="21474"/>
                    <a:pt x="74" y="21417"/>
                  </a:cubicBezTo>
                  <a:cubicBezTo>
                    <a:pt x="-50" y="21360"/>
                    <a:pt x="-50" y="20678"/>
                    <a:pt x="322" y="19030"/>
                  </a:cubicBezTo>
                  <a:cubicBezTo>
                    <a:pt x="695" y="17381"/>
                    <a:pt x="1440" y="14767"/>
                    <a:pt x="2805" y="11754"/>
                  </a:cubicBezTo>
                  <a:cubicBezTo>
                    <a:pt x="4171" y="8741"/>
                    <a:pt x="6157" y="5331"/>
                    <a:pt x="7522" y="3398"/>
                  </a:cubicBezTo>
                  <a:cubicBezTo>
                    <a:pt x="8888" y="1466"/>
                    <a:pt x="9633" y="1011"/>
                    <a:pt x="10626" y="613"/>
                  </a:cubicBezTo>
                  <a:cubicBezTo>
                    <a:pt x="11619" y="215"/>
                    <a:pt x="12860" y="-126"/>
                    <a:pt x="13853" y="45"/>
                  </a:cubicBezTo>
                  <a:cubicBezTo>
                    <a:pt x="14847" y="215"/>
                    <a:pt x="15591" y="897"/>
                    <a:pt x="16212" y="3114"/>
                  </a:cubicBezTo>
                  <a:cubicBezTo>
                    <a:pt x="16833" y="5331"/>
                    <a:pt x="17329" y="9082"/>
                    <a:pt x="17702" y="11640"/>
                  </a:cubicBezTo>
                  <a:cubicBezTo>
                    <a:pt x="18074" y="14198"/>
                    <a:pt x="18322" y="15562"/>
                    <a:pt x="18943" y="16472"/>
                  </a:cubicBezTo>
                  <a:cubicBezTo>
                    <a:pt x="19564" y="17381"/>
                    <a:pt x="20557" y="17836"/>
                    <a:pt x="21550" y="18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4076700" y="4483366"/>
              <a:ext cx="1333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1200" y="12764"/>
                  </a:cubicBezTo>
                  <a:cubicBezTo>
                    <a:pt x="2400" y="10473"/>
                    <a:pt x="4800" y="9164"/>
                    <a:pt x="8400" y="7200"/>
                  </a:cubicBezTo>
                  <a:cubicBezTo>
                    <a:pt x="12000" y="5236"/>
                    <a:pt x="168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4433242" y="4329390"/>
              <a:ext cx="194749" cy="25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091" fill="norm" stroke="1" extrusionOk="0">
                  <a:moveTo>
                    <a:pt x="1987" y="1711"/>
                  </a:moveTo>
                  <a:cubicBezTo>
                    <a:pt x="1058" y="3642"/>
                    <a:pt x="129" y="5574"/>
                    <a:pt x="13" y="8384"/>
                  </a:cubicBezTo>
                  <a:cubicBezTo>
                    <a:pt x="-103" y="11194"/>
                    <a:pt x="594" y="14881"/>
                    <a:pt x="1407" y="17077"/>
                  </a:cubicBezTo>
                  <a:cubicBezTo>
                    <a:pt x="2220" y="19272"/>
                    <a:pt x="3149" y="19974"/>
                    <a:pt x="4310" y="20501"/>
                  </a:cubicBezTo>
                  <a:cubicBezTo>
                    <a:pt x="5471" y="21028"/>
                    <a:pt x="6865" y="21379"/>
                    <a:pt x="8955" y="20764"/>
                  </a:cubicBezTo>
                  <a:cubicBezTo>
                    <a:pt x="11045" y="20150"/>
                    <a:pt x="13832" y="18569"/>
                    <a:pt x="16039" y="16023"/>
                  </a:cubicBezTo>
                  <a:cubicBezTo>
                    <a:pt x="18245" y="13477"/>
                    <a:pt x="19871" y="9964"/>
                    <a:pt x="20684" y="7769"/>
                  </a:cubicBezTo>
                  <a:cubicBezTo>
                    <a:pt x="21497" y="5574"/>
                    <a:pt x="21497" y="4696"/>
                    <a:pt x="21149" y="3642"/>
                  </a:cubicBezTo>
                  <a:cubicBezTo>
                    <a:pt x="20800" y="2589"/>
                    <a:pt x="20103" y="1359"/>
                    <a:pt x="19174" y="657"/>
                  </a:cubicBezTo>
                  <a:cubicBezTo>
                    <a:pt x="18245" y="-45"/>
                    <a:pt x="17084" y="-221"/>
                    <a:pt x="16852" y="306"/>
                  </a:cubicBezTo>
                  <a:cubicBezTo>
                    <a:pt x="16620" y="833"/>
                    <a:pt x="17316" y="2062"/>
                    <a:pt x="18013" y="3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4864589" y="4228156"/>
              <a:ext cx="148640" cy="31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83" fill="norm" stroke="1" extrusionOk="0">
                  <a:moveTo>
                    <a:pt x="3483" y="7426"/>
                  </a:moveTo>
                  <a:cubicBezTo>
                    <a:pt x="2891" y="10450"/>
                    <a:pt x="2299" y="13474"/>
                    <a:pt x="2003" y="15346"/>
                  </a:cubicBezTo>
                  <a:cubicBezTo>
                    <a:pt x="1707" y="17218"/>
                    <a:pt x="1707" y="17938"/>
                    <a:pt x="1707" y="18658"/>
                  </a:cubicBezTo>
                  <a:cubicBezTo>
                    <a:pt x="1707" y="19378"/>
                    <a:pt x="1707" y="20098"/>
                    <a:pt x="1559" y="20098"/>
                  </a:cubicBezTo>
                  <a:cubicBezTo>
                    <a:pt x="1411" y="20098"/>
                    <a:pt x="1115" y="19378"/>
                    <a:pt x="820" y="17074"/>
                  </a:cubicBezTo>
                  <a:cubicBezTo>
                    <a:pt x="524" y="14770"/>
                    <a:pt x="228" y="10882"/>
                    <a:pt x="820" y="7858"/>
                  </a:cubicBezTo>
                  <a:cubicBezTo>
                    <a:pt x="1411" y="4834"/>
                    <a:pt x="2891" y="2674"/>
                    <a:pt x="4518" y="1450"/>
                  </a:cubicBezTo>
                  <a:cubicBezTo>
                    <a:pt x="6146" y="226"/>
                    <a:pt x="7921" y="-62"/>
                    <a:pt x="9400" y="10"/>
                  </a:cubicBezTo>
                  <a:cubicBezTo>
                    <a:pt x="10880" y="82"/>
                    <a:pt x="12063" y="514"/>
                    <a:pt x="12951" y="1594"/>
                  </a:cubicBezTo>
                  <a:cubicBezTo>
                    <a:pt x="13839" y="2674"/>
                    <a:pt x="14431" y="4402"/>
                    <a:pt x="14283" y="5626"/>
                  </a:cubicBezTo>
                  <a:cubicBezTo>
                    <a:pt x="14135" y="6850"/>
                    <a:pt x="13247" y="7570"/>
                    <a:pt x="12655" y="8290"/>
                  </a:cubicBezTo>
                  <a:cubicBezTo>
                    <a:pt x="12063" y="9010"/>
                    <a:pt x="11768" y="9730"/>
                    <a:pt x="13247" y="10954"/>
                  </a:cubicBezTo>
                  <a:cubicBezTo>
                    <a:pt x="14726" y="12178"/>
                    <a:pt x="17981" y="13906"/>
                    <a:pt x="19609" y="15202"/>
                  </a:cubicBezTo>
                  <a:cubicBezTo>
                    <a:pt x="21236" y="16498"/>
                    <a:pt x="21236" y="17362"/>
                    <a:pt x="19165" y="18298"/>
                  </a:cubicBezTo>
                  <a:cubicBezTo>
                    <a:pt x="17094" y="19234"/>
                    <a:pt x="12951" y="20242"/>
                    <a:pt x="9844" y="20818"/>
                  </a:cubicBezTo>
                  <a:cubicBezTo>
                    <a:pt x="6737" y="21394"/>
                    <a:pt x="4666" y="21538"/>
                    <a:pt x="2891" y="21466"/>
                  </a:cubicBezTo>
                  <a:cubicBezTo>
                    <a:pt x="1115" y="21394"/>
                    <a:pt x="-364" y="21106"/>
                    <a:pt x="80" y="20530"/>
                  </a:cubicBezTo>
                  <a:cubicBezTo>
                    <a:pt x="524" y="19954"/>
                    <a:pt x="2891" y="19090"/>
                    <a:pt x="5258" y="18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5124450" y="4102366"/>
              <a:ext cx="31750" cy="58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21600" y="0"/>
                  </a:moveTo>
                  <a:cubicBezTo>
                    <a:pt x="18720" y="2651"/>
                    <a:pt x="15840" y="5303"/>
                    <a:pt x="12240" y="8110"/>
                  </a:cubicBezTo>
                  <a:cubicBezTo>
                    <a:pt x="8640" y="10917"/>
                    <a:pt x="4320" y="13880"/>
                    <a:pt x="2160" y="16025"/>
                  </a:cubicBezTo>
                  <a:cubicBezTo>
                    <a:pt x="0" y="18169"/>
                    <a:pt x="0" y="19495"/>
                    <a:pt x="0" y="20352"/>
                  </a:cubicBezTo>
                  <a:cubicBezTo>
                    <a:pt x="0" y="21210"/>
                    <a:pt x="0" y="21600"/>
                    <a:pt x="720" y="21522"/>
                  </a:cubicBezTo>
                  <a:cubicBezTo>
                    <a:pt x="1440" y="21444"/>
                    <a:pt x="2880" y="20898"/>
                    <a:pt x="4320" y="20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5480049" y="4386893"/>
              <a:ext cx="1651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985" y="4868"/>
                    <a:pt x="9969" y="-1303"/>
                    <a:pt x="13569" y="240"/>
                  </a:cubicBezTo>
                  <a:cubicBezTo>
                    <a:pt x="17169" y="1783"/>
                    <a:pt x="19385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5505449" y="4553216"/>
              <a:ext cx="1587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6131106" y="4203966"/>
              <a:ext cx="41094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600" fill="norm" stroke="1" extrusionOk="0">
                  <a:moveTo>
                    <a:pt x="20967" y="0"/>
                  </a:moveTo>
                  <a:cubicBezTo>
                    <a:pt x="16647" y="2105"/>
                    <a:pt x="12327" y="4209"/>
                    <a:pt x="8547" y="6923"/>
                  </a:cubicBezTo>
                  <a:cubicBezTo>
                    <a:pt x="4767" y="9637"/>
                    <a:pt x="1527" y="12960"/>
                    <a:pt x="447" y="15508"/>
                  </a:cubicBezTo>
                  <a:cubicBezTo>
                    <a:pt x="-633" y="18055"/>
                    <a:pt x="447" y="19828"/>
                    <a:pt x="15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6274594" y="4196262"/>
              <a:ext cx="182931" cy="39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90" fill="norm" stroke="1" extrusionOk="0">
                  <a:moveTo>
                    <a:pt x="12569" y="2831"/>
                  </a:moveTo>
                  <a:cubicBezTo>
                    <a:pt x="10335" y="4670"/>
                    <a:pt x="8100" y="6508"/>
                    <a:pt x="6238" y="9380"/>
                  </a:cubicBezTo>
                  <a:cubicBezTo>
                    <a:pt x="4376" y="12253"/>
                    <a:pt x="2886" y="16159"/>
                    <a:pt x="1893" y="18457"/>
                  </a:cubicBezTo>
                  <a:cubicBezTo>
                    <a:pt x="900" y="20755"/>
                    <a:pt x="404" y="21444"/>
                    <a:pt x="155" y="21387"/>
                  </a:cubicBezTo>
                  <a:cubicBezTo>
                    <a:pt x="-93" y="21329"/>
                    <a:pt x="-93" y="20525"/>
                    <a:pt x="528" y="18572"/>
                  </a:cubicBezTo>
                  <a:cubicBezTo>
                    <a:pt x="1148" y="16618"/>
                    <a:pt x="2390" y="13516"/>
                    <a:pt x="4128" y="10644"/>
                  </a:cubicBezTo>
                  <a:cubicBezTo>
                    <a:pt x="5866" y="7772"/>
                    <a:pt x="8100" y="5129"/>
                    <a:pt x="9962" y="3406"/>
                  </a:cubicBezTo>
                  <a:cubicBezTo>
                    <a:pt x="11824" y="1682"/>
                    <a:pt x="13314" y="878"/>
                    <a:pt x="14804" y="418"/>
                  </a:cubicBezTo>
                  <a:cubicBezTo>
                    <a:pt x="16293" y="-41"/>
                    <a:pt x="17783" y="-156"/>
                    <a:pt x="18900" y="246"/>
                  </a:cubicBezTo>
                  <a:cubicBezTo>
                    <a:pt x="20017" y="648"/>
                    <a:pt x="20762" y="1567"/>
                    <a:pt x="21135" y="4095"/>
                  </a:cubicBezTo>
                  <a:cubicBezTo>
                    <a:pt x="21507" y="6623"/>
                    <a:pt x="21507" y="10759"/>
                    <a:pt x="21383" y="13172"/>
                  </a:cubicBezTo>
                  <a:cubicBezTo>
                    <a:pt x="21259" y="15584"/>
                    <a:pt x="21010" y="16274"/>
                    <a:pt x="20762" y="16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6299199" y="4394466"/>
              <a:ext cx="1016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2475" y="10400"/>
                  </a:cubicBezTo>
                  <a:cubicBezTo>
                    <a:pt x="4950" y="7200"/>
                    <a:pt x="9900" y="4800"/>
                    <a:pt x="13500" y="3200"/>
                  </a:cubicBezTo>
                  <a:cubicBezTo>
                    <a:pt x="17100" y="1600"/>
                    <a:pt x="1935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6561666" y="4140466"/>
              <a:ext cx="42335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2016"/>
                    <a:pt x="8640" y="4032"/>
                    <a:pt x="4860" y="6576"/>
                  </a:cubicBezTo>
                  <a:cubicBezTo>
                    <a:pt x="1080" y="9120"/>
                    <a:pt x="0" y="12192"/>
                    <a:pt x="0" y="14784"/>
                  </a:cubicBezTo>
                  <a:cubicBezTo>
                    <a:pt x="0" y="17376"/>
                    <a:pt x="1080" y="19488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3689350" y="4902466"/>
              <a:ext cx="1270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3651250" y="4972316"/>
              <a:ext cx="1968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4946650" y="4809332"/>
              <a:ext cx="190500" cy="4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0800"/>
                    <a:pt x="12000" y="0"/>
                    <a:pt x="15600" y="0"/>
                  </a:cubicBezTo>
                  <a:cubicBezTo>
                    <a:pt x="19200" y="0"/>
                    <a:pt x="204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4972050" y="4877066"/>
              <a:ext cx="1333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6883399" y="4432566"/>
              <a:ext cx="2286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7280"/>
                    <a:pt x="6400" y="12960"/>
                    <a:pt x="10000" y="9360"/>
                  </a:cubicBezTo>
                  <a:cubicBezTo>
                    <a:pt x="13600" y="5760"/>
                    <a:pt x="176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6965949" y="4381766"/>
              <a:ext cx="190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0"/>
                    <a:pt x="4800" y="12000"/>
                    <a:pt x="8400" y="15600"/>
                  </a:cubicBezTo>
                  <a:cubicBezTo>
                    <a:pt x="12000" y="19200"/>
                    <a:pt x="168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7317316" y="4216666"/>
              <a:ext cx="4235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60"/>
                    <a:pt x="0" y="9120"/>
                    <a:pt x="0" y="12720"/>
                  </a:cubicBezTo>
                  <a:cubicBezTo>
                    <a:pt x="0" y="16320"/>
                    <a:pt x="10800" y="18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7461249" y="4189412"/>
              <a:ext cx="124630" cy="36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382" fill="norm" stroke="1" extrusionOk="0">
                  <a:moveTo>
                    <a:pt x="2160" y="6103"/>
                  </a:moveTo>
                  <a:cubicBezTo>
                    <a:pt x="1440" y="10098"/>
                    <a:pt x="720" y="14094"/>
                    <a:pt x="360" y="16403"/>
                  </a:cubicBezTo>
                  <a:cubicBezTo>
                    <a:pt x="0" y="18713"/>
                    <a:pt x="0" y="19337"/>
                    <a:pt x="0" y="19337"/>
                  </a:cubicBezTo>
                  <a:cubicBezTo>
                    <a:pt x="0" y="19337"/>
                    <a:pt x="0" y="18713"/>
                    <a:pt x="0" y="16403"/>
                  </a:cubicBezTo>
                  <a:cubicBezTo>
                    <a:pt x="0" y="14094"/>
                    <a:pt x="0" y="10098"/>
                    <a:pt x="1440" y="7102"/>
                  </a:cubicBezTo>
                  <a:cubicBezTo>
                    <a:pt x="2880" y="4105"/>
                    <a:pt x="5760" y="2107"/>
                    <a:pt x="8100" y="1046"/>
                  </a:cubicBezTo>
                  <a:cubicBezTo>
                    <a:pt x="10440" y="-15"/>
                    <a:pt x="12240" y="-140"/>
                    <a:pt x="13680" y="110"/>
                  </a:cubicBezTo>
                  <a:cubicBezTo>
                    <a:pt x="15120" y="359"/>
                    <a:pt x="16200" y="984"/>
                    <a:pt x="16560" y="2357"/>
                  </a:cubicBezTo>
                  <a:cubicBezTo>
                    <a:pt x="16920" y="3731"/>
                    <a:pt x="16560" y="5853"/>
                    <a:pt x="15840" y="7164"/>
                  </a:cubicBezTo>
                  <a:cubicBezTo>
                    <a:pt x="15120" y="8475"/>
                    <a:pt x="14040" y="8974"/>
                    <a:pt x="14040" y="9474"/>
                  </a:cubicBezTo>
                  <a:cubicBezTo>
                    <a:pt x="14040" y="9973"/>
                    <a:pt x="15120" y="10473"/>
                    <a:pt x="16740" y="11472"/>
                  </a:cubicBezTo>
                  <a:cubicBezTo>
                    <a:pt x="18360" y="12470"/>
                    <a:pt x="20520" y="13969"/>
                    <a:pt x="21060" y="15405"/>
                  </a:cubicBezTo>
                  <a:cubicBezTo>
                    <a:pt x="21600" y="16840"/>
                    <a:pt x="20520" y="18214"/>
                    <a:pt x="18180" y="19213"/>
                  </a:cubicBezTo>
                  <a:cubicBezTo>
                    <a:pt x="15840" y="20211"/>
                    <a:pt x="12240" y="20836"/>
                    <a:pt x="9540" y="21148"/>
                  </a:cubicBezTo>
                  <a:cubicBezTo>
                    <a:pt x="6840" y="21460"/>
                    <a:pt x="5040" y="21460"/>
                    <a:pt x="3780" y="21148"/>
                  </a:cubicBezTo>
                  <a:cubicBezTo>
                    <a:pt x="2520" y="20836"/>
                    <a:pt x="1800" y="20211"/>
                    <a:pt x="1620" y="19400"/>
                  </a:cubicBezTo>
                  <a:cubicBezTo>
                    <a:pt x="1440" y="18588"/>
                    <a:pt x="1800" y="17589"/>
                    <a:pt x="2160" y="16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7677149" y="4172216"/>
              <a:ext cx="5080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331"/>
                    <a:pt x="21600" y="6663"/>
                    <a:pt x="19350" y="9833"/>
                  </a:cubicBezTo>
                  <a:cubicBezTo>
                    <a:pt x="17100" y="13003"/>
                    <a:pt x="12600" y="16012"/>
                    <a:pt x="9000" y="17946"/>
                  </a:cubicBezTo>
                  <a:cubicBezTo>
                    <a:pt x="5400" y="19881"/>
                    <a:pt x="2700" y="207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8140699" y="4375416"/>
              <a:ext cx="2286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4400"/>
                    <a:pt x="11200" y="7200"/>
                    <a:pt x="14800" y="3600"/>
                  </a:cubicBezTo>
                  <a:cubicBezTo>
                    <a:pt x="18400" y="0"/>
                    <a:pt x="20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8642349" y="4165866"/>
              <a:ext cx="19051" cy="38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0"/>
                  </a:moveTo>
                  <a:cubicBezTo>
                    <a:pt x="0" y="5165"/>
                    <a:pt x="0" y="10330"/>
                    <a:pt x="0" y="13735"/>
                  </a:cubicBezTo>
                  <a:cubicBezTo>
                    <a:pt x="0" y="17139"/>
                    <a:pt x="0" y="18783"/>
                    <a:pt x="0" y="19898"/>
                  </a:cubicBezTo>
                  <a:cubicBezTo>
                    <a:pt x="0" y="21013"/>
                    <a:pt x="0" y="21600"/>
                    <a:pt x="3600" y="21541"/>
                  </a:cubicBezTo>
                  <a:cubicBezTo>
                    <a:pt x="7200" y="21483"/>
                    <a:pt x="14400" y="20778"/>
                    <a:pt x="21600" y="20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8788933" y="4176314"/>
              <a:ext cx="158218" cy="33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52" fill="norm" stroke="1" extrusionOk="0">
                  <a:moveTo>
                    <a:pt x="5111" y="6219"/>
                  </a:moveTo>
                  <a:cubicBezTo>
                    <a:pt x="3959" y="9999"/>
                    <a:pt x="2807" y="13779"/>
                    <a:pt x="2087" y="16006"/>
                  </a:cubicBezTo>
                  <a:cubicBezTo>
                    <a:pt x="1367" y="18234"/>
                    <a:pt x="1079" y="18909"/>
                    <a:pt x="791" y="19719"/>
                  </a:cubicBezTo>
                  <a:cubicBezTo>
                    <a:pt x="503" y="20529"/>
                    <a:pt x="215" y="21474"/>
                    <a:pt x="71" y="21339"/>
                  </a:cubicBezTo>
                  <a:cubicBezTo>
                    <a:pt x="-73" y="21204"/>
                    <a:pt x="-73" y="19989"/>
                    <a:pt x="791" y="17221"/>
                  </a:cubicBezTo>
                  <a:cubicBezTo>
                    <a:pt x="1655" y="14454"/>
                    <a:pt x="3383" y="10134"/>
                    <a:pt x="4823" y="7299"/>
                  </a:cubicBezTo>
                  <a:cubicBezTo>
                    <a:pt x="6263" y="4464"/>
                    <a:pt x="7415" y="3114"/>
                    <a:pt x="8423" y="2169"/>
                  </a:cubicBezTo>
                  <a:cubicBezTo>
                    <a:pt x="9431" y="1224"/>
                    <a:pt x="10295" y="684"/>
                    <a:pt x="11447" y="347"/>
                  </a:cubicBezTo>
                  <a:cubicBezTo>
                    <a:pt x="12599" y="9"/>
                    <a:pt x="14039" y="-126"/>
                    <a:pt x="15335" y="144"/>
                  </a:cubicBezTo>
                  <a:cubicBezTo>
                    <a:pt x="16631" y="414"/>
                    <a:pt x="17783" y="1089"/>
                    <a:pt x="18791" y="2844"/>
                  </a:cubicBezTo>
                  <a:cubicBezTo>
                    <a:pt x="19799" y="4599"/>
                    <a:pt x="20663" y="7434"/>
                    <a:pt x="21095" y="9797"/>
                  </a:cubicBezTo>
                  <a:cubicBezTo>
                    <a:pt x="21527" y="12159"/>
                    <a:pt x="21527" y="14049"/>
                    <a:pt x="21527" y="15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8820149" y="4343666"/>
              <a:ext cx="133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9125420" y="4145078"/>
              <a:ext cx="190030" cy="28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76" fill="norm" stroke="1" extrusionOk="0">
                  <a:moveTo>
                    <a:pt x="4267" y="6851"/>
                  </a:moveTo>
                  <a:cubicBezTo>
                    <a:pt x="3307" y="8451"/>
                    <a:pt x="2347" y="10051"/>
                    <a:pt x="1747" y="12131"/>
                  </a:cubicBezTo>
                  <a:cubicBezTo>
                    <a:pt x="1147" y="14211"/>
                    <a:pt x="907" y="16771"/>
                    <a:pt x="667" y="18531"/>
                  </a:cubicBezTo>
                  <a:cubicBezTo>
                    <a:pt x="427" y="20291"/>
                    <a:pt x="187" y="21251"/>
                    <a:pt x="67" y="21171"/>
                  </a:cubicBezTo>
                  <a:cubicBezTo>
                    <a:pt x="-53" y="21091"/>
                    <a:pt x="-53" y="19971"/>
                    <a:pt x="427" y="16931"/>
                  </a:cubicBezTo>
                  <a:cubicBezTo>
                    <a:pt x="907" y="13891"/>
                    <a:pt x="1867" y="8931"/>
                    <a:pt x="3187" y="5651"/>
                  </a:cubicBezTo>
                  <a:cubicBezTo>
                    <a:pt x="4507" y="2371"/>
                    <a:pt x="6187" y="771"/>
                    <a:pt x="8707" y="211"/>
                  </a:cubicBezTo>
                  <a:cubicBezTo>
                    <a:pt x="11227" y="-349"/>
                    <a:pt x="14587" y="131"/>
                    <a:pt x="16747" y="2531"/>
                  </a:cubicBezTo>
                  <a:cubicBezTo>
                    <a:pt x="18907" y="4931"/>
                    <a:pt x="19867" y="9251"/>
                    <a:pt x="20467" y="12211"/>
                  </a:cubicBezTo>
                  <a:cubicBezTo>
                    <a:pt x="21067" y="15171"/>
                    <a:pt x="21307" y="16771"/>
                    <a:pt x="21547" y="18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9538612" y="4108545"/>
              <a:ext cx="146844" cy="29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086" fill="norm" stroke="1" extrusionOk="0">
                  <a:moveTo>
                    <a:pt x="8083" y="7609"/>
                  </a:moveTo>
                  <a:cubicBezTo>
                    <a:pt x="6258" y="11035"/>
                    <a:pt x="4432" y="14462"/>
                    <a:pt x="3063" y="16696"/>
                  </a:cubicBezTo>
                  <a:cubicBezTo>
                    <a:pt x="1694" y="18931"/>
                    <a:pt x="782" y="19973"/>
                    <a:pt x="325" y="20122"/>
                  </a:cubicBezTo>
                  <a:cubicBezTo>
                    <a:pt x="-131" y="20271"/>
                    <a:pt x="-131" y="19526"/>
                    <a:pt x="477" y="16771"/>
                  </a:cubicBezTo>
                  <a:cubicBezTo>
                    <a:pt x="1086" y="14015"/>
                    <a:pt x="2303" y="9248"/>
                    <a:pt x="3824" y="6120"/>
                  </a:cubicBezTo>
                  <a:cubicBezTo>
                    <a:pt x="5345" y="2991"/>
                    <a:pt x="7170" y="1502"/>
                    <a:pt x="8996" y="682"/>
                  </a:cubicBezTo>
                  <a:cubicBezTo>
                    <a:pt x="10821" y="-137"/>
                    <a:pt x="12646" y="-286"/>
                    <a:pt x="14320" y="608"/>
                  </a:cubicBezTo>
                  <a:cubicBezTo>
                    <a:pt x="15993" y="1502"/>
                    <a:pt x="17514" y="3438"/>
                    <a:pt x="18123" y="4779"/>
                  </a:cubicBezTo>
                  <a:cubicBezTo>
                    <a:pt x="18731" y="6120"/>
                    <a:pt x="18427" y="6864"/>
                    <a:pt x="17362" y="7684"/>
                  </a:cubicBezTo>
                  <a:cubicBezTo>
                    <a:pt x="16297" y="8503"/>
                    <a:pt x="14472" y="9397"/>
                    <a:pt x="14168" y="10067"/>
                  </a:cubicBezTo>
                  <a:cubicBezTo>
                    <a:pt x="13863" y="10737"/>
                    <a:pt x="15080" y="11184"/>
                    <a:pt x="16754" y="12376"/>
                  </a:cubicBezTo>
                  <a:cubicBezTo>
                    <a:pt x="18427" y="13568"/>
                    <a:pt x="20556" y="15504"/>
                    <a:pt x="21013" y="17143"/>
                  </a:cubicBezTo>
                  <a:cubicBezTo>
                    <a:pt x="21469" y="18782"/>
                    <a:pt x="20252" y="20122"/>
                    <a:pt x="17210" y="20718"/>
                  </a:cubicBezTo>
                  <a:cubicBezTo>
                    <a:pt x="14168" y="21314"/>
                    <a:pt x="9300" y="21165"/>
                    <a:pt x="6106" y="20420"/>
                  </a:cubicBezTo>
                  <a:cubicBezTo>
                    <a:pt x="2911" y="19675"/>
                    <a:pt x="1390" y="18335"/>
                    <a:pt x="934" y="17292"/>
                  </a:cubicBezTo>
                  <a:cubicBezTo>
                    <a:pt x="477" y="16249"/>
                    <a:pt x="1086" y="15504"/>
                    <a:pt x="1694" y="14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9804399" y="4057916"/>
              <a:ext cx="69851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3877"/>
                    <a:pt x="15055" y="7754"/>
                    <a:pt x="11455" y="11354"/>
                  </a:cubicBezTo>
                  <a:cubicBezTo>
                    <a:pt x="7855" y="14954"/>
                    <a:pt x="3927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8000999" y="5113900"/>
              <a:ext cx="145043" cy="116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31" fill="norm" stroke="1" extrusionOk="0">
                  <a:moveTo>
                    <a:pt x="18783" y="434"/>
                  </a:moveTo>
                  <a:cubicBezTo>
                    <a:pt x="18470" y="199"/>
                    <a:pt x="18157" y="-35"/>
                    <a:pt x="18157" y="4"/>
                  </a:cubicBezTo>
                  <a:cubicBezTo>
                    <a:pt x="18157" y="43"/>
                    <a:pt x="18470" y="356"/>
                    <a:pt x="19096" y="1176"/>
                  </a:cubicBezTo>
                  <a:cubicBezTo>
                    <a:pt x="19722" y="1996"/>
                    <a:pt x="20661" y="3324"/>
                    <a:pt x="21130" y="4867"/>
                  </a:cubicBezTo>
                  <a:cubicBezTo>
                    <a:pt x="21600" y="6410"/>
                    <a:pt x="21600" y="8168"/>
                    <a:pt x="20817" y="9847"/>
                  </a:cubicBezTo>
                  <a:cubicBezTo>
                    <a:pt x="20035" y="11527"/>
                    <a:pt x="18470" y="13128"/>
                    <a:pt x="16122" y="14632"/>
                  </a:cubicBezTo>
                  <a:cubicBezTo>
                    <a:pt x="13774" y="16136"/>
                    <a:pt x="10643" y="17542"/>
                    <a:pt x="8139" y="18616"/>
                  </a:cubicBezTo>
                  <a:cubicBezTo>
                    <a:pt x="5635" y="19690"/>
                    <a:pt x="3757" y="20432"/>
                    <a:pt x="2348" y="20901"/>
                  </a:cubicBezTo>
                  <a:cubicBezTo>
                    <a:pt x="939" y="21370"/>
                    <a:pt x="0" y="21565"/>
                    <a:pt x="0" y="21526"/>
                  </a:cubicBezTo>
                  <a:cubicBezTo>
                    <a:pt x="0" y="21487"/>
                    <a:pt x="939" y="21213"/>
                    <a:pt x="1878" y="20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7956549" y="5016766"/>
              <a:ext cx="3033592" cy="145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65" fill="norm" stroke="1" extrusionOk="0">
                  <a:moveTo>
                    <a:pt x="633" y="1690"/>
                  </a:moveTo>
                  <a:cubicBezTo>
                    <a:pt x="693" y="1534"/>
                    <a:pt x="753" y="1377"/>
                    <a:pt x="881" y="1299"/>
                  </a:cubicBezTo>
                  <a:cubicBezTo>
                    <a:pt x="1009" y="1221"/>
                    <a:pt x="1205" y="1221"/>
                    <a:pt x="1582" y="1158"/>
                  </a:cubicBezTo>
                  <a:cubicBezTo>
                    <a:pt x="1958" y="1096"/>
                    <a:pt x="2515" y="970"/>
                    <a:pt x="3080" y="845"/>
                  </a:cubicBezTo>
                  <a:cubicBezTo>
                    <a:pt x="3645" y="720"/>
                    <a:pt x="4218" y="595"/>
                    <a:pt x="4782" y="501"/>
                  </a:cubicBezTo>
                  <a:cubicBezTo>
                    <a:pt x="5347" y="407"/>
                    <a:pt x="5905" y="344"/>
                    <a:pt x="6500" y="297"/>
                  </a:cubicBezTo>
                  <a:cubicBezTo>
                    <a:pt x="7095" y="250"/>
                    <a:pt x="7727" y="219"/>
                    <a:pt x="8367" y="188"/>
                  </a:cubicBezTo>
                  <a:cubicBezTo>
                    <a:pt x="9008" y="157"/>
                    <a:pt x="9655" y="125"/>
                    <a:pt x="10288" y="110"/>
                  </a:cubicBezTo>
                  <a:cubicBezTo>
                    <a:pt x="10921" y="94"/>
                    <a:pt x="11538" y="94"/>
                    <a:pt x="12148" y="94"/>
                  </a:cubicBezTo>
                  <a:cubicBezTo>
                    <a:pt x="12758" y="94"/>
                    <a:pt x="13361" y="94"/>
                    <a:pt x="13956" y="78"/>
                  </a:cubicBezTo>
                  <a:cubicBezTo>
                    <a:pt x="14551" y="63"/>
                    <a:pt x="15138" y="31"/>
                    <a:pt x="15763" y="16"/>
                  </a:cubicBezTo>
                  <a:cubicBezTo>
                    <a:pt x="16388" y="0"/>
                    <a:pt x="17051" y="0"/>
                    <a:pt x="17691" y="0"/>
                  </a:cubicBezTo>
                  <a:cubicBezTo>
                    <a:pt x="18331" y="0"/>
                    <a:pt x="18949" y="0"/>
                    <a:pt x="19536" y="0"/>
                  </a:cubicBezTo>
                  <a:cubicBezTo>
                    <a:pt x="20124" y="0"/>
                    <a:pt x="20681" y="0"/>
                    <a:pt x="21005" y="0"/>
                  </a:cubicBezTo>
                  <a:cubicBezTo>
                    <a:pt x="21329" y="0"/>
                    <a:pt x="21419" y="0"/>
                    <a:pt x="21487" y="63"/>
                  </a:cubicBezTo>
                  <a:cubicBezTo>
                    <a:pt x="21555" y="125"/>
                    <a:pt x="21600" y="250"/>
                    <a:pt x="21585" y="689"/>
                  </a:cubicBezTo>
                  <a:cubicBezTo>
                    <a:pt x="21570" y="1127"/>
                    <a:pt x="21495" y="1878"/>
                    <a:pt x="21404" y="2864"/>
                  </a:cubicBezTo>
                  <a:cubicBezTo>
                    <a:pt x="21314" y="3850"/>
                    <a:pt x="21208" y="5071"/>
                    <a:pt x="21095" y="6292"/>
                  </a:cubicBezTo>
                  <a:cubicBezTo>
                    <a:pt x="20982" y="7513"/>
                    <a:pt x="20862" y="8734"/>
                    <a:pt x="20741" y="9939"/>
                  </a:cubicBezTo>
                  <a:cubicBezTo>
                    <a:pt x="20621" y="11144"/>
                    <a:pt x="20500" y="12334"/>
                    <a:pt x="20372" y="13539"/>
                  </a:cubicBezTo>
                  <a:cubicBezTo>
                    <a:pt x="20244" y="14744"/>
                    <a:pt x="20109" y="15965"/>
                    <a:pt x="20011" y="17077"/>
                  </a:cubicBezTo>
                  <a:cubicBezTo>
                    <a:pt x="19913" y="18188"/>
                    <a:pt x="19853" y="19190"/>
                    <a:pt x="19830" y="19847"/>
                  </a:cubicBezTo>
                  <a:cubicBezTo>
                    <a:pt x="19808" y="20504"/>
                    <a:pt x="19823" y="20817"/>
                    <a:pt x="19845" y="21068"/>
                  </a:cubicBezTo>
                  <a:cubicBezTo>
                    <a:pt x="19868" y="21318"/>
                    <a:pt x="19898" y="21506"/>
                    <a:pt x="19875" y="21553"/>
                  </a:cubicBezTo>
                  <a:cubicBezTo>
                    <a:pt x="19853" y="21600"/>
                    <a:pt x="19777" y="21506"/>
                    <a:pt x="19589" y="21365"/>
                  </a:cubicBezTo>
                  <a:cubicBezTo>
                    <a:pt x="19401" y="21224"/>
                    <a:pt x="19100" y="21037"/>
                    <a:pt x="18783" y="20911"/>
                  </a:cubicBezTo>
                  <a:cubicBezTo>
                    <a:pt x="18467" y="20786"/>
                    <a:pt x="18136" y="20723"/>
                    <a:pt x="17699" y="20614"/>
                  </a:cubicBezTo>
                  <a:cubicBezTo>
                    <a:pt x="17262" y="20504"/>
                    <a:pt x="16720" y="20348"/>
                    <a:pt x="16223" y="20238"/>
                  </a:cubicBezTo>
                  <a:cubicBezTo>
                    <a:pt x="15726" y="20129"/>
                    <a:pt x="15274" y="20066"/>
                    <a:pt x="14762" y="20003"/>
                  </a:cubicBezTo>
                  <a:cubicBezTo>
                    <a:pt x="14249" y="19941"/>
                    <a:pt x="13677" y="19878"/>
                    <a:pt x="13150" y="19816"/>
                  </a:cubicBezTo>
                  <a:cubicBezTo>
                    <a:pt x="12623" y="19753"/>
                    <a:pt x="12141" y="19690"/>
                    <a:pt x="11628" y="19612"/>
                  </a:cubicBezTo>
                  <a:cubicBezTo>
                    <a:pt x="11116" y="19534"/>
                    <a:pt x="10574" y="19440"/>
                    <a:pt x="10009" y="19362"/>
                  </a:cubicBezTo>
                  <a:cubicBezTo>
                    <a:pt x="9444" y="19283"/>
                    <a:pt x="8857" y="19221"/>
                    <a:pt x="8277" y="19174"/>
                  </a:cubicBezTo>
                  <a:cubicBezTo>
                    <a:pt x="7697" y="19127"/>
                    <a:pt x="7125" y="19096"/>
                    <a:pt x="6567" y="19064"/>
                  </a:cubicBezTo>
                  <a:cubicBezTo>
                    <a:pt x="6010" y="19033"/>
                    <a:pt x="5468" y="19002"/>
                    <a:pt x="4948" y="18955"/>
                  </a:cubicBezTo>
                  <a:cubicBezTo>
                    <a:pt x="4428" y="18908"/>
                    <a:pt x="3931" y="18845"/>
                    <a:pt x="3449" y="18783"/>
                  </a:cubicBezTo>
                  <a:cubicBezTo>
                    <a:pt x="2967" y="18720"/>
                    <a:pt x="2500" y="18657"/>
                    <a:pt x="2026" y="18626"/>
                  </a:cubicBezTo>
                  <a:cubicBezTo>
                    <a:pt x="1551" y="18595"/>
                    <a:pt x="1069" y="18595"/>
                    <a:pt x="731" y="18673"/>
                  </a:cubicBezTo>
                  <a:cubicBezTo>
                    <a:pt x="392" y="18751"/>
                    <a:pt x="196" y="18908"/>
                    <a:pt x="0" y="19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8521699" y="5531116"/>
              <a:ext cx="5715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817"/>
                    <a:pt x="16800" y="5635"/>
                    <a:pt x="13600" y="8817"/>
                  </a:cubicBezTo>
                  <a:cubicBezTo>
                    <a:pt x="10400" y="12000"/>
                    <a:pt x="6400" y="15548"/>
                    <a:pt x="4000" y="17739"/>
                  </a:cubicBezTo>
                  <a:cubicBezTo>
                    <a:pt x="1600" y="19930"/>
                    <a:pt x="800" y="207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8394699" y="5445121"/>
              <a:ext cx="1055321" cy="72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03" fill="norm" stroke="1" extrusionOk="0">
                  <a:moveTo>
                    <a:pt x="2467" y="1975"/>
                  </a:moveTo>
                  <a:cubicBezTo>
                    <a:pt x="3982" y="1787"/>
                    <a:pt x="5497" y="1600"/>
                    <a:pt x="6947" y="1382"/>
                  </a:cubicBezTo>
                  <a:cubicBezTo>
                    <a:pt x="8398" y="1163"/>
                    <a:pt x="9783" y="913"/>
                    <a:pt x="11233" y="695"/>
                  </a:cubicBezTo>
                  <a:cubicBezTo>
                    <a:pt x="12683" y="476"/>
                    <a:pt x="14198" y="289"/>
                    <a:pt x="15756" y="164"/>
                  </a:cubicBezTo>
                  <a:cubicBezTo>
                    <a:pt x="17315" y="39"/>
                    <a:pt x="18916" y="-23"/>
                    <a:pt x="19847" y="8"/>
                  </a:cubicBezTo>
                  <a:cubicBezTo>
                    <a:pt x="20778" y="39"/>
                    <a:pt x="21037" y="164"/>
                    <a:pt x="21232" y="352"/>
                  </a:cubicBezTo>
                  <a:cubicBezTo>
                    <a:pt x="21427" y="539"/>
                    <a:pt x="21557" y="789"/>
                    <a:pt x="21578" y="1413"/>
                  </a:cubicBezTo>
                  <a:cubicBezTo>
                    <a:pt x="21600" y="2037"/>
                    <a:pt x="21513" y="3036"/>
                    <a:pt x="21362" y="4472"/>
                  </a:cubicBezTo>
                  <a:cubicBezTo>
                    <a:pt x="21210" y="5908"/>
                    <a:pt x="20994" y="7780"/>
                    <a:pt x="20842" y="9903"/>
                  </a:cubicBezTo>
                  <a:cubicBezTo>
                    <a:pt x="20691" y="12026"/>
                    <a:pt x="20604" y="14398"/>
                    <a:pt x="20604" y="16208"/>
                  </a:cubicBezTo>
                  <a:cubicBezTo>
                    <a:pt x="20604" y="18019"/>
                    <a:pt x="20691" y="19267"/>
                    <a:pt x="20734" y="20079"/>
                  </a:cubicBezTo>
                  <a:cubicBezTo>
                    <a:pt x="20778" y="20890"/>
                    <a:pt x="20778" y="21265"/>
                    <a:pt x="20626" y="21421"/>
                  </a:cubicBezTo>
                  <a:cubicBezTo>
                    <a:pt x="20475" y="21577"/>
                    <a:pt x="20172" y="21515"/>
                    <a:pt x="19306" y="21202"/>
                  </a:cubicBezTo>
                  <a:cubicBezTo>
                    <a:pt x="18440" y="20890"/>
                    <a:pt x="17012" y="20328"/>
                    <a:pt x="15475" y="19829"/>
                  </a:cubicBezTo>
                  <a:cubicBezTo>
                    <a:pt x="13938" y="19330"/>
                    <a:pt x="12293" y="18893"/>
                    <a:pt x="10692" y="18518"/>
                  </a:cubicBezTo>
                  <a:cubicBezTo>
                    <a:pt x="9090" y="18143"/>
                    <a:pt x="7532" y="17831"/>
                    <a:pt x="5952" y="17675"/>
                  </a:cubicBezTo>
                  <a:cubicBezTo>
                    <a:pt x="4372" y="17519"/>
                    <a:pt x="2770" y="17519"/>
                    <a:pt x="1775" y="17613"/>
                  </a:cubicBezTo>
                  <a:cubicBezTo>
                    <a:pt x="779" y="17706"/>
                    <a:pt x="390" y="17894"/>
                    <a:pt x="0" y="18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8519583" y="5131579"/>
              <a:ext cx="160868" cy="27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6253" y="9218"/>
                  </a:moveTo>
                  <a:cubicBezTo>
                    <a:pt x="4547" y="12628"/>
                    <a:pt x="2842" y="16039"/>
                    <a:pt x="1705" y="18231"/>
                  </a:cubicBezTo>
                  <a:cubicBezTo>
                    <a:pt x="568" y="20424"/>
                    <a:pt x="0" y="21398"/>
                    <a:pt x="0" y="21398"/>
                  </a:cubicBezTo>
                  <a:cubicBezTo>
                    <a:pt x="0" y="21398"/>
                    <a:pt x="568" y="20424"/>
                    <a:pt x="2558" y="17663"/>
                  </a:cubicBezTo>
                  <a:cubicBezTo>
                    <a:pt x="4547" y="14902"/>
                    <a:pt x="7958" y="10354"/>
                    <a:pt x="10374" y="7593"/>
                  </a:cubicBezTo>
                  <a:cubicBezTo>
                    <a:pt x="12789" y="4833"/>
                    <a:pt x="14211" y="3858"/>
                    <a:pt x="15632" y="2721"/>
                  </a:cubicBezTo>
                  <a:cubicBezTo>
                    <a:pt x="17053" y="1584"/>
                    <a:pt x="18474" y="285"/>
                    <a:pt x="19326" y="42"/>
                  </a:cubicBezTo>
                  <a:cubicBezTo>
                    <a:pt x="20179" y="-202"/>
                    <a:pt x="20463" y="610"/>
                    <a:pt x="20747" y="2721"/>
                  </a:cubicBezTo>
                  <a:cubicBezTo>
                    <a:pt x="21032" y="4833"/>
                    <a:pt x="21316" y="8243"/>
                    <a:pt x="21458" y="10842"/>
                  </a:cubicBezTo>
                  <a:cubicBezTo>
                    <a:pt x="21600" y="13440"/>
                    <a:pt x="21600" y="15227"/>
                    <a:pt x="21600" y="17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8521699" y="5318573"/>
              <a:ext cx="15240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300" y="11918"/>
                    <a:pt x="6600" y="3818"/>
                    <a:pt x="10200" y="1118"/>
                  </a:cubicBezTo>
                  <a:cubicBezTo>
                    <a:pt x="13800" y="-1582"/>
                    <a:pt x="177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8521699" y="5512066"/>
              <a:ext cx="3111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61" y="3537"/>
                    <a:pt x="15722" y="7074"/>
                    <a:pt x="12122" y="10674"/>
                  </a:cubicBezTo>
                  <a:cubicBezTo>
                    <a:pt x="8522" y="14274"/>
                    <a:pt x="4261" y="179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8769349" y="5548620"/>
              <a:ext cx="317501" cy="3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21600" y="102"/>
                  </a:moveTo>
                  <a:cubicBezTo>
                    <a:pt x="20880" y="-38"/>
                    <a:pt x="20160" y="-177"/>
                    <a:pt x="18864" y="729"/>
                  </a:cubicBezTo>
                  <a:cubicBezTo>
                    <a:pt x="17568" y="1635"/>
                    <a:pt x="15696" y="3586"/>
                    <a:pt x="13248" y="6303"/>
                  </a:cubicBezTo>
                  <a:cubicBezTo>
                    <a:pt x="10800" y="9020"/>
                    <a:pt x="7776" y="12504"/>
                    <a:pt x="5472" y="15152"/>
                  </a:cubicBezTo>
                  <a:cubicBezTo>
                    <a:pt x="3168" y="17800"/>
                    <a:pt x="1584" y="19611"/>
                    <a:pt x="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8877299" y="5607316"/>
              <a:ext cx="34290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7" y="3011"/>
                    <a:pt x="14133" y="6022"/>
                    <a:pt x="10733" y="9098"/>
                  </a:cubicBezTo>
                  <a:cubicBezTo>
                    <a:pt x="7333" y="12175"/>
                    <a:pt x="4267" y="15316"/>
                    <a:pt x="2533" y="17411"/>
                  </a:cubicBezTo>
                  <a:cubicBezTo>
                    <a:pt x="800" y="19505"/>
                    <a:pt x="400" y="205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9061449" y="5753366"/>
              <a:ext cx="2603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56" y="4800"/>
                    <a:pt x="10712" y="9600"/>
                    <a:pt x="7112" y="13200"/>
                  </a:cubicBezTo>
                  <a:cubicBezTo>
                    <a:pt x="3512" y="16800"/>
                    <a:pt x="1756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221922" y="5127802"/>
              <a:ext cx="935952" cy="803905"/>
            </a:xfrm>
            <a:prstGeom prst="rect">
              <a:avLst/>
            </a:prstGeom>
            <a:effectLst/>
          </p:spPr>
        </p:pic>
        <p:pic>
          <p:nvPicPr>
            <p:cNvPr id="88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293349" y="5197181"/>
              <a:ext cx="230336" cy="306061"/>
            </a:xfrm>
            <a:prstGeom prst="rect">
              <a:avLst/>
            </a:prstGeom>
            <a:effectLst/>
          </p:spPr>
        </p:pic>
        <p:pic>
          <p:nvPicPr>
            <p:cNvPr id="88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328149" y="5299588"/>
              <a:ext cx="615951" cy="66429"/>
            </a:xfrm>
            <a:prstGeom prst="rect">
              <a:avLst/>
            </a:prstGeom>
            <a:effectLst/>
          </p:spPr>
        </p:pic>
        <p:pic>
          <p:nvPicPr>
            <p:cNvPr id="88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169399" y="5431632"/>
              <a:ext cx="762001" cy="61385"/>
            </a:xfrm>
            <a:prstGeom prst="rect">
              <a:avLst/>
            </a:prstGeom>
            <a:effectLst/>
          </p:spPr>
        </p:pic>
        <p:pic>
          <p:nvPicPr>
            <p:cNvPr id="89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302749" y="5575566"/>
              <a:ext cx="736601" cy="76201"/>
            </a:xfrm>
            <a:prstGeom prst="rect">
              <a:avLst/>
            </a:prstGeom>
            <a:effectLst/>
          </p:spPr>
        </p:pic>
        <p:pic>
          <p:nvPicPr>
            <p:cNvPr id="89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315449" y="5769829"/>
              <a:ext cx="704851" cy="59738"/>
            </a:xfrm>
            <a:prstGeom prst="rect">
              <a:avLst/>
            </a:prstGeom>
            <a:effectLst/>
          </p:spPr>
        </p:pic>
        <p:pic>
          <p:nvPicPr>
            <p:cNvPr id="89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512299" y="5880366"/>
              <a:ext cx="425451" cy="69851"/>
            </a:xfrm>
            <a:prstGeom prst="rect">
              <a:avLst/>
            </a:prstGeom>
            <a:effectLst/>
          </p:spPr>
        </p:pic>
        <p:pic>
          <p:nvPicPr>
            <p:cNvPr id="89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296772" y="5020439"/>
              <a:ext cx="1973430" cy="1316623"/>
            </a:xfrm>
            <a:prstGeom prst="rect">
              <a:avLst/>
            </a:prstGeom>
            <a:effectLst/>
          </p:spPr>
        </p:pic>
        <p:pic>
          <p:nvPicPr>
            <p:cNvPr id="899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131299" y="5397766"/>
              <a:ext cx="381001" cy="444501"/>
            </a:xfrm>
            <a:prstGeom prst="rect">
              <a:avLst/>
            </a:prstGeom>
            <a:effectLst/>
          </p:spPr>
        </p:pic>
        <p:sp>
          <p:nvSpPr>
            <p:cNvPr id="901" name="Line"/>
            <p:cNvSpPr/>
            <p:nvPr/>
          </p:nvSpPr>
          <p:spPr>
            <a:xfrm>
              <a:off x="461828" y="2730766"/>
              <a:ext cx="966922" cy="74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53" fill="norm" stroke="1" extrusionOk="0">
                  <a:moveTo>
                    <a:pt x="746" y="16246"/>
                  </a:moveTo>
                  <a:cubicBezTo>
                    <a:pt x="416" y="16002"/>
                    <a:pt x="85" y="15759"/>
                    <a:pt x="15" y="15789"/>
                  </a:cubicBezTo>
                  <a:cubicBezTo>
                    <a:pt x="-56" y="15820"/>
                    <a:pt x="133" y="16124"/>
                    <a:pt x="463" y="16976"/>
                  </a:cubicBezTo>
                  <a:cubicBezTo>
                    <a:pt x="793" y="17828"/>
                    <a:pt x="1265" y="19227"/>
                    <a:pt x="1571" y="20048"/>
                  </a:cubicBezTo>
                  <a:cubicBezTo>
                    <a:pt x="1878" y="20870"/>
                    <a:pt x="2019" y="21113"/>
                    <a:pt x="2208" y="21296"/>
                  </a:cubicBezTo>
                  <a:cubicBezTo>
                    <a:pt x="2396" y="21478"/>
                    <a:pt x="2632" y="21600"/>
                    <a:pt x="3104" y="21083"/>
                  </a:cubicBezTo>
                  <a:cubicBezTo>
                    <a:pt x="3575" y="20566"/>
                    <a:pt x="4283" y="19410"/>
                    <a:pt x="5203" y="17980"/>
                  </a:cubicBezTo>
                  <a:cubicBezTo>
                    <a:pt x="6122" y="16550"/>
                    <a:pt x="7254" y="14846"/>
                    <a:pt x="8433" y="13173"/>
                  </a:cubicBezTo>
                  <a:cubicBezTo>
                    <a:pt x="9612" y="11500"/>
                    <a:pt x="10838" y="9857"/>
                    <a:pt x="12135" y="8275"/>
                  </a:cubicBezTo>
                  <a:cubicBezTo>
                    <a:pt x="13432" y="6693"/>
                    <a:pt x="14800" y="5172"/>
                    <a:pt x="16191" y="3833"/>
                  </a:cubicBezTo>
                  <a:cubicBezTo>
                    <a:pt x="17582" y="2495"/>
                    <a:pt x="18997" y="1339"/>
                    <a:pt x="19893" y="730"/>
                  </a:cubicBezTo>
                  <a:cubicBezTo>
                    <a:pt x="20789" y="122"/>
                    <a:pt x="21167" y="61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0" y="5645921"/>
              <a:ext cx="1731434" cy="233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3165"/>
                  </a:moveTo>
                  <a:cubicBezTo>
                    <a:pt x="502" y="3008"/>
                    <a:pt x="1003" y="2852"/>
                    <a:pt x="1677" y="2666"/>
                  </a:cubicBezTo>
                  <a:cubicBezTo>
                    <a:pt x="2350" y="2480"/>
                    <a:pt x="3195" y="2265"/>
                    <a:pt x="4133" y="2049"/>
                  </a:cubicBezTo>
                  <a:cubicBezTo>
                    <a:pt x="5070" y="1834"/>
                    <a:pt x="6100" y="1619"/>
                    <a:pt x="7169" y="1433"/>
                  </a:cubicBezTo>
                  <a:cubicBezTo>
                    <a:pt x="8239" y="1247"/>
                    <a:pt x="9348" y="1091"/>
                    <a:pt x="10430" y="944"/>
                  </a:cubicBezTo>
                  <a:cubicBezTo>
                    <a:pt x="11513" y="797"/>
                    <a:pt x="12569" y="660"/>
                    <a:pt x="13573" y="543"/>
                  </a:cubicBezTo>
                  <a:cubicBezTo>
                    <a:pt x="14576" y="425"/>
                    <a:pt x="15527" y="328"/>
                    <a:pt x="16438" y="249"/>
                  </a:cubicBezTo>
                  <a:cubicBezTo>
                    <a:pt x="17349" y="171"/>
                    <a:pt x="18220" y="112"/>
                    <a:pt x="18722" y="73"/>
                  </a:cubicBezTo>
                  <a:cubicBezTo>
                    <a:pt x="19223" y="34"/>
                    <a:pt x="19356" y="15"/>
                    <a:pt x="19501" y="5"/>
                  </a:cubicBezTo>
                  <a:cubicBezTo>
                    <a:pt x="19646" y="-5"/>
                    <a:pt x="19804" y="-5"/>
                    <a:pt x="19910" y="44"/>
                  </a:cubicBezTo>
                  <a:cubicBezTo>
                    <a:pt x="20016" y="93"/>
                    <a:pt x="20068" y="191"/>
                    <a:pt x="20068" y="445"/>
                  </a:cubicBezTo>
                  <a:cubicBezTo>
                    <a:pt x="20068" y="699"/>
                    <a:pt x="20016" y="1110"/>
                    <a:pt x="19976" y="1707"/>
                  </a:cubicBezTo>
                  <a:cubicBezTo>
                    <a:pt x="19936" y="2304"/>
                    <a:pt x="19910" y="3086"/>
                    <a:pt x="19923" y="3830"/>
                  </a:cubicBezTo>
                  <a:cubicBezTo>
                    <a:pt x="19936" y="4573"/>
                    <a:pt x="19989" y="5278"/>
                    <a:pt x="20095" y="6002"/>
                  </a:cubicBezTo>
                  <a:cubicBezTo>
                    <a:pt x="20200" y="6725"/>
                    <a:pt x="20359" y="7469"/>
                    <a:pt x="20478" y="8183"/>
                  </a:cubicBezTo>
                  <a:cubicBezTo>
                    <a:pt x="20597" y="8897"/>
                    <a:pt x="20676" y="9582"/>
                    <a:pt x="20742" y="10296"/>
                  </a:cubicBezTo>
                  <a:cubicBezTo>
                    <a:pt x="20808" y="11010"/>
                    <a:pt x="20861" y="11754"/>
                    <a:pt x="20900" y="12478"/>
                  </a:cubicBezTo>
                  <a:cubicBezTo>
                    <a:pt x="20940" y="13202"/>
                    <a:pt x="20966" y="13906"/>
                    <a:pt x="21019" y="14591"/>
                  </a:cubicBezTo>
                  <a:cubicBezTo>
                    <a:pt x="21072" y="15275"/>
                    <a:pt x="21151" y="15941"/>
                    <a:pt x="21244" y="16606"/>
                  </a:cubicBezTo>
                  <a:cubicBezTo>
                    <a:pt x="21336" y="17271"/>
                    <a:pt x="21442" y="17936"/>
                    <a:pt x="21508" y="18621"/>
                  </a:cubicBezTo>
                  <a:cubicBezTo>
                    <a:pt x="21574" y="19306"/>
                    <a:pt x="21600" y="20010"/>
                    <a:pt x="21600" y="20509"/>
                  </a:cubicBezTo>
                  <a:cubicBezTo>
                    <a:pt x="21600" y="21008"/>
                    <a:pt x="21574" y="21302"/>
                    <a:pt x="21547" y="21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171450" y="6083566"/>
              <a:ext cx="50800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3032"/>
                    <a:pt x="1800" y="6063"/>
                    <a:pt x="3600" y="9047"/>
                  </a:cubicBezTo>
                  <a:cubicBezTo>
                    <a:pt x="5400" y="12032"/>
                    <a:pt x="8100" y="14968"/>
                    <a:pt x="11250" y="17053"/>
                  </a:cubicBezTo>
                  <a:cubicBezTo>
                    <a:pt x="14400" y="19137"/>
                    <a:pt x="18000" y="203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279400" y="6191516"/>
              <a:ext cx="285750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20" y="818"/>
                    <a:pt x="3840" y="1636"/>
                    <a:pt x="6400" y="3682"/>
                  </a:cubicBezTo>
                  <a:cubicBezTo>
                    <a:pt x="8960" y="5727"/>
                    <a:pt x="12160" y="9000"/>
                    <a:pt x="14800" y="12191"/>
                  </a:cubicBezTo>
                  <a:cubicBezTo>
                    <a:pt x="17440" y="15382"/>
                    <a:pt x="19520" y="184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403988" y="6134366"/>
              <a:ext cx="129412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17468" y="2479"/>
                    <a:pt x="13635" y="4957"/>
                    <a:pt x="10152" y="8085"/>
                  </a:cubicBezTo>
                  <a:cubicBezTo>
                    <a:pt x="6668" y="11213"/>
                    <a:pt x="3532" y="14990"/>
                    <a:pt x="1790" y="17174"/>
                  </a:cubicBezTo>
                  <a:cubicBezTo>
                    <a:pt x="48" y="19357"/>
                    <a:pt x="-300" y="19948"/>
                    <a:pt x="223" y="20420"/>
                  </a:cubicBezTo>
                  <a:cubicBezTo>
                    <a:pt x="745" y="20892"/>
                    <a:pt x="2139" y="21246"/>
                    <a:pt x="3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768350" y="5969266"/>
              <a:ext cx="13925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9" h="21600" fill="norm" stroke="1" extrusionOk="0">
                  <a:moveTo>
                    <a:pt x="0" y="0"/>
                  </a:moveTo>
                  <a:cubicBezTo>
                    <a:pt x="3086" y="2700"/>
                    <a:pt x="6171" y="5400"/>
                    <a:pt x="10800" y="8370"/>
                  </a:cubicBezTo>
                  <a:cubicBezTo>
                    <a:pt x="15429" y="11340"/>
                    <a:pt x="21600" y="14580"/>
                    <a:pt x="20057" y="16830"/>
                  </a:cubicBezTo>
                  <a:cubicBezTo>
                    <a:pt x="18514" y="19080"/>
                    <a:pt x="9257" y="203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2520949" y="5735769"/>
              <a:ext cx="168909" cy="59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11" fill="norm" stroke="1" extrusionOk="0">
                  <a:moveTo>
                    <a:pt x="0" y="11477"/>
                  </a:moveTo>
                  <a:cubicBezTo>
                    <a:pt x="533" y="12938"/>
                    <a:pt x="1067" y="14398"/>
                    <a:pt x="1733" y="15897"/>
                  </a:cubicBezTo>
                  <a:cubicBezTo>
                    <a:pt x="2400" y="17396"/>
                    <a:pt x="3200" y="18933"/>
                    <a:pt x="3733" y="19971"/>
                  </a:cubicBezTo>
                  <a:cubicBezTo>
                    <a:pt x="4267" y="21009"/>
                    <a:pt x="4533" y="21547"/>
                    <a:pt x="4667" y="21509"/>
                  </a:cubicBezTo>
                  <a:cubicBezTo>
                    <a:pt x="4800" y="21470"/>
                    <a:pt x="4800" y="20855"/>
                    <a:pt x="4400" y="19433"/>
                  </a:cubicBezTo>
                  <a:cubicBezTo>
                    <a:pt x="4000" y="18011"/>
                    <a:pt x="3200" y="15782"/>
                    <a:pt x="2667" y="13322"/>
                  </a:cubicBezTo>
                  <a:cubicBezTo>
                    <a:pt x="2133" y="10862"/>
                    <a:pt x="1867" y="8172"/>
                    <a:pt x="2667" y="6058"/>
                  </a:cubicBezTo>
                  <a:cubicBezTo>
                    <a:pt x="3467" y="3944"/>
                    <a:pt x="5333" y="2407"/>
                    <a:pt x="7067" y="1484"/>
                  </a:cubicBezTo>
                  <a:cubicBezTo>
                    <a:pt x="8800" y="562"/>
                    <a:pt x="10400" y="254"/>
                    <a:pt x="11867" y="101"/>
                  </a:cubicBezTo>
                  <a:cubicBezTo>
                    <a:pt x="13333" y="-53"/>
                    <a:pt x="14667" y="-53"/>
                    <a:pt x="16267" y="254"/>
                  </a:cubicBezTo>
                  <a:cubicBezTo>
                    <a:pt x="17867" y="562"/>
                    <a:pt x="19733" y="1177"/>
                    <a:pt x="20667" y="1907"/>
                  </a:cubicBezTo>
                  <a:cubicBezTo>
                    <a:pt x="21600" y="2637"/>
                    <a:pt x="21600" y="3483"/>
                    <a:pt x="19733" y="4367"/>
                  </a:cubicBezTo>
                  <a:cubicBezTo>
                    <a:pt x="17867" y="5251"/>
                    <a:pt x="14133" y="6173"/>
                    <a:pt x="11067" y="6904"/>
                  </a:cubicBezTo>
                  <a:cubicBezTo>
                    <a:pt x="8000" y="7634"/>
                    <a:pt x="5600" y="8172"/>
                    <a:pt x="3200" y="8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2645505" y="5988316"/>
              <a:ext cx="218345" cy="25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54" fill="norm" stroke="1" extrusionOk="0">
                  <a:moveTo>
                    <a:pt x="239" y="9720"/>
                  </a:moveTo>
                  <a:cubicBezTo>
                    <a:pt x="32" y="8820"/>
                    <a:pt x="-176" y="7920"/>
                    <a:pt x="239" y="7290"/>
                  </a:cubicBezTo>
                  <a:cubicBezTo>
                    <a:pt x="655" y="6660"/>
                    <a:pt x="1693" y="6300"/>
                    <a:pt x="2732" y="6120"/>
                  </a:cubicBezTo>
                  <a:cubicBezTo>
                    <a:pt x="3770" y="5940"/>
                    <a:pt x="4809" y="5940"/>
                    <a:pt x="6262" y="7830"/>
                  </a:cubicBezTo>
                  <a:cubicBezTo>
                    <a:pt x="7716" y="9720"/>
                    <a:pt x="9586" y="13500"/>
                    <a:pt x="10312" y="15930"/>
                  </a:cubicBezTo>
                  <a:cubicBezTo>
                    <a:pt x="11039" y="18360"/>
                    <a:pt x="10624" y="19440"/>
                    <a:pt x="9689" y="20250"/>
                  </a:cubicBezTo>
                  <a:cubicBezTo>
                    <a:pt x="8755" y="21060"/>
                    <a:pt x="7301" y="21600"/>
                    <a:pt x="6366" y="21240"/>
                  </a:cubicBezTo>
                  <a:cubicBezTo>
                    <a:pt x="5432" y="20880"/>
                    <a:pt x="5016" y="19620"/>
                    <a:pt x="5639" y="17010"/>
                  </a:cubicBezTo>
                  <a:cubicBezTo>
                    <a:pt x="6262" y="14400"/>
                    <a:pt x="7924" y="10440"/>
                    <a:pt x="10728" y="7380"/>
                  </a:cubicBezTo>
                  <a:cubicBezTo>
                    <a:pt x="13532" y="4320"/>
                    <a:pt x="17478" y="2160"/>
                    <a:pt x="21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3006446" y="5812332"/>
              <a:ext cx="162204" cy="54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528" fill="norm" stroke="1" extrusionOk="0">
                  <a:moveTo>
                    <a:pt x="20952" y="1184"/>
                  </a:moveTo>
                  <a:cubicBezTo>
                    <a:pt x="20679" y="765"/>
                    <a:pt x="20405" y="347"/>
                    <a:pt x="19585" y="137"/>
                  </a:cubicBezTo>
                  <a:cubicBezTo>
                    <a:pt x="18765" y="-72"/>
                    <a:pt x="17398" y="-72"/>
                    <a:pt x="15894" y="347"/>
                  </a:cubicBezTo>
                  <a:cubicBezTo>
                    <a:pt x="14390" y="765"/>
                    <a:pt x="12749" y="1602"/>
                    <a:pt x="10152" y="3444"/>
                  </a:cubicBezTo>
                  <a:cubicBezTo>
                    <a:pt x="7555" y="5286"/>
                    <a:pt x="4000" y="8133"/>
                    <a:pt x="1949" y="10686"/>
                  </a:cubicBezTo>
                  <a:cubicBezTo>
                    <a:pt x="-101" y="13240"/>
                    <a:pt x="-648" y="15500"/>
                    <a:pt x="856" y="17216"/>
                  </a:cubicBezTo>
                  <a:cubicBezTo>
                    <a:pt x="2360" y="18933"/>
                    <a:pt x="5914" y="20105"/>
                    <a:pt x="8511" y="20733"/>
                  </a:cubicBezTo>
                  <a:cubicBezTo>
                    <a:pt x="11109" y="21361"/>
                    <a:pt x="12749" y="21444"/>
                    <a:pt x="1439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3213099" y="5882248"/>
              <a:ext cx="127137" cy="36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489" fill="norm" stroke="1" extrusionOk="0">
                  <a:moveTo>
                    <a:pt x="8361" y="8879"/>
                  </a:moveTo>
                  <a:cubicBezTo>
                    <a:pt x="8361" y="12499"/>
                    <a:pt x="8361" y="16120"/>
                    <a:pt x="8013" y="18368"/>
                  </a:cubicBezTo>
                  <a:cubicBezTo>
                    <a:pt x="7665" y="20615"/>
                    <a:pt x="6968" y="21489"/>
                    <a:pt x="6097" y="21489"/>
                  </a:cubicBezTo>
                  <a:cubicBezTo>
                    <a:pt x="5226" y="21489"/>
                    <a:pt x="4181" y="20615"/>
                    <a:pt x="3484" y="18118"/>
                  </a:cubicBezTo>
                  <a:cubicBezTo>
                    <a:pt x="2787" y="15621"/>
                    <a:pt x="2439" y="11501"/>
                    <a:pt x="3658" y="8442"/>
                  </a:cubicBezTo>
                  <a:cubicBezTo>
                    <a:pt x="4877" y="5383"/>
                    <a:pt x="7665" y="3385"/>
                    <a:pt x="9929" y="2136"/>
                  </a:cubicBezTo>
                  <a:cubicBezTo>
                    <a:pt x="12194" y="888"/>
                    <a:pt x="13935" y="388"/>
                    <a:pt x="15677" y="139"/>
                  </a:cubicBezTo>
                  <a:cubicBezTo>
                    <a:pt x="17419" y="-111"/>
                    <a:pt x="19161" y="-111"/>
                    <a:pt x="20206" y="888"/>
                  </a:cubicBezTo>
                  <a:cubicBezTo>
                    <a:pt x="21252" y="1887"/>
                    <a:pt x="21600" y="3884"/>
                    <a:pt x="18116" y="5757"/>
                  </a:cubicBezTo>
                  <a:cubicBezTo>
                    <a:pt x="14632" y="7630"/>
                    <a:pt x="7316" y="9378"/>
                    <a:pt x="0" y="11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3409950" y="5950216"/>
              <a:ext cx="2540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6063"/>
                    <a:pt x="10800" y="12126"/>
                    <a:pt x="8100" y="15632"/>
                  </a:cubicBezTo>
                  <a:cubicBezTo>
                    <a:pt x="5400" y="19137"/>
                    <a:pt x="5400" y="20084"/>
                    <a:pt x="4500" y="20653"/>
                  </a:cubicBezTo>
                  <a:cubicBezTo>
                    <a:pt x="3600" y="21221"/>
                    <a:pt x="1800" y="214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3403600" y="5897299"/>
              <a:ext cx="184150" cy="7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fill="norm" stroke="1" extrusionOk="0">
                  <a:moveTo>
                    <a:pt x="0" y="21032"/>
                  </a:moveTo>
                  <a:cubicBezTo>
                    <a:pt x="0" y="17621"/>
                    <a:pt x="0" y="14211"/>
                    <a:pt x="1614" y="10516"/>
                  </a:cubicBezTo>
                  <a:cubicBezTo>
                    <a:pt x="3228" y="6821"/>
                    <a:pt x="6455" y="2843"/>
                    <a:pt x="10055" y="1137"/>
                  </a:cubicBezTo>
                  <a:cubicBezTo>
                    <a:pt x="13655" y="-568"/>
                    <a:pt x="17628" y="0"/>
                    <a:pt x="21600" y="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3371850" y="6051816"/>
              <a:ext cx="1905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3788833" y="5957513"/>
              <a:ext cx="208782" cy="30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76" fill="norm" stroke="1" extrusionOk="0">
                  <a:moveTo>
                    <a:pt x="2160" y="827"/>
                  </a:moveTo>
                  <a:cubicBezTo>
                    <a:pt x="1080" y="5445"/>
                    <a:pt x="0" y="10063"/>
                    <a:pt x="0" y="13414"/>
                  </a:cubicBezTo>
                  <a:cubicBezTo>
                    <a:pt x="0" y="16766"/>
                    <a:pt x="1080" y="18852"/>
                    <a:pt x="2700" y="20043"/>
                  </a:cubicBezTo>
                  <a:cubicBezTo>
                    <a:pt x="4320" y="21235"/>
                    <a:pt x="6480" y="21533"/>
                    <a:pt x="9072" y="20714"/>
                  </a:cubicBezTo>
                  <a:cubicBezTo>
                    <a:pt x="11664" y="19894"/>
                    <a:pt x="14688" y="17958"/>
                    <a:pt x="16956" y="15649"/>
                  </a:cubicBezTo>
                  <a:cubicBezTo>
                    <a:pt x="19224" y="13340"/>
                    <a:pt x="20736" y="10659"/>
                    <a:pt x="21168" y="8126"/>
                  </a:cubicBezTo>
                  <a:cubicBezTo>
                    <a:pt x="21600" y="5594"/>
                    <a:pt x="20952" y="3210"/>
                    <a:pt x="20088" y="1795"/>
                  </a:cubicBezTo>
                  <a:cubicBezTo>
                    <a:pt x="19224" y="380"/>
                    <a:pt x="18144" y="-67"/>
                    <a:pt x="18036" y="7"/>
                  </a:cubicBezTo>
                  <a:cubicBezTo>
                    <a:pt x="17928" y="82"/>
                    <a:pt x="18792" y="678"/>
                    <a:pt x="19656" y="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4165963" y="5889801"/>
              <a:ext cx="259987" cy="34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329" fill="norm" stroke="1" extrusionOk="0">
                  <a:moveTo>
                    <a:pt x="1550" y="9124"/>
                  </a:moveTo>
                  <a:cubicBezTo>
                    <a:pt x="1199" y="12228"/>
                    <a:pt x="848" y="15333"/>
                    <a:pt x="585" y="17531"/>
                  </a:cubicBezTo>
                  <a:cubicBezTo>
                    <a:pt x="321" y="19730"/>
                    <a:pt x="146" y="21024"/>
                    <a:pt x="58" y="21282"/>
                  </a:cubicBezTo>
                  <a:cubicBezTo>
                    <a:pt x="-30" y="21541"/>
                    <a:pt x="-30" y="20765"/>
                    <a:pt x="146" y="18307"/>
                  </a:cubicBezTo>
                  <a:cubicBezTo>
                    <a:pt x="321" y="15850"/>
                    <a:pt x="672" y="11711"/>
                    <a:pt x="1111" y="8866"/>
                  </a:cubicBezTo>
                  <a:cubicBezTo>
                    <a:pt x="1550" y="6020"/>
                    <a:pt x="2077" y="4468"/>
                    <a:pt x="2516" y="3304"/>
                  </a:cubicBezTo>
                  <a:cubicBezTo>
                    <a:pt x="2955" y="2140"/>
                    <a:pt x="3307" y="1364"/>
                    <a:pt x="3746" y="1234"/>
                  </a:cubicBezTo>
                  <a:cubicBezTo>
                    <a:pt x="4185" y="1105"/>
                    <a:pt x="4711" y="1622"/>
                    <a:pt x="5063" y="2204"/>
                  </a:cubicBezTo>
                  <a:cubicBezTo>
                    <a:pt x="5414" y="2787"/>
                    <a:pt x="5590" y="3433"/>
                    <a:pt x="6029" y="4080"/>
                  </a:cubicBezTo>
                  <a:cubicBezTo>
                    <a:pt x="6468" y="4727"/>
                    <a:pt x="7170" y="5373"/>
                    <a:pt x="8136" y="5697"/>
                  </a:cubicBezTo>
                  <a:cubicBezTo>
                    <a:pt x="9102" y="6020"/>
                    <a:pt x="10331" y="6020"/>
                    <a:pt x="11648" y="5503"/>
                  </a:cubicBezTo>
                  <a:cubicBezTo>
                    <a:pt x="12965" y="4985"/>
                    <a:pt x="14370" y="3951"/>
                    <a:pt x="15424" y="3110"/>
                  </a:cubicBezTo>
                  <a:cubicBezTo>
                    <a:pt x="16477" y="2269"/>
                    <a:pt x="17180" y="1622"/>
                    <a:pt x="17882" y="1040"/>
                  </a:cubicBezTo>
                  <a:cubicBezTo>
                    <a:pt x="18585" y="458"/>
                    <a:pt x="19287" y="-59"/>
                    <a:pt x="19726" y="6"/>
                  </a:cubicBezTo>
                  <a:cubicBezTo>
                    <a:pt x="20165" y="70"/>
                    <a:pt x="20341" y="717"/>
                    <a:pt x="20253" y="2398"/>
                  </a:cubicBezTo>
                  <a:cubicBezTo>
                    <a:pt x="20165" y="4080"/>
                    <a:pt x="19814" y="6796"/>
                    <a:pt x="19638" y="9189"/>
                  </a:cubicBezTo>
                  <a:cubicBezTo>
                    <a:pt x="19463" y="11582"/>
                    <a:pt x="19463" y="13651"/>
                    <a:pt x="19814" y="14880"/>
                  </a:cubicBezTo>
                  <a:cubicBezTo>
                    <a:pt x="20165" y="16109"/>
                    <a:pt x="20868" y="16497"/>
                    <a:pt x="21570" y="16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4400550" y="5867432"/>
              <a:ext cx="195447" cy="32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19" fill="norm" stroke="1" extrusionOk="0">
                  <a:moveTo>
                    <a:pt x="13787" y="5757"/>
                  </a:moveTo>
                  <a:cubicBezTo>
                    <a:pt x="12409" y="6851"/>
                    <a:pt x="11030" y="7945"/>
                    <a:pt x="9766" y="10132"/>
                  </a:cubicBezTo>
                  <a:cubicBezTo>
                    <a:pt x="8502" y="12319"/>
                    <a:pt x="7353" y="15600"/>
                    <a:pt x="6549" y="17788"/>
                  </a:cubicBezTo>
                  <a:cubicBezTo>
                    <a:pt x="5745" y="19975"/>
                    <a:pt x="5285" y="21069"/>
                    <a:pt x="4940" y="21205"/>
                  </a:cubicBezTo>
                  <a:cubicBezTo>
                    <a:pt x="4596" y="21342"/>
                    <a:pt x="4366" y="20522"/>
                    <a:pt x="4596" y="18266"/>
                  </a:cubicBezTo>
                  <a:cubicBezTo>
                    <a:pt x="4826" y="16010"/>
                    <a:pt x="5515" y="12319"/>
                    <a:pt x="6319" y="9653"/>
                  </a:cubicBezTo>
                  <a:cubicBezTo>
                    <a:pt x="7123" y="6988"/>
                    <a:pt x="8043" y="5347"/>
                    <a:pt x="9191" y="3843"/>
                  </a:cubicBezTo>
                  <a:cubicBezTo>
                    <a:pt x="10340" y="2339"/>
                    <a:pt x="11719" y="972"/>
                    <a:pt x="12983" y="357"/>
                  </a:cubicBezTo>
                  <a:cubicBezTo>
                    <a:pt x="14247" y="-258"/>
                    <a:pt x="15396" y="-121"/>
                    <a:pt x="16889" y="1109"/>
                  </a:cubicBezTo>
                  <a:cubicBezTo>
                    <a:pt x="18383" y="2339"/>
                    <a:pt x="20221" y="4664"/>
                    <a:pt x="20911" y="7398"/>
                  </a:cubicBezTo>
                  <a:cubicBezTo>
                    <a:pt x="21600" y="10132"/>
                    <a:pt x="21140" y="13276"/>
                    <a:pt x="19417" y="15532"/>
                  </a:cubicBezTo>
                  <a:cubicBezTo>
                    <a:pt x="17694" y="17788"/>
                    <a:pt x="14706" y="19155"/>
                    <a:pt x="11949" y="19907"/>
                  </a:cubicBezTo>
                  <a:cubicBezTo>
                    <a:pt x="9191" y="20658"/>
                    <a:pt x="6664" y="20795"/>
                    <a:pt x="4711" y="19975"/>
                  </a:cubicBezTo>
                  <a:cubicBezTo>
                    <a:pt x="2757" y="19155"/>
                    <a:pt x="1379" y="17377"/>
                    <a:pt x="0" y="1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4470400" y="5823216"/>
              <a:ext cx="267626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fill="norm" stroke="1" extrusionOk="0">
                  <a:moveTo>
                    <a:pt x="17719" y="0"/>
                  </a:moveTo>
                  <a:cubicBezTo>
                    <a:pt x="19069" y="1421"/>
                    <a:pt x="20419" y="2842"/>
                    <a:pt x="21009" y="4926"/>
                  </a:cubicBezTo>
                  <a:cubicBezTo>
                    <a:pt x="21600" y="7011"/>
                    <a:pt x="21431" y="9758"/>
                    <a:pt x="20166" y="12221"/>
                  </a:cubicBezTo>
                  <a:cubicBezTo>
                    <a:pt x="18900" y="14684"/>
                    <a:pt x="16538" y="16863"/>
                    <a:pt x="12994" y="18379"/>
                  </a:cubicBezTo>
                  <a:cubicBezTo>
                    <a:pt x="9450" y="19895"/>
                    <a:pt x="4725" y="207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4813300" y="6089916"/>
              <a:ext cx="1524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4870450" y="6153416"/>
              <a:ext cx="158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5166367" y="5769929"/>
              <a:ext cx="161662" cy="47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439" fill="norm" stroke="1" extrusionOk="0">
                  <a:moveTo>
                    <a:pt x="3608" y="12048"/>
                  </a:moveTo>
                  <a:cubicBezTo>
                    <a:pt x="2788" y="13090"/>
                    <a:pt x="1967" y="14133"/>
                    <a:pt x="1421" y="15554"/>
                  </a:cubicBezTo>
                  <a:cubicBezTo>
                    <a:pt x="874" y="16975"/>
                    <a:pt x="600" y="18775"/>
                    <a:pt x="464" y="19911"/>
                  </a:cubicBezTo>
                  <a:cubicBezTo>
                    <a:pt x="327" y="21048"/>
                    <a:pt x="327" y="21522"/>
                    <a:pt x="190" y="21427"/>
                  </a:cubicBezTo>
                  <a:cubicBezTo>
                    <a:pt x="53" y="21333"/>
                    <a:pt x="-220" y="20669"/>
                    <a:pt x="327" y="18633"/>
                  </a:cubicBezTo>
                  <a:cubicBezTo>
                    <a:pt x="874" y="16596"/>
                    <a:pt x="2241" y="13185"/>
                    <a:pt x="3881" y="10154"/>
                  </a:cubicBezTo>
                  <a:cubicBezTo>
                    <a:pt x="5522" y="7122"/>
                    <a:pt x="7436" y="4469"/>
                    <a:pt x="9076" y="2859"/>
                  </a:cubicBezTo>
                  <a:cubicBezTo>
                    <a:pt x="10717" y="1248"/>
                    <a:pt x="12084" y="680"/>
                    <a:pt x="13451" y="348"/>
                  </a:cubicBezTo>
                  <a:cubicBezTo>
                    <a:pt x="14818" y="17"/>
                    <a:pt x="16185" y="-78"/>
                    <a:pt x="17415" y="64"/>
                  </a:cubicBezTo>
                  <a:cubicBezTo>
                    <a:pt x="18646" y="206"/>
                    <a:pt x="19739" y="585"/>
                    <a:pt x="20423" y="1438"/>
                  </a:cubicBezTo>
                  <a:cubicBezTo>
                    <a:pt x="21107" y="2290"/>
                    <a:pt x="21380" y="3617"/>
                    <a:pt x="18646" y="5133"/>
                  </a:cubicBezTo>
                  <a:cubicBezTo>
                    <a:pt x="15912" y="6648"/>
                    <a:pt x="10170" y="8354"/>
                    <a:pt x="4428" y="10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5279623" y="5975616"/>
              <a:ext cx="143277" cy="18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413" fill="norm" stroke="1" extrusionOk="0">
                  <a:moveTo>
                    <a:pt x="521" y="5760"/>
                  </a:moveTo>
                  <a:cubicBezTo>
                    <a:pt x="2373" y="7680"/>
                    <a:pt x="4224" y="9600"/>
                    <a:pt x="5458" y="11760"/>
                  </a:cubicBezTo>
                  <a:cubicBezTo>
                    <a:pt x="6693" y="13920"/>
                    <a:pt x="7310" y="16320"/>
                    <a:pt x="7156" y="18000"/>
                  </a:cubicBezTo>
                  <a:cubicBezTo>
                    <a:pt x="7001" y="19680"/>
                    <a:pt x="6076" y="20640"/>
                    <a:pt x="4841" y="21120"/>
                  </a:cubicBezTo>
                  <a:cubicBezTo>
                    <a:pt x="3607" y="21600"/>
                    <a:pt x="2064" y="21600"/>
                    <a:pt x="984" y="20280"/>
                  </a:cubicBezTo>
                  <a:cubicBezTo>
                    <a:pt x="-96" y="18960"/>
                    <a:pt x="-713" y="16320"/>
                    <a:pt x="1447" y="13080"/>
                  </a:cubicBezTo>
                  <a:cubicBezTo>
                    <a:pt x="3607" y="9840"/>
                    <a:pt x="8544" y="6000"/>
                    <a:pt x="12247" y="3720"/>
                  </a:cubicBezTo>
                  <a:cubicBezTo>
                    <a:pt x="15950" y="1440"/>
                    <a:pt x="18418" y="720"/>
                    <a:pt x="208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5488624" y="5856890"/>
              <a:ext cx="124776" cy="277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51" fill="norm" stroke="1" extrusionOk="0">
                  <a:moveTo>
                    <a:pt x="21222" y="2796"/>
                  </a:moveTo>
                  <a:cubicBezTo>
                    <a:pt x="19782" y="1815"/>
                    <a:pt x="18342" y="833"/>
                    <a:pt x="16722" y="342"/>
                  </a:cubicBezTo>
                  <a:cubicBezTo>
                    <a:pt x="15102" y="-149"/>
                    <a:pt x="13302" y="-149"/>
                    <a:pt x="11322" y="587"/>
                  </a:cubicBezTo>
                  <a:cubicBezTo>
                    <a:pt x="9342" y="1324"/>
                    <a:pt x="7182" y="2796"/>
                    <a:pt x="5202" y="5742"/>
                  </a:cubicBezTo>
                  <a:cubicBezTo>
                    <a:pt x="3222" y="8687"/>
                    <a:pt x="1422" y="13106"/>
                    <a:pt x="522" y="15806"/>
                  </a:cubicBezTo>
                  <a:cubicBezTo>
                    <a:pt x="-378" y="18506"/>
                    <a:pt x="-378" y="19487"/>
                    <a:pt x="2682" y="20142"/>
                  </a:cubicBezTo>
                  <a:cubicBezTo>
                    <a:pt x="5742" y="20796"/>
                    <a:pt x="11862" y="21124"/>
                    <a:pt x="17982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5632920" y="5818982"/>
              <a:ext cx="137524" cy="32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34" fill="norm" stroke="1" extrusionOk="0">
                  <a:moveTo>
                    <a:pt x="10727" y="9600"/>
                  </a:moveTo>
                  <a:cubicBezTo>
                    <a:pt x="8436" y="10729"/>
                    <a:pt x="6145" y="11859"/>
                    <a:pt x="4345" y="13624"/>
                  </a:cubicBezTo>
                  <a:cubicBezTo>
                    <a:pt x="2545" y="15388"/>
                    <a:pt x="1236" y="17788"/>
                    <a:pt x="582" y="19341"/>
                  </a:cubicBezTo>
                  <a:cubicBezTo>
                    <a:pt x="-73" y="20894"/>
                    <a:pt x="-73" y="21600"/>
                    <a:pt x="91" y="21529"/>
                  </a:cubicBezTo>
                  <a:cubicBezTo>
                    <a:pt x="254" y="21459"/>
                    <a:pt x="582" y="20612"/>
                    <a:pt x="2218" y="17718"/>
                  </a:cubicBezTo>
                  <a:cubicBezTo>
                    <a:pt x="3854" y="14824"/>
                    <a:pt x="6800" y="9882"/>
                    <a:pt x="9091" y="6776"/>
                  </a:cubicBezTo>
                  <a:cubicBezTo>
                    <a:pt x="11382" y="3671"/>
                    <a:pt x="13018" y="2400"/>
                    <a:pt x="14654" y="1482"/>
                  </a:cubicBezTo>
                  <a:cubicBezTo>
                    <a:pt x="16291" y="565"/>
                    <a:pt x="17927" y="0"/>
                    <a:pt x="19236" y="0"/>
                  </a:cubicBezTo>
                  <a:cubicBezTo>
                    <a:pt x="20545" y="0"/>
                    <a:pt x="21527" y="565"/>
                    <a:pt x="21200" y="1765"/>
                  </a:cubicBezTo>
                  <a:cubicBezTo>
                    <a:pt x="20872" y="2965"/>
                    <a:pt x="19236" y="4800"/>
                    <a:pt x="16454" y="6494"/>
                  </a:cubicBezTo>
                  <a:cubicBezTo>
                    <a:pt x="13672" y="8188"/>
                    <a:pt x="9745" y="9741"/>
                    <a:pt x="5818" y="1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5829299" y="5829566"/>
              <a:ext cx="21729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1714"/>
                    <a:pt x="21600" y="3429"/>
                    <a:pt x="18655" y="7029"/>
                  </a:cubicBezTo>
                  <a:cubicBezTo>
                    <a:pt x="15709" y="10629"/>
                    <a:pt x="7855" y="161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5835649" y="5810466"/>
              <a:ext cx="184151" cy="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20847"/>
                  </a:moveTo>
                  <a:cubicBezTo>
                    <a:pt x="248" y="16990"/>
                    <a:pt x="497" y="13133"/>
                    <a:pt x="3352" y="9276"/>
                  </a:cubicBezTo>
                  <a:cubicBezTo>
                    <a:pt x="6207" y="5418"/>
                    <a:pt x="11669" y="1561"/>
                    <a:pt x="15145" y="404"/>
                  </a:cubicBezTo>
                  <a:cubicBezTo>
                    <a:pt x="18621" y="-753"/>
                    <a:pt x="20110" y="790"/>
                    <a:pt x="21600" y="2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5816599" y="5931166"/>
              <a:ext cx="1841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6007099" y="5791466"/>
              <a:ext cx="151186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15090" y="0"/>
                  </a:moveTo>
                  <a:cubicBezTo>
                    <a:pt x="17753" y="2267"/>
                    <a:pt x="20416" y="4533"/>
                    <a:pt x="21008" y="7067"/>
                  </a:cubicBezTo>
                  <a:cubicBezTo>
                    <a:pt x="21600" y="9600"/>
                    <a:pt x="20121" y="12400"/>
                    <a:pt x="16274" y="14867"/>
                  </a:cubicBezTo>
                  <a:cubicBezTo>
                    <a:pt x="12427" y="17333"/>
                    <a:pt x="6214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6248399" y="5937516"/>
              <a:ext cx="2159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6457"/>
                    <a:pt x="10165" y="11314"/>
                    <a:pt x="13765" y="7714"/>
                  </a:cubicBezTo>
                  <a:cubicBezTo>
                    <a:pt x="17365" y="4114"/>
                    <a:pt x="19482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6379072" y="5880366"/>
              <a:ext cx="2172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4871"/>
                    <a:pt x="-1443" y="9741"/>
                    <a:pt x="1502" y="13341"/>
                  </a:cubicBezTo>
                  <a:cubicBezTo>
                    <a:pt x="4448" y="16941"/>
                    <a:pt x="12302" y="19271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6540499" y="5761832"/>
              <a:ext cx="104865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592" y="13790"/>
                  </a:moveTo>
                  <a:cubicBezTo>
                    <a:pt x="1728" y="15986"/>
                    <a:pt x="864" y="18183"/>
                    <a:pt x="432" y="19586"/>
                  </a:cubicBezTo>
                  <a:cubicBezTo>
                    <a:pt x="0" y="20990"/>
                    <a:pt x="0" y="21600"/>
                    <a:pt x="0" y="21600"/>
                  </a:cubicBezTo>
                  <a:cubicBezTo>
                    <a:pt x="0" y="21600"/>
                    <a:pt x="0" y="20990"/>
                    <a:pt x="864" y="18793"/>
                  </a:cubicBezTo>
                  <a:cubicBezTo>
                    <a:pt x="1728" y="16597"/>
                    <a:pt x="3456" y="12814"/>
                    <a:pt x="5616" y="9580"/>
                  </a:cubicBezTo>
                  <a:cubicBezTo>
                    <a:pt x="7776" y="6346"/>
                    <a:pt x="10368" y="3661"/>
                    <a:pt x="12312" y="2075"/>
                  </a:cubicBezTo>
                  <a:cubicBezTo>
                    <a:pt x="14256" y="488"/>
                    <a:pt x="15552" y="0"/>
                    <a:pt x="17280" y="0"/>
                  </a:cubicBezTo>
                  <a:cubicBezTo>
                    <a:pt x="19008" y="0"/>
                    <a:pt x="21168" y="488"/>
                    <a:pt x="21384" y="1647"/>
                  </a:cubicBezTo>
                  <a:cubicBezTo>
                    <a:pt x="21600" y="2807"/>
                    <a:pt x="19872" y="4637"/>
                    <a:pt x="16416" y="6407"/>
                  </a:cubicBezTo>
                  <a:cubicBezTo>
                    <a:pt x="12960" y="8176"/>
                    <a:pt x="7776" y="9885"/>
                    <a:pt x="2592" y="11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6623049" y="5912116"/>
              <a:ext cx="152401" cy="16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5891"/>
                  </a:moveTo>
                  <a:cubicBezTo>
                    <a:pt x="900" y="4769"/>
                    <a:pt x="1800" y="3647"/>
                    <a:pt x="3000" y="2805"/>
                  </a:cubicBezTo>
                  <a:cubicBezTo>
                    <a:pt x="4200" y="1964"/>
                    <a:pt x="5700" y="1403"/>
                    <a:pt x="7050" y="1823"/>
                  </a:cubicBezTo>
                  <a:cubicBezTo>
                    <a:pt x="8400" y="2244"/>
                    <a:pt x="9600" y="3647"/>
                    <a:pt x="10350" y="6171"/>
                  </a:cubicBezTo>
                  <a:cubicBezTo>
                    <a:pt x="11100" y="8696"/>
                    <a:pt x="11400" y="12343"/>
                    <a:pt x="11400" y="15008"/>
                  </a:cubicBezTo>
                  <a:cubicBezTo>
                    <a:pt x="11400" y="17673"/>
                    <a:pt x="11100" y="19356"/>
                    <a:pt x="10200" y="20338"/>
                  </a:cubicBezTo>
                  <a:cubicBezTo>
                    <a:pt x="9300" y="21319"/>
                    <a:pt x="7800" y="21600"/>
                    <a:pt x="6900" y="20899"/>
                  </a:cubicBezTo>
                  <a:cubicBezTo>
                    <a:pt x="6000" y="20197"/>
                    <a:pt x="5700" y="18514"/>
                    <a:pt x="6450" y="15709"/>
                  </a:cubicBezTo>
                  <a:cubicBezTo>
                    <a:pt x="7200" y="12904"/>
                    <a:pt x="9000" y="8977"/>
                    <a:pt x="11700" y="6171"/>
                  </a:cubicBezTo>
                  <a:cubicBezTo>
                    <a:pt x="14400" y="3366"/>
                    <a:pt x="18000" y="168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6902497" y="5810516"/>
              <a:ext cx="107903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21175" y="0"/>
                  </a:moveTo>
                  <a:cubicBezTo>
                    <a:pt x="18683" y="0"/>
                    <a:pt x="16190" y="0"/>
                    <a:pt x="12867" y="1425"/>
                  </a:cubicBezTo>
                  <a:cubicBezTo>
                    <a:pt x="9544" y="2850"/>
                    <a:pt x="5390" y="5700"/>
                    <a:pt x="2898" y="8850"/>
                  </a:cubicBezTo>
                  <a:cubicBezTo>
                    <a:pt x="406" y="12000"/>
                    <a:pt x="-425" y="15450"/>
                    <a:pt x="198" y="17625"/>
                  </a:cubicBezTo>
                  <a:cubicBezTo>
                    <a:pt x="821" y="19800"/>
                    <a:pt x="2898" y="20700"/>
                    <a:pt x="49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7042149" y="5806509"/>
              <a:ext cx="292101" cy="32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21444"/>
                  </a:moveTo>
                  <a:cubicBezTo>
                    <a:pt x="783" y="19044"/>
                    <a:pt x="1565" y="16644"/>
                    <a:pt x="2739" y="13538"/>
                  </a:cubicBezTo>
                  <a:cubicBezTo>
                    <a:pt x="3913" y="10432"/>
                    <a:pt x="5478" y="6620"/>
                    <a:pt x="6496" y="4362"/>
                  </a:cubicBezTo>
                  <a:cubicBezTo>
                    <a:pt x="7513" y="2103"/>
                    <a:pt x="7983" y="1397"/>
                    <a:pt x="8530" y="832"/>
                  </a:cubicBezTo>
                  <a:cubicBezTo>
                    <a:pt x="9078" y="268"/>
                    <a:pt x="9704" y="-156"/>
                    <a:pt x="10017" y="56"/>
                  </a:cubicBezTo>
                  <a:cubicBezTo>
                    <a:pt x="10330" y="268"/>
                    <a:pt x="10330" y="1115"/>
                    <a:pt x="10330" y="1891"/>
                  </a:cubicBezTo>
                  <a:cubicBezTo>
                    <a:pt x="10330" y="2668"/>
                    <a:pt x="10330" y="3373"/>
                    <a:pt x="10409" y="4079"/>
                  </a:cubicBezTo>
                  <a:cubicBezTo>
                    <a:pt x="10487" y="4785"/>
                    <a:pt x="10643" y="5491"/>
                    <a:pt x="11113" y="5915"/>
                  </a:cubicBezTo>
                  <a:cubicBezTo>
                    <a:pt x="11583" y="6338"/>
                    <a:pt x="12365" y="6479"/>
                    <a:pt x="13617" y="6126"/>
                  </a:cubicBezTo>
                  <a:cubicBezTo>
                    <a:pt x="14870" y="5773"/>
                    <a:pt x="16591" y="4926"/>
                    <a:pt x="17843" y="4362"/>
                  </a:cubicBezTo>
                  <a:cubicBezTo>
                    <a:pt x="19096" y="3797"/>
                    <a:pt x="19878" y="3515"/>
                    <a:pt x="20270" y="3726"/>
                  </a:cubicBezTo>
                  <a:cubicBezTo>
                    <a:pt x="20661" y="3938"/>
                    <a:pt x="20661" y="4644"/>
                    <a:pt x="20426" y="6197"/>
                  </a:cubicBezTo>
                  <a:cubicBezTo>
                    <a:pt x="20191" y="7750"/>
                    <a:pt x="19722" y="10150"/>
                    <a:pt x="19487" y="11844"/>
                  </a:cubicBezTo>
                  <a:cubicBezTo>
                    <a:pt x="19252" y="13538"/>
                    <a:pt x="19252" y="14526"/>
                    <a:pt x="19643" y="14879"/>
                  </a:cubicBezTo>
                  <a:cubicBezTo>
                    <a:pt x="20035" y="15232"/>
                    <a:pt x="20817" y="14950"/>
                    <a:pt x="21600" y="14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7378699" y="5806282"/>
              <a:ext cx="140862" cy="25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376" fill="norm" stroke="1" extrusionOk="0">
                  <a:moveTo>
                    <a:pt x="9529" y="5760"/>
                  </a:moveTo>
                  <a:cubicBezTo>
                    <a:pt x="6671" y="10440"/>
                    <a:pt x="3812" y="15120"/>
                    <a:pt x="2224" y="17910"/>
                  </a:cubicBezTo>
                  <a:cubicBezTo>
                    <a:pt x="635" y="20700"/>
                    <a:pt x="318" y="21600"/>
                    <a:pt x="318" y="21330"/>
                  </a:cubicBezTo>
                  <a:cubicBezTo>
                    <a:pt x="318" y="21060"/>
                    <a:pt x="635" y="19620"/>
                    <a:pt x="2382" y="16470"/>
                  </a:cubicBezTo>
                  <a:cubicBezTo>
                    <a:pt x="4129" y="13320"/>
                    <a:pt x="7306" y="8460"/>
                    <a:pt x="9371" y="5670"/>
                  </a:cubicBezTo>
                  <a:cubicBezTo>
                    <a:pt x="11435" y="2880"/>
                    <a:pt x="12388" y="2160"/>
                    <a:pt x="13659" y="1440"/>
                  </a:cubicBezTo>
                  <a:cubicBezTo>
                    <a:pt x="14929" y="720"/>
                    <a:pt x="16518" y="0"/>
                    <a:pt x="17788" y="0"/>
                  </a:cubicBezTo>
                  <a:cubicBezTo>
                    <a:pt x="19059" y="0"/>
                    <a:pt x="20012" y="720"/>
                    <a:pt x="20647" y="2790"/>
                  </a:cubicBezTo>
                  <a:cubicBezTo>
                    <a:pt x="21282" y="4860"/>
                    <a:pt x="21600" y="8280"/>
                    <a:pt x="19694" y="11340"/>
                  </a:cubicBezTo>
                  <a:cubicBezTo>
                    <a:pt x="17788" y="14400"/>
                    <a:pt x="13659" y="17100"/>
                    <a:pt x="10641" y="18540"/>
                  </a:cubicBezTo>
                  <a:cubicBezTo>
                    <a:pt x="7624" y="19980"/>
                    <a:pt x="5718" y="20160"/>
                    <a:pt x="4129" y="19980"/>
                  </a:cubicBezTo>
                  <a:cubicBezTo>
                    <a:pt x="2541" y="19800"/>
                    <a:pt x="1271" y="19260"/>
                    <a:pt x="0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7448549" y="5747016"/>
              <a:ext cx="176767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16772" y="0"/>
                  </a:moveTo>
                  <a:cubicBezTo>
                    <a:pt x="18551" y="1029"/>
                    <a:pt x="20329" y="2057"/>
                    <a:pt x="20965" y="4057"/>
                  </a:cubicBezTo>
                  <a:cubicBezTo>
                    <a:pt x="21600" y="6057"/>
                    <a:pt x="21092" y="9029"/>
                    <a:pt x="19059" y="11829"/>
                  </a:cubicBezTo>
                  <a:cubicBezTo>
                    <a:pt x="17026" y="14629"/>
                    <a:pt x="13468" y="17257"/>
                    <a:pt x="10038" y="18857"/>
                  </a:cubicBezTo>
                  <a:cubicBezTo>
                    <a:pt x="6607" y="20457"/>
                    <a:pt x="3304" y="21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5537199" y="6623316"/>
              <a:ext cx="2095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5908827" y="6324385"/>
              <a:ext cx="115722" cy="38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455" fill="norm" stroke="1" extrusionOk="0">
                  <a:moveTo>
                    <a:pt x="5179" y="8433"/>
                  </a:moveTo>
                  <a:cubicBezTo>
                    <a:pt x="3636" y="11586"/>
                    <a:pt x="2093" y="14738"/>
                    <a:pt x="1322" y="16665"/>
                  </a:cubicBezTo>
                  <a:cubicBezTo>
                    <a:pt x="550" y="18591"/>
                    <a:pt x="550" y="19292"/>
                    <a:pt x="550" y="19992"/>
                  </a:cubicBezTo>
                  <a:cubicBezTo>
                    <a:pt x="550" y="20693"/>
                    <a:pt x="550" y="21393"/>
                    <a:pt x="358" y="21452"/>
                  </a:cubicBezTo>
                  <a:cubicBezTo>
                    <a:pt x="165" y="21510"/>
                    <a:pt x="-221" y="20926"/>
                    <a:pt x="165" y="18474"/>
                  </a:cubicBezTo>
                  <a:cubicBezTo>
                    <a:pt x="550" y="16022"/>
                    <a:pt x="1708" y="11702"/>
                    <a:pt x="3829" y="8375"/>
                  </a:cubicBezTo>
                  <a:cubicBezTo>
                    <a:pt x="5950" y="5047"/>
                    <a:pt x="9036" y="2712"/>
                    <a:pt x="11543" y="1428"/>
                  </a:cubicBezTo>
                  <a:cubicBezTo>
                    <a:pt x="14050" y="144"/>
                    <a:pt x="15979" y="-90"/>
                    <a:pt x="17522" y="27"/>
                  </a:cubicBezTo>
                  <a:cubicBezTo>
                    <a:pt x="19065" y="144"/>
                    <a:pt x="20222" y="611"/>
                    <a:pt x="20800" y="1545"/>
                  </a:cubicBezTo>
                  <a:cubicBezTo>
                    <a:pt x="21379" y="2479"/>
                    <a:pt x="21379" y="3880"/>
                    <a:pt x="17908" y="5631"/>
                  </a:cubicBezTo>
                  <a:cubicBezTo>
                    <a:pt x="14436" y="7382"/>
                    <a:pt x="7493" y="9484"/>
                    <a:pt x="550" y="11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5994399" y="6458216"/>
              <a:ext cx="184151" cy="19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8962"/>
                  </a:moveTo>
                  <a:cubicBezTo>
                    <a:pt x="745" y="8043"/>
                    <a:pt x="1490" y="7123"/>
                    <a:pt x="2483" y="7123"/>
                  </a:cubicBezTo>
                  <a:cubicBezTo>
                    <a:pt x="3476" y="7123"/>
                    <a:pt x="4717" y="8043"/>
                    <a:pt x="6083" y="9536"/>
                  </a:cubicBezTo>
                  <a:cubicBezTo>
                    <a:pt x="7448" y="11030"/>
                    <a:pt x="8938" y="13098"/>
                    <a:pt x="9807" y="14706"/>
                  </a:cubicBezTo>
                  <a:cubicBezTo>
                    <a:pt x="10676" y="16315"/>
                    <a:pt x="10924" y="17464"/>
                    <a:pt x="10800" y="18613"/>
                  </a:cubicBezTo>
                  <a:cubicBezTo>
                    <a:pt x="10676" y="19762"/>
                    <a:pt x="10179" y="20911"/>
                    <a:pt x="9310" y="21255"/>
                  </a:cubicBezTo>
                  <a:cubicBezTo>
                    <a:pt x="8441" y="21600"/>
                    <a:pt x="7200" y="21140"/>
                    <a:pt x="6952" y="18843"/>
                  </a:cubicBezTo>
                  <a:cubicBezTo>
                    <a:pt x="6703" y="16545"/>
                    <a:pt x="7448" y="12409"/>
                    <a:pt x="10055" y="8962"/>
                  </a:cubicBezTo>
                  <a:cubicBezTo>
                    <a:pt x="12662" y="5515"/>
                    <a:pt x="17131" y="27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6231105" y="6382016"/>
              <a:ext cx="176046" cy="30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440" fill="norm" stroke="1" extrusionOk="0">
                  <a:moveTo>
                    <a:pt x="16561" y="906"/>
                  </a:moveTo>
                  <a:cubicBezTo>
                    <a:pt x="15544" y="453"/>
                    <a:pt x="14528" y="0"/>
                    <a:pt x="13511" y="0"/>
                  </a:cubicBezTo>
                  <a:cubicBezTo>
                    <a:pt x="12495" y="0"/>
                    <a:pt x="11479" y="453"/>
                    <a:pt x="9319" y="2266"/>
                  </a:cubicBezTo>
                  <a:cubicBezTo>
                    <a:pt x="7159" y="4078"/>
                    <a:pt x="3855" y="7250"/>
                    <a:pt x="1949" y="10120"/>
                  </a:cubicBezTo>
                  <a:cubicBezTo>
                    <a:pt x="43" y="12990"/>
                    <a:pt x="-465" y="15558"/>
                    <a:pt x="424" y="17446"/>
                  </a:cubicBezTo>
                  <a:cubicBezTo>
                    <a:pt x="1314" y="19334"/>
                    <a:pt x="3601" y="20543"/>
                    <a:pt x="7286" y="21071"/>
                  </a:cubicBezTo>
                  <a:cubicBezTo>
                    <a:pt x="10970" y="21600"/>
                    <a:pt x="16053" y="21449"/>
                    <a:pt x="21135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6470649" y="6477266"/>
              <a:ext cx="4235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914"/>
                    <a:pt x="21600" y="11829"/>
                    <a:pt x="21600" y="15429"/>
                  </a:cubicBezTo>
                  <a:cubicBezTo>
                    <a:pt x="21600" y="19029"/>
                    <a:pt x="10800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6464299" y="6390067"/>
              <a:ext cx="152401" cy="5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0" y="20957"/>
                  </a:moveTo>
                  <a:cubicBezTo>
                    <a:pt x="0" y="16957"/>
                    <a:pt x="0" y="12957"/>
                    <a:pt x="1500" y="8957"/>
                  </a:cubicBezTo>
                  <a:cubicBezTo>
                    <a:pt x="3000" y="4957"/>
                    <a:pt x="6000" y="957"/>
                    <a:pt x="9600" y="157"/>
                  </a:cubicBezTo>
                  <a:cubicBezTo>
                    <a:pt x="13200" y="-643"/>
                    <a:pt x="17400" y="1757"/>
                    <a:pt x="21600" y="4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6445249" y="6515366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6692899" y="64518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6521449" y="6424387"/>
              <a:ext cx="46447" cy="10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160" fill="norm" stroke="1" extrusionOk="0">
                  <a:moveTo>
                    <a:pt x="0" y="5608"/>
                  </a:moveTo>
                  <a:cubicBezTo>
                    <a:pt x="0" y="3448"/>
                    <a:pt x="0" y="1288"/>
                    <a:pt x="2348" y="424"/>
                  </a:cubicBezTo>
                  <a:cubicBezTo>
                    <a:pt x="4696" y="-440"/>
                    <a:pt x="9391" y="-8"/>
                    <a:pt x="12678" y="1936"/>
                  </a:cubicBezTo>
                  <a:cubicBezTo>
                    <a:pt x="15965" y="3880"/>
                    <a:pt x="17843" y="7336"/>
                    <a:pt x="19252" y="10576"/>
                  </a:cubicBezTo>
                  <a:cubicBezTo>
                    <a:pt x="20661" y="13816"/>
                    <a:pt x="21600" y="16840"/>
                    <a:pt x="18783" y="18568"/>
                  </a:cubicBezTo>
                  <a:cubicBezTo>
                    <a:pt x="15965" y="20296"/>
                    <a:pt x="9391" y="20728"/>
                    <a:pt x="2817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6667499" y="6464566"/>
              <a:ext cx="9808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825"/>
                    <a:pt x="21600" y="7650"/>
                    <a:pt x="19440" y="11250"/>
                  </a:cubicBezTo>
                  <a:cubicBezTo>
                    <a:pt x="17280" y="14850"/>
                    <a:pt x="8640" y="182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6634204" y="6384910"/>
              <a:ext cx="185696" cy="4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55" fill="norm" stroke="1" extrusionOk="0">
                  <a:moveTo>
                    <a:pt x="177" y="21255"/>
                  </a:moveTo>
                  <a:cubicBezTo>
                    <a:pt x="-65" y="15620"/>
                    <a:pt x="-308" y="9985"/>
                    <a:pt x="1270" y="6229"/>
                  </a:cubicBezTo>
                  <a:cubicBezTo>
                    <a:pt x="2847" y="2472"/>
                    <a:pt x="6245" y="594"/>
                    <a:pt x="9885" y="125"/>
                  </a:cubicBezTo>
                  <a:cubicBezTo>
                    <a:pt x="13526" y="-345"/>
                    <a:pt x="17409" y="594"/>
                    <a:pt x="21292" y="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6623049" y="6502666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6992144" y="6396191"/>
              <a:ext cx="161369" cy="240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97" fill="norm" stroke="1" extrusionOk="0">
                  <a:moveTo>
                    <a:pt x="4944" y="9367"/>
                  </a:moveTo>
                  <a:cubicBezTo>
                    <a:pt x="3822" y="12718"/>
                    <a:pt x="2700" y="16070"/>
                    <a:pt x="1859" y="18212"/>
                  </a:cubicBezTo>
                  <a:cubicBezTo>
                    <a:pt x="1017" y="20353"/>
                    <a:pt x="456" y="21284"/>
                    <a:pt x="176" y="21191"/>
                  </a:cubicBezTo>
                  <a:cubicBezTo>
                    <a:pt x="-105" y="21098"/>
                    <a:pt x="-105" y="19981"/>
                    <a:pt x="596" y="17094"/>
                  </a:cubicBezTo>
                  <a:cubicBezTo>
                    <a:pt x="1298" y="14208"/>
                    <a:pt x="2700" y="9553"/>
                    <a:pt x="4664" y="6108"/>
                  </a:cubicBezTo>
                  <a:cubicBezTo>
                    <a:pt x="6627" y="2663"/>
                    <a:pt x="9152" y="429"/>
                    <a:pt x="11957" y="56"/>
                  </a:cubicBezTo>
                  <a:cubicBezTo>
                    <a:pt x="14763" y="-316"/>
                    <a:pt x="17848" y="1174"/>
                    <a:pt x="19531" y="3967"/>
                  </a:cubicBezTo>
                  <a:cubicBezTo>
                    <a:pt x="21214" y="6760"/>
                    <a:pt x="21495" y="10856"/>
                    <a:pt x="21355" y="13836"/>
                  </a:cubicBezTo>
                  <a:cubicBezTo>
                    <a:pt x="21214" y="16815"/>
                    <a:pt x="20653" y="18677"/>
                    <a:pt x="20092" y="20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341689" y="6390133"/>
              <a:ext cx="213803" cy="24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258" fill="norm" stroke="1" extrusionOk="0">
                  <a:moveTo>
                    <a:pt x="4338" y="8224"/>
                  </a:moveTo>
                  <a:cubicBezTo>
                    <a:pt x="3491" y="11948"/>
                    <a:pt x="2644" y="15672"/>
                    <a:pt x="1903" y="17999"/>
                  </a:cubicBezTo>
                  <a:cubicBezTo>
                    <a:pt x="1162" y="20327"/>
                    <a:pt x="526" y="21258"/>
                    <a:pt x="209" y="21258"/>
                  </a:cubicBezTo>
                  <a:cubicBezTo>
                    <a:pt x="-109" y="21258"/>
                    <a:pt x="-109" y="20327"/>
                    <a:pt x="526" y="17348"/>
                  </a:cubicBezTo>
                  <a:cubicBezTo>
                    <a:pt x="1162" y="14368"/>
                    <a:pt x="2432" y="9341"/>
                    <a:pt x="3385" y="6361"/>
                  </a:cubicBezTo>
                  <a:cubicBezTo>
                    <a:pt x="4338" y="3382"/>
                    <a:pt x="4973" y="2451"/>
                    <a:pt x="5609" y="1520"/>
                  </a:cubicBezTo>
                  <a:cubicBezTo>
                    <a:pt x="6244" y="589"/>
                    <a:pt x="6879" y="-342"/>
                    <a:pt x="7409" y="124"/>
                  </a:cubicBezTo>
                  <a:cubicBezTo>
                    <a:pt x="7938" y="589"/>
                    <a:pt x="8362" y="2451"/>
                    <a:pt x="8997" y="3661"/>
                  </a:cubicBezTo>
                  <a:cubicBezTo>
                    <a:pt x="9632" y="4872"/>
                    <a:pt x="10479" y="5430"/>
                    <a:pt x="12067" y="5337"/>
                  </a:cubicBezTo>
                  <a:cubicBezTo>
                    <a:pt x="13656" y="5244"/>
                    <a:pt x="15985" y="4499"/>
                    <a:pt x="17679" y="3941"/>
                  </a:cubicBezTo>
                  <a:cubicBezTo>
                    <a:pt x="19373" y="3382"/>
                    <a:pt x="20432" y="3010"/>
                    <a:pt x="20962" y="3382"/>
                  </a:cubicBezTo>
                  <a:cubicBezTo>
                    <a:pt x="21491" y="3755"/>
                    <a:pt x="21491" y="4872"/>
                    <a:pt x="21173" y="6548"/>
                  </a:cubicBezTo>
                  <a:cubicBezTo>
                    <a:pt x="20856" y="8224"/>
                    <a:pt x="20220" y="10458"/>
                    <a:pt x="20009" y="12506"/>
                  </a:cubicBezTo>
                  <a:cubicBezTo>
                    <a:pt x="19797" y="14555"/>
                    <a:pt x="20009" y="16417"/>
                    <a:pt x="20220" y="18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7562849" y="6394708"/>
              <a:ext cx="170278" cy="221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01" fill="norm" stroke="1" extrusionOk="0">
                  <a:moveTo>
                    <a:pt x="12000" y="5503"/>
                  </a:moveTo>
                  <a:cubicBezTo>
                    <a:pt x="10133" y="7337"/>
                    <a:pt x="8267" y="9171"/>
                    <a:pt x="6800" y="11310"/>
                  </a:cubicBezTo>
                  <a:cubicBezTo>
                    <a:pt x="5333" y="13450"/>
                    <a:pt x="4267" y="15895"/>
                    <a:pt x="3600" y="17831"/>
                  </a:cubicBezTo>
                  <a:cubicBezTo>
                    <a:pt x="2933" y="19767"/>
                    <a:pt x="2667" y="21193"/>
                    <a:pt x="2667" y="21295"/>
                  </a:cubicBezTo>
                  <a:cubicBezTo>
                    <a:pt x="2667" y="21397"/>
                    <a:pt x="2933" y="20174"/>
                    <a:pt x="4667" y="17016"/>
                  </a:cubicBezTo>
                  <a:cubicBezTo>
                    <a:pt x="6400" y="13857"/>
                    <a:pt x="9600" y="8763"/>
                    <a:pt x="11733" y="5706"/>
                  </a:cubicBezTo>
                  <a:cubicBezTo>
                    <a:pt x="13867" y="2650"/>
                    <a:pt x="14933" y="1631"/>
                    <a:pt x="16133" y="918"/>
                  </a:cubicBezTo>
                  <a:cubicBezTo>
                    <a:pt x="17333" y="205"/>
                    <a:pt x="18667" y="-203"/>
                    <a:pt x="19600" y="103"/>
                  </a:cubicBezTo>
                  <a:cubicBezTo>
                    <a:pt x="20533" y="408"/>
                    <a:pt x="21067" y="1427"/>
                    <a:pt x="21333" y="3363"/>
                  </a:cubicBezTo>
                  <a:cubicBezTo>
                    <a:pt x="21600" y="5299"/>
                    <a:pt x="21600" y="8152"/>
                    <a:pt x="19333" y="11005"/>
                  </a:cubicBezTo>
                  <a:cubicBezTo>
                    <a:pt x="17067" y="13857"/>
                    <a:pt x="12533" y="16710"/>
                    <a:pt x="8933" y="17933"/>
                  </a:cubicBezTo>
                  <a:cubicBezTo>
                    <a:pt x="5333" y="19155"/>
                    <a:pt x="2667" y="18748"/>
                    <a:pt x="0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7632699" y="6331216"/>
              <a:ext cx="194386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fill="norm" stroke="1" extrusionOk="0">
                  <a:moveTo>
                    <a:pt x="15855" y="0"/>
                  </a:moveTo>
                  <a:cubicBezTo>
                    <a:pt x="17004" y="0"/>
                    <a:pt x="18153" y="0"/>
                    <a:pt x="18957" y="434"/>
                  </a:cubicBezTo>
                  <a:cubicBezTo>
                    <a:pt x="19762" y="869"/>
                    <a:pt x="20221" y="1738"/>
                    <a:pt x="20681" y="3724"/>
                  </a:cubicBezTo>
                  <a:cubicBezTo>
                    <a:pt x="21140" y="5710"/>
                    <a:pt x="21600" y="8814"/>
                    <a:pt x="19877" y="11607"/>
                  </a:cubicBezTo>
                  <a:cubicBezTo>
                    <a:pt x="18153" y="14400"/>
                    <a:pt x="14247" y="16883"/>
                    <a:pt x="10570" y="18497"/>
                  </a:cubicBezTo>
                  <a:cubicBezTo>
                    <a:pt x="6894" y="20110"/>
                    <a:pt x="3447" y="20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5930899" y="6199149"/>
              <a:ext cx="1739901" cy="74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0" y="21563"/>
                  </a:moveTo>
                  <a:cubicBezTo>
                    <a:pt x="552" y="20886"/>
                    <a:pt x="1104" y="20209"/>
                    <a:pt x="1800" y="19378"/>
                  </a:cubicBezTo>
                  <a:cubicBezTo>
                    <a:pt x="2496" y="18548"/>
                    <a:pt x="3337" y="17563"/>
                    <a:pt x="4204" y="16548"/>
                  </a:cubicBezTo>
                  <a:cubicBezTo>
                    <a:pt x="5072" y="15532"/>
                    <a:pt x="5965" y="14486"/>
                    <a:pt x="6858" y="13594"/>
                  </a:cubicBezTo>
                  <a:cubicBezTo>
                    <a:pt x="7752" y="12701"/>
                    <a:pt x="8645" y="11963"/>
                    <a:pt x="9578" y="11255"/>
                  </a:cubicBezTo>
                  <a:cubicBezTo>
                    <a:pt x="10511" y="10548"/>
                    <a:pt x="11483" y="9871"/>
                    <a:pt x="12403" y="9132"/>
                  </a:cubicBezTo>
                  <a:cubicBezTo>
                    <a:pt x="13323" y="8394"/>
                    <a:pt x="14190" y="7594"/>
                    <a:pt x="15109" y="6640"/>
                  </a:cubicBezTo>
                  <a:cubicBezTo>
                    <a:pt x="16029" y="5686"/>
                    <a:pt x="17001" y="4578"/>
                    <a:pt x="17842" y="3563"/>
                  </a:cubicBezTo>
                  <a:cubicBezTo>
                    <a:pt x="18683" y="2548"/>
                    <a:pt x="19393" y="1625"/>
                    <a:pt x="19931" y="1040"/>
                  </a:cubicBezTo>
                  <a:cubicBezTo>
                    <a:pt x="20470" y="455"/>
                    <a:pt x="20838" y="209"/>
                    <a:pt x="21088" y="86"/>
                  </a:cubicBezTo>
                  <a:cubicBezTo>
                    <a:pt x="21337" y="-37"/>
                    <a:pt x="21469" y="-37"/>
                    <a:pt x="21534" y="148"/>
                  </a:cubicBezTo>
                  <a:cubicBezTo>
                    <a:pt x="21600" y="332"/>
                    <a:pt x="21600" y="701"/>
                    <a:pt x="21600" y="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7473949" y="6158640"/>
              <a:ext cx="202094" cy="19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255" fill="norm" stroke="1" extrusionOk="0">
                  <a:moveTo>
                    <a:pt x="0" y="1533"/>
                  </a:moveTo>
                  <a:cubicBezTo>
                    <a:pt x="2895" y="594"/>
                    <a:pt x="5790" y="-345"/>
                    <a:pt x="9241" y="125"/>
                  </a:cubicBezTo>
                  <a:cubicBezTo>
                    <a:pt x="12693" y="594"/>
                    <a:pt x="16701" y="2472"/>
                    <a:pt x="18928" y="3998"/>
                  </a:cubicBezTo>
                  <a:cubicBezTo>
                    <a:pt x="21155" y="5525"/>
                    <a:pt x="21600" y="6698"/>
                    <a:pt x="21043" y="8107"/>
                  </a:cubicBezTo>
                  <a:cubicBezTo>
                    <a:pt x="20487" y="9516"/>
                    <a:pt x="18928" y="11159"/>
                    <a:pt x="17146" y="13390"/>
                  </a:cubicBezTo>
                  <a:cubicBezTo>
                    <a:pt x="15365" y="15620"/>
                    <a:pt x="13361" y="18438"/>
                    <a:pt x="11357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7779693" y="6132473"/>
              <a:ext cx="119707" cy="14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921" fill="norm" stroke="1" extrusionOk="0">
                  <a:moveTo>
                    <a:pt x="15747" y="272"/>
                  </a:moveTo>
                  <a:cubicBezTo>
                    <a:pt x="13852" y="-32"/>
                    <a:pt x="11957" y="-336"/>
                    <a:pt x="9684" y="881"/>
                  </a:cubicBezTo>
                  <a:cubicBezTo>
                    <a:pt x="7410" y="2098"/>
                    <a:pt x="4757" y="4836"/>
                    <a:pt x="2863" y="8182"/>
                  </a:cubicBezTo>
                  <a:cubicBezTo>
                    <a:pt x="968" y="11529"/>
                    <a:pt x="-169" y="15484"/>
                    <a:pt x="20" y="17918"/>
                  </a:cubicBezTo>
                  <a:cubicBezTo>
                    <a:pt x="210" y="20351"/>
                    <a:pt x="1726" y="21264"/>
                    <a:pt x="5136" y="20808"/>
                  </a:cubicBezTo>
                  <a:cubicBezTo>
                    <a:pt x="8547" y="20351"/>
                    <a:pt x="13852" y="18526"/>
                    <a:pt x="17073" y="16853"/>
                  </a:cubicBezTo>
                  <a:cubicBezTo>
                    <a:pt x="20294" y="15179"/>
                    <a:pt x="21431" y="13658"/>
                    <a:pt x="21431" y="11681"/>
                  </a:cubicBezTo>
                  <a:cubicBezTo>
                    <a:pt x="21431" y="9703"/>
                    <a:pt x="20294" y="7270"/>
                    <a:pt x="17831" y="6053"/>
                  </a:cubicBezTo>
                  <a:cubicBezTo>
                    <a:pt x="15368" y="4836"/>
                    <a:pt x="11578" y="4836"/>
                    <a:pt x="7789" y="4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4826000" y="7127860"/>
              <a:ext cx="196850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39" y="11375"/>
                    <a:pt x="12077" y="2735"/>
                    <a:pt x="15677" y="575"/>
                  </a:cubicBezTo>
                  <a:cubicBezTo>
                    <a:pt x="19277" y="-1585"/>
                    <a:pt x="2043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4870450" y="7194816"/>
              <a:ext cx="1905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5310943" y="7044003"/>
              <a:ext cx="122906" cy="241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102" fill="norm" stroke="1" extrusionOk="0">
                  <a:moveTo>
                    <a:pt x="13641" y="2631"/>
                  </a:moveTo>
                  <a:cubicBezTo>
                    <a:pt x="11841" y="2447"/>
                    <a:pt x="10041" y="2262"/>
                    <a:pt x="8601" y="2539"/>
                  </a:cubicBezTo>
                  <a:cubicBezTo>
                    <a:pt x="7161" y="2816"/>
                    <a:pt x="6081" y="3554"/>
                    <a:pt x="4461" y="5585"/>
                  </a:cubicBezTo>
                  <a:cubicBezTo>
                    <a:pt x="2841" y="7616"/>
                    <a:pt x="681" y="10939"/>
                    <a:pt x="141" y="13800"/>
                  </a:cubicBezTo>
                  <a:cubicBezTo>
                    <a:pt x="-399" y="16662"/>
                    <a:pt x="681" y="19062"/>
                    <a:pt x="2121" y="20262"/>
                  </a:cubicBezTo>
                  <a:cubicBezTo>
                    <a:pt x="3561" y="21462"/>
                    <a:pt x="5361" y="21462"/>
                    <a:pt x="8601" y="19708"/>
                  </a:cubicBezTo>
                  <a:cubicBezTo>
                    <a:pt x="11841" y="17954"/>
                    <a:pt x="16521" y="14447"/>
                    <a:pt x="18861" y="11400"/>
                  </a:cubicBezTo>
                  <a:cubicBezTo>
                    <a:pt x="21201" y="8354"/>
                    <a:pt x="21201" y="5770"/>
                    <a:pt x="20481" y="3924"/>
                  </a:cubicBezTo>
                  <a:cubicBezTo>
                    <a:pt x="19761" y="2077"/>
                    <a:pt x="18321" y="970"/>
                    <a:pt x="16701" y="416"/>
                  </a:cubicBezTo>
                  <a:cubicBezTo>
                    <a:pt x="15081" y="-138"/>
                    <a:pt x="13281" y="-138"/>
                    <a:pt x="12021" y="416"/>
                  </a:cubicBezTo>
                  <a:cubicBezTo>
                    <a:pt x="10761" y="970"/>
                    <a:pt x="10041" y="2077"/>
                    <a:pt x="9321" y="3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5542914" y="7207516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5686169" y="7034261"/>
              <a:ext cx="162181" cy="26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33" fill="norm" stroke="1" extrusionOk="0">
                  <a:moveTo>
                    <a:pt x="21494" y="146"/>
                  </a:moveTo>
                  <a:cubicBezTo>
                    <a:pt x="20091" y="-26"/>
                    <a:pt x="18689" y="-197"/>
                    <a:pt x="16725" y="574"/>
                  </a:cubicBezTo>
                  <a:cubicBezTo>
                    <a:pt x="14762" y="1346"/>
                    <a:pt x="12237" y="3060"/>
                    <a:pt x="9572" y="5289"/>
                  </a:cubicBezTo>
                  <a:cubicBezTo>
                    <a:pt x="6907" y="7517"/>
                    <a:pt x="4102" y="10260"/>
                    <a:pt x="2419" y="12489"/>
                  </a:cubicBezTo>
                  <a:cubicBezTo>
                    <a:pt x="736" y="14717"/>
                    <a:pt x="175" y="16432"/>
                    <a:pt x="34" y="17717"/>
                  </a:cubicBezTo>
                  <a:cubicBezTo>
                    <a:pt x="-106" y="19003"/>
                    <a:pt x="175" y="19860"/>
                    <a:pt x="1156" y="20460"/>
                  </a:cubicBezTo>
                  <a:cubicBezTo>
                    <a:pt x="2138" y="21060"/>
                    <a:pt x="3821" y="21403"/>
                    <a:pt x="6486" y="21146"/>
                  </a:cubicBezTo>
                  <a:cubicBezTo>
                    <a:pt x="9151" y="20889"/>
                    <a:pt x="12798" y="20032"/>
                    <a:pt x="14902" y="19003"/>
                  </a:cubicBezTo>
                  <a:cubicBezTo>
                    <a:pt x="17006" y="17974"/>
                    <a:pt x="17567" y="16774"/>
                    <a:pt x="17286" y="15917"/>
                  </a:cubicBezTo>
                  <a:cubicBezTo>
                    <a:pt x="17006" y="15060"/>
                    <a:pt x="15884" y="14546"/>
                    <a:pt x="13780" y="14203"/>
                  </a:cubicBezTo>
                  <a:cubicBezTo>
                    <a:pt x="11676" y="13860"/>
                    <a:pt x="8590" y="13689"/>
                    <a:pt x="5504" y="13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5962649" y="7166972"/>
              <a:ext cx="1968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110" y="12582"/>
                    <a:pt x="10219" y="4867"/>
                    <a:pt x="13819" y="1782"/>
                  </a:cubicBezTo>
                  <a:cubicBezTo>
                    <a:pt x="17419" y="-1304"/>
                    <a:pt x="1951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6070599" y="7105916"/>
              <a:ext cx="381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966"/>
                    <a:pt x="0" y="9931"/>
                    <a:pt x="3600" y="13531"/>
                  </a:cubicBezTo>
                  <a:cubicBezTo>
                    <a:pt x="7200" y="17131"/>
                    <a:pt x="14400" y="19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6243873" y="7069705"/>
              <a:ext cx="142376" cy="211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0976" fill="norm" stroke="1" extrusionOk="0">
                  <a:moveTo>
                    <a:pt x="16397" y="2330"/>
                  </a:moveTo>
                  <a:cubicBezTo>
                    <a:pt x="13311" y="2959"/>
                    <a:pt x="10225" y="3588"/>
                    <a:pt x="7448" y="6104"/>
                  </a:cubicBezTo>
                  <a:cubicBezTo>
                    <a:pt x="4671" y="8621"/>
                    <a:pt x="2203" y="13025"/>
                    <a:pt x="968" y="15751"/>
                  </a:cubicBezTo>
                  <a:cubicBezTo>
                    <a:pt x="-266" y="18477"/>
                    <a:pt x="-266" y="19526"/>
                    <a:pt x="660" y="20260"/>
                  </a:cubicBezTo>
                  <a:cubicBezTo>
                    <a:pt x="1585" y="20994"/>
                    <a:pt x="3437" y="21413"/>
                    <a:pt x="6831" y="20260"/>
                  </a:cubicBezTo>
                  <a:cubicBezTo>
                    <a:pt x="10225" y="19106"/>
                    <a:pt x="15163" y="16380"/>
                    <a:pt x="17940" y="13130"/>
                  </a:cubicBezTo>
                  <a:cubicBezTo>
                    <a:pt x="20717" y="9879"/>
                    <a:pt x="21334" y="6104"/>
                    <a:pt x="20254" y="3588"/>
                  </a:cubicBezTo>
                  <a:cubicBezTo>
                    <a:pt x="19174" y="1071"/>
                    <a:pt x="16397" y="-187"/>
                    <a:pt x="13928" y="23"/>
                  </a:cubicBezTo>
                  <a:cubicBezTo>
                    <a:pt x="11460" y="232"/>
                    <a:pt x="9300" y="1910"/>
                    <a:pt x="7140" y="3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6489699" y="7188466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6546849" y="7037512"/>
              <a:ext cx="181525" cy="27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86" fill="norm" stroke="1" extrusionOk="0">
                  <a:moveTo>
                    <a:pt x="5214" y="2900"/>
                  </a:moveTo>
                  <a:cubicBezTo>
                    <a:pt x="7448" y="1895"/>
                    <a:pt x="9683" y="891"/>
                    <a:pt x="11421" y="388"/>
                  </a:cubicBezTo>
                  <a:cubicBezTo>
                    <a:pt x="13159" y="-114"/>
                    <a:pt x="14400" y="-114"/>
                    <a:pt x="15641" y="305"/>
                  </a:cubicBezTo>
                  <a:cubicBezTo>
                    <a:pt x="16883" y="723"/>
                    <a:pt x="18124" y="1560"/>
                    <a:pt x="18248" y="2649"/>
                  </a:cubicBezTo>
                  <a:cubicBezTo>
                    <a:pt x="18372" y="3737"/>
                    <a:pt x="17379" y="5077"/>
                    <a:pt x="16262" y="5998"/>
                  </a:cubicBezTo>
                  <a:cubicBezTo>
                    <a:pt x="15145" y="6919"/>
                    <a:pt x="13903" y="7421"/>
                    <a:pt x="13407" y="8091"/>
                  </a:cubicBezTo>
                  <a:cubicBezTo>
                    <a:pt x="12910" y="8760"/>
                    <a:pt x="13159" y="9598"/>
                    <a:pt x="14648" y="10853"/>
                  </a:cubicBezTo>
                  <a:cubicBezTo>
                    <a:pt x="16138" y="12109"/>
                    <a:pt x="18869" y="13784"/>
                    <a:pt x="20234" y="15039"/>
                  </a:cubicBezTo>
                  <a:cubicBezTo>
                    <a:pt x="21600" y="16295"/>
                    <a:pt x="21600" y="17133"/>
                    <a:pt x="20483" y="18053"/>
                  </a:cubicBezTo>
                  <a:cubicBezTo>
                    <a:pt x="19366" y="18974"/>
                    <a:pt x="17131" y="19979"/>
                    <a:pt x="13531" y="20565"/>
                  </a:cubicBezTo>
                  <a:cubicBezTo>
                    <a:pt x="9931" y="21151"/>
                    <a:pt x="4966" y="21319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7042149" y="7150366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5840"/>
                    <a:pt x="2160" y="10080"/>
                    <a:pt x="5760" y="6480"/>
                  </a:cubicBezTo>
                  <a:cubicBezTo>
                    <a:pt x="9360" y="2880"/>
                    <a:pt x="154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7004049" y="7226566"/>
              <a:ext cx="279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8720"/>
                    <a:pt x="11127" y="15840"/>
                    <a:pt x="14727" y="12240"/>
                  </a:cubicBezTo>
                  <a:cubicBezTo>
                    <a:pt x="18327" y="8640"/>
                    <a:pt x="19964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7347897" y="7055116"/>
              <a:ext cx="129898" cy="15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3" h="21179" fill="norm" stroke="1" extrusionOk="0">
                  <a:moveTo>
                    <a:pt x="13808" y="7574"/>
                  </a:moveTo>
                  <a:cubicBezTo>
                    <a:pt x="12811" y="6452"/>
                    <a:pt x="11814" y="5330"/>
                    <a:pt x="10485" y="5049"/>
                  </a:cubicBezTo>
                  <a:cubicBezTo>
                    <a:pt x="9156" y="4769"/>
                    <a:pt x="7494" y="5330"/>
                    <a:pt x="5501" y="7434"/>
                  </a:cubicBezTo>
                  <a:cubicBezTo>
                    <a:pt x="3507" y="9538"/>
                    <a:pt x="1181" y="13184"/>
                    <a:pt x="350" y="15709"/>
                  </a:cubicBezTo>
                  <a:cubicBezTo>
                    <a:pt x="-481" y="18234"/>
                    <a:pt x="184" y="19636"/>
                    <a:pt x="2177" y="20478"/>
                  </a:cubicBezTo>
                  <a:cubicBezTo>
                    <a:pt x="4171" y="21319"/>
                    <a:pt x="7494" y="21600"/>
                    <a:pt x="10984" y="20197"/>
                  </a:cubicBezTo>
                  <a:cubicBezTo>
                    <a:pt x="14473" y="18795"/>
                    <a:pt x="18128" y="15709"/>
                    <a:pt x="19624" y="12483"/>
                  </a:cubicBezTo>
                  <a:cubicBezTo>
                    <a:pt x="21119" y="9257"/>
                    <a:pt x="20454" y="5891"/>
                    <a:pt x="17464" y="3787"/>
                  </a:cubicBezTo>
                  <a:cubicBezTo>
                    <a:pt x="14473" y="1683"/>
                    <a:pt x="9156" y="842"/>
                    <a:pt x="38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7562849" y="7150366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7691751" y="7035555"/>
              <a:ext cx="156849" cy="31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91" fill="norm" stroke="1" extrusionOk="0">
                  <a:moveTo>
                    <a:pt x="21060" y="5613"/>
                  </a:moveTo>
                  <a:cubicBezTo>
                    <a:pt x="19639" y="3896"/>
                    <a:pt x="18218" y="2180"/>
                    <a:pt x="15518" y="1178"/>
                  </a:cubicBezTo>
                  <a:cubicBezTo>
                    <a:pt x="12818" y="177"/>
                    <a:pt x="8839" y="-109"/>
                    <a:pt x="6139" y="34"/>
                  </a:cubicBezTo>
                  <a:cubicBezTo>
                    <a:pt x="3439" y="177"/>
                    <a:pt x="2018" y="749"/>
                    <a:pt x="1023" y="1393"/>
                  </a:cubicBezTo>
                  <a:cubicBezTo>
                    <a:pt x="28" y="2037"/>
                    <a:pt x="-540" y="2752"/>
                    <a:pt x="739" y="3396"/>
                  </a:cubicBezTo>
                  <a:cubicBezTo>
                    <a:pt x="2018" y="4039"/>
                    <a:pt x="5144" y="4612"/>
                    <a:pt x="7986" y="4755"/>
                  </a:cubicBezTo>
                  <a:cubicBezTo>
                    <a:pt x="10828" y="4898"/>
                    <a:pt x="13386" y="4612"/>
                    <a:pt x="15376" y="4254"/>
                  </a:cubicBezTo>
                  <a:cubicBezTo>
                    <a:pt x="17365" y="3896"/>
                    <a:pt x="18786" y="3467"/>
                    <a:pt x="19497" y="3610"/>
                  </a:cubicBezTo>
                  <a:cubicBezTo>
                    <a:pt x="20207" y="3753"/>
                    <a:pt x="20207" y="4468"/>
                    <a:pt x="19355" y="6614"/>
                  </a:cubicBezTo>
                  <a:cubicBezTo>
                    <a:pt x="18502" y="8760"/>
                    <a:pt x="16797" y="12336"/>
                    <a:pt x="15518" y="15054"/>
                  </a:cubicBezTo>
                  <a:cubicBezTo>
                    <a:pt x="14239" y="17772"/>
                    <a:pt x="13386" y="19631"/>
                    <a:pt x="12534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010" name="Drawing"/>
          <p:cNvGrpSpPr/>
          <p:nvPr/>
        </p:nvGrpSpPr>
        <p:grpSpPr>
          <a:xfrm>
            <a:off x="8896350" y="1071209"/>
            <a:ext cx="4051301" cy="2222791"/>
            <a:chOff x="0" y="0"/>
            <a:chExt cx="4051300" cy="2222790"/>
          </a:xfrm>
        </p:grpSpPr>
        <p:sp>
          <p:nvSpPr>
            <p:cNvPr id="971" name="Line"/>
            <p:cNvSpPr/>
            <p:nvPr/>
          </p:nvSpPr>
          <p:spPr>
            <a:xfrm>
              <a:off x="0" y="65440"/>
              <a:ext cx="4051300" cy="215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fill="norm" stroke="1" extrusionOk="0">
                  <a:moveTo>
                    <a:pt x="0" y="0"/>
                  </a:moveTo>
                  <a:cubicBezTo>
                    <a:pt x="34" y="212"/>
                    <a:pt x="68" y="424"/>
                    <a:pt x="90" y="974"/>
                  </a:cubicBezTo>
                  <a:cubicBezTo>
                    <a:pt x="113" y="1525"/>
                    <a:pt x="124" y="2414"/>
                    <a:pt x="141" y="3219"/>
                  </a:cubicBezTo>
                  <a:cubicBezTo>
                    <a:pt x="158" y="4024"/>
                    <a:pt x="181" y="4744"/>
                    <a:pt x="203" y="5527"/>
                  </a:cubicBezTo>
                  <a:cubicBezTo>
                    <a:pt x="226" y="6311"/>
                    <a:pt x="248" y="7158"/>
                    <a:pt x="265" y="8026"/>
                  </a:cubicBezTo>
                  <a:cubicBezTo>
                    <a:pt x="282" y="8894"/>
                    <a:pt x="293" y="9784"/>
                    <a:pt x="305" y="10652"/>
                  </a:cubicBezTo>
                  <a:cubicBezTo>
                    <a:pt x="316" y="11520"/>
                    <a:pt x="327" y="12367"/>
                    <a:pt x="333" y="13256"/>
                  </a:cubicBezTo>
                  <a:cubicBezTo>
                    <a:pt x="339" y="14146"/>
                    <a:pt x="339" y="15078"/>
                    <a:pt x="327" y="15956"/>
                  </a:cubicBezTo>
                  <a:cubicBezTo>
                    <a:pt x="316" y="16835"/>
                    <a:pt x="293" y="17661"/>
                    <a:pt x="271" y="18381"/>
                  </a:cubicBezTo>
                  <a:cubicBezTo>
                    <a:pt x="248" y="19101"/>
                    <a:pt x="226" y="19715"/>
                    <a:pt x="220" y="20181"/>
                  </a:cubicBezTo>
                  <a:cubicBezTo>
                    <a:pt x="214" y="20647"/>
                    <a:pt x="226" y="20965"/>
                    <a:pt x="243" y="21176"/>
                  </a:cubicBezTo>
                  <a:cubicBezTo>
                    <a:pt x="260" y="21388"/>
                    <a:pt x="282" y="21494"/>
                    <a:pt x="327" y="21547"/>
                  </a:cubicBezTo>
                  <a:cubicBezTo>
                    <a:pt x="372" y="21600"/>
                    <a:pt x="440" y="21600"/>
                    <a:pt x="683" y="21515"/>
                  </a:cubicBezTo>
                  <a:cubicBezTo>
                    <a:pt x="925" y="21431"/>
                    <a:pt x="1343" y="21261"/>
                    <a:pt x="1761" y="21124"/>
                  </a:cubicBezTo>
                  <a:cubicBezTo>
                    <a:pt x="2178" y="20986"/>
                    <a:pt x="2596" y="20880"/>
                    <a:pt x="3030" y="20795"/>
                  </a:cubicBezTo>
                  <a:cubicBezTo>
                    <a:pt x="3465" y="20711"/>
                    <a:pt x="3916" y="20647"/>
                    <a:pt x="4350" y="20584"/>
                  </a:cubicBezTo>
                  <a:cubicBezTo>
                    <a:pt x="4785" y="20520"/>
                    <a:pt x="5203" y="20456"/>
                    <a:pt x="5654" y="20404"/>
                  </a:cubicBezTo>
                  <a:cubicBezTo>
                    <a:pt x="6105" y="20351"/>
                    <a:pt x="6591" y="20308"/>
                    <a:pt x="6997" y="20276"/>
                  </a:cubicBezTo>
                  <a:cubicBezTo>
                    <a:pt x="7403" y="20245"/>
                    <a:pt x="7730" y="20224"/>
                    <a:pt x="8080" y="20213"/>
                  </a:cubicBezTo>
                  <a:cubicBezTo>
                    <a:pt x="8430" y="20202"/>
                    <a:pt x="8803" y="20202"/>
                    <a:pt x="9282" y="20192"/>
                  </a:cubicBezTo>
                  <a:cubicBezTo>
                    <a:pt x="9762" y="20181"/>
                    <a:pt x="10349" y="20160"/>
                    <a:pt x="10828" y="20149"/>
                  </a:cubicBezTo>
                  <a:cubicBezTo>
                    <a:pt x="11308" y="20139"/>
                    <a:pt x="11680" y="20139"/>
                    <a:pt x="12075" y="20139"/>
                  </a:cubicBezTo>
                  <a:cubicBezTo>
                    <a:pt x="12470" y="20139"/>
                    <a:pt x="12888" y="20139"/>
                    <a:pt x="13362" y="20149"/>
                  </a:cubicBezTo>
                  <a:cubicBezTo>
                    <a:pt x="13836" y="20160"/>
                    <a:pt x="14366" y="20181"/>
                    <a:pt x="14818" y="20202"/>
                  </a:cubicBezTo>
                  <a:cubicBezTo>
                    <a:pt x="15269" y="20224"/>
                    <a:pt x="15641" y="20245"/>
                    <a:pt x="16076" y="20266"/>
                  </a:cubicBezTo>
                  <a:cubicBezTo>
                    <a:pt x="16510" y="20287"/>
                    <a:pt x="17007" y="20308"/>
                    <a:pt x="17458" y="20340"/>
                  </a:cubicBezTo>
                  <a:cubicBezTo>
                    <a:pt x="17910" y="20372"/>
                    <a:pt x="18316" y="20414"/>
                    <a:pt x="18796" y="20456"/>
                  </a:cubicBezTo>
                  <a:cubicBezTo>
                    <a:pt x="19275" y="20499"/>
                    <a:pt x="19828" y="20541"/>
                    <a:pt x="20308" y="20562"/>
                  </a:cubicBezTo>
                  <a:cubicBezTo>
                    <a:pt x="20787" y="20584"/>
                    <a:pt x="21194" y="20584"/>
                    <a:pt x="21600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406399" y="-1"/>
              <a:ext cx="158760" cy="45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91" fill="norm" stroke="1" extrusionOk="0">
                  <a:moveTo>
                    <a:pt x="0" y="7325"/>
                  </a:moveTo>
                  <a:cubicBezTo>
                    <a:pt x="568" y="10038"/>
                    <a:pt x="1137" y="12751"/>
                    <a:pt x="1421" y="14911"/>
                  </a:cubicBezTo>
                  <a:cubicBezTo>
                    <a:pt x="1705" y="17071"/>
                    <a:pt x="1705" y="18678"/>
                    <a:pt x="1705" y="19783"/>
                  </a:cubicBezTo>
                  <a:cubicBezTo>
                    <a:pt x="1705" y="20888"/>
                    <a:pt x="1705" y="21491"/>
                    <a:pt x="1705" y="21491"/>
                  </a:cubicBezTo>
                  <a:cubicBezTo>
                    <a:pt x="1705" y="21491"/>
                    <a:pt x="1705" y="20888"/>
                    <a:pt x="1563" y="18628"/>
                  </a:cubicBezTo>
                  <a:cubicBezTo>
                    <a:pt x="1421" y="16367"/>
                    <a:pt x="1137" y="12449"/>
                    <a:pt x="2132" y="9335"/>
                  </a:cubicBezTo>
                  <a:cubicBezTo>
                    <a:pt x="3126" y="6220"/>
                    <a:pt x="5400" y="3910"/>
                    <a:pt x="7958" y="2453"/>
                  </a:cubicBezTo>
                  <a:cubicBezTo>
                    <a:pt x="10516" y="996"/>
                    <a:pt x="13358" y="393"/>
                    <a:pt x="15489" y="142"/>
                  </a:cubicBezTo>
                  <a:cubicBezTo>
                    <a:pt x="17621" y="-109"/>
                    <a:pt x="19042" y="-9"/>
                    <a:pt x="20037" y="293"/>
                  </a:cubicBezTo>
                  <a:cubicBezTo>
                    <a:pt x="21032" y="594"/>
                    <a:pt x="21600" y="1097"/>
                    <a:pt x="21174" y="2101"/>
                  </a:cubicBezTo>
                  <a:cubicBezTo>
                    <a:pt x="20747" y="3106"/>
                    <a:pt x="19326" y="4613"/>
                    <a:pt x="16768" y="5818"/>
                  </a:cubicBezTo>
                  <a:cubicBezTo>
                    <a:pt x="14211" y="7024"/>
                    <a:pt x="10516" y="7928"/>
                    <a:pt x="6821" y="8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571499" y="224190"/>
              <a:ext cx="184151" cy="16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21"/>
                  </a:moveTo>
                  <a:cubicBezTo>
                    <a:pt x="993" y="5684"/>
                    <a:pt x="1986" y="4547"/>
                    <a:pt x="3103" y="4263"/>
                  </a:cubicBezTo>
                  <a:cubicBezTo>
                    <a:pt x="4221" y="3979"/>
                    <a:pt x="5462" y="4547"/>
                    <a:pt x="6703" y="6395"/>
                  </a:cubicBezTo>
                  <a:cubicBezTo>
                    <a:pt x="7945" y="8242"/>
                    <a:pt x="9186" y="11368"/>
                    <a:pt x="9807" y="13642"/>
                  </a:cubicBezTo>
                  <a:cubicBezTo>
                    <a:pt x="10428" y="15916"/>
                    <a:pt x="10428" y="17337"/>
                    <a:pt x="9931" y="18758"/>
                  </a:cubicBezTo>
                  <a:cubicBezTo>
                    <a:pt x="9434" y="20179"/>
                    <a:pt x="8441" y="21600"/>
                    <a:pt x="7572" y="21600"/>
                  </a:cubicBezTo>
                  <a:cubicBezTo>
                    <a:pt x="6703" y="21600"/>
                    <a:pt x="5959" y="20179"/>
                    <a:pt x="6083" y="17621"/>
                  </a:cubicBezTo>
                  <a:cubicBezTo>
                    <a:pt x="6207" y="15063"/>
                    <a:pt x="7200" y="11368"/>
                    <a:pt x="9931" y="8242"/>
                  </a:cubicBezTo>
                  <a:cubicBezTo>
                    <a:pt x="12662" y="5116"/>
                    <a:pt x="17131" y="25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860649" y="72981"/>
              <a:ext cx="168052" cy="30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516" fill="norm" stroke="1" extrusionOk="0">
                  <a:moveTo>
                    <a:pt x="20914" y="3066"/>
                  </a:moveTo>
                  <a:cubicBezTo>
                    <a:pt x="20651" y="2316"/>
                    <a:pt x="20387" y="1566"/>
                    <a:pt x="19597" y="1041"/>
                  </a:cubicBezTo>
                  <a:cubicBezTo>
                    <a:pt x="18807" y="516"/>
                    <a:pt x="17490" y="216"/>
                    <a:pt x="16173" y="66"/>
                  </a:cubicBezTo>
                  <a:cubicBezTo>
                    <a:pt x="14855" y="-84"/>
                    <a:pt x="13538" y="-84"/>
                    <a:pt x="11168" y="1266"/>
                  </a:cubicBezTo>
                  <a:cubicBezTo>
                    <a:pt x="8797" y="2616"/>
                    <a:pt x="5373" y="5316"/>
                    <a:pt x="3002" y="8091"/>
                  </a:cubicBezTo>
                  <a:cubicBezTo>
                    <a:pt x="631" y="10866"/>
                    <a:pt x="-686" y="13716"/>
                    <a:pt x="368" y="15966"/>
                  </a:cubicBezTo>
                  <a:cubicBezTo>
                    <a:pt x="1421" y="18216"/>
                    <a:pt x="4846" y="19866"/>
                    <a:pt x="7612" y="20691"/>
                  </a:cubicBezTo>
                  <a:cubicBezTo>
                    <a:pt x="10377" y="21516"/>
                    <a:pt x="12485" y="21516"/>
                    <a:pt x="14592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1120493" y="67907"/>
              <a:ext cx="113314" cy="27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6" h="21329" fill="norm" stroke="1" extrusionOk="0">
                  <a:moveTo>
                    <a:pt x="6303" y="5788"/>
                  </a:moveTo>
                  <a:cubicBezTo>
                    <a:pt x="5166" y="7615"/>
                    <a:pt x="4029" y="9443"/>
                    <a:pt x="3272" y="11769"/>
                  </a:cubicBezTo>
                  <a:cubicBezTo>
                    <a:pt x="2514" y="14095"/>
                    <a:pt x="2135" y="16920"/>
                    <a:pt x="1756" y="18748"/>
                  </a:cubicBezTo>
                  <a:cubicBezTo>
                    <a:pt x="1377" y="20575"/>
                    <a:pt x="998" y="21406"/>
                    <a:pt x="619" y="21323"/>
                  </a:cubicBezTo>
                  <a:cubicBezTo>
                    <a:pt x="240" y="21240"/>
                    <a:pt x="-139" y="20243"/>
                    <a:pt x="50" y="17418"/>
                  </a:cubicBezTo>
                  <a:cubicBezTo>
                    <a:pt x="240" y="14594"/>
                    <a:pt x="998" y="9941"/>
                    <a:pt x="3082" y="6701"/>
                  </a:cubicBezTo>
                  <a:cubicBezTo>
                    <a:pt x="5166" y="3461"/>
                    <a:pt x="8577" y="1634"/>
                    <a:pt x="11229" y="720"/>
                  </a:cubicBezTo>
                  <a:cubicBezTo>
                    <a:pt x="13882" y="-194"/>
                    <a:pt x="15777" y="-194"/>
                    <a:pt x="17672" y="471"/>
                  </a:cubicBezTo>
                  <a:cubicBezTo>
                    <a:pt x="19566" y="1135"/>
                    <a:pt x="21461" y="2464"/>
                    <a:pt x="19377" y="4209"/>
                  </a:cubicBezTo>
                  <a:cubicBezTo>
                    <a:pt x="17293" y="5954"/>
                    <a:pt x="11229" y="8114"/>
                    <a:pt x="5166" y="10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1330822" y="122590"/>
              <a:ext cx="2172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6141"/>
                    <a:pt x="4448" y="12282"/>
                    <a:pt x="1502" y="15882"/>
                  </a:cubicBezTo>
                  <a:cubicBezTo>
                    <a:pt x="-1443" y="19482"/>
                    <a:pt x="521" y="20541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1327099" y="97190"/>
              <a:ext cx="165152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827" y="21600"/>
                  </a:moveTo>
                  <a:cubicBezTo>
                    <a:pt x="280" y="17600"/>
                    <a:pt x="-267" y="13600"/>
                    <a:pt x="143" y="10400"/>
                  </a:cubicBezTo>
                  <a:cubicBezTo>
                    <a:pt x="553" y="7200"/>
                    <a:pt x="1920" y="4800"/>
                    <a:pt x="5611" y="3200"/>
                  </a:cubicBezTo>
                  <a:cubicBezTo>
                    <a:pt x="9303" y="1600"/>
                    <a:pt x="15318" y="800"/>
                    <a:pt x="213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1352550" y="205140"/>
              <a:ext cx="1524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1549400" y="69346"/>
              <a:ext cx="109111" cy="31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477" fill="norm" stroke="1" extrusionOk="0">
                  <a:moveTo>
                    <a:pt x="11004" y="167"/>
                  </a:moveTo>
                  <a:cubicBezTo>
                    <a:pt x="13042" y="22"/>
                    <a:pt x="15079" y="-123"/>
                    <a:pt x="16709" y="167"/>
                  </a:cubicBezTo>
                  <a:cubicBezTo>
                    <a:pt x="18340" y="457"/>
                    <a:pt x="19562" y="1182"/>
                    <a:pt x="20377" y="3356"/>
                  </a:cubicBezTo>
                  <a:cubicBezTo>
                    <a:pt x="21192" y="5531"/>
                    <a:pt x="21600" y="9155"/>
                    <a:pt x="19155" y="12272"/>
                  </a:cubicBezTo>
                  <a:cubicBezTo>
                    <a:pt x="16709" y="15388"/>
                    <a:pt x="11411" y="17998"/>
                    <a:pt x="7743" y="19447"/>
                  </a:cubicBezTo>
                  <a:cubicBezTo>
                    <a:pt x="4075" y="20897"/>
                    <a:pt x="2038" y="21187"/>
                    <a:pt x="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2000250" y="236890"/>
              <a:ext cx="1206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1993900" y="300390"/>
              <a:ext cx="234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2" y="15840"/>
                    <a:pt x="12065" y="10080"/>
                    <a:pt x="15665" y="6480"/>
                  </a:cubicBezTo>
                  <a:cubicBezTo>
                    <a:pt x="19265" y="2880"/>
                    <a:pt x="2043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2458397" y="115139"/>
              <a:ext cx="176853" cy="19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894" fill="norm" stroke="1" extrusionOk="0">
                  <a:moveTo>
                    <a:pt x="21485" y="4301"/>
                  </a:moveTo>
                  <a:cubicBezTo>
                    <a:pt x="20714" y="2675"/>
                    <a:pt x="19942" y="1050"/>
                    <a:pt x="18785" y="353"/>
                  </a:cubicBezTo>
                  <a:cubicBezTo>
                    <a:pt x="17628" y="-344"/>
                    <a:pt x="16085" y="-112"/>
                    <a:pt x="13128" y="1979"/>
                  </a:cubicBezTo>
                  <a:cubicBezTo>
                    <a:pt x="10171" y="4069"/>
                    <a:pt x="5799" y="8017"/>
                    <a:pt x="3228" y="10688"/>
                  </a:cubicBezTo>
                  <a:cubicBezTo>
                    <a:pt x="656" y="13359"/>
                    <a:pt x="-115" y="14753"/>
                    <a:pt x="14" y="16495"/>
                  </a:cubicBezTo>
                  <a:cubicBezTo>
                    <a:pt x="142" y="18237"/>
                    <a:pt x="1171" y="20327"/>
                    <a:pt x="3614" y="20791"/>
                  </a:cubicBezTo>
                  <a:cubicBezTo>
                    <a:pt x="6056" y="21256"/>
                    <a:pt x="9914" y="20095"/>
                    <a:pt x="12871" y="18121"/>
                  </a:cubicBezTo>
                  <a:cubicBezTo>
                    <a:pt x="15828" y="16146"/>
                    <a:pt x="17885" y="13359"/>
                    <a:pt x="19042" y="10804"/>
                  </a:cubicBezTo>
                  <a:cubicBezTo>
                    <a:pt x="20199" y="8250"/>
                    <a:pt x="20456" y="5927"/>
                    <a:pt x="19042" y="4998"/>
                  </a:cubicBezTo>
                  <a:cubicBezTo>
                    <a:pt x="17628" y="4069"/>
                    <a:pt x="14542" y="4533"/>
                    <a:pt x="11456" y="4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2730500" y="255940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2838450" y="71790"/>
              <a:ext cx="190501" cy="251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9"/>
                  </a:moveTo>
                  <a:cubicBezTo>
                    <a:pt x="20640" y="545"/>
                    <a:pt x="19680" y="0"/>
                    <a:pt x="18720" y="0"/>
                  </a:cubicBezTo>
                  <a:cubicBezTo>
                    <a:pt x="17760" y="0"/>
                    <a:pt x="16800" y="545"/>
                    <a:pt x="14160" y="2813"/>
                  </a:cubicBezTo>
                  <a:cubicBezTo>
                    <a:pt x="11520" y="5082"/>
                    <a:pt x="7200" y="9076"/>
                    <a:pt x="4800" y="12071"/>
                  </a:cubicBezTo>
                  <a:cubicBezTo>
                    <a:pt x="2400" y="15066"/>
                    <a:pt x="1920" y="17062"/>
                    <a:pt x="2160" y="18424"/>
                  </a:cubicBezTo>
                  <a:cubicBezTo>
                    <a:pt x="2400" y="19785"/>
                    <a:pt x="3360" y="20511"/>
                    <a:pt x="4440" y="20965"/>
                  </a:cubicBezTo>
                  <a:cubicBezTo>
                    <a:pt x="5520" y="21418"/>
                    <a:pt x="6720" y="21600"/>
                    <a:pt x="7920" y="21600"/>
                  </a:cubicBezTo>
                  <a:cubicBezTo>
                    <a:pt x="9120" y="21600"/>
                    <a:pt x="10320" y="21418"/>
                    <a:pt x="11040" y="20874"/>
                  </a:cubicBezTo>
                  <a:cubicBezTo>
                    <a:pt x="11760" y="20329"/>
                    <a:pt x="12000" y="19422"/>
                    <a:pt x="10080" y="18514"/>
                  </a:cubicBezTo>
                  <a:cubicBezTo>
                    <a:pt x="8160" y="17607"/>
                    <a:pt x="4080" y="16699"/>
                    <a:pt x="0" y="15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438513" y="765162"/>
              <a:ext cx="136735" cy="423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97" fill="norm" stroke="1" extrusionOk="0">
                  <a:moveTo>
                    <a:pt x="5835" y="6675"/>
                  </a:moveTo>
                  <a:cubicBezTo>
                    <a:pt x="4526" y="10096"/>
                    <a:pt x="3217" y="13518"/>
                    <a:pt x="2562" y="15550"/>
                  </a:cubicBezTo>
                  <a:cubicBezTo>
                    <a:pt x="1908" y="17582"/>
                    <a:pt x="1908" y="18223"/>
                    <a:pt x="1580" y="19132"/>
                  </a:cubicBezTo>
                  <a:cubicBezTo>
                    <a:pt x="1253" y="20041"/>
                    <a:pt x="599" y="21217"/>
                    <a:pt x="271" y="21378"/>
                  </a:cubicBezTo>
                  <a:cubicBezTo>
                    <a:pt x="-56" y="21538"/>
                    <a:pt x="-56" y="20683"/>
                    <a:pt x="108" y="18437"/>
                  </a:cubicBezTo>
                  <a:cubicBezTo>
                    <a:pt x="271" y="16191"/>
                    <a:pt x="599" y="12556"/>
                    <a:pt x="1253" y="9722"/>
                  </a:cubicBezTo>
                  <a:cubicBezTo>
                    <a:pt x="1908" y="6888"/>
                    <a:pt x="2889" y="4857"/>
                    <a:pt x="3871" y="3520"/>
                  </a:cubicBezTo>
                  <a:cubicBezTo>
                    <a:pt x="4853" y="2184"/>
                    <a:pt x="5835" y="1542"/>
                    <a:pt x="6980" y="1061"/>
                  </a:cubicBezTo>
                  <a:cubicBezTo>
                    <a:pt x="8126" y="580"/>
                    <a:pt x="9435" y="259"/>
                    <a:pt x="10908" y="98"/>
                  </a:cubicBezTo>
                  <a:cubicBezTo>
                    <a:pt x="12380" y="-62"/>
                    <a:pt x="14017" y="-62"/>
                    <a:pt x="15817" y="366"/>
                  </a:cubicBezTo>
                  <a:cubicBezTo>
                    <a:pt x="17617" y="793"/>
                    <a:pt x="19580" y="1649"/>
                    <a:pt x="20562" y="2397"/>
                  </a:cubicBezTo>
                  <a:cubicBezTo>
                    <a:pt x="21544" y="3146"/>
                    <a:pt x="21544" y="3788"/>
                    <a:pt x="18435" y="4910"/>
                  </a:cubicBezTo>
                  <a:cubicBezTo>
                    <a:pt x="15326" y="6033"/>
                    <a:pt x="9108" y="7637"/>
                    <a:pt x="2889" y="9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530955" y="973490"/>
              <a:ext cx="173896" cy="19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426" fill="norm" stroke="1" extrusionOk="0">
                  <a:moveTo>
                    <a:pt x="300" y="6204"/>
                  </a:moveTo>
                  <a:cubicBezTo>
                    <a:pt x="40" y="5055"/>
                    <a:pt x="-220" y="3906"/>
                    <a:pt x="300" y="3217"/>
                  </a:cubicBezTo>
                  <a:cubicBezTo>
                    <a:pt x="821" y="2528"/>
                    <a:pt x="2122" y="2298"/>
                    <a:pt x="3944" y="2757"/>
                  </a:cubicBezTo>
                  <a:cubicBezTo>
                    <a:pt x="5766" y="3217"/>
                    <a:pt x="8108" y="4366"/>
                    <a:pt x="9799" y="7238"/>
                  </a:cubicBezTo>
                  <a:cubicBezTo>
                    <a:pt x="11491" y="10111"/>
                    <a:pt x="12532" y="14706"/>
                    <a:pt x="12532" y="17464"/>
                  </a:cubicBezTo>
                  <a:cubicBezTo>
                    <a:pt x="12532" y="20221"/>
                    <a:pt x="11491" y="21140"/>
                    <a:pt x="10320" y="21370"/>
                  </a:cubicBezTo>
                  <a:cubicBezTo>
                    <a:pt x="9149" y="21600"/>
                    <a:pt x="7847" y="21140"/>
                    <a:pt x="7457" y="19532"/>
                  </a:cubicBezTo>
                  <a:cubicBezTo>
                    <a:pt x="7067" y="17923"/>
                    <a:pt x="7587" y="15166"/>
                    <a:pt x="10060" y="11719"/>
                  </a:cubicBezTo>
                  <a:cubicBezTo>
                    <a:pt x="12532" y="8272"/>
                    <a:pt x="16956" y="4136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839921" y="823774"/>
              <a:ext cx="169730" cy="30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10" fill="norm" stroke="1" extrusionOk="0">
                  <a:moveTo>
                    <a:pt x="21383" y="2960"/>
                  </a:moveTo>
                  <a:cubicBezTo>
                    <a:pt x="20850" y="1910"/>
                    <a:pt x="20316" y="860"/>
                    <a:pt x="19383" y="335"/>
                  </a:cubicBezTo>
                  <a:cubicBezTo>
                    <a:pt x="18450" y="-190"/>
                    <a:pt x="17116" y="-190"/>
                    <a:pt x="14316" y="1010"/>
                  </a:cubicBezTo>
                  <a:cubicBezTo>
                    <a:pt x="11516" y="2210"/>
                    <a:pt x="7250" y="4610"/>
                    <a:pt x="4450" y="7010"/>
                  </a:cubicBezTo>
                  <a:cubicBezTo>
                    <a:pt x="1650" y="9410"/>
                    <a:pt x="316" y="11810"/>
                    <a:pt x="50" y="14060"/>
                  </a:cubicBezTo>
                  <a:cubicBezTo>
                    <a:pt x="-217" y="16310"/>
                    <a:pt x="583" y="18410"/>
                    <a:pt x="2583" y="19610"/>
                  </a:cubicBezTo>
                  <a:cubicBezTo>
                    <a:pt x="4583" y="20810"/>
                    <a:pt x="7783" y="21110"/>
                    <a:pt x="10983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1092200" y="798777"/>
              <a:ext cx="273051" cy="28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3516" y="8224"/>
                  </a:moveTo>
                  <a:cubicBezTo>
                    <a:pt x="3014" y="10728"/>
                    <a:pt x="2512" y="13232"/>
                    <a:pt x="1926" y="15189"/>
                  </a:cubicBezTo>
                  <a:cubicBezTo>
                    <a:pt x="1340" y="17145"/>
                    <a:pt x="670" y="18554"/>
                    <a:pt x="335" y="19650"/>
                  </a:cubicBezTo>
                  <a:cubicBezTo>
                    <a:pt x="0" y="20745"/>
                    <a:pt x="0" y="21528"/>
                    <a:pt x="0" y="21215"/>
                  </a:cubicBezTo>
                  <a:cubicBezTo>
                    <a:pt x="0" y="20902"/>
                    <a:pt x="0" y="19493"/>
                    <a:pt x="335" y="16911"/>
                  </a:cubicBezTo>
                  <a:cubicBezTo>
                    <a:pt x="670" y="14328"/>
                    <a:pt x="1340" y="10571"/>
                    <a:pt x="1926" y="7754"/>
                  </a:cubicBezTo>
                  <a:cubicBezTo>
                    <a:pt x="2512" y="4937"/>
                    <a:pt x="3014" y="3058"/>
                    <a:pt x="3516" y="1806"/>
                  </a:cubicBezTo>
                  <a:cubicBezTo>
                    <a:pt x="4019" y="554"/>
                    <a:pt x="4521" y="-72"/>
                    <a:pt x="4940" y="6"/>
                  </a:cubicBezTo>
                  <a:cubicBezTo>
                    <a:pt x="5358" y="85"/>
                    <a:pt x="5693" y="867"/>
                    <a:pt x="5944" y="2119"/>
                  </a:cubicBezTo>
                  <a:cubicBezTo>
                    <a:pt x="6195" y="3371"/>
                    <a:pt x="6363" y="5093"/>
                    <a:pt x="6781" y="6658"/>
                  </a:cubicBezTo>
                  <a:cubicBezTo>
                    <a:pt x="7200" y="8224"/>
                    <a:pt x="7870" y="9632"/>
                    <a:pt x="9209" y="9554"/>
                  </a:cubicBezTo>
                  <a:cubicBezTo>
                    <a:pt x="10549" y="9476"/>
                    <a:pt x="12558" y="7911"/>
                    <a:pt x="14065" y="6267"/>
                  </a:cubicBezTo>
                  <a:cubicBezTo>
                    <a:pt x="15572" y="4624"/>
                    <a:pt x="16577" y="2902"/>
                    <a:pt x="17498" y="1728"/>
                  </a:cubicBezTo>
                  <a:cubicBezTo>
                    <a:pt x="18419" y="554"/>
                    <a:pt x="19256" y="-72"/>
                    <a:pt x="19674" y="6"/>
                  </a:cubicBezTo>
                  <a:cubicBezTo>
                    <a:pt x="20093" y="85"/>
                    <a:pt x="20093" y="867"/>
                    <a:pt x="20093" y="3841"/>
                  </a:cubicBezTo>
                  <a:cubicBezTo>
                    <a:pt x="20093" y="6815"/>
                    <a:pt x="20093" y="11980"/>
                    <a:pt x="20344" y="15267"/>
                  </a:cubicBezTo>
                  <a:cubicBezTo>
                    <a:pt x="20595" y="18554"/>
                    <a:pt x="21098" y="19963"/>
                    <a:pt x="2160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1473200" y="833790"/>
              <a:ext cx="127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800"/>
                    <a:pt x="14400" y="7600"/>
                    <a:pt x="10800" y="11200"/>
                  </a:cubicBezTo>
                  <a:cubicBezTo>
                    <a:pt x="7200" y="14800"/>
                    <a:pt x="3600" y="18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1485900" y="778522"/>
              <a:ext cx="124884" cy="29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fill="norm" stroke="1" extrusionOk="0">
                  <a:moveTo>
                    <a:pt x="0" y="11117"/>
                  </a:moveTo>
                  <a:cubicBezTo>
                    <a:pt x="1098" y="8567"/>
                    <a:pt x="2197" y="6017"/>
                    <a:pt x="4027" y="4067"/>
                  </a:cubicBezTo>
                  <a:cubicBezTo>
                    <a:pt x="5858" y="2117"/>
                    <a:pt x="8420" y="767"/>
                    <a:pt x="10617" y="242"/>
                  </a:cubicBezTo>
                  <a:cubicBezTo>
                    <a:pt x="12814" y="-283"/>
                    <a:pt x="14644" y="17"/>
                    <a:pt x="16841" y="1442"/>
                  </a:cubicBezTo>
                  <a:cubicBezTo>
                    <a:pt x="19037" y="2867"/>
                    <a:pt x="21600" y="5417"/>
                    <a:pt x="21600" y="8417"/>
                  </a:cubicBezTo>
                  <a:cubicBezTo>
                    <a:pt x="21600" y="11417"/>
                    <a:pt x="19037" y="14867"/>
                    <a:pt x="16658" y="17042"/>
                  </a:cubicBezTo>
                  <a:cubicBezTo>
                    <a:pt x="14278" y="19217"/>
                    <a:pt x="12081" y="20117"/>
                    <a:pt x="9702" y="20642"/>
                  </a:cubicBezTo>
                  <a:cubicBezTo>
                    <a:pt x="7322" y="21167"/>
                    <a:pt x="4759" y="21317"/>
                    <a:pt x="3661" y="20342"/>
                  </a:cubicBezTo>
                  <a:cubicBezTo>
                    <a:pt x="2563" y="19367"/>
                    <a:pt x="2929" y="17267"/>
                    <a:pt x="3295" y="15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1631950" y="757590"/>
              <a:ext cx="110728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12226" y="0"/>
                  </a:moveTo>
                  <a:cubicBezTo>
                    <a:pt x="14264" y="136"/>
                    <a:pt x="16302" y="272"/>
                    <a:pt x="17932" y="1087"/>
                  </a:cubicBezTo>
                  <a:cubicBezTo>
                    <a:pt x="19562" y="1902"/>
                    <a:pt x="20785" y="3396"/>
                    <a:pt x="21192" y="5842"/>
                  </a:cubicBezTo>
                  <a:cubicBezTo>
                    <a:pt x="21600" y="8287"/>
                    <a:pt x="21192" y="11683"/>
                    <a:pt x="17525" y="14468"/>
                  </a:cubicBezTo>
                  <a:cubicBezTo>
                    <a:pt x="13857" y="17253"/>
                    <a:pt x="6928" y="194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2127250" y="922690"/>
              <a:ext cx="88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2139950" y="1017940"/>
              <a:ext cx="107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2468428" y="853787"/>
              <a:ext cx="137484" cy="17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0965" fill="norm" stroke="1" extrusionOk="0">
                  <a:moveTo>
                    <a:pt x="17671" y="2148"/>
                  </a:moveTo>
                  <a:cubicBezTo>
                    <a:pt x="16381" y="1144"/>
                    <a:pt x="15092" y="139"/>
                    <a:pt x="12996" y="14"/>
                  </a:cubicBezTo>
                  <a:cubicBezTo>
                    <a:pt x="10901" y="-112"/>
                    <a:pt x="7999" y="641"/>
                    <a:pt x="5420" y="2902"/>
                  </a:cubicBezTo>
                  <a:cubicBezTo>
                    <a:pt x="2841" y="5162"/>
                    <a:pt x="584" y="8930"/>
                    <a:pt x="101" y="12321"/>
                  </a:cubicBezTo>
                  <a:cubicBezTo>
                    <a:pt x="-383" y="15711"/>
                    <a:pt x="907" y="18725"/>
                    <a:pt x="3163" y="20107"/>
                  </a:cubicBezTo>
                  <a:cubicBezTo>
                    <a:pt x="5420" y="21488"/>
                    <a:pt x="8644" y="21237"/>
                    <a:pt x="11707" y="19102"/>
                  </a:cubicBezTo>
                  <a:cubicBezTo>
                    <a:pt x="14769" y="16967"/>
                    <a:pt x="17671" y="12948"/>
                    <a:pt x="19283" y="9935"/>
                  </a:cubicBezTo>
                  <a:cubicBezTo>
                    <a:pt x="20895" y="6921"/>
                    <a:pt x="21217" y="4911"/>
                    <a:pt x="20733" y="3530"/>
                  </a:cubicBezTo>
                  <a:cubicBezTo>
                    <a:pt x="20250" y="2148"/>
                    <a:pt x="18960" y="1395"/>
                    <a:pt x="17348" y="1144"/>
                  </a:cubicBezTo>
                  <a:cubicBezTo>
                    <a:pt x="15736" y="893"/>
                    <a:pt x="13802" y="1144"/>
                    <a:pt x="11868" y="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2698750" y="986190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2825750" y="800821"/>
              <a:ext cx="127551" cy="242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20" fill="norm" stroke="1" extrusionOk="0">
                  <a:moveTo>
                    <a:pt x="3187" y="3489"/>
                  </a:moveTo>
                  <a:cubicBezTo>
                    <a:pt x="3895" y="2550"/>
                    <a:pt x="4603" y="1610"/>
                    <a:pt x="7082" y="953"/>
                  </a:cubicBezTo>
                  <a:cubicBezTo>
                    <a:pt x="9561" y="296"/>
                    <a:pt x="13810" y="-80"/>
                    <a:pt x="16643" y="14"/>
                  </a:cubicBezTo>
                  <a:cubicBezTo>
                    <a:pt x="19475" y="108"/>
                    <a:pt x="20892" y="671"/>
                    <a:pt x="21246" y="1892"/>
                  </a:cubicBezTo>
                  <a:cubicBezTo>
                    <a:pt x="21600" y="3113"/>
                    <a:pt x="20892" y="4991"/>
                    <a:pt x="19830" y="6212"/>
                  </a:cubicBezTo>
                  <a:cubicBezTo>
                    <a:pt x="18767" y="7433"/>
                    <a:pt x="17351" y="7997"/>
                    <a:pt x="15934" y="8560"/>
                  </a:cubicBezTo>
                  <a:cubicBezTo>
                    <a:pt x="14518" y="9123"/>
                    <a:pt x="13102" y="9687"/>
                    <a:pt x="13279" y="10344"/>
                  </a:cubicBezTo>
                  <a:cubicBezTo>
                    <a:pt x="13456" y="11002"/>
                    <a:pt x="15226" y="11753"/>
                    <a:pt x="16643" y="12598"/>
                  </a:cubicBezTo>
                  <a:cubicBezTo>
                    <a:pt x="18059" y="13443"/>
                    <a:pt x="19121" y="14383"/>
                    <a:pt x="19652" y="15322"/>
                  </a:cubicBezTo>
                  <a:cubicBezTo>
                    <a:pt x="20184" y="16261"/>
                    <a:pt x="20184" y="17200"/>
                    <a:pt x="16820" y="18233"/>
                  </a:cubicBezTo>
                  <a:cubicBezTo>
                    <a:pt x="13456" y="19266"/>
                    <a:pt x="6728" y="20393"/>
                    <a:pt x="0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495725" y="1463310"/>
              <a:ext cx="101175" cy="44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28" fill="norm" stroke="1" extrusionOk="0">
                  <a:moveTo>
                    <a:pt x="1260" y="7599"/>
                  </a:moveTo>
                  <a:cubicBezTo>
                    <a:pt x="1260" y="11573"/>
                    <a:pt x="1260" y="15547"/>
                    <a:pt x="1035" y="17941"/>
                  </a:cubicBezTo>
                  <a:cubicBezTo>
                    <a:pt x="810" y="20335"/>
                    <a:pt x="360" y="21150"/>
                    <a:pt x="135" y="21303"/>
                  </a:cubicBezTo>
                  <a:cubicBezTo>
                    <a:pt x="-90" y="21456"/>
                    <a:pt x="-90" y="20947"/>
                    <a:pt x="585" y="18705"/>
                  </a:cubicBezTo>
                  <a:cubicBezTo>
                    <a:pt x="1260" y="16464"/>
                    <a:pt x="2610" y="12490"/>
                    <a:pt x="4185" y="9484"/>
                  </a:cubicBezTo>
                  <a:cubicBezTo>
                    <a:pt x="5760" y="6479"/>
                    <a:pt x="7560" y="4441"/>
                    <a:pt x="8910" y="3065"/>
                  </a:cubicBezTo>
                  <a:cubicBezTo>
                    <a:pt x="10260" y="1690"/>
                    <a:pt x="11160" y="977"/>
                    <a:pt x="12735" y="518"/>
                  </a:cubicBezTo>
                  <a:cubicBezTo>
                    <a:pt x="14310" y="60"/>
                    <a:pt x="16560" y="-144"/>
                    <a:pt x="18360" y="111"/>
                  </a:cubicBezTo>
                  <a:cubicBezTo>
                    <a:pt x="20160" y="365"/>
                    <a:pt x="21510" y="1079"/>
                    <a:pt x="21510" y="2098"/>
                  </a:cubicBezTo>
                  <a:cubicBezTo>
                    <a:pt x="21510" y="3116"/>
                    <a:pt x="20160" y="4441"/>
                    <a:pt x="16560" y="5613"/>
                  </a:cubicBezTo>
                  <a:cubicBezTo>
                    <a:pt x="12960" y="6784"/>
                    <a:pt x="7110" y="7803"/>
                    <a:pt x="1260" y="8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603249" y="1614840"/>
              <a:ext cx="209551" cy="24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6198"/>
                  </a:moveTo>
                  <a:cubicBezTo>
                    <a:pt x="873" y="5635"/>
                    <a:pt x="1745" y="5071"/>
                    <a:pt x="2618" y="5071"/>
                  </a:cubicBezTo>
                  <a:cubicBezTo>
                    <a:pt x="3491" y="5071"/>
                    <a:pt x="4364" y="5635"/>
                    <a:pt x="5782" y="7419"/>
                  </a:cubicBezTo>
                  <a:cubicBezTo>
                    <a:pt x="7200" y="9203"/>
                    <a:pt x="9164" y="12209"/>
                    <a:pt x="9927" y="14650"/>
                  </a:cubicBezTo>
                  <a:cubicBezTo>
                    <a:pt x="10691" y="17092"/>
                    <a:pt x="10255" y="18970"/>
                    <a:pt x="9491" y="20097"/>
                  </a:cubicBezTo>
                  <a:cubicBezTo>
                    <a:pt x="8727" y="21224"/>
                    <a:pt x="7636" y="21600"/>
                    <a:pt x="6873" y="21224"/>
                  </a:cubicBezTo>
                  <a:cubicBezTo>
                    <a:pt x="6109" y="20849"/>
                    <a:pt x="5673" y="19722"/>
                    <a:pt x="6000" y="17374"/>
                  </a:cubicBezTo>
                  <a:cubicBezTo>
                    <a:pt x="6327" y="15026"/>
                    <a:pt x="7418" y="11457"/>
                    <a:pt x="10145" y="8358"/>
                  </a:cubicBezTo>
                  <a:cubicBezTo>
                    <a:pt x="12873" y="5259"/>
                    <a:pt x="17236" y="26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949706" y="1460487"/>
              <a:ext cx="136144" cy="31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447" fill="norm" stroke="1" extrusionOk="0">
                  <a:moveTo>
                    <a:pt x="21050" y="1836"/>
                  </a:moveTo>
                  <a:cubicBezTo>
                    <a:pt x="20068" y="1126"/>
                    <a:pt x="19086" y="415"/>
                    <a:pt x="17777" y="131"/>
                  </a:cubicBezTo>
                  <a:cubicBezTo>
                    <a:pt x="16468" y="-153"/>
                    <a:pt x="14832" y="-11"/>
                    <a:pt x="12868" y="913"/>
                  </a:cubicBezTo>
                  <a:cubicBezTo>
                    <a:pt x="10905" y="1836"/>
                    <a:pt x="8614" y="3542"/>
                    <a:pt x="6159" y="6100"/>
                  </a:cubicBezTo>
                  <a:cubicBezTo>
                    <a:pt x="3705" y="8658"/>
                    <a:pt x="1086" y="12068"/>
                    <a:pt x="268" y="14697"/>
                  </a:cubicBezTo>
                  <a:cubicBezTo>
                    <a:pt x="-550" y="17326"/>
                    <a:pt x="432" y="19173"/>
                    <a:pt x="4195" y="20168"/>
                  </a:cubicBezTo>
                  <a:cubicBezTo>
                    <a:pt x="7959" y="21163"/>
                    <a:pt x="14505" y="21305"/>
                    <a:pt x="2105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1193800" y="1475140"/>
              <a:ext cx="254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0" y="18514"/>
                    <a:pt x="6840" y="15429"/>
                    <a:pt x="10440" y="11829"/>
                  </a:cubicBezTo>
                  <a:cubicBezTo>
                    <a:pt x="14040" y="8229"/>
                    <a:pt x="1782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1290934" y="1475140"/>
              <a:ext cx="87016" cy="28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344" fill="norm" stroke="1" extrusionOk="0">
                  <a:moveTo>
                    <a:pt x="10342" y="0"/>
                  </a:moveTo>
                  <a:cubicBezTo>
                    <a:pt x="12913" y="2996"/>
                    <a:pt x="15485" y="5991"/>
                    <a:pt x="17542" y="9066"/>
                  </a:cubicBezTo>
                  <a:cubicBezTo>
                    <a:pt x="19599" y="12140"/>
                    <a:pt x="21142" y="15293"/>
                    <a:pt x="21142" y="17343"/>
                  </a:cubicBezTo>
                  <a:cubicBezTo>
                    <a:pt x="21142" y="19393"/>
                    <a:pt x="19599" y="20339"/>
                    <a:pt x="17285" y="20891"/>
                  </a:cubicBezTo>
                  <a:cubicBezTo>
                    <a:pt x="14971" y="21442"/>
                    <a:pt x="11885" y="21600"/>
                    <a:pt x="8285" y="20733"/>
                  </a:cubicBezTo>
                  <a:cubicBezTo>
                    <a:pt x="4685" y="19866"/>
                    <a:pt x="571" y="17974"/>
                    <a:pt x="56" y="16712"/>
                  </a:cubicBezTo>
                  <a:cubicBezTo>
                    <a:pt x="-458" y="15451"/>
                    <a:pt x="2628" y="14820"/>
                    <a:pt x="5713" y="14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1546954" y="1456090"/>
              <a:ext cx="231046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1405" y="21600"/>
                  </a:moveTo>
                  <a:cubicBezTo>
                    <a:pt x="619" y="18000"/>
                    <a:pt x="-166" y="14400"/>
                    <a:pt x="30" y="12000"/>
                  </a:cubicBezTo>
                  <a:cubicBezTo>
                    <a:pt x="227" y="9600"/>
                    <a:pt x="1405" y="8400"/>
                    <a:pt x="5136" y="6600"/>
                  </a:cubicBezTo>
                  <a:cubicBezTo>
                    <a:pt x="8867" y="4800"/>
                    <a:pt x="15150" y="2400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1585297" y="1468790"/>
              <a:ext cx="110149" cy="28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538" fill="norm" stroke="1" extrusionOk="0">
                  <a:moveTo>
                    <a:pt x="12416" y="0"/>
                  </a:moveTo>
                  <a:cubicBezTo>
                    <a:pt x="14816" y="3707"/>
                    <a:pt x="17216" y="7415"/>
                    <a:pt x="18816" y="10155"/>
                  </a:cubicBezTo>
                  <a:cubicBezTo>
                    <a:pt x="20416" y="12896"/>
                    <a:pt x="21216" y="14669"/>
                    <a:pt x="20616" y="16281"/>
                  </a:cubicBezTo>
                  <a:cubicBezTo>
                    <a:pt x="20016" y="17893"/>
                    <a:pt x="18016" y="19343"/>
                    <a:pt x="15416" y="20230"/>
                  </a:cubicBezTo>
                  <a:cubicBezTo>
                    <a:pt x="12816" y="21116"/>
                    <a:pt x="9616" y="21439"/>
                    <a:pt x="7016" y="21519"/>
                  </a:cubicBezTo>
                  <a:cubicBezTo>
                    <a:pt x="4416" y="21600"/>
                    <a:pt x="2416" y="21439"/>
                    <a:pt x="1216" y="20552"/>
                  </a:cubicBezTo>
                  <a:cubicBezTo>
                    <a:pt x="16" y="19666"/>
                    <a:pt x="-384" y="18054"/>
                    <a:pt x="416" y="16845"/>
                  </a:cubicBezTo>
                  <a:cubicBezTo>
                    <a:pt x="1216" y="15636"/>
                    <a:pt x="3216" y="14830"/>
                    <a:pt x="5216" y="14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1847850" y="1398940"/>
              <a:ext cx="132154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600" fill="norm" stroke="1" extrusionOk="0">
                  <a:moveTo>
                    <a:pt x="3037" y="0"/>
                  </a:moveTo>
                  <a:cubicBezTo>
                    <a:pt x="8100" y="1889"/>
                    <a:pt x="13162" y="3777"/>
                    <a:pt x="16538" y="6197"/>
                  </a:cubicBezTo>
                  <a:cubicBezTo>
                    <a:pt x="19912" y="8616"/>
                    <a:pt x="21600" y="11567"/>
                    <a:pt x="20925" y="13928"/>
                  </a:cubicBezTo>
                  <a:cubicBezTo>
                    <a:pt x="20250" y="16289"/>
                    <a:pt x="17212" y="18059"/>
                    <a:pt x="13331" y="19239"/>
                  </a:cubicBezTo>
                  <a:cubicBezTo>
                    <a:pt x="9450" y="20420"/>
                    <a:pt x="4725" y="210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2178050" y="1562818"/>
              <a:ext cx="13335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429" y="11040"/>
                    <a:pt x="6857" y="1783"/>
                    <a:pt x="10457" y="240"/>
                  </a:cubicBezTo>
                  <a:cubicBezTo>
                    <a:pt x="14057" y="-1303"/>
                    <a:pt x="17829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2165350" y="1665640"/>
              <a:ext cx="203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25" y="3600"/>
                    <a:pt x="11250" y="7200"/>
                    <a:pt x="14850" y="10800"/>
                  </a:cubicBezTo>
                  <a:cubicBezTo>
                    <a:pt x="18450" y="14400"/>
                    <a:pt x="20025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2608311" y="1492074"/>
              <a:ext cx="163629" cy="18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150" fill="norm" stroke="1" extrusionOk="0">
                  <a:moveTo>
                    <a:pt x="17206" y="6720"/>
                  </a:moveTo>
                  <a:cubicBezTo>
                    <a:pt x="16666" y="5520"/>
                    <a:pt x="16126" y="4320"/>
                    <a:pt x="15181" y="3840"/>
                  </a:cubicBezTo>
                  <a:cubicBezTo>
                    <a:pt x="14236" y="3360"/>
                    <a:pt x="12886" y="3600"/>
                    <a:pt x="10321" y="5280"/>
                  </a:cubicBezTo>
                  <a:cubicBezTo>
                    <a:pt x="7756" y="6960"/>
                    <a:pt x="3976" y="10080"/>
                    <a:pt x="1951" y="12360"/>
                  </a:cubicBezTo>
                  <a:cubicBezTo>
                    <a:pt x="-74" y="14640"/>
                    <a:pt x="-344" y="16080"/>
                    <a:pt x="331" y="17640"/>
                  </a:cubicBezTo>
                  <a:cubicBezTo>
                    <a:pt x="1006" y="19200"/>
                    <a:pt x="2626" y="20880"/>
                    <a:pt x="6001" y="21120"/>
                  </a:cubicBezTo>
                  <a:cubicBezTo>
                    <a:pt x="9376" y="21360"/>
                    <a:pt x="14506" y="20160"/>
                    <a:pt x="17476" y="17160"/>
                  </a:cubicBezTo>
                  <a:cubicBezTo>
                    <a:pt x="20446" y="14160"/>
                    <a:pt x="21256" y="9360"/>
                    <a:pt x="20716" y="6120"/>
                  </a:cubicBezTo>
                  <a:cubicBezTo>
                    <a:pt x="20176" y="2880"/>
                    <a:pt x="18286" y="1200"/>
                    <a:pt x="16531" y="480"/>
                  </a:cubicBezTo>
                  <a:cubicBezTo>
                    <a:pt x="14776" y="-240"/>
                    <a:pt x="13156" y="0"/>
                    <a:pt x="11536" y="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2851150" y="164659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2971800" y="1475140"/>
              <a:ext cx="571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4926"/>
                    <a:pt x="15200" y="9853"/>
                    <a:pt x="11600" y="13453"/>
                  </a:cubicBezTo>
                  <a:cubicBezTo>
                    <a:pt x="8000" y="17053"/>
                    <a:pt x="4000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Drawing"/>
          <p:cNvGrpSpPr/>
          <p:nvPr/>
        </p:nvGrpSpPr>
        <p:grpSpPr>
          <a:xfrm>
            <a:off x="1467378" y="1585383"/>
            <a:ext cx="11095080" cy="2078568"/>
            <a:chOff x="0" y="0"/>
            <a:chExt cx="11095078" cy="2078566"/>
          </a:xfrm>
        </p:grpSpPr>
        <p:sp>
          <p:nvSpPr>
            <p:cNvPr id="1012" name="Line"/>
            <p:cNvSpPr/>
            <p:nvPr/>
          </p:nvSpPr>
          <p:spPr>
            <a:xfrm>
              <a:off x="-1" y="232440"/>
              <a:ext cx="297922" cy="43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425" fill="norm" stroke="1" extrusionOk="0">
                  <a:moveTo>
                    <a:pt x="2260" y="10196"/>
                  </a:moveTo>
                  <a:cubicBezTo>
                    <a:pt x="2260" y="13000"/>
                    <a:pt x="2260" y="15803"/>
                    <a:pt x="2260" y="17517"/>
                  </a:cubicBezTo>
                  <a:cubicBezTo>
                    <a:pt x="2260" y="19230"/>
                    <a:pt x="2260" y="19853"/>
                    <a:pt x="2260" y="20425"/>
                  </a:cubicBezTo>
                  <a:cubicBezTo>
                    <a:pt x="2260" y="20996"/>
                    <a:pt x="2260" y="21515"/>
                    <a:pt x="2030" y="21411"/>
                  </a:cubicBezTo>
                  <a:cubicBezTo>
                    <a:pt x="1800" y="21307"/>
                    <a:pt x="1341" y="20580"/>
                    <a:pt x="958" y="18348"/>
                  </a:cubicBezTo>
                  <a:cubicBezTo>
                    <a:pt x="575" y="16115"/>
                    <a:pt x="268" y="12377"/>
                    <a:pt x="115" y="9625"/>
                  </a:cubicBezTo>
                  <a:cubicBezTo>
                    <a:pt x="-38" y="6873"/>
                    <a:pt x="-38" y="5107"/>
                    <a:pt x="115" y="3861"/>
                  </a:cubicBezTo>
                  <a:cubicBezTo>
                    <a:pt x="268" y="2615"/>
                    <a:pt x="575" y="1888"/>
                    <a:pt x="1111" y="1732"/>
                  </a:cubicBezTo>
                  <a:cubicBezTo>
                    <a:pt x="1647" y="1577"/>
                    <a:pt x="2413" y="1992"/>
                    <a:pt x="3179" y="2771"/>
                  </a:cubicBezTo>
                  <a:cubicBezTo>
                    <a:pt x="3945" y="3550"/>
                    <a:pt x="4711" y="4692"/>
                    <a:pt x="5477" y="5523"/>
                  </a:cubicBezTo>
                  <a:cubicBezTo>
                    <a:pt x="6243" y="6353"/>
                    <a:pt x="7009" y="6873"/>
                    <a:pt x="7775" y="7080"/>
                  </a:cubicBezTo>
                  <a:cubicBezTo>
                    <a:pt x="8541" y="7288"/>
                    <a:pt x="9307" y="7184"/>
                    <a:pt x="10149" y="6717"/>
                  </a:cubicBezTo>
                  <a:cubicBezTo>
                    <a:pt x="10992" y="6250"/>
                    <a:pt x="11911" y="5419"/>
                    <a:pt x="12907" y="4328"/>
                  </a:cubicBezTo>
                  <a:cubicBezTo>
                    <a:pt x="13902" y="3238"/>
                    <a:pt x="14975" y="1888"/>
                    <a:pt x="15817" y="1057"/>
                  </a:cubicBezTo>
                  <a:cubicBezTo>
                    <a:pt x="16660" y="227"/>
                    <a:pt x="17273" y="-85"/>
                    <a:pt x="17656" y="19"/>
                  </a:cubicBezTo>
                  <a:cubicBezTo>
                    <a:pt x="18039" y="123"/>
                    <a:pt x="18192" y="642"/>
                    <a:pt x="18422" y="2252"/>
                  </a:cubicBezTo>
                  <a:cubicBezTo>
                    <a:pt x="18651" y="3861"/>
                    <a:pt x="18958" y="6561"/>
                    <a:pt x="19494" y="8950"/>
                  </a:cubicBezTo>
                  <a:cubicBezTo>
                    <a:pt x="20030" y="11338"/>
                    <a:pt x="20796" y="13415"/>
                    <a:pt x="21562" y="15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393170" y="237501"/>
              <a:ext cx="158751" cy="34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21600" y="2343"/>
                  </a:moveTo>
                  <a:cubicBezTo>
                    <a:pt x="21600" y="1685"/>
                    <a:pt x="21600" y="1026"/>
                    <a:pt x="20592" y="565"/>
                  </a:cubicBezTo>
                  <a:cubicBezTo>
                    <a:pt x="19584" y="104"/>
                    <a:pt x="17568" y="-159"/>
                    <a:pt x="14832" y="104"/>
                  </a:cubicBezTo>
                  <a:cubicBezTo>
                    <a:pt x="12096" y="368"/>
                    <a:pt x="8640" y="1158"/>
                    <a:pt x="6048" y="2870"/>
                  </a:cubicBezTo>
                  <a:cubicBezTo>
                    <a:pt x="3456" y="4582"/>
                    <a:pt x="1728" y="7217"/>
                    <a:pt x="864" y="10048"/>
                  </a:cubicBezTo>
                  <a:cubicBezTo>
                    <a:pt x="0" y="12880"/>
                    <a:pt x="0" y="15909"/>
                    <a:pt x="0" y="17753"/>
                  </a:cubicBezTo>
                  <a:cubicBezTo>
                    <a:pt x="0" y="19597"/>
                    <a:pt x="0" y="20256"/>
                    <a:pt x="720" y="20717"/>
                  </a:cubicBezTo>
                  <a:cubicBezTo>
                    <a:pt x="1440" y="21178"/>
                    <a:pt x="2880" y="21441"/>
                    <a:pt x="5760" y="21243"/>
                  </a:cubicBezTo>
                  <a:cubicBezTo>
                    <a:pt x="8640" y="21046"/>
                    <a:pt x="12960" y="20387"/>
                    <a:pt x="15840" y="19729"/>
                  </a:cubicBezTo>
                  <a:cubicBezTo>
                    <a:pt x="18720" y="19070"/>
                    <a:pt x="20160" y="18412"/>
                    <a:pt x="21600" y="17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378354" y="408516"/>
              <a:ext cx="275167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cubicBezTo>
                    <a:pt x="831" y="19636"/>
                    <a:pt x="0" y="17673"/>
                    <a:pt x="0" y="16691"/>
                  </a:cubicBezTo>
                  <a:cubicBezTo>
                    <a:pt x="0" y="15709"/>
                    <a:pt x="831" y="15709"/>
                    <a:pt x="3572" y="14400"/>
                  </a:cubicBezTo>
                  <a:cubicBezTo>
                    <a:pt x="6314" y="13091"/>
                    <a:pt x="10966" y="10473"/>
                    <a:pt x="14289" y="7855"/>
                  </a:cubicBezTo>
                  <a:cubicBezTo>
                    <a:pt x="17612" y="5236"/>
                    <a:pt x="19606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971020" y="338666"/>
              <a:ext cx="133351" cy="20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8100"/>
                  </a:moveTo>
                  <a:cubicBezTo>
                    <a:pt x="686" y="6975"/>
                    <a:pt x="1371" y="5850"/>
                    <a:pt x="2743" y="5400"/>
                  </a:cubicBezTo>
                  <a:cubicBezTo>
                    <a:pt x="4114" y="4950"/>
                    <a:pt x="6171" y="5175"/>
                    <a:pt x="7886" y="6637"/>
                  </a:cubicBezTo>
                  <a:cubicBezTo>
                    <a:pt x="9600" y="8100"/>
                    <a:pt x="10971" y="10800"/>
                    <a:pt x="11657" y="12937"/>
                  </a:cubicBezTo>
                  <a:cubicBezTo>
                    <a:pt x="12343" y="15075"/>
                    <a:pt x="12343" y="16650"/>
                    <a:pt x="11829" y="18113"/>
                  </a:cubicBezTo>
                  <a:cubicBezTo>
                    <a:pt x="11314" y="19575"/>
                    <a:pt x="10286" y="20925"/>
                    <a:pt x="9086" y="21262"/>
                  </a:cubicBezTo>
                  <a:cubicBezTo>
                    <a:pt x="7886" y="21600"/>
                    <a:pt x="6514" y="20925"/>
                    <a:pt x="5829" y="18900"/>
                  </a:cubicBezTo>
                  <a:cubicBezTo>
                    <a:pt x="5143" y="16875"/>
                    <a:pt x="5143" y="13500"/>
                    <a:pt x="6171" y="10350"/>
                  </a:cubicBezTo>
                  <a:cubicBezTo>
                    <a:pt x="7200" y="7200"/>
                    <a:pt x="9257" y="4275"/>
                    <a:pt x="12000" y="2587"/>
                  </a:cubicBezTo>
                  <a:cubicBezTo>
                    <a:pt x="14743" y="900"/>
                    <a:pt x="18171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1134901" y="154261"/>
              <a:ext cx="270914" cy="35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52" fill="norm" stroke="1" extrusionOk="0">
                  <a:moveTo>
                    <a:pt x="1101" y="12286"/>
                  </a:moveTo>
                  <a:cubicBezTo>
                    <a:pt x="599" y="14586"/>
                    <a:pt x="96" y="16887"/>
                    <a:pt x="13" y="18421"/>
                  </a:cubicBezTo>
                  <a:cubicBezTo>
                    <a:pt x="-71" y="19954"/>
                    <a:pt x="264" y="20721"/>
                    <a:pt x="850" y="21105"/>
                  </a:cubicBezTo>
                  <a:cubicBezTo>
                    <a:pt x="1436" y="21488"/>
                    <a:pt x="2273" y="21488"/>
                    <a:pt x="3613" y="20657"/>
                  </a:cubicBezTo>
                  <a:cubicBezTo>
                    <a:pt x="4952" y="19826"/>
                    <a:pt x="6794" y="18165"/>
                    <a:pt x="7882" y="17015"/>
                  </a:cubicBezTo>
                  <a:cubicBezTo>
                    <a:pt x="8971" y="15864"/>
                    <a:pt x="9306" y="15225"/>
                    <a:pt x="9557" y="15353"/>
                  </a:cubicBezTo>
                  <a:cubicBezTo>
                    <a:pt x="9808" y="15481"/>
                    <a:pt x="9976" y="16376"/>
                    <a:pt x="10143" y="17142"/>
                  </a:cubicBezTo>
                  <a:cubicBezTo>
                    <a:pt x="10310" y="17909"/>
                    <a:pt x="10478" y="18548"/>
                    <a:pt x="10980" y="18932"/>
                  </a:cubicBezTo>
                  <a:cubicBezTo>
                    <a:pt x="11482" y="19315"/>
                    <a:pt x="12320" y="19443"/>
                    <a:pt x="12989" y="19251"/>
                  </a:cubicBezTo>
                  <a:cubicBezTo>
                    <a:pt x="13659" y="19060"/>
                    <a:pt x="14162" y="18548"/>
                    <a:pt x="15334" y="16376"/>
                  </a:cubicBezTo>
                  <a:cubicBezTo>
                    <a:pt x="16506" y="14203"/>
                    <a:pt x="18348" y="10368"/>
                    <a:pt x="19520" y="7684"/>
                  </a:cubicBezTo>
                  <a:cubicBezTo>
                    <a:pt x="20692" y="5000"/>
                    <a:pt x="21194" y="3467"/>
                    <a:pt x="21362" y="2252"/>
                  </a:cubicBezTo>
                  <a:cubicBezTo>
                    <a:pt x="21529" y="1038"/>
                    <a:pt x="21362" y="144"/>
                    <a:pt x="21194" y="16"/>
                  </a:cubicBezTo>
                  <a:cubicBezTo>
                    <a:pt x="21027" y="-112"/>
                    <a:pt x="20859" y="527"/>
                    <a:pt x="20608" y="2955"/>
                  </a:cubicBezTo>
                  <a:cubicBezTo>
                    <a:pt x="20357" y="5384"/>
                    <a:pt x="20022" y="9602"/>
                    <a:pt x="19855" y="12030"/>
                  </a:cubicBezTo>
                  <a:cubicBezTo>
                    <a:pt x="19687" y="14458"/>
                    <a:pt x="19687" y="15097"/>
                    <a:pt x="19771" y="15737"/>
                  </a:cubicBezTo>
                  <a:cubicBezTo>
                    <a:pt x="19855" y="16376"/>
                    <a:pt x="20022" y="17015"/>
                    <a:pt x="20273" y="17270"/>
                  </a:cubicBezTo>
                  <a:cubicBezTo>
                    <a:pt x="20524" y="17526"/>
                    <a:pt x="20859" y="17398"/>
                    <a:pt x="21194" y="17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1485370" y="273731"/>
              <a:ext cx="165101" cy="168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fill="norm" stroke="1" extrusionOk="0">
                  <a:moveTo>
                    <a:pt x="0" y="7291"/>
                  </a:moveTo>
                  <a:cubicBezTo>
                    <a:pt x="0" y="8608"/>
                    <a:pt x="0" y="9925"/>
                    <a:pt x="692" y="10847"/>
                  </a:cubicBezTo>
                  <a:cubicBezTo>
                    <a:pt x="1385" y="11769"/>
                    <a:pt x="2769" y="12296"/>
                    <a:pt x="4154" y="12559"/>
                  </a:cubicBezTo>
                  <a:cubicBezTo>
                    <a:pt x="5538" y="12823"/>
                    <a:pt x="6923" y="12823"/>
                    <a:pt x="8446" y="11506"/>
                  </a:cubicBezTo>
                  <a:cubicBezTo>
                    <a:pt x="9969" y="10189"/>
                    <a:pt x="11631" y="7554"/>
                    <a:pt x="12462" y="5447"/>
                  </a:cubicBezTo>
                  <a:cubicBezTo>
                    <a:pt x="13292" y="3340"/>
                    <a:pt x="13292" y="1759"/>
                    <a:pt x="12600" y="837"/>
                  </a:cubicBezTo>
                  <a:cubicBezTo>
                    <a:pt x="11908" y="-85"/>
                    <a:pt x="10523" y="-348"/>
                    <a:pt x="8585" y="574"/>
                  </a:cubicBezTo>
                  <a:cubicBezTo>
                    <a:pt x="6646" y="1496"/>
                    <a:pt x="4154" y="3603"/>
                    <a:pt x="2492" y="6501"/>
                  </a:cubicBezTo>
                  <a:cubicBezTo>
                    <a:pt x="831" y="9398"/>
                    <a:pt x="0" y="13086"/>
                    <a:pt x="1385" y="15720"/>
                  </a:cubicBezTo>
                  <a:cubicBezTo>
                    <a:pt x="2769" y="18354"/>
                    <a:pt x="6369" y="19935"/>
                    <a:pt x="10108" y="20593"/>
                  </a:cubicBezTo>
                  <a:cubicBezTo>
                    <a:pt x="13846" y="21252"/>
                    <a:pt x="17723" y="20989"/>
                    <a:pt x="21600" y="20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240770" y="681566"/>
              <a:ext cx="12509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41" y="19705"/>
                    <a:pt x="1681" y="17811"/>
                    <a:pt x="2759" y="16105"/>
                  </a:cubicBezTo>
                  <a:cubicBezTo>
                    <a:pt x="3838" y="14400"/>
                    <a:pt x="5153" y="12884"/>
                    <a:pt x="6560" y="11368"/>
                  </a:cubicBezTo>
                  <a:cubicBezTo>
                    <a:pt x="7968" y="9853"/>
                    <a:pt x="9466" y="8337"/>
                    <a:pt x="10891" y="6821"/>
                  </a:cubicBezTo>
                  <a:cubicBezTo>
                    <a:pt x="12317" y="5305"/>
                    <a:pt x="13669" y="3789"/>
                    <a:pt x="15058" y="2842"/>
                  </a:cubicBezTo>
                  <a:cubicBezTo>
                    <a:pt x="16447" y="1895"/>
                    <a:pt x="17872" y="1516"/>
                    <a:pt x="18969" y="1137"/>
                  </a:cubicBezTo>
                  <a:cubicBezTo>
                    <a:pt x="20065" y="758"/>
                    <a:pt x="20832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501120" y="770466"/>
              <a:ext cx="8953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6" y="19409"/>
                    <a:pt x="3472" y="17217"/>
                    <a:pt x="5183" y="15026"/>
                  </a:cubicBezTo>
                  <a:cubicBezTo>
                    <a:pt x="6894" y="12835"/>
                    <a:pt x="8579" y="10643"/>
                    <a:pt x="10468" y="8765"/>
                  </a:cubicBezTo>
                  <a:cubicBezTo>
                    <a:pt x="12357" y="6887"/>
                    <a:pt x="14451" y="5322"/>
                    <a:pt x="16340" y="3913"/>
                  </a:cubicBezTo>
                  <a:cubicBezTo>
                    <a:pt x="18230" y="2504"/>
                    <a:pt x="19915" y="1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1974320" y="370416"/>
              <a:ext cx="1" cy="508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2006070" y="548216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3770661" y="112984"/>
              <a:ext cx="375360" cy="63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49" fill="norm" stroke="1" extrusionOk="0">
                  <a:moveTo>
                    <a:pt x="4746" y="4165"/>
                  </a:moveTo>
                  <a:cubicBezTo>
                    <a:pt x="3660" y="3810"/>
                    <a:pt x="2574" y="3455"/>
                    <a:pt x="1971" y="3099"/>
                  </a:cubicBezTo>
                  <a:cubicBezTo>
                    <a:pt x="1368" y="2744"/>
                    <a:pt x="1247" y="2389"/>
                    <a:pt x="1428" y="1927"/>
                  </a:cubicBezTo>
                  <a:cubicBezTo>
                    <a:pt x="1609" y="1465"/>
                    <a:pt x="2092" y="897"/>
                    <a:pt x="2574" y="506"/>
                  </a:cubicBezTo>
                  <a:cubicBezTo>
                    <a:pt x="3057" y="115"/>
                    <a:pt x="3540" y="-98"/>
                    <a:pt x="3902" y="44"/>
                  </a:cubicBezTo>
                  <a:cubicBezTo>
                    <a:pt x="4264" y="186"/>
                    <a:pt x="4505" y="684"/>
                    <a:pt x="4626" y="1998"/>
                  </a:cubicBezTo>
                  <a:cubicBezTo>
                    <a:pt x="4746" y="3313"/>
                    <a:pt x="4746" y="5444"/>
                    <a:pt x="4445" y="7256"/>
                  </a:cubicBezTo>
                  <a:cubicBezTo>
                    <a:pt x="4143" y="9068"/>
                    <a:pt x="3540" y="10560"/>
                    <a:pt x="3057" y="11448"/>
                  </a:cubicBezTo>
                  <a:cubicBezTo>
                    <a:pt x="2574" y="12336"/>
                    <a:pt x="2212" y="12620"/>
                    <a:pt x="1730" y="12763"/>
                  </a:cubicBezTo>
                  <a:cubicBezTo>
                    <a:pt x="1247" y="12905"/>
                    <a:pt x="644" y="12905"/>
                    <a:pt x="282" y="12585"/>
                  </a:cubicBezTo>
                  <a:cubicBezTo>
                    <a:pt x="-80" y="12265"/>
                    <a:pt x="-201" y="11626"/>
                    <a:pt x="583" y="10738"/>
                  </a:cubicBezTo>
                  <a:cubicBezTo>
                    <a:pt x="1368" y="9849"/>
                    <a:pt x="3057" y="8713"/>
                    <a:pt x="5048" y="7398"/>
                  </a:cubicBezTo>
                  <a:cubicBezTo>
                    <a:pt x="7039" y="6084"/>
                    <a:pt x="9332" y="4591"/>
                    <a:pt x="10720" y="3668"/>
                  </a:cubicBezTo>
                  <a:cubicBezTo>
                    <a:pt x="12107" y="2744"/>
                    <a:pt x="12590" y="2389"/>
                    <a:pt x="13012" y="2034"/>
                  </a:cubicBezTo>
                  <a:cubicBezTo>
                    <a:pt x="13435" y="1678"/>
                    <a:pt x="13797" y="1323"/>
                    <a:pt x="13676" y="1394"/>
                  </a:cubicBezTo>
                  <a:cubicBezTo>
                    <a:pt x="13555" y="1465"/>
                    <a:pt x="12952" y="1963"/>
                    <a:pt x="12047" y="3277"/>
                  </a:cubicBezTo>
                  <a:cubicBezTo>
                    <a:pt x="11142" y="4591"/>
                    <a:pt x="9935" y="6723"/>
                    <a:pt x="8970" y="8819"/>
                  </a:cubicBezTo>
                  <a:cubicBezTo>
                    <a:pt x="8005" y="10915"/>
                    <a:pt x="7281" y="12976"/>
                    <a:pt x="6858" y="14823"/>
                  </a:cubicBezTo>
                  <a:cubicBezTo>
                    <a:pt x="6436" y="16670"/>
                    <a:pt x="6315" y="18305"/>
                    <a:pt x="6376" y="19335"/>
                  </a:cubicBezTo>
                  <a:cubicBezTo>
                    <a:pt x="6436" y="20365"/>
                    <a:pt x="6677" y="20791"/>
                    <a:pt x="7100" y="21076"/>
                  </a:cubicBezTo>
                  <a:cubicBezTo>
                    <a:pt x="7522" y="21360"/>
                    <a:pt x="8125" y="21502"/>
                    <a:pt x="8729" y="21431"/>
                  </a:cubicBezTo>
                  <a:cubicBezTo>
                    <a:pt x="9332" y="21360"/>
                    <a:pt x="9935" y="21076"/>
                    <a:pt x="10659" y="20188"/>
                  </a:cubicBezTo>
                  <a:cubicBezTo>
                    <a:pt x="11383" y="19299"/>
                    <a:pt x="12228" y="17807"/>
                    <a:pt x="12530" y="16493"/>
                  </a:cubicBezTo>
                  <a:cubicBezTo>
                    <a:pt x="12831" y="15178"/>
                    <a:pt x="12590" y="14041"/>
                    <a:pt x="12168" y="13366"/>
                  </a:cubicBezTo>
                  <a:cubicBezTo>
                    <a:pt x="11745" y="12691"/>
                    <a:pt x="11142" y="12478"/>
                    <a:pt x="11142" y="12336"/>
                  </a:cubicBezTo>
                  <a:cubicBezTo>
                    <a:pt x="11142" y="12194"/>
                    <a:pt x="11745" y="12123"/>
                    <a:pt x="13555" y="11768"/>
                  </a:cubicBezTo>
                  <a:cubicBezTo>
                    <a:pt x="15365" y="11413"/>
                    <a:pt x="18382" y="10773"/>
                    <a:pt x="21399" y="10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4734454" y="136646"/>
              <a:ext cx="230717" cy="41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1600" y="1600"/>
                  </a:moveTo>
                  <a:cubicBezTo>
                    <a:pt x="18429" y="1046"/>
                    <a:pt x="15259" y="492"/>
                    <a:pt x="13079" y="215"/>
                  </a:cubicBezTo>
                  <a:cubicBezTo>
                    <a:pt x="10899" y="-62"/>
                    <a:pt x="9710" y="-62"/>
                    <a:pt x="8818" y="160"/>
                  </a:cubicBezTo>
                  <a:cubicBezTo>
                    <a:pt x="7927" y="381"/>
                    <a:pt x="7332" y="824"/>
                    <a:pt x="6539" y="2320"/>
                  </a:cubicBezTo>
                  <a:cubicBezTo>
                    <a:pt x="5747" y="3815"/>
                    <a:pt x="4756" y="6363"/>
                    <a:pt x="3765" y="9076"/>
                  </a:cubicBezTo>
                  <a:cubicBezTo>
                    <a:pt x="2774" y="11790"/>
                    <a:pt x="1783" y="14670"/>
                    <a:pt x="1090" y="16498"/>
                  </a:cubicBezTo>
                  <a:cubicBezTo>
                    <a:pt x="396" y="18326"/>
                    <a:pt x="0" y="19101"/>
                    <a:pt x="0" y="19766"/>
                  </a:cubicBezTo>
                  <a:cubicBezTo>
                    <a:pt x="0" y="20430"/>
                    <a:pt x="396" y="20984"/>
                    <a:pt x="1982" y="21261"/>
                  </a:cubicBezTo>
                  <a:cubicBezTo>
                    <a:pt x="3567" y="21538"/>
                    <a:pt x="6341" y="21538"/>
                    <a:pt x="9314" y="21150"/>
                  </a:cubicBezTo>
                  <a:cubicBezTo>
                    <a:pt x="12286" y="20763"/>
                    <a:pt x="15457" y="19987"/>
                    <a:pt x="18628" y="19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4723870" y="395816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5840"/>
                    <a:pt x="9257" y="10080"/>
                    <a:pt x="12857" y="6480"/>
                  </a:cubicBezTo>
                  <a:cubicBezTo>
                    <a:pt x="16457" y="2880"/>
                    <a:pt x="190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5079470" y="433916"/>
              <a:ext cx="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5098520" y="560916"/>
              <a:ext cx="635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5441926" y="176923"/>
              <a:ext cx="209045" cy="34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81" fill="norm" stroke="1" extrusionOk="0">
                  <a:moveTo>
                    <a:pt x="21548" y="183"/>
                  </a:moveTo>
                  <a:cubicBezTo>
                    <a:pt x="18057" y="53"/>
                    <a:pt x="14566" y="-76"/>
                    <a:pt x="11621" y="53"/>
                  </a:cubicBezTo>
                  <a:cubicBezTo>
                    <a:pt x="8675" y="183"/>
                    <a:pt x="6275" y="571"/>
                    <a:pt x="4748" y="1411"/>
                  </a:cubicBezTo>
                  <a:cubicBezTo>
                    <a:pt x="3221" y="2252"/>
                    <a:pt x="2566" y="3546"/>
                    <a:pt x="2021" y="6197"/>
                  </a:cubicBezTo>
                  <a:cubicBezTo>
                    <a:pt x="1475" y="8849"/>
                    <a:pt x="1039" y="12858"/>
                    <a:pt x="712" y="15186"/>
                  </a:cubicBezTo>
                  <a:cubicBezTo>
                    <a:pt x="384" y="17514"/>
                    <a:pt x="166" y="18161"/>
                    <a:pt x="57" y="18808"/>
                  </a:cubicBezTo>
                  <a:cubicBezTo>
                    <a:pt x="-52" y="19455"/>
                    <a:pt x="-52" y="20101"/>
                    <a:pt x="493" y="20619"/>
                  </a:cubicBezTo>
                  <a:cubicBezTo>
                    <a:pt x="1039" y="21136"/>
                    <a:pt x="2130" y="21524"/>
                    <a:pt x="4748" y="21330"/>
                  </a:cubicBezTo>
                  <a:cubicBezTo>
                    <a:pt x="7366" y="21136"/>
                    <a:pt x="11512" y="20360"/>
                    <a:pt x="15657" y="19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5403320" y="395816"/>
              <a:ext cx="1714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67" y="14400"/>
                    <a:pt x="2133" y="7200"/>
                    <a:pt x="5733" y="3600"/>
                  </a:cubicBezTo>
                  <a:cubicBezTo>
                    <a:pt x="9333" y="0"/>
                    <a:pt x="154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5661231" y="382553"/>
              <a:ext cx="110390" cy="14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54" fill="norm" stroke="1" extrusionOk="0">
                  <a:moveTo>
                    <a:pt x="470" y="1022"/>
                  </a:moveTo>
                  <a:cubicBezTo>
                    <a:pt x="3323" y="396"/>
                    <a:pt x="6176" y="-230"/>
                    <a:pt x="8417" y="83"/>
                  </a:cubicBezTo>
                  <a:cubicBezTo>
                    <a:pt x="10659" y="396"/>
                    <a:pt x="12289" y="1648"/>
                    <a:pt x="11270" y="4779"/>
                  </a:cubicBezTo>
                  <a:cubicBezTo>
                    <a:pt x="10251" y="7909"/>
                    <a:pt x="6583" y="12918"/>
                    <a:pt x="3934" y="15892"/>
                  </a:cubicBezTo>
                  <a:cubicBezTo>
                    <a:pt x="1285" y="18866"/>
                    <a:pt x="-345" y="19805"/>
                    <a:pt x="63" y="20431"/>
                  </a:cubicBezTo>
                  <a:cubicBezTo>
                    <a:pt x="470" y="21057"/>
                    <a:pt x="2915" y="21370"/>
                    <a:pt x="6787" y="21213"/>
                  </a:cubicBezTo>
                  <a:cubicBezTo>
                    <a:pt x="10659" y="21057"/>
                    <a:pt x="15957" y="20431"/>
                    <a:pt x="21255" y="19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5841470" y="541866"/>
              <a:ext cx="762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6082770" y="541866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6324070" y="510116"/>
              <a:ext cx="107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6495520" y="541866"/>
              <a:ext cx="762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6801603" y="90482"/>
              <a:ext cx="240018" cy="39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63" fill="norm" stroke="1" extrusionOk="0">
                  <a:moveTo>
                    <a:pt x="20348" y="1046"/>
                  </a:moveTo>
                  <a:cubicBezTo>
                    <a:pt x="20917" y="594"/>
                    <a:pt x="21485" y="141"/>
                    <a:pt x="21106" y="28"/>
                  </a:cubicBezTo>
                  <a:cubicBezTo>
                    <a:pt x="20727" y="-85"/>
                    <a:pt x="19401" y="141"/>
                    <a:pt x="16653" y="650"/>
                  </a:cubicBezTo>
                  <a:cubicBezTo>
                    <a:pt x="13906" y="1159"/>
                    <a:pt x="9738" y="1951"/>
                    <a:pt x="7274" y="3025"/>
                  </a:cubicBezTo>
                  <a:cubicBezTo>
                    <a:pt x="4811" y="4099"/>
                    <a:pt x="4053" y="5456"/>
                    <a:pt x="3106" y="7831"/>
                  </a:cubicBezTo>
                  <a:cubicBezTo>
                    <a:pt x="2159" y="10206"/>
                    <a:pt x="1022" y="13599"/>
                    <a:pt x="453" y="15804"/>
                  </a:cubicBezTo>
                  <a:cubicBezTo>
                    <a:pt x="-115" y="18009"/>
                    <a:pt x="-115" y="19027"/>
                    <a:pt x="264" y="19706"/>
                  </a:cubicBezTo>
                  <a:cubicBezTo>
                    <a:pt x="643" y="20384"/>
                    <a:pt x="1401" y="20723"/>
                    <a:pt x="3959" y="21006"/>
                  </a:cubicBezTo>
                  <a:cubicBezTo>
                    <a:pt x="6517" y="21289"/>
                    <a:pt x="10874" y="21515"/>
                    <a:pt x="14096" y="21232"/>
                  </a:cubicBezTo>
                  <a:cubicBezTo>
                    <a:pt x="17317" y="20950"/>
                    <a:pt x="19401" y="20158"/>
                    <a:pt x="21485" y="1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6850861" y="379660"/>
              <a:ext cx="18441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015" fill="norm" stroke="1" extrusionOk="0">
                  <a:moveTo>
                    <a:pt x="3712" y="20015"/>
                  </a:moveTo>
                  <a:cubicBezTo>
                    <a:pt x="1994" y="20015"/>
                    <a:pt x="276" y="20015"/>
                    <a:pt x="30" y="15695"/>
                  </a:cubicBezTo>
                  <a:cubicBezTo>
                    <a:pt x="-215" y="11375"/>
                    <a:pt x="1012" y="2735"/>
                    <a:pt x="4817" y="575"/>
                  </a:cubicBezTo>
                  <a:cubicBezTo>
                    <a:pt x="8621" y="-1585"/>
                    <a:pt x="15003" y="2735"/>
                    <a:pt x="21385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7101705" y="435301"/>
              <a:ext cx="148761" cy="13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0757" fill="norm" stroke="1" extrusionOk="0">
                  <a:moveTo>
                    <a:pt x="4984" y="7416"/>
                  </a:moveTo>
                  <a:cubicBezTo>
                    <a:pt x="3784" y="10592"/>
                    <a:pt x="2584" y="13769"/>
                    <a:pt x="1684" y="16151"/>
                  </a:cubicBezTo>
                  <a:cubicBezTo>
                    <a:pt x="784" y="18533"/>
                    <a:pt x="184" y="20122"/>
                    <a:pt x="34" y="19963"/>
                  </a:cubicBezTo>
                  <a:cubicBezTo>
                    <a:pt x="-116" y="19804"/>
                    <a:pt x="184" y="17898"/>
                    <a:pt x="1834" y="14245"/>
                  </a:cubicBezTo>
                  <a:cubicBezTo>
                    <a:pt x="3484" y="10592"/>
                    <a:pt x="6484" y="5192"/>
                    <a:pt x="9034" y="2333"/>
                  </a:cubicBezTo>
                  <a:cubicBezTo>
                    <a:pt x="11584" y="-525"/>
                    <a:pt x="13684" y="-843"/>
                    <a:pt x="15784" y="1857"/>
                  </a:cubicBezTo>
                  <a:cubicBezTo>
                    <a:pt x="17884" y="4557"/>
                    <a:pt x="19984" y="10275"/>
                    <a:pt x="20734" y="13928"/>
                  </a:cubicBezTo>
                  <a:cubicBezTo>
                    <a:pt x="21484" y="17581"/>
                    <a:pt x="20884" y="19169"/>
                    <a:pt x="20284" y="20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7976720" y="124212"/>
              <a:ext cx="677801" cy="25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282" fill="norm" stroke="1" extrusionOk="0">
                  <a:moveTo>
                    <a:pt x="6206" y="15158"/>
                  </a:moveTo>
                  <a:cubicBezTo>
                    <a:pt x="6004" y="13226"/>
                    <a:pt x="5802" y="11295"/>
                    <a:pt x="5432" y="9802"/>
                  </a:cubicBezTo>
                  <a:cubicBezTo>
                    <a:pt x="5062" y="8309"/>
                    <a:pt x="4524" y="7256"/>
                    <a:pt x="3683" y="7782"/>
                  </a:cubicBezTo>
                  <a:cubicBezTo>
                    <a:pt x="2841" y="8309"/>
                    <a:pt x="1698" y="10417"/>
                    <a:pt x="1025" y="12085"/>
                  </a:cubicBezTo>
                  <a:cubicBezTo>
                    <a:pt x="352" y="13753"/>
                    <a:pt x="150" y="14982"/>
                    <a:pt x="49" y="16300"/>
                  </a:cubicBezTo>
                  <a:cubicBezTo>
                    <a:pt x="-52" y="17617"/>
                    <a:pt x="-52" y="19021"/>
                    <a:pt x="621" y="19197"/>
                  </a:cubicBezTo>
                  <a:cubicBezTo>
                    <a:pt x="1294" y="19373"/>
                    <a:pt x="2640" y="18319"/>
                    <a:pt x="3413" y="17441"/>
                  </a:cubicBezTo>
                  <a:cubicBezTo>
                    <a:pt x="4187" y="16563"/>
                    <a:pt x="4389" y="15860"/>
                    <a:pt x="4557" y="15070"/>
                  </a:cubicBezTo>
                  <a:cubicBezTo>
                    <a:pt x="4726" y="14280"/>
                    <a:pt x="4860" y="13402"/>
                    <a:pt x="4827" y="13578"/>
                  </a:cubicBezTo>
                  <a:cubicBezTo>
                    <a:pt x="4793" y="13753"/>
                    <a:pt x="4591" y="14982"/>
                    <a:pt x="4490" y="16036"/>
                  </a:cubicBezTo>
                  <a:cubicBezTo>
                    <a:pt x="4389" y="17090"/>
                    <a:pt x="4389" y="17968"/>
                    <a:pt x="4389" y="18846"/>
                  </a:cubicBezTo>
                  <a:cubicBezTo>
                    <a:pt x="4389" y="19724"/>
                    <a:pt x="4389" y="20602"/>
                    <a:pt x="4726" y="21041"/>
                  </a:cubicBezTo>
                  <a:cubicBezTo>
                    <a:pt x="5062" y="21480"/>
                    <a:pt x="5735" y="21480"/>
                    <a:pt x="6475" y="19636"/>
                  </a:cubicBezTo>
                  <a:cubicBezTo>
                    <a:pt x="7215" y="17792"/>
                    <a:pt x="8023" y="14104"/>
                    <a:pt x="8460" y="11031"/>
                  </a:cubicBezTo>
                  <a:cubicBezTo>
                    <a:pt x="8898" y="7958"/>
                    <a:pt x="8965" y="5500"/>
                    <a:pt x="8830" y="3743"/>
                  </a:cubicBezTo>
                  <a:cubicBezTo>
                    <a:pt x="8696" y="1987"/>
                    <a:pt x="8359" y="934"/>
                    <a:pt x="8494" y="407"/>
                  </a:cubicBezTo>
                  <a:cubicBezTo>
                    <a:pt x="8628" y="-120"/>
                    <a:pt x="9234" y="-120"/>
                    <a:pt x="9974" y="319"/>
                  </a:cubicBezTo>
                  <a:cubicBezTo>
                    <a:pt x="10714" y="758"/>
                    <a:pt x="11589" y="1636"/>
                    <a:pt x="12060" y="3041"/>
                  </a:cubicBezTo>
                  <a:cubicBezTo>
                    <a:pt x="12531" y="4446"/>
                    <a:pt x="12598" y="6378"/>
                    <a:pt x="12262" y="8748"/>
                  </a:cubicBezTo>
                  <a:cubicBezTo>
                    <a:pt x="11926" y="11119"/>
                    <a:pt x="11185" y="13929"/>
                    <a:pt x="10782" y="15773"/>
                  </a:cubicBezTo>
                  <a:cubicBezTo>
                    <a:pt x="10378" y="17617"/>
                    <a:pt x="10311" y="18495"/>
                    <a:pt x="10445" y="19021"/>
                  </a:cubicBezTo>
                  <a:cubicBezTo>
                    <a:pt x="10580" y="19548"/>
                    <a:pt x="10916" y="19724"/>
                    <a:pt x="11488" y="19285"/>
                  </a:cubicBezTo>
                  <a:cubicBezTo>
                    <a:pt x="12060" y="18846"/>
                    <a:pt x="12868" y="17792"/>
                    <a:pt x="13776" y="16212"/>
                  </a:cubicBezTo>
                  <a:cubicBezTo>
                    <a:pt x="14684" y="14631"/>
                    <a:pt x="15694" y="12524"/>
                    <a:pt x="16367" y="10943"/>
                  </a:cubicBezTo>
                  <a:cubicBezTo>
                    <a:pt x="17040" y="9363"/>
                    <a:pt x="17376" y="8309"/>
                    <a:pt x="17544" y="7343"/>
                  </a:cubicBezTo>
                  <a:cubicBezTo>
                    <a:pt x="17712" y="6378"/>
                    <a:pt x="17712" y="5500"/>
                    <a:pt x="17544" y="5060"/>
                  </a:cubicBezTo>
                  <a:cubicBezTo>
                    <a:pt x="17376" y="4621"/>
                    <a:pt x="17040" y="4621"/>
                    <a:pt x="16569" y="5236"/>
                  </a:cubicBezTo>
                  <a:cubicBezTo>
                    <a:pt x="16098" y="5851"/>
                    <a:pt x="15492" y="7080"/>
                    <a:pt x="15055" y="9187"/>
                  </a:cubicBezTo>
                  <a:cubicBezTo>
                    <a:pt x="14617" y="11295"/>
                    <a:pt x="14348" y="14280"/>
                    <a:pt x="14281" y="16212"/>
                  </a:cubicBezTo>
                  <a:cubicBezTo>
                    <a:pt x="14213" y="18143"/>
                    <a:pt x="14348" y="19021"/>
                    <a:pt x="15593" y="19285"/>
                  </a:cubicBezTo>
                  <a:cubicBezTo>
                    <a:pt x="16838" y="19548"/>
                    <a:pt x="19193" y="19197"/>
                    <a:pt x="21548" y="18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9247187" y="0"/>
              <a:ext cx="277284" cy="31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8" y="10216"/>
                  </a:moveTo>
                  <a:cubicBezTo>
                    <a:pt x="1649" y="13427"/>
                    <a:pt x="989" y="16638"/>
                    <a:pt x="577" y="18608"/>
                  </a:cubicBezTo>
                  <a:cubicBezTo>
                    <a:pt x="165" y="20578"/>
                    <a:pt x="0" y="21308"/>
                    <a:pt x="0" y="21235"/>
                  </a:cubicBezTo>
                  <a:cubicBezTo>
                    <a:pt x="0" y="21162"/>
                    <a:pt x="165" y="20286"/>
                    <a:pt x="907" y="17222"/>
                  </a:cubicBezTo>
                  <a:cubicBezTo>
                    <a:pt x="1649" y="14157"/>
                    <a:pt x="2968" y="8903"/>
                    <a:pt x="3710" y="5911"/>
                  </a:cubicBezTo>
                  <a:cubicBezTo>
                    <a:pt x="4452" y="2919"/>
                    <a:pt x="4617" y="2189"/>
                    <a:pt x="4947" y="1459"/>
                  </a:cubicBezTo>
                  <a:cubicBezTo>
                    <a:pt x="5276" y="730"/>
                    <a:pt x="5771" y="0"/>
                    <a:pt x="6183" y="0"/>
                  </a:cubicBezTo>
                  <a:cubicBezTo>
                    <a:pt x="6595" y="0"/>
                    <a:pt x="6925" y="730"/>
                    <a:pt x="7832" y="1386"/>
                  </a:cubicBezTo>
                  <a:cubicBezTo>
                    <a:pt x="8739" y="2043"/>
                    <a:pt x="10223" y="2627"/>
                    <a:pt x="12037" y="2700"/>
                  </a:cubicBezTo>
                  <a:cubicBezTo>
                    <a:pt x="13850" y="2773"/>
                    <a:pt x="15994" y="2335"/>
                    <a:pt x="17395" y="1897"/>
                  </a:cubicBezTo>
                  <a:cubicBezTo>
                    <a:pt x="18797" y="1459"/>
                    <a:pt x="19456" y="1022"/>
                    <a:pt x="20034" y="1095"/>
                  </a:cubicBezTo>
                  <a:cubicBezTo>
                    <a:pt x="20611" y="1168"/>
                    <a:pt x="21105" y="1751"/>
                    <a:pt x="21105" y="3649"/>
                  </a:cubicBezTo>
                  <a:cubicBezTo>
                    <a:pt x="21105" y="5546"/>
                    <a:pt x="20611" y="8757"/>
                    <a:pt x="20198" y="11603"/>
                  </a:cubicBezTo>
                  <a:cubicBezTo>
                    <a:pt x="19786" y="14449"/>
                    <a:pt x="19456" y="16930"/>
                    <a:pt x="19456" y="18535"/>
                  </a:cubicBezTo>
                  <a:cubicBezTo>
                    <a:pt x="19456" y="20141"/>
                    <a:pt x="19786" y="20870"/>
                    <a:pt x="20198" y="21235"/>
                  </a:cubicBezTo>
                  <a:cubicBezTo>
                    <a:pt x="20611" y="21600"/>
                    <a:pt x="2110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9653448" y="23239"/>
              <a:ext cx="213924" cy="28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21" fill="norm" stroke="1" extrusionOk="0">
                  <a:moveTo>
                    <a:pt x="21402" y="2195"/>
                  </a:moveTo>
                  <a:cubicBezTo>
                    <a:pt x="21190" y="1412"/>
                    <a:pt x="20978" y="630"/>
                    <a:pt x="19920" y="238"/>
                  </a:cubicBezTo>
                  <a:cubicBezTo>
                    <a:pt x="18861" y="-153"/>
                    <a:pt x="16955" y="-153"/>
                    <a:pt x="14202" y="943"/>
                  </a:cubicBezTo>
                  <a:cubicBezTo>
                    <a:pt x="11449" y="2038"/>
                    <a:pt x="7849" y="4230"/>
                    <a:pt x="5308" y="7125"/>
                  </a:cubicBezTo>
                  <a:cubicBezTo>
                    <a:pt x="2767" y="10021"/>
                    <a:pt x="1284" y="13621"/>
                    <a:pt x="543" y="15812"/>
                  </a:cubicBezTo>
                  <a:cubicBezTo>
                    <a:pt x="-198" y="18004"/>
                    <a:pt x="-198" y="18786"/>
                    <a:pt x="649" y="19569"/>
                  </a:cubicBezTo>
                  <a:cubicBezTo>
                    <a:pt x="1496" y="20351"/>
                    <a:pt x="3190" y="21134"/>
                    <a:pt x="5731" y="21290"/>
                  </a:cubicBezTo>
                  <a:cubicBezTo>
                    <a:pt x="8273" y="21447"/>
                    <a:pt x="11661" y="20977"/>
                    <a:pt x="15049" y="20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9644848" y="224366"/>
              <a:ext cx="178074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320" y="21600"/>
                  </a:moveTo>
                  <a:cubicBezTo>
                    <a:pt x="1050" y="17280"/>
                    <a:pt x="-221" y="12960"/>
                    <a:pt x="33" y="9360"/>
                  </a:cubicBezTo>
                  <a:cubicBezTo>
                    <a:pt x="287" y="5760"/>
                    <a:pt x="2066" y="2880"/>
                    <a:pt x="5878" y="1440"/>
                  </a:cubicBezTo>
                  <a:cubicBezTo>
                    <a:pt x="9690" y="0"/>
                    <a:pt x="15534" y="0"/>
                    <a:pt x="213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10140420" y="370416"/>
              <a:ext cx="571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0582099" y="21166"/>
              <a:ext cx="79022" cy="341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33" fill="norm" stroke="1" extrusionOk="0">
                  <a:moveTo>
                    <a:pt x="21221" y="0"/>
                  </a:moveTo>
                  <a:cubicBezTo>
                    <a:pt x="14400" y="4400"/>
                    <a:pt x="7579" y="8800"/>
                    <a:pt x="3884" y="12133"/>
                  </a:cubicBezTo>
                  <a:cubicBezTo>
                    <a:pt x="189" y="15467"/>
                    <a:pt x="-379" y="17733"/>
                    <a:pt x="189" y="19133"/>
                  </a:cubicBezTo>
                  <a:cubicBezTo>
                    <a:pt x="758" y="20533"/>
                    <a:pt x="2463" y="21067"/>
                    <a:pt x="4737" y="21333"/>
                  </a:cubicBezTo>
                  <a:cubicBezTo>
                    <a:pt x="7010" y="21600"/>
                    <a:pt x="9853" y="21600"/>
                    <a:pt x="12126" y="21333"/>
                  </a:cubicBezTo>
                  <a:cubicBezTo>
                    <a:pt x="14400" y="21067"/>
                    <a:pt x="16105" y="20533"/>
                    <a:pt x="17810" y="20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0468504" y="37301"/>
              <a:ext cx="294218" cy="27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4351" y="14952"/>
                  </a:moveTo>
                  <a:cubicBezTo>
                    <a:pt x="3419" y="14461"/>
                    <a:pt x="2486" y="13970"/>
                    <a:pt x="1632" y="13398"/>
                  </a:cubicBezTo>
                  <a:cubicBezTo>
                    <a:pt x="777" y="12825"/>
                    <a:pt x="0" y="12170"/>
                    <a:pt x="0" y="11598"/>
                  </a:cubicBezTo>
                  <a:cubicBezTo>
                    <a:pt x="0" y="11025"/>
                    <a:pt x="777" y="10534"/>
                    <a:pt x="3108" y="9552"/>
                  </a:cubicBezTo>
                  <a:cubicBezTo>
                    <a:pt x="5439" y="8570"/>
                    <a:pt x="9324" y="7098"/>
                    <a:pt x="12199" y="5543"/>
                  </a:cubicBezTo>
                  <a:cubicBezTo>
                    <a:pt x="15073" y="3989"/>
                    <a:pt x="16938" y="2352"/>
                    <a:pt x="18181" y="1289"/>
                  </a:cubicBezTo>
                  <a:cubicBezTo>
                    <a:pt x="19424" y="225"/>
                    <a:pt x="20046" y="-266"/>
                    <a:pt x="20046" y="143"/>
                  </a:cubicBezTo>
                  <a:cubicBezTo>
                    <a:pt x="20046" y="552"/>
                    <a:pt x="19424" y="1861"/>
                    <a:pt x="18181" y="4725"/>
                  </a:cubicBezTo>
                  <a:cubicBezTo>
                    <a:pt x="16938" y="7589"/>
                    <a:pt x="15073" y="12007"/>
                    <a:pt x="13986" y="14870"/>
                  </a:cubicBezTo>
                  <a:cubicBezTo>
                    <a:pt x="12898" y="17734"/>
                    <a:pt x="12587" y="19043"/>
                    <a:pt x="12742" y="19452"/>
                  </a:cubicBezTo>
                  <a:cubicBezTo>
                    <a:pt x="12898" y="19861"/>
                    <a:pt x="13519" y="19370"/>
                    <a:pt x="14763" y="18552"/>
                  </a:cubicBezTo>
                  <a:cubicBezTo>
                    <a:pt x="16006" y="17734"/>
                    <a:pt x="17871" y="16589"/>
                    <a:pt x="19114" y="16261"/>
                  </a:cubicBezTo>
                  <a:cubicBezTo>
                    <a:pt x="20357" y="15934"/>
                    <a:pt x="20978" y="16425"/>
                    <a:pt x="21289" y="17407"/>
                  </a:cubicBezTo>
                  <a:cubicBezTo>
                    <a:pt x="21600" y="18389"/>
                    <a:pt x="21600" y="19861"/>
                    <a:pt x="21600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10794470" y="194571"/>
              <a:ext cx="300609" cy="17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63" fill="norm" stroke="1" extrusionOk="0">
                  <a:moveTo>
                    <a:pt x="0" y="10563"/>
                  </a:moveTo>
                  <a:cubicBezTo>
                    <a:pt x="2417" y="8249"/>
                    <a:pt x="4834" y="5934"/>
                    <a:pt x="6117" y="4134"/>
                  </a:cubicBezTo>
                  <a:cubicBezTo>
                    <a:pt x="7401" y="2334"/>
                    <a:pt x="7552" y="1049"/>
                    <a:pt x="7250" y="406"/>
                  </a:cubicBezTo>
                  <a:cubicBezTo>
                    <a:pt x="6948" y="-237"/>
                    <a:pt x="6193" y="-237"/>
                    <a:pt x="5060" y="1306"/>
                  </a:cubicBezTo>
                  <a:cubicBezTo>
                    <a:pt x="3927" y="2849"/>
                    <a:pt x="2417" y="5934"/>
                    <a:pt x="1662" y="8120"/>
                  </a:cubicBezTo>
                  <a:cubicBezTo>
                    <a:pt x="906" y="10306"/>
                    <a:pt x="906" y="11592"/>
                    <a:pt x="1284" y="13263"/>
                  </a:cubicBezTo>
                  <a:cubicBezTo>
                    <a:pt x="1662" y="14934"/>
                    <a:pt x="2417" y="16992"/>
                    <a:pt x="3852" y="17506"/>
                  </a:cubicBezTo>
                  <a:cubicBezTo>
                    <a:pt x="5287" y="18020"/>
                    <a:pt x="7401" y="16992"/>
                    <a:pt x="8761" y="15963"/>
                  </a:cubicBezTo>
                  <a:cubicBezTo>
                    <a:pt x="10120" y="14934"/>
                    <a:pt x="10724" y="13906"/>
                    <a:pt x="11253" y="12877"/>
                  </a:cubicBezTo>
                  <a:cubicBezTo>
                    <a:pt x="11782" y="11849"/>
                    <a:pt x="12235" y="10820"/>
                    <a:pt x="12159" y="10820"/>
                  </a:cubicBezTo>
                  <a:cubicBezTo>
                    <a:pt x="12084" y="10820"/>
                    <a:pt x="11480" y="11849"/>
                    <a:pt x="11027" y="13134"/>
                  </a:cubicBezTo>
                  <a:cubicBezTo>
                    <a:pt x="10573" y="14420"/>
                    <a:pt x="10271" y="15963"/>
                    <a:pt x="10422" y="16349"/>
                  </a:cubicBezTo>
                  <a:cubicBezTo>
                    <a:pt x="10573" y="16734"/>
                    <a:pt x="11178" y="15963"/>
                    <a:pt x="12613" y="13392"/>
                  </a:cubicBezTo>
                  <a:cubicBezTo>
                    <a:pt x="14048" y="10820"/>
                    <a:pt x="16313" y="6449"/>
                    <a:pt x="17899" y="4134"/>
                  </a:cubicBezTo>
                  <a:cubicBezTo>
                    <a:pt x="19485" y="1820"/>
                    <a:pt x="20392" y="1563"/>
                    <a:pt x="20920" y="2077"/>
                  </a:cubicBezTo>
                  <a:cubicBezTo>
                    <a:pt x="21449" y="2592"/>
                    <a:pt x="21600" y="3877"/>
                    <a:pt x="21298" y="7220"/>
                  </a:cubicBezTo>
                  <a:cubicBezTo>
                    <a:pt x="20996" y="10563"/>
                    <a:pt x="20241" y="15963"/>
                    <a:pt x="19485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3257020" y="1305192"/>
              <a:ext cx="168330" cy="49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68" fill="norm" stroke="1" extrusionOk="0">
                  <a:moveTo>
                    <a:pt x="0" y="8490"/>
                  </a:moveTo>
                  <a:cubicBezTo>
                    <a:pt x="540" y="11064"/>
                    <a:pt x="1080" y="13637"/>
                    <a:pt x="1620" y="16257"/>
                  </a:cubicBezTo>
                  <a:cubicBezTo>
                    <a:pt x="2160" y="18876"/>
                    <a:pt x="2700" y="21542"/>
                    <a:pt x="2565" y="21358"/>
                  </a:cubicBezTo>
                  <a:cubicBezTo>
                    <a:pt x="2430" y="21174"/>
                    <a:pt x="1620" y="18141"/>
                    <a:pt x="1080" y="15016"/>
                  </a:cubicBezTo>
                  <a:cubicBezTo>
                    <a:pt x="540" y="11891"/>
                    <a:pt x="270" y="8674"/>
                    <a:pt x="1350" y="6284"/>
                  </a:cubicBezTo>
                  <a:cubicBezTo>
                    <a:pt x="2430" y="3894"/>
                    <a:pt x="4860" y="2332"/>
                    <a:pt x="6885" y="1413"/>
                  </a:cubicBezTo>
                  <a:cubicBezTo>
                    <a:pt x="8910" y="493"/>
                    <a:pt x="10530" y="218"/>
                    <a:pt x="12285" y="80"/>
                  </a:cubicBezTo>
                  <a:cubicBezTo>
                    <a:pt x="14040" y="-58"/>
                    <a:pt x="15930" y="-58"/>
                    <a:pt x="17820" y="402"/>
                  </a:cubicBezTo>
                  <a:cubicBezTo>
                    <a:pt x="19710" y="861"/>
                    <a:pt x="21600" y="1780"/>
                    <a:pt x="21465" y="3205"/>
                  </a:cubicBezTo>
                  <a:cubicBezTo>
                    <a:pt x="21330" y="4630"/>
                    <a:pt x="19170" y="6560"/>
                    <a:pt x="16740" y="7755"/>
                  </a:cubicBezTo>
                  <a:cubicBezTo>
                    <a:pt x="14310" y="8950"/>
                    <a:pt x="11610" y="9409"/>
                    <a:pt x="8910" y="9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3466570" y="1513416"/>
              <a:ext cx="190501" cy="23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6881"/>
                  </a:moveTo>
                  <a:cubicBezTo>
                    <a:pt x="1200" y="6690"/>
                    <a:pt x="2400" y="6499"/>
                    <a:pt x="3840" y="7550"/>
                  </a:cubicBezTo>
                  <a:cubicBezTo>
                    <a:pt x="5280" y="8602"/>
                    <a:pt x="6960" y="10896"/>
                    <a:pt x="7920" y="13094"/>
                  </a:cubicBezTo>
                  <a:cubicBezTo>
                    <a:pt x="8880" y="15292"/>
                    <a:pt x="9120" y="17395"/>
                    <a:pt x="9000" y="18924"/>
                  </a:cubicBezTo>
                  <a:cubicBezTo>
                    <a:pt x="8880" y="20453"/>
                    <a:pt x="8400" y="21409"/>
                    <a:pt x="7560" y="21504"/>
                  </a:cubicBezTo>
                  <a:cubicBezTo>
                    <a:pt x="6720" y="21600"/>
                    <a:pt x="5520" y="20835"/>
                    <a:pt x="5160" y="19115"/>
                  </a:cubicBezTo>
                  <a:cubicBezTo>
                    <a:pt x="4800" y="17395"/>
                    <a:pt x="5280" y="14719"/>
                    <a:pt x="8160" y="11373"/>
                  </a:cubicBezTo>
                  <a:cubicBezTo>
                    <a:pt x="11040" y="8028"/>
                    <a:pt x="16320" y="40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3950141" y="1330208"/>
              <a:ext cx="202231" cy="47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57" fill="norm" stroke="1" extrusionOk="0">
                  <a:moveTo>
                    <a:pt x="13259" y="533"/>
                  </a:moveTo>
                  <a:cubicBezTo>
                    <a:pt x="12368" y="245"/>
                    <a:pt x="11477" y="-43"/>
                    <a:pt x="10586" y="5"/>
                  </a:cubicBezTo>
                  <a:cubicBezTo>
                    <a:pt x="9696" y="53"/>
                    <a:pt x="8805" y="437"/>
                    <a:pt x="7135" y="1973"/>
                  </a:cubicBezTo>
                  <a:cubicBezTo>
                    <a:pt x="5465" y="3509"/>
                    <a:pt x="3015" y="6197"/>
                    <a:pt x="1568" y="8933"/>
                  </a:cubicBezTo>
                  <a:cubicBezTo>
                    <a:pt x="120" y="11669"/>
                    <a:pt x="-325" y="14453"/>
                    <a:pt x="232" y="16325"/>
                  </a:cubicBezTo>
                  <a:cubicBezTo>
                    <a:pt x="788" y="18197"/>
                    <a:pt x="2347" y="19157"/>
                    <a:pt x="6021" y="19877"/>
                  </a:cubicBezTo>
                  <a:cubicBezTo>
                    <a:pt x="9696" y="20597"/>
                    <a:pt x="15485" y="21077"/>
                    <a:pt x="21275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4432860" y="1407199"/>
              <a:ext cx="263494" cy="334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89" fill="norm" stroke="1" extrusionOk="0">
                  <a:moveTo>
                    <a:pt x="5095" y="1519"/>
                  </a:moveTo>
                  <a:cubicBezTo>
                    <a:pt x="5095" y="840"/>
                    <a:pt x="5095" y="161"/>
                    <a:pt x="4749" y="25"/>
                  </a:cubicBezTo>
                  <a:cubicBezTo>
                    <a:pt x="4404" y="-111"/>
                    <a:pt x="3713" y="297"/>
                    <a:pt x="2849" y="1723"/>
                  </a:cubicBezTo>
                  <a:cubicBezTo>
                    <a:pt x="1985" y="3149"/>
                    <a:pt x="948" y="5595"/>
                    <a:pt x="429" y="8176"/>
                  </a:cubicBezTo>
                  <a:cubicBezTo>
                    <a:pt x="-89" y="10757"/>
                    <a:pt x="-89" y="13474"/>
                    <a:pt x="170" y="15444"/>
                  </a:cubicBezTo>
                  <a:cubicBezTo>
                    <a:pt x="429" y="17414"/>
                    <a:pt x="948" y="18636"/>
                    <a:pt x="2071" y="19655"/>
                  </a:cubicBezTo>
                  <a:cubicBezTo>
                    <a:pt x="3194" y="20674"/>
                    <a:pt x="4922" y="21489"/>
                    <a:pt x="7169" y="21489"/>
                  </a:cubicBezTo>
                  <a:cubicBezTo>
                    <a:pt x="9415" y="21489"/>
                    <a:pt x="12180" y="20674"/>
                    <a:pt x="14599" y="18568"/>
                  </a:cubicBezTo>
                  <a:cubicBezTo>
                    <a:pt x="17018" y="16463"/>
                    <a:pt x="19092" y="13066"/>
                    <a:pt x="20215" y="10553"/>
                  </a:cubicBezTo>
                  <a:cubicBezTo>
                    <a:pt x="21338" y="8040"/>
                    <a:pt x="21511" y="6410"/>
                    <a:pt x="21511" y="5051"/>
                  </a:cubicBezTo>
                  <a:cubicBezTo>
                    <a:pt x="21511" y="3693"/>
                    <a:pt x="21338" y="2606"/>
                    <a:pt x="20906" y="1791"/>
                  </a:cubicBezTo>
                  <a:cubicBezTo>
                    <a:pt x="20474" y="976"/>
                    <a:pt x="19783" y="432"/>
                    <a:pt x="19265" y="772"/>
                  </a:cubicBezTo>
                  <a:cubicBezTo>
                    <a:pt x="18746" y="1112"/>
                    <a:pt x="18401" y="2334"/>
                    <a:pt x="18055" y="3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4457170" y="1913466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4438120" y="186901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4539720" y="1919816"/>
              <a:ext cx="825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4527020" y="1989666"/>
              <a:ext cx="1079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4749270" y="1894416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4521396" y="1154401"/>
              <a:ext cx="125570" cy="13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112" fill="norm" stroke="1" extrusionOk="0">
                  <a:moveTo>
                    <a:pt x="2003" y="6324"/>
                  </a:moveTo>
                  <a:cubicBezTo>
                    <a:pt x="2003" y="7935"/>
                    <a:pt x="2003" y="9547"/>
                    <a:pt x="1648" y="12288"/>
                  </a:cubicBezTo>
                  <a:cubicBezTo>
                    <a:pt x="1294" y="15028"/>
                    <a:pt x="586" y="18897"/>
                    <a:pt x="232" y="19864"/>
                  </a:cubicBezTo>
                  <a:cubicBezTo>
                    <a:pt x="-122" y="20831"/>
                    <a:pt x="-122" y="18897"/>
                    <a:pt x="586" y="15512"/>
                  </a:cubicBezTo>
                  <a:cubicBezTo>
                    <a:pt x="1294" y="12127"/>
                    <a:pt x="2711" y="7291"/>
                    <a:pt x="5189" y="4067"/>
                  </a:cubicBezTo>
                  <a:cubicBezTo>
                    <a:pt x="7668" y="843"/>
                    <a:pt x="11209" y="-769"/>
                    <a:pt x="14219" y="359"/>
                  </a:cubicBezTo>
                  <a:cubicBezTo>
                    <a:pt x="17229" y="1488"/>
                    <a:pt x="19708" y="5356"/>
                    <a:pt x="20593" y="8903"/>
                  </a:cubicBezTo>
                  <a:cubicBezTo>
                    <a:pt x="21478" y="12449"/>
                    <a:pt x="20770" y="15673"/>
                    <a:pt x="20062" y="18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5079976" y="1352179"/>
              <a:ext cx="196345" cy="35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42" fill="norm" stroke="1" extrusionOk="0">
                  <a:moveTo>
                    <a:pt x="20848" y="1285"/>
                  </a:moveTo>
                  <a:cubicBezTo>
                    <a:pt x="20151" y="780"/>
                    <a:pt x="19455" y="275"/>
                    <a:pt x="18526" y="85"/>
                  </a:cubicBezTo>
                  <a:cubicBezTo>
                    <a:pt x="17597" y="-104"/>
                    <a:pt x="16435" y="22"/>
                    <a:pt x="14113" y="464"/>
                  </a:cubicBezTo>
                  <a:cubicBezTo>
                    <a:pt x="11790" y="907"/>
                    <a:pt x="8306" y="1664"/>
                    <a:pt x="6216" y="2296"/>
                  </a:cubicBezTo>
                  <a:cubicBezTo>
                    <a:pt x="4126" y="2928"/>
                    <a:pt x="3429" y="3433"/>
                    <a:pt x="2732" y="5328"/>
                  </a:cubicBezTo>
                  <a:cubicBezTo>
                    <a:pt x="2035" y="7222"/>
                    <a:pt x="1339" y="10507"/>
                    <a:pt x="874" y="13033"/>
                  </a:cubicBezTo>
                  <a:cubicBezTo>
                    <a:pt x="410" y="15559"/>
                    <a:pt x="177" y="17328"/>
                    <a:pt x="61" y="18528"/>
                  </a:cubicBezTo>
                  <a:cubicBezTo>
                    <a:pt x="-55" y="19728"/>
                    <a:pt x="-55" y="20359"/>
                    <a:pt x="526" y="20801"/>
                  </a:cubicBezTo>
                  <a:cubicBezTo>
                    <a:pt x="1106" y="21243"/>
                    <a:pt x="2268" y="21496"/>
                    <a:pt x="5287" y="21433"/>
                  </a:cubicBezTo>
                  <a:cubicBezTo>
                    <a:pt x="8306" y="21370"/>
                    <a:pt x="13184" y="20991"/>
                    <a:pt x="16203" y="20485"/>
                  </a:cubicBezTo>
                  <a:cubicBezTo>
                    <a:pt x="19222" y="19980"/>
                    <a:pt x="20384" y="19349"/>
                    <a:pt x="21545" y="18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5098520" y="1583266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14400"/>
                    <a:pt x="7855" y="7200"/>
                    <a:pt x="11455" y="3600"/>
                  </a:cubicBezTo>
                  <a:cubicBezTo>
                    <a:pt x="15055" y="0"/>
                    <a:pt x="1832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5396970" y="1653116"/>
              <a:ext cx="19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5384270" y="1553218"/>
              <a:ext cx="43508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153" fill="norm" stroke="1" extrusionOk="0">
                  <a:moveTo>
                    <a:pt x="0" y="20153"/>
                  </a:moveTo>
                  <a:cubicBezTo>
                    <a:pt x="5143" y="20153"/>
                    <a:pt x="10286" y="20153"/>
                    <a:pt x="14400" y="15653"/>
                  </a:cubicBezTo>
                  <a:cubicBezTo>
                    <a:pt x="18514" y="11153"/>
                    <a:pt x="21600" y="2153"/>
                    <a:pt x="21086" y="353"/>
                  </a:cubicBezTo>
                  <a:cubicBezTo>
                    <a:pt x="20571" y="-1447"/>
                    <a:pt x="16457" y="3953"/>
                    <a:pt x="12343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5555720" y="1283685"/>
              <a:ext cx="91025" cy="49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557" fill="norm" stroke="1" extrusionOk="0">
                  <a:moveTo>
                    <a:pt x="1440" y="2255"/>
                  </a:moveTo>
                  <a:cubicBezTo>
                    <a:pt x="1440" y="1795"/>
                    <a:pt x="1440" y="1336"/>
                    <a:pt x="1440" y="876"/>
                  </a:cubicBezTo>
                  <a:cubicBezTo>
                    <a:pt x="1440" y="417"/>
                    <a:pt x="1440" y="-43"/>
                    <a:pt x="2400" y="3"/>
                  </a:cubicBezTo>
                  <a:cubicBezTo>
                    <a:pt x="3360" y="49"/>
                    <a:pt x="5280" y="600"/>
                    <a:pt x="8160" y="2025"/>
                  </a:cubicBezTo>
                  <a:cubicBezTo>
                    <a:pt x="11040" y="3450"/>
                    <a:pt x="14880" y="5748"/>
                    <a:pt x="17520" y="8321"/>
                  </a:cubicBezTo>
                  <a:cubicBezTo>
                    <a:pt x="20160" y="10895"/>
                    <a:pt x="21600" y="13744"/>
                    <a:pt x="19920" y="15904"/>
                  </a:cubicBezTo>
                  <a:cubicBezTo>
                    <a:pt x="18240" y="18064"/>
                    <a:pt x="13440" y="19535"/>
                    <a:pt x="9600" y="20362"/>
                  </a:cubicBezTo>
                  <a:cubicBezTo>
                    <a:pt x="5760" y="21189"/>
                    <a:pt x="2880" y="21373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6152620" y="1538816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6133570" y="1678516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0" y="3600"/>
                    <a:pt x="6261" y="7200"/>
                    <a:pt x="9861" y="10800"/>
                  </a:cubicBezTo>
                  <a:cubicBezTo>
                    <a:pt x="13461" y="14400"/>
                    <a:pt x="1753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6772804" y="1329266"/>
              <a:ext cx="491068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52" y="0"/>
                  </a:moveTo>
                  <a:cubicBezTo>
                    <a:pt x="14524" y="643"/>
                    <a:pt x="12197" y="1286"/>
                    <a:pt x="10148" y="2057"/>
                  </a:cubicBezTo>
                  <a:cubicBezTo>
                    <a:pt x="8100" y="2829"/>
                    <a:pt x="6331" y="3729"/>
                    <a:pt x="5260" y="4629"/>
                  </a:cubicBezTo>
                  <a:cubicBezTo>
                    <a:pt x="4190" y="5529"/>
                    <a:pt x="3817" y="6429"/>
                    <a:pt x="3910" y="7071"/>
                  </a:cubicBezTo>
                  <a:cubicBezTo>
                    <a:pt x="4003" y="7714"/>
                    <a:pt x="4562" y="8100"/>
                    <a:pt x="5726" y="8486"/>
                  </a:cubicBezTo>
                  <a:cubicBezTo>
                    <a:pt x="6890" y="8871"/>
                    <a:pt x="8659" y="9257"/>
                    <a:pt x="9729" y="9643"/>
                  </a:cubicBezTo>
                  <a:cubicBezTo>
                    <a:pt x="10800" y="10029"/>
                    <a:pt x="11172" y="10414"/>
                    <a:pt x="11266" y="10929"/>
                  </a:cubicBezTo>
                  <a:cubicBezTo>
                    <a:pt x="11359" y="11443"/>
                    <a:pt x="11172" y="12086"/>
                    <a:pt x="10055" y="13114"/>
                  </a:cubicBezTo>
                  <a:cubicBezTo>
                    <a:pt x="8938" y="14143"/>
                    <a:pt x="6890" y="15557"/>
                    <a:pt x="5214" y="16650"/>
                  </a:cubicBezTo>
                  <a:cubicBezTo>
                    <a:pt x="3538" y="17743"/>
                    <a:pt x="2234" y="18514"/>
                    <a:pt x="1350" y="19093"/>
                  </a:cubicBezTo>
                  <a:cubicBezTo>
                    <a:pt x="466" y="19671"/>
                    <a:pt x="0" y="20057"/>
                    <a:pt x="0" y="20443"/>
                  </a:cubicBezTo>
                  <a:cubicBezTo>
                    <a:pt x="0" y="20829"/>
                    <a:pt x="466" y="21214"/>
                    <a:pt x="1955" y="21343"/>
                  </a:cubicBezTo>
                  <a:cubicBezTo>
                    <a:pt x="3445" y="21471"/>
                    <a:pt x="5959" y="21343"/>
                    <a:pt x="9031" y="21214"/>
                  </a:cubicBezTo>
                  <a:cubicBezTo>
                    <a:pt x="12103" y="21086"/>
                    <a:pt x="15734" y="20957"/>
                    <a:pt x="17922" y="21021"/>
                  </a:cubicBezTo>
                  <a:cubicBezTo>
                    <a:pt x="20110" y="21086"/>
                    <a:pt x="20855" y="213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6870170" y="1970616"/>
              <a:ext cx="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6874034" y="1832239"/>
              <a:ext cx="46933" cy="5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6" h="21100" fill="norm" stroke="1" extrusionOk="0">
                  <a:moveTo>
                    <a:pt x="9157" y="13900"/>
                  </a:moveTo>
                  <a:cubicBezTo>
                    <a:pt x="13657" y="13100"/>
                    <a:pt x="18157" y="12300"/>
                    <a:pt x="19507" y="9900"/>
                  </a:cubicBezTo>
                  <a:cubicBezTo>
                    <a:pt x="20857" y="7500"/>
                    <a:pt x="19057" y="3500"/>
                    <a:pt x="15457" y="1500"/>
                  </a:cubicBezTo>
                  <a:cubicBezTo>
                    <a:pt x="11857" y="-500"/>
                    <a:pt x="6457" y="-500"/>
                    <a:pt x="3307" y="1500"/>
                  </a:cubicBezTo>
                  <a:cubicBezTo>
                    <a:pt x="157" y="3500"/>
                    <a:pt x="-743" y="7500"/>
                    <a:pt x="607" y="11100"/>
                  </a:cubicBezTo>
                  <a:cubicBezTo>
                    <a:pt x="1957" y="14700"/>
                    <a:pt x="5557" y="17900"/>
                    <a:pt x="9157" y="21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6959070" y="1976966"/>
              <a:ext cx="152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6990820" y="2034116"/>
              <a:ext cx="127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7289270" y="1957916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6914620" y="1113865"/>
              <a:ext cx="138239" cy="15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234" fill="norm" stroke="1" extrusionOk="0">
                  <a:moveTo>
                    <a:pt x="0" y="8807"/>
                  </a:moveTo>
                  <a:cubicBezTo>
                    <a:pt x="967" y="9990"/>
                    <a:pt x="1934" y="11174"/>
                    <a:pt x="2257" y="12949"/>
                  </a:cubicBezTo>
                  <a:cubicBezTo>
                    <a:pt x="2579" y="14724"/>
                    <a:pt x="2257" y="17092"/>
                    <a:pt x="2096" y="17239"/>
                  </a:cubicBezTo>
                  <a:cubicBezTo>
                    <a:pt x="1934" y="17387"/>
                    <a:pt x="1934" y="15316"/>
                    <a:pt x="2901" y="12505"/>
                  </a:cubicBezTo>
                  <a:cubicBezTo>
                    <a:pt x="3869" y="9694"/>
                    <a:pt x="5803" y="6144"/>
                    <a:pt x="7576" y="3629"/>
                  </a:cubicBezTo>
                  <a:cubicBezTo>
                    <a:pt x="9349" y="1113"/>
                    <a:pt x="10961" y="-366"/>
                    <a:pt x="13379" y="78"/>
                  </a:cubicBezTo>
                  <a:cubicBezTo>
                    <a:pt x="15797" y="522"/>
                    <a:pt x="19021" y="2889"/>
                    <a:pt x="20310" y="6735"/>
                  </a:cubicBezTo>
                  <a:cubicBezTo>
                    <a:pt x="21600" y="10582"/>
                    <a:pt x="20955" y="15908"/>
                    <a:pt x="20310" y="2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7582096" y="1196558"/>
              <a:ext cx="161772" cy="45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71" fill="norm" stroke="1" extrusionOk="0">
                  <a:moveTo>
                    <a:pt x="2397" y="9779"/>
                  </a:moveTo>
                  <a:cubicBezTo>
                    <a:pt x="2120" y="12454"/>
                    <a:pt x="1843" y="15130"/>
                    <a:pt x="1705" y="16814"/>
                  </a:cubicBezTo>
                  <a:cubicBezTo>
                    <a:pt x="1567" y="18499"/>
                    <a:pt x="1567" y="19192"/>
                    <a:pt x="1290" y="19935"/>
                  </a:cubicBezTo>
                  <a:cubicBezTo>
                    <a:pt x="1013" y="20678"/>
                    <a:pt x="459" y="21471"/>
                    <a:pt x="182" y="21471"/>
                  </a:cubicBezTo>
                  <a:cubicBezTo>
                    <a:pt x="-95" y="21471"/>
                    <a:pt x="-95" y="20678"/>
                    <a:pt x="459" y="18499"/>
                  </a:cubicBezTo>
                  <a:cubicBezTo>
                    <a:pt x="1013" y="16319"/>
                    <a:pt x="2120" y="12752"/>
                    <a:pt x="3643" y="9680"/>
                  </a:cubicBezTo>
                  <a:cubicBezTo>
                    <a:pt x="5167" y="6609"/>
                    <a:pt x="7105" y="4032"/>
                    <a:pt x="8628" y="2447"/>
                  </a:cubicBezTo>
                  <a:cubicBezTo>
                    <a:pt x="10151" y="862"/>
                    <a:pt x="11259" y="267"/>
                    <a:pt x="12505" y="69"/>
                  </a:cubicBezTo>
                  <a:cubicBezTo>
                    <a:pt x="13751" y="-129"/>
                    <a:pt x="15136" y="69"/>
                    <a:pt x="16659" y="1060"/>
                  </a:cubicBezTo>
                  <a:cubicBezTo>
                    <a:pt x="18182" y="2051"/>
                    <a:pt x="19843" y="3834"/>
                    <a:pt x="20674" y="4974"/>
                  </a:cubicBezTo>
                  <a:cubicBezTo>
                    <a:pt x="21505" y="6113"/>
                    <a:pt x="21505" y="6609"/>
                    <a:pt x="18874" y="7203"/>
                  </a:cubicBezTo>
                  <a:cubicBezTo>
                    <a:pt x="16243" y="7798"/>
                    <a:pt x="10982" y="8491"/>
                    <a:pt x="5720" y="9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7771870" y="1411816"/>
              <a:ext cx="146051" cy="182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6703"/>
                  </a:moveTo>
                  <a:cubicBezTo>
                    <a:pt x="1565" y="10676"/>
                    <a:pt x="3130" y="14648"/>
                    <a:pt x="3913" y="17255"/>
                  </a:cubicBezTo>
                  <a:cubicBezTo>
                    <a:pt x="4696" y="19862"/>
                    <a:pt x="4696" y="21103"/>
                    <a:pt x="4070" y="21352"/>
                  </a:cubicBezTo>
                  <a:cubicBezTo>
                    <a:pt x="3443" y="21600"/>
                    <a:pt x="2191" y="20855"/>
                    <a:pt x="1722" y="18993"/>
                  </a:cubicBezTo>
                  <a:cubicBezTo>
                    <a:pt x="1252" y="17131"/>
                    <a:pt x="1565" y="14152"/>
                    <a:pt x="3757" y="11048"/>
                  </a:cubicBezTo>
                  <a:cubicBezTo>
                    <a:pt x="5948" y="7945"/>
                    <a:pt x="10017" y="4717"/>
                    <a:pt x="13304" y="2855"/>
                  </a:cubicBezTo>
                  <a:cubicBezTo>
                    <a:pt x="16591" y="993"/>
                    <a:pt x="19096" y="4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8109367" y="1239047"/>
              <a:ext cx="157804" cy="38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37" fill="norm" stroke="1" extrusionOk="0">
                  <a:moveTo>
                    <a:pt x="21471" y="1855"/>
                  </a:moveTo>
                  <a:cubicBezTo>
                    <a:pt x="20319" y="1142"/>
                    <a:pt x="19167" y="430"/>
                    <a:pt x="17871" y="134"/>
                  </a:cubicBezTo>
                  <a:cubicBezTo>
                    <a:pt x="16575" y="-163"/>
                    <a:pt x="15135" y="-44"/>
                    <a:pt x="12399" y="1321"/>
                  </a:cubicBezTo>
                  <a:cubicBezTo>
                    <a:pt x="9663" y="2685"/>
                    <a:pt x="5631" y="5296"/>
                    <a:pt x="3183" y="8145"/>
                  </a:cubicBezTo>
                  <a:cubicBezTo>
                    <a:pt x="735" y="10993"/>
                    <a:pt x="-129" y="14079"/>
                    <a:pt x="15" y="16215"/>
                  </a:cubicBezTo>
                  <a:cubicBezTo>
                    <a:pt x="159" y="18351"/>
                    <a:pt x="1311" y="19538"/>
                    <a:pt x="2751" y="20250"/>
                  </a:cubicBezTo>
                  <a:cubicBezTo>
                    <a:pt x="4191" y="20962"/>
                    <a:pt x="5919" y="21200"/>
                    <a:pt x="7647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8281962" y="1270978"/>
              <a:ext cx="220159" cy="31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90" fill="norm" stroke="1" extrusionOk="0">
                  <a:moveTo>
                    <a:pt x="21397" y="2634"/>
                  </a:moveTo>
                  <a:cubicBezTo>
                    <a:pt x="20780" y="1639"/>
                    <a:pt x="20163" y="645"/>
                    <a:pt x="19340" y="218"/>
                  </a:cubicBezTo>
                  <a:cubicBezTo>
                    <a:pt x="18517" y="-208"/>
                    <a:pt x="17488" y="-66"/>
                    <a:pt x="15123" y="1142"/>
                  </a:cubicBezTo>
                  <a:cubicBezTo>
                    <a:pt x="12757" y="2350"/>
                    <a:pt x="9054" y="4624"/>
                    <a:pt x="6277" y="7039"/>
                  </a:cubicBezTo>
                  <a:cubicBezTo>
                    <a:pt x="3500" y="9455"/>
                    <a:pt x="1648" y="12013"/>
                    <a:pt x="723" y="13789"/>
                  </a:cubicBezTo>
                  <a:cubicBezTo>
                    <a:pt x="-203" y="15566"/>
                    <a:pt x="-203" y="16560"/>
                    <a:pt x="517" y="17697"/>
                  </a:cubicBezTo>
                  <a:cubicBezTo>
                    <a:pt x="1237" y="18834"/>
                    <a:pt x="2677" y="20113"/>
                    <a:pt x="4528" y="20753"/>
                  </a:cubicBezTo>
                  <a:cubicBezTo>
                    <a:pt x="6380" y="21392"/>
                    <a:pt x="8643" y="21392"/>
                    <a:pt x="10083" y="21108"/>
                  </a:cubicBezTo>
                  <a:cubicBezTo>
                    <a:pt x="11523" y="20824"/>
                    <a:pt x="12140" y="20255"/>
                    <a:pt x="12757" y="19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8330670" y="1462616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8546570" y="1500716"/>
              <a:ext cx="254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700"/>
                    <a:pt x="10800" y="11400"/>
                    <a:pt x="7200" y="15000"/>
                  </a:cubicBezTo>
                  <a:cubicBezTo>
                    <a:pt x="3600" y="18600"/>
                    <a:pt x="180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8591020" y="1373716"/>
              <a:ext cx="55414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0" y="21600"/>
                  </a:moveTo>
                  <a:cubicBezTo>
                    <a:pt x="7200" y="20571"/>
                    <a:pt x="14400" y="19543"/>
                    <a:pt x="18000" y="16457"/>
                  </a:cubicBezTo>
                  <a:cubicBezTo>
                    <a:pt x="21600" y="13371"/>
                    <a:pt x="21600" y="8229"/>
                    <a:pt x="19600" y="5143"/>
                  </a:cubicBezTo>
                  <a:cubicBezTo>
                    <a:pt x="17600" y="2057"/>
                    <a:pt x="13600" y="1029"/>
                    <a:pt x="9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8692620" y="1310216"/>
              <a:ext cx="128072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12542" y="0"/>
                  </a:moveTo>
                  <a:cubicBezTo>
                    <a:pt x="15329" y="900"/>
                    <a:pt x="18116" y="1800"/>
                    <a:pt x="19684" y="3793"/>
                  </a:cubicBezTo>
                  <a:cubicBezTo>
                    <a:pt x="21252" y="5786"/>
                    <a:pt x="21600" y="8871"/>
                    <a:pt x="20206" y="11507"/>
                  </a:cubicBezTo>
                  <a:cubicBezTo>
                    <a:pt x="18813" y="14143"/>
                    <a:pt x="15677" y="16329"/>
                    <a:pt x="12019" y="17936"/>
                  </a:cubicBezTo>
                  <a:cubicBezTo>
                    <a:pt x="8361" y="19543"/>
                    <a:pt x="4181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1" name="Drawing"/>
          <p:cNvGrpSpPr/>
          <p:nvPr/>
        </p:nvGrpSpPr>
        <p:grpSpPr>
          <a:xfrm>
            <a:off x="768349" y="1024680"/>
            <a:ext cx="12217401" cy="6982670"/>
            <a:chOff x="0" y="-19049"/>
            <a:chExt cx="12217399" cy="6982669"/>
          </a:xfrm>
        </p:grpSpPr>
        <p:sp>
          <p:nvSpPr>
            <p:cNvPr id="1079" name="Line"/>
            <p:cNvSpPr/>
            <p:nvPr/>
          </p:nvSpPr>
          <p:spPr>
            <a:xfrm>
              <a:off x="279400" y="984011"/>
              <a:ext cx="198805" cy="53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40" fill="norm" stroke="1" extrusionOk="0">
                  <a:moveTo>
                    <a:pt x="3375" y="2467"/>
                  </a:moveTo>
                  <a:cubicBezTo>
                    <a:pt x="3375" y="5529"/>
                    <a:pt x="3375" y="8590"/>
                    <a:pt x="3375" y="11609"/>
                  </a:cubicBezTo>
                  <a:cubicBezTo>
                    <a:pt x="3375" y="14628"/>
                    <a:pt x="3375" y="17604"/>
                    <a:pt x="3263" y="19305"/>
                  </a:cubicBezTo>
                  <a:cubicBezTo>
                    <a:pt x="3150" y="21006"/>
                    <a:pt x="2925" y="21431"/>
                    <a:pt x="2587" y="21261"/>
                  </a:cubicBezTo>
                  <a:cubicBezTo>
                    <a:pt x="2250" y="21091"/>
                    <a:pt x="1800" y="20325"/>
                    <a:pt x="1238" y="18285"/>
                  </a:cubicBezTo>
                  <a:cubicBezTo>
                    <a:pt x="675" y="16244"/>
                    <a:pt x="0" y="12927"/>
                    <a:pt x="0" y="9951"/>
                  </a:cubicBezTo>
                  <a:cubicBezTo>
                    <a:pt x="0" y="6974"/>
                    <a:pt x="675" y="4338"/>
                    <a:pt x="1575" y="2722"/>
                  </a:cubicBezTo>
                  <a:cubicBezTo>
                    <a:pt x="2475" y="1107"/>
                    <a:pt x="3600" y="511"/>
                    <a:pt x="5062" y="214"/>
                  </a:cubicBezTo>
                  <a:cubicBezTo>
                    <a:pt x="6525" y="-84"/>
                    <a:pt x="8325" y="-84"/>
                    <a:pt x="10125" y="299"/>
                  </a:cubicBezTo>
                  <a:cubicBezTo>
                    <a:pt x="11925" y="681"/>
                    <a:pt x="13725" y="1447"/>
                    <a:pt x="15750" y="3275"/>
                  </a:cubicBezTo>
                  <a:cubicBezTo>
                    <a:pt x="17775" y="5103"/>
                    <a:pt x="20025" y="7995"/>
                    <a:pt x="20813" y="10631"/>
                  </a:cubicBezTo>
                  <a:cubicBezTo>
                    <a:pt x="21600" y="13267"/>
                    <a:pt x="20925" y="15648"/>
                    <a:pt x="18900" y="17392"/>
                  </a:cubicBezTo>
                  <a:cubicBezTo>
                    <a:pt x="16875" y="19135"/>
                    <a:pt x="13500" y="20240"/>
                    <a:pt x="11025" y="20836"/>
                  </a:cubicBezTo>
                  <a:cubicBezTo>
                    <a:pt x="8550" y="21431"/>
                    <a:pt x="6975" y="21516"/>
                    <a:pt x="5738" y="21388"/>
                  </a:cubicBezTo>
                  <a:cubicBezTo>
                    <a:pt x="4500" y="21261"/>
                    <a:pt x="3600" y="20921"/>
                    <a:pt x="3600" y="20623"/>
                  </a:cubicBezTo>
                  <a:cubicBezTo>
                    <a:pt x="3600" y="20325"/>
                    <a:pt x="4500" y="20070"/>
                    <a:pt x="5400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542523" y="1211184"/>
              <a:ext cx="149627" cy="20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007" fill="norm" stroke="1" extrusionOk="0">
                  <a:moveTo>
                    <a:pt x="1407" y="13910"/>
                  </a:moveTo>
                  <a:cubicBezTo>
                    <a:pt x="5307" y="10310"/>
                    <a:pt x="9207" y="6710"/>
                    <a:pt x="11157" y="4275"/>
                  </a:cubicBezTo>
                  <a:cubicBezTo>
                    <a:pt x="13107" y="1840"/>
                    <a:pt x="13107" y="569"/>
                    <a:pt x="12357" y="146"/>
                  </a:cubicBezTo>
                  <a:cubicBezTo>
                    <a:pt x="11607" y="-278"/>
                    <a:pt x="10107" y="146"/>
                    <a:pt x="7857" y="2475"/>
                  </a:cubicBezTo>
                  <a:cubicBezTo>
                    <a:pt x="5607" y="4804"/>
                    <a:pt x="2607" y="9040"/>
                    <a:pt x="1107" y="12216"/>
                  </a:cubicBezTo>
                  <a:cubicBezTo>
                    <a:pt x="-393" y="15393"/>
                    <a:pt x="-393" y="17510"/>
                    <a:pt x="1257" y="18993"/>
                  </a:cubicBezTo>
                  <a:cubicBezTo>
                    <a:pt x="2907" y="20475"/>
                    <a:pt x="6207" y="21322"/>
                    <a:pt x="9807" y="20898"/>
                  </a:cubicBezTo>
                  <a:cubicBezTo>
                    <a:pt x="13407" y="20475"/>
                    <a:pt x="17307" y="18781"/>
                    <a:pt x="21207" y="17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867833" y="928961"/>
              <a:ext cx="122768" cy="4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3538"/>
                  </a:moveTo>
                  <a:cubicBezTo>
                    <a:pt x="21600" y="2964"/>
                    <a:pt x="21600" y="2391"/>
                    <a:pt x="21228" y="1818"/>
                  </a:cubicBezTo>
                  <a:cubicBezTo>
                    <a:pt x="20855" y="1244"/>
                    <a:pt x="20110" y="671"/>
                    <a:pt x="18807" y="336"/>
                  </a:cubicBezTo>
                  <a:cubicBezTo>
                    <a:pt x="17503" y="2"/>
                    <a:pt x="15641" y="-94"/>
                    <a:pt x="13966" y="97"/>
                  </a:cubicBezTo>
                  <a:cubicBezTo>
                    <a:pt x="12290" y="288"/>
                    <a:pt x="10800" y="766"/>
                    <a:pt x="8752" y="2487"/>
                  </a:cubicBezTo>
                  <a:cubicBezTo>
                    <a:pt x="6703" y="4207"/>
                    <a:pt x="4097" y="7170"/>
                    <a:pt x="2421" y="10133"/>
                  </a:cubicBezTo>
                  <a:cubicBezTo>
                    <a:pt x="745" y="13095"/>
                    <a:pt x="0" y="16058"/>
                    <a:pt x="0" y="17779"/>
                  </a:cubicBezTo>
                  <a:cubicBezTo>
                    <a:pt x="0" y="19499"/>
                    <a:pt x="745" y="19977"/>
                    <a:pt x="1676" y="20455"/>
                  </a:cubicBezTo>
                  <a:cubicBezTo>
                    <a:pt x="2607" y="20933"/>
                    <a:pt x="3724" y="21410"/>
                    <a:pt x="3724" y="21458"/>
                  </a:cubicBezTo>
                  <a:cubicBezTo>
                    <a:pt x="3724" y="21506"/>
                    <a:pt x="2607" y="21124"/>
                    <a:pt x="1490" y="20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770097" y="1147019"/>
              <a:ext cx="233203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2174" y="21600"/>
                  </a:moveTo>
                  <a:cubicBezTo>
                    <a:pt x="1201" y="20100"/>
                    <a:pt x="228" y="18600"/>
                    <a:pt x="34" y="17250"/>
                  </a:cubicBezTo>
                  <a:cubicBezTo>
                    <a:pt x="-161" y="15900"/>
                    <a:pt x="423" y="14700"/>
                    <a:pt x="3342" y="12450"/>
                  </a:cubicBezTo>
                  <a:cubicBezTo>
                    <a:pt x="6261" y="10200"/>
                    <a:pt x="11515" y="6900"/>
                    <a:pt x="14920" y="4650"/>
                  </a:cubicBezTo>
                  <a:cubicBezTo>
                    <a:pt x="18325" y="2400"/>
                    <a:pt x="19882" y="1200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1118070" y="938416"/>
              <a:ext cx="88430" cy="17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81" fill="norm" stroke="1" extrusionOk="0">
                  <a:moveTo>
                    <a:pt x="1429" y="4681"/>
                  </a:moveTo>
                  <a:cubicBezTo>
                    <a:pt x="1429" y="7881"/>
                    <a:pt x="1429" y="11081"/>
                    <a:pt x="1172" y="13348"/>
                  </a:cubicBezTo>
                  <a:cubicBezTo>
                    <a:pt x="915" y="15614"/>
                    <a:pt x="400" y="16948"/>
                    <a:pt x="143" y="16948"/>
                  </a:cubicBezTo>
                  <a:cubicBezTo>
                    <a:pt x="-114" y="16948"/>
                    <a:pt x="-114" y="15614"/>
                    <a:pt x="915" y="12814"/>
                  </a:cubicBezTo>
                  <a:cubicBezTo>
                    <a:pt x="1943" y="10014"/>
                    <a:pt x="4000" y="5748"/>
                    <a:pt x="6572" y="3214"/>
                  </a:cubicBezTo>
                  <a:cubicBezTo>
                    <a:pt x="9143" y="681"/>
                    <a:pt x="12229" y="-119"/>
                    <a:pt x="14543" y="14"/>
                  </a:cubicBezTo>
                  <a:cubicBezTo>
                    <a:pt x="16857" y="148"/>
                    <a:pt x="18400" y="1214"/>
                    <a:pt x="19429" y="4948"/>
                  </a:cubicBezTo>
                  <a:cubicBezTo>
                    <a:pt x="20457" y="8681"/>
                    <a:pt x="20972" y="15081"/>
                    <a:pt x="21486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400050" y="1547069"/>
              <a:ext cx="5080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10" y="18982"/>
                    <a:pt x="1620" y="16364"/>
                    <a:pt x="3465" y="13909"/>
                  </a:cubicBezTo>
                  <a:cubicBezTo>
                    <a:pt x="5310" y="11455"/>
                    <a:pt x="8190" y="9164"/>
                    <a:pt x="11385" y="6873"/>
                  </a:cubicBezTo>
                  <a:cubicBezTo>
                    <a:pt x="14580" y="4582"/>
                    <a:pt x="18090" y="22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571500" y="1591519"/>
              <a:ext cx="3302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8" y="17365"/>
                    <a:pt x="7477" y="13129"/>
                    <a:pt x="11077" y="9529"/>
                  </a:cubicBezTo>
                  <a:cubicBezTo>
                    <a:pt x="14677" y="5929"/>
                    <a:pt x="18138" y="29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1295400" y="1293069"/>
              <a:ext cx="38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1314450" y="1401019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2673350" y="908183"/>
              <a:ext cx="168788" cy="47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444" fill="norm" stroke="1" extrusionOk="0">
                  <a:moveTo>
                    <a:pt x="0" y="10785"/>
                  </a:moveTo>
                  <a:cubicBezTo>
                    <a:pt x="527" y="14034"/>
                    <a:pt x="1054" y="17284"/>
                    <a:pt x="1317" y="19147"/>
                  </a:cubicBezTo>
                  <a:cubicBezTo>
                    <a:pt x="1580" y="21011"/>
                    <a:pt x="1580" y="21489"/>
                    <a:pt x="1449" y="21441"/>
                  </a:cubicBezTo>
                  <a:cubicBezTo>
                    <a:pt x="1317" y="21393"/>
                    <a:pt x="1054" y="20820"/>
                    <a:pt x="922" y="19100"/>
                  </a:cubicBezTo>
                  <a:cubicBezTo>
                    <a:pt x="790" y="17379"/>
                    <a:pt x="790" y="14512"/>
                    <a:pt x="1449" y="11740"/>
                  </a:cubicBezTo>
                  <a:cubicBezTo>
                    <a:pt x="2107" y="8969"/>
                    <a:pt x="3424" y="6293"/>
                    <a:pt x="5137" y="4333"/>
                  </a:cubicBezTo>
                  <a:cubicBezTo>
                    <a:pt x="6849" y="2374"/>
                    <a:pt x="8956" y="1131"/>
                    <a:pt x="10668" y="510"/>
                  </a:cubicBezTo>
                  <a:cubicBezTo>
                    <a:pt x="12380" y="-111"/>
                    <a:pt x="13698" y="-111"/>
                    <a:pt x="15278" y="224"/>
                  </a:cubicBezTo>
                  <a:cubicBezTo>
                    <a:pt x="16859" y="558"/>
                    <a:pt x="18702" y="1227"/>
                    <a:pt x="19888" y="2278"/>
                  </a:cubicBezTo>
                  <a:cubicBezTo>
                    <a:pt x="21073" y="3330"/>
                    <a:pt x="21600" y="4763"/>
                    <a:pt x="20020" y="6149"/>
                  </a:cubicBezTo>
                  <a:cubicBezTo>
                    <a:pt x="18439" y="7535"/>
                    <a:pt x="14751" y="8873"/>
                    <a:pt x="12249" y="9542"/>
                  </a:cubicBezTo>
                  <a:cubicBezTo>
                    <a:pt x="9746" y="10211"/>
                    <a:pt x="8429" y="10211"/>
                    <a:pt x="7112" y="10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2787650" y="1166069"/>
              <a:ext cx="184151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304"/>
                  </a:moveTo>
                  <a:cubicBezTo>
                    <a:pt x="1490" y="9570"/>
                    <a:pt x="2979" y="6835"/>
                    <a:pt x="4469" y="5332"/>
                  </a:cubicBezTo>
                  <a:cubicBezTo>
                    <a:pt x="5959" y="3828"/>
                    <a:pt x="7448" y="3554"/>
                    <a:pt x="8938" y="5332"/>
                  </a:cubicBezTo>
                  <a:cubicBezTo>
                    <a:pt x="10428" y="7109"/>
                    <a:pt x="11917" y="10937"/>
                    <a:pt x="12538" y="13534"/>
                  </a:cubicBezTo>
                  <a:cubicBezTo>
                    <a:pt x="13159" y="16132"/>
                    <a:pt x="12910" y="17499"/>
                    <a:pt x="12414" y="18866"/>
                  </a:cubicBezTo>
                  <a:cubicBezTo>
                    <a:pt x="11917" y="20233"/>
                    <a:pt x="11172" y="21600"/>
                    <a:pt x="10552" y="21600"/>
                  </a:cubicBezTo>
                  <a:cubicBezTo>
                    <a:pt x="9931" y="21600"/>
                    <a:pt x="9434" y="20233"/>
                    <a:pt x="9931" y="17362"/>
                  </a:cubicBezTo>
                  <a:cubicBezTo>
                    <a:pt x="10428" y="14491"/>
                    <a:pt x="11917" y="10116"/>
                    <a:pt x="14028" y="6972"/>
                  </a:cubicBezTo>
                  <a:cubicBezTo>
                    <a:pt x="16138" y="3828"/>
                    <a:pt x="18869" y="19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3206750" y="1147019"/>
              <a:ext cx="25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3219450" y="1312119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3608388" y="976468"/>
              <a:ext cx="201612" cy="41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26" fill="norm" stroke="1" extrusionOk="0">
                  <a:moveTo>
                    <a:pt x="21431" y="2256"/>
                  </a:moveTo>
                  <a:cubicBezTo>
                    <a:pt x="19631" y="1488"/>
                    <a:pt x="17831" y="721"/>
                    <a:pt x="15806" y="337"/>
                  </a:cubicBezTo>
                  <a:cubicBezTo>
                    <a:pt x="13781" y="-47"/>
                    <a:pt x="11531" y="-47"/>
                    <a:pt x="9844" y="63"/>
                  </a:cubicBezTo>
                  <a:cubicBezTo>
                    <a:pt x="8156" y="172"/>
                    <a:pt x="7031" y="392"/>
                    <a:pt x="6018" y="1049"/>
                  </a:cubicBezTo>
                  <a:cubicBezTo>
                    <a:pt x="5006" y="1707"/>
                    <a:pt x="4106" y="2804"/>
                    <a:pt x="3543" y="4777"/>
                  </a:cubicBezTo>
                  <a:cubicBezTo>
                    <a:pt x="2981" y="6751"/>
                    <a:pt x="2756" y="9602"/>
                    <a:pt x="2193" y="12069"/>
                  </a:cubicBezTo>
                  <a:cubicBezTo>
                    <a:pt x="1631" y="14536"/>
                    <a:pt x="731" y="16619"/>
                    <a:pt x="281" y="18099"/>
                  </a:cubicBezTo>
                  <a:cubicBezTo>
                    <a:pt x="-169" y="19579"/>
                    <a:pt x="-169" y="20457"/>
                    <a:pt x="956" y="20950"/>
                  </a:cubicBezTo>
                  <a:cubicBezTo>
                    <a:pt x="2081" y="21443"/>
                    <a:pt x="4331" y="21553"/>
                    <a:pt x="7144" y="21279"/>
                  </a:cubicBezTo>
                  <a:cubicBezTo>
                    <a:pt x="9956" y="21005"/>
                    <a:pt x="13331" y="20347"/>
                    <a:pt x="16706" y="19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3625849" y="1254969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4171949" y="1197819"/>
              <a:ext cx="4699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18514"/>
                    <a:pt x="6032" y="15429"/>
                    <a:pt x="9049" y="12343"/>
                  </a:cubicBezTo>
                  <a:cubicBezTo>
                    <a:pt x="12065" y="9257"/>
                    <a:pt x="15081" y="6171"/>
                    <a:pt x="17173" y="4114"/>
                  </a:cubicBezTo>
                  <a:cubicBezTo>
                    <a:pt x="19265" y="2057"/>
                    <a:pt x="20432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4514849" y="1108919"/>
              <a:ext cx="122137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600" fill="norm" stroke="1" extrusionOk="0">
                  <a:moveTo>
                    <a:pt x="0" y="0"/>
                  </a:moveTo>
                  <a:cubicBezTo>
                    <a:pt x="5492" y="1527"/>
                    <a:pt x="10983" y="3055"/>
                    <a:pt x="15010" y="5018"/>
                  </a:cubicBezTo>
                  <a:cubicBezTo>
                    <a:pt x="19037" y="6982"/>
                    <a:pt x="21600" y="9382"/>
                    <a:pt x="21051" y="11673"/>
                  </a:cubicBezTo>
                  <a:cubicBezTo>
                    <a:pt x="20502" y="13964"/>
                    <a:pt x="16841" y="16145"/>
                    <a:pt x="15010" y="17782"/>
                  </a:cubicBezTo>
                  <a:cubicBezTo>
                    <a:pt x="13180" y="19418"/>
                    <a:pt x="13180" y="20509"/>
                    <a:pt x="131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4952999" y="1039069"/>
              <a:ext cx="3175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960"/>
                    <a:pt x="15840" y="9920"/>
                    <a:pt x="12240" y="13520"/>
                  </a:cubicBezTo>
                  <a:cubicBezTo>
                    <a:pt x="8640" y="17120"/>
                    <a:pt x="4320" y="19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5029199" y="1064469"/>
              <a:ext cx="190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143"/>
                    <a:pt x="12000" y="10286"/>
                    <a:pt x="9600" y="13371"/>
                  </a:cubicBezTo>
                  <a:cubicBezTo>
                    <a:pt x="7200" y="16457"/>
                    <a:pt x="7200" y="17486"/>
                    <a:pt x="6000" y="18514"/>
                  </a:cubicBezTo>
                  <a:cubicBezTo>
                    <a:pt x="4800" y="19543"/>
                    <a:pt x="2400" y="20571"/>
                    <a:pt x="1200" y="21086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4943115" y="960943"/>
              <a:ext cx="257536" cy="38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71" fill="norm" stroke="1" extrusionOk="0">
                  <a:moveTo>
                    <a:pt x="1336" y="10078"/>
                  </a:moveTo>
                  <a:cubicBezTo>
                    <a:pt x="465" y="9484"/>
                    <a:pt x="-406" y="8891"/>
                    <a:pt x="204" y="7467"/>
                  </a:cubicBezTo>
                  <a:cubicBezTo>
                    <a:pt x="813" y="6042"/>
                    <a:pt x="2904" y="3787"/>
                    <a:pt x="4820" y="2363"/>
                  </a:cubicBezTo>
                  <a:cubicBezTo>
                    <a:pt x="6736" y="939"/>
                    <a:pt x="8478" y="346"/>
                    <a:pt x="10307" y="108"/>
                  </a:cubicBezTo>
                  <a:cubicBezTo>
                    <a:pt x="12136" y="-129"/>
                    <a:pt x="14052" y="-10"/>
                    <a:pt x="15271" y="820"/>
                  </a:cubicBezTo>
                  <a:cubicBezTo>
                    <a:pt x="16491" y="1651"/>
                    <a:pt x="17013" y="3194"/>
                    <a:pt x="16142" y="4856"/>
                  </a:cubicBezTo>
                  <a:cubicBezTo>
                    <a:pt x="15271" y="6517"/>
                    <a:pt x="13007" y="8297"/>
                    <a:pt x="11439" y="9306"/>
                  </a:cubicBezTo>
                  <a:cubicBezTo>
                    <a:pt x="9871" y="10315"/>
                    <a:pt x="9000" y="10552"/>
                    <a:pt x="8042" y="10493"/>
                  </a:cubicBezTo>
                  <a:cubicBezTo>
                    <a:pt x="7084" y="10434"/>
                    <a:pt x="6039" y="10078"/>
                    <a:pt x="6039" y="9959"/>
                  </a:cubicBezTo>
                  <a:cubicBezTo>
                    <a:pt x="6039" y="9840"/>
                    <a:pt x="7084" y="9959"/>
                    <a:pt x="8652" y="10671"/>
                  </a:cubicBezTo>
                  <a:cubicBezTo>
                    <a:pt x="10220" y="11383"/>
                    <a:pt x="12310" y="12689"/>
                    <a:pt x="14488" y="14587"/>
                  </a:cubicBezTo>
                  <a:cubicBezTo>
                    <a:pt x="16665" y="16486"/>
                    <a:pt x="18929" y="18979"/>
                    <a:pt x="21194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5537199" y="1318469"/>
              <a:ext cx="889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6076949" y="1056664"/>
              <a:ext cx="114301" cy="23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21600" y="6383"/>
                  </a:moveTo>
                  <a:cubicBezTo>
                    <a:pt x="21600" y="5435"/>
                    <a:pt x="21600" y="4488"/>
                    <a:pt x="20400" y="3351"/>
                  </a:cubicBezTo>
                  <a:cubicBezTo>
                    <a:pt x="19200" y="2214"/>
                    <a:pt x="16800" y="888"/>
                    <a:pt x="14400" y="319"/>
                  </a:cubicBezTo>
                  <a:cubicBezTo>
                    <a:pt x="12000" y="-249"/>
                    <a:pt x="9600" y="-60"/>
                    <a:pt x="7400" y="888"/>
                  </a:cubicBezTo>
                  <a:cubicBezTo>
                    <a:pt x="5200" y="1835"/>
                    <a:pt x="3200" y="3540"/>
                    <a:pt x="4800" y="5909"/>
                  </a:cubicBezTo>
                  <a:cubicBezTo>
                    <a:pt x="6400" y="8277"/>
                    <a:pt x="11600" y="11309"/>
                    <a:pt x="14800" y="13298"/>
                  </a:cubicBezTo>
                  <a:cubicBezTo>
                    <a:pt x="18000" y="15288"/>
                    <a:pt x="19200" y="16235"/>
                    <a:pt x="20000" y="17183"/>
                  </a:cubicBezTo>
                  <a:cubicBezTo>
                    <a:pt x="20800" y="18130"/>
                    <a:pt x="21200" y="19077"/>
                    <a:pt x="19400" y="19835"/>
                  </a:cubicBezTo>
                  <a:cubicBezTo>
                    <a:pt x="17600" y="20593"/>
                    <a:pt x="13600" y="21162"/>
                    <a:pt x="10000" y="21256"/>
                  </a:cubicBezTo>
                  <a:cubicBezTo>
                    <a:pt x="6400" y="21351"/>
                    <a:pt x="3200" y="20972"/>
                    <a:pt x="1600" y="20214"/>
                  </a:cubicBezTo>
                  <a:cubicBezTo>
                    <a:pt x="0" y="19456"/>
                    <a:pt x="0" y="18319"/>
                    <a:pt x="0" y="17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6233212" y="1134319"/>
              <a:ext cx="192988" cy="11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272" fill="norm" stroke="1" extrusionOk="0">
                  <a:moveTo>
                    <a:pt x="2389" y="0"/>
                  </a:moveTo>
                  <a:cubicBezTo>
                    <a:pt x="1449" y="5200"/>
                    <a:pt x="510" y="10400"/>
                    <a:pt x="158" y="14000"/>
                  </a:cubicBezTo>
                  <a:cubicBezTo>
                    <a:pt x="-194" y="17600"/>
                    <a:pt x="41" y="19600"/>
                    <a:pt x="863" y="20600"/>
                  </a:cubicBezTo>
                  <a:cubicBezTo>
                    <a:pt x="1684" y="21600"/>
                    <a:pt x="3093" y="21600"/>
                    <a:pt x="4854" y="19800"/>
                  </a:cubicBezTo>
                  <a:cubicBezTo>
                    <a:pt x="6615" y="18000"/>
                    <a:pt x="8728" y="14400"/>
                    <a:pt x="10254" y="11400"/>
                  </a:cubicBezTo>
                  <a:cubicBezTo>
                    <a:pt x="11780" y="8400"/>
                    <a:pt x="12719" y="6000"/>
                    <a:pt x="13189" y="5800"/>
                  </a:cubicBezTo>
                  <a:cubicBezTo>
                    <a:pt x="13658" y="5600"/>
                    <a:pt x="13658" y="7600"/>
                    <a:pt x="14128" y="9200"/>
                  </a:cubicBezTo>
                  <a:cubicBezTo>
                    <a:pt x="14597" y="10800"/>
                    <a:pt x="15536" y="12000"/>
                    <a:pt x="16828" y="12600"/>
                  </a:cubicBezTo>
                  <a:cubicBezTo>
                    <a:pt x="18119" y="13200"/>
                    <a:pt x="19763" y="13200"/>
                    <a:pt x="21406" y="1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6458375" y="1131642"/>
              <a:ext cx="88476" cy="8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720" fill="norm" stroke="1" extrusionOk="0">
                  <a:moveTo>
                    <a:pt x="12240" y="651"/>
                  </a:moveTo>
                  <a:cubicBezTo>
                    <a:pt x="9668" y="136"/>
                    <a:pt x="7097" y="-378"/>
                    <a:pt x="5040" y="393"/>
                  </a:cubicBezTo>
                  <a:cubicBezTo>
                    <a:pt x="2983" y="1165"/>
                    <a:pt x="1440" y="3222"/>
                    <a:pt x="668" y="5793"/>
                  </a:cubicBezTo>
                  <a:cubicBezTo>
                    <a:pt x="-103" y="8365"/>
                    <a:pt x="-103" y="11451"/>
                    <a:pt x="154" y="14279"/>
                  </a:cubicBezTo>
                  <a:cubicBezTo>
                    <a:pt x="411" y="17108"/>
                    <a:pt x="926" y="19679"/>
                    <a:pt x="4011" y="20451"/>
                  </a:cubicBezTo>
                  <a:cubicBezTo>
                    <a:pt x="7097" y="21222"/>
                    <a:pt x="12754" y="20193"/>
                    <a:pt x="16097" y="19165"/>
                  </a:cubicBezTo>
                  <a:cubicBezTo>
                    <a:pt x="19440" y="18136"/>
                    <a:pt x="20468" y="17108"/>
                    <a:pt x="21497" y="16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6584949" y="919639"/>
              <a:ext cx="112185" cy="32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9781" y="4023"/>
                  </a:moveTo>
                  <a:cubicBezTo>
                    <a:pt x="10189" y="2382"/>
                    <a:pt x="10596" y="742"/>
                    <a:pt x="10189" y="195"/>
                  </a:cubicBezTo>
                  <a:cubicBezTo>
                    <a:pt x="9781" y="-352"/>
                    <a:pt x="8558" y="195"/>
                    <a:pt x="6725" y="2587"/>
                  </a:cubicBezTo>
                  <a:cubicBezTo>
                    <a:pt x="4891" y="4980"/>
                    <a:pt x="2445" y="9218"/>
                    <a:pt x="1223" y="12089"/>
                  </a:cubicBezTo>
                  <a:cubicBezTo>
                    <a:pt x="0" y="14959"/>
                    <a:pt x="0" y="16463"/>
                    <a:pt x="0" y="17694"/>
                  </a:cubicBezTo>
                  <a:cubicBezTo>
                    <a:pt x="0" y="18924"/>
                    <a:pt x="0" y="19881"/>
                    <a:pt x="611" y="20086"/>
                  </a:cubicBezTo>
                  <a:cubicBezTo>
                    <a:pt x="1223" y="20291"/>
                    <a:pt x="2445" y="19744"/>
                    <a:pt x="4891" y="18651"/>
                  </a:cubicBezTo>
                  <a:cubicBezTo>
                    <a:pt x="7336" y="17557"/>
                    <a:pt x="11004" y="15916"/>
                    <a:pt x="13857" y="14959"/>
                  </a:cubicBezTo>
                  <a:cubicBezTo>
                    <a:pt x="16709" y="14002"/>
                    <a:pt x="18747" y="13729"/>
                    <a:pt x="19970" y="13934"/>
                  </a:cubicBezTo>
                  <a:cubicBezTo>
                    <a:pt x="21192" y="14139"/>
                    <a:pt x="21600" y="14823"/>
                    <a:pt x="21600" y="16121"/>
                  </a:cubicBezTo>
                  <a:cubicBezTo>
                    <a:pt x="21600" y="17420"/>
                    <a:pt x="21192" y="19334"/>
                    <a:pt x="20785" y="21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7185384" y="924769"/>
              <a:ext cx="301266" cy="33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74" fill="norm" stroke="1" extrusionOk="0">
                  <a:moveTo>
                    <a:pt x="11000" y="0"/>
                  </a:moveTo>
                  <a:cubicBezTo>
                    <a:pt x="9650" y="4050"/>
                    <a:pt x="8300" y="8100"/>
                    <a:pt x="7400" y="11273"/>
                  </a:cubicBezTo>
                  <a:cubicBezTo>
                    <a:pt x="6500" y="14445"/>
                    <a:pt x="6050" y="16740"/>
                    <a:pt x="5825" y="18225"/>
                  </a:cubicBezTo>
                  <a:cubicBezTo>
                    <a:pt x="5600" y="19710"/>
                    <a:pt x="5600" y="20385"/>
                    <a:pt x="5975" y="20858"/>
                  </a:cubicBezTo>
                  <a:cubicBezTo>
                    <a:pt x="6350" y="21330"/>
                    <a:pt x="7100" y="21600"/>
                    <a:pt x="7550" y="21128"/>
                  </a:cubicBezTo>
                  <a:cubicBezTo>
                    <a:pt x="8000" y="20655"/>
                    <a:pt x="8150" y="19440"/>
                    <a:pt x="7700" y="18225"/>
                  </a:cubicBezTo>
                  <a:cubicBezTo>
                    <a:pt x="7250" y="17010"/>
                    <a:pt x="6200" y="15795"/>
                    <a:pt x="5300" y="15053"/>
                  </a:cubicBezTo>
                  <a:cubicBezTo>
                    <a:pt x="4400" y="14310"/>
                    <a:pt x="3650" y="14040"/>
                    <a:pt x="2675" y="13770"/>
                  </a:cubicBezTo>
                  <a:cubicBezTo>
                    <a:pt x="1700" y="13500"/>
                    <a:pt x="500" y="13230"/>
                    <a:pt x="125" y="12758"/>
                  </a:cubicBezTo>
                  <a:cubicBezTo>
                    <a:pt x="-250" y="12285"/>
                    <a:pt x="200" y="11610"/>
                    <a:pt x="1775" y="10260"/>
                  </a:cubicBezTo>
                  <a:cubicBezTo>
                    <a:pt x="3350" y="8910"/>
                    <a:pt x="6050" y="6885"/>
                    <a:pt x="8000" y="5400"/>
                  </a:cubicBezTo>
                  <a:cubicBezTo>
                    <a:pt x="9950" y="3915"/>
                    <a:pt x="11150" y="2970"/>
                    <a:pt x="12200" y="2228"/>
                  </a:cubicBezTo>
                  <a:cubicBezTo>
                    <a:pt x="13250" y="1485"/>
                    <a:pt x="14150" y="945"/>
                    <a:pt x="14600" y="1148"/>
                  </a:cubicBezTo>
                  <a:cubicBezTo>
                    <a:pt x="15050" y="1350"/>
                    <a:pt x="15050" y="2295"/>
                    <a:pt x="14525" y="4658"/>
                  </a:cubicBezTo>
                  <a:cubicBezTo>
                    <a:pt x="14000" y="7020"/>
                    <a:pt x="12950" y="10800"/>
                    <a:pt x="12275" y="13095"/>
                  </a:cubicBezTo>
                  <a:cubicBezTo>
                    <a:pt x="11600" y="15390"/>
                    <a:pt x="11300" y="16200"/>
                    <a:pt x="11225" y="16268"/>
                  </a:cubicBezTo>
                  <a:cubicBezTo>
                    <a:pt x="11150" y="16335"/>
                    <a:pt x="11300" y="15660"/>
                    <a:pt x="11825" y="14850"/>
                  </a:cubicBezTo>
                  <a:cubicBezTo>
                    <a:pt x="12350" y="14040"/>
                    <a:pt x="13250" y="13095"/>
                    <a:pt x="14375" y="12825"/>
                  </a:cubicBezTo>
                  <a:cubicBezTo>
                    <a:pt x="15500" y="12555"/>
                    <a:pt x="16850" y="12960"/>
                    <a:pt x="18050" y="13770"/>
                  </a:cubicBezTo>
                  <a:cubicBezTo>
                    <a:pt x="19250" y="14580"/>
                    <a:pt x="20300" y="15795"/>
                    <a:pt x="21350" y="17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7529020" y="789274"/>
              <a:ext cx="337689" cy="40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24" fill="norm" stroke="1" extrusionOk="0">
                  <a:moveTo>
                    <a:pt x="3351" y="18531"/>
                  </a:moveTo>
                  <a:cubicBezTo>
                    <a:pt x="3754" y="18093"/>
                    <a:pt x="4156" y="17654"/>
                    <a:pt x="4492" y="16996"/>
                  </a:cubicBezTo>
                  <a:cubicBezTo>
                    <a:pt x="4827" y="16338"/>
                    <a:pt x="5095" y="15461"/>
                    <a:pt x="4894" y="15077"/>
                  </a:cubicBezTo>
                  <a:cubicBezTo>
                    <a:pt x="4693" y="14694"/>
                    <a:pt x="4022" y="14803"/>
                    <a:pt x="3150" y="15297"/>
                  </a:cubicBezTo>
                  <a:cubicBezTo>
                    <a:pt x="2278" y="15790"/>
                    <a:pt x="1205" y="16667"/>
                    <a:pt x="601" y="17490"/>
                  </a:cubicBezTo>
                  <a:cubicBezTo>
                    <a:pt x="-3" y="18312"/>
                    <a:pt x="-137" y="19079"/>
                    <a:pt x="131" y="19518"/>
                  </a:cubicBezTo>
                  <a:cubicBezTo>
                    <a:pt x="400" y="19957"/>
                    <a:pt x="1070" y="20066"/>
                    <a:pt x="1674" y="19957"/>
                  </a:cubicBezTo>
                  <a:cubicBezTo>
                    <a:pt x="2278" y="19847"/>
                    <a:pt x="2815" y="19518"/>
                    <a:pt x="3418" y="19737"/>
                  </a:cubicBezTo>
                  <a:cubicBezTo>
                    <a:pt x="4022" y="19957"/>
                    <a:pt x="4693" y="20724"/>
                    <a:pt x="5364" y="21053"/>
                  </a:cubicBezTo>
                  <a:cubicBezTo>
                    <a:pt x="6034" y="21382"/>
                    <a:pt x="6705" y="21272"/>
                    <a:pt x="8114" y="20395"/>
                  </a:cubicBezTo>
                  <a:cubicBezTo>
                    <a:pt x="9523" y="19518"/>
                    <a:pt x="11669" y="17873"/>
                    <a:pt x="13749" y="15077"/>
                  </a:cubicBezTo>
                  <a:cubicBezTo>
                    <a:pt x="15828" y="12281"/>
                    <a:pt x="17841" y="8334"/>
                    <a:pt x="18981" y="6032"/>
                  </a:cubicBezTo>
                  <a:cubicBezTo>
                    <a:pt x="20121" y="3729"/>
                    <a:pt x="20390" y="3071"/>
                    <a:pt x="20725" y="2249"/>
                  </a:cubicBezTo>
                  <a:cubicBezTo>
                    <a:pt x="21061" y="1427"/>
                    <a:pt x="21463" y="440"/>
                    <a:pt x="21396" y="111"/>
                  </a:cubicBezTo>
                  <a:cubicBezTo>
                    <a:pt x="21329" y="-218"/>
                    <a:pt x="20792" y="111"/>
                    <a:pt x="19719" y="2085"/>
                  </a:cubicBezTo>
                  <a:cubicBezTo>
                    <a:pt x="18646" y="4058"/>
                    <a:pt x="17036" y="7676"/>
                    <a:pt x="16029" y="10582"/>
                  </a:cubicBezTo>
                  <a:cubicBezTo>
                    <a:pt x="15023" y="13488"/>
                    <a:pt x="14621" y="15680"/>
                    <a:pt x="14420" y="17106"/>
                  </a:cubicBezTo>
                  <a:cubicBezTo>
                    <a:pt x="14218" y="18531"/>
                    <a:pt x="14218" y="19189"/>
                    <a:pt x="14889" y="19683"/>
                  </a:cubicBezTo>
                  <a:cubicBezTo>
                    <a:pt x="15560" y="20176"/>
                    <a:pt x="16902" y="20505"/>
                    <a:pt x="17975" y="20340"/>
                  </a:cubicBezTo>
                  <a:cubicBezTo>
                    <a:pt x="19048" y="20176"/>
                    <a:pt x="19853" y="19518"/>
                    <a:pt x="20658" y="1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7664449" y="962869"/>
              <a:ext cx="260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46" y="3600"/>
                    <a:pt x="12293" y="7200"/>
                    <a:pt x="15893" y="10800"/>
                  </a:cubicBezTo>
                  <a:cubicBezTo>
                    <a:pt x="19493" y="14400"/>
                    <a:pt x="2054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2571750" y="2277319"/>
              <a:ext cx="2172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5914"/>
                    <a:pt x="15709" y="11829"/>
                    <a:pt x="18655" y="15429"/>
                  </a:cubicBezTo>
                  <a:cubicBezTo>
                    <a:pt x="21600" y="19029"/>
                    <a:pt x="19636" y="20314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2552700" y="2150047"/>
              <a:ext cx="12701" cy="3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12324"/>
                  </a:moveTo>
                  <a:cubicBezTo>
                    <a:pt x="0" y="5574"/>
                    <a:pt x="0" y="-1176"/>
                    <a:pt x="3600" y="174"/>
                  </a:cubicBezTo>
                  <a:cubicBezTo>
                    <a:pt x="7200" y="1524"/>
                    <a:pt x="14400" y="10974"/>
                    <a:pt x="21600" y="20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2418644" y="2258632"/>
              <a:ext cx="121357" cy="23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74" fill="norm" stroke="1" extrusionOk="0">
                  <a:moveTo>
                    <a:pt x="15498" y="545"/>
                  </a:moveTo>
                  <a:cubicBezTo>
                    <a:pt x="12936" y="160"/>
                    <a:pt x="10373" y="-226"/>
                    <a:pt x="7627" y="160"/>
                  </a:cubicBezTo>
                  <a:cubicBezTo>
                    <a:pt x="4882" y="545"/>
                    <a:pt x="1953" y="1703"/>
                    <a:pt x="671" y="4595"/>
                  </a:cubicBezTo>
                  <a:cubicBezTo>
                    <a:pt x="-610" y="7488"/>
                    <a:pt x="-244" y="12117"/>
                    <a:pt x="3417" y="15203"/>
                  </a:cubicBezTo>
                  <a:cubicBezTo>
                    <a:pt x="7078" y="18288"/>
                    <a:pt x="14034" y="19831"/>
                    <a:pt x="2099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2705100" y="2232869"/>
              <a:ext cx="74466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600" fill="norm" stroke="1" extrusionOk="0">
                  <a:moveTo>
                    <a:pt x="0" y="0"/>
                  </a:moveTo>
                  <a:cubicBezTo>
                    <a:pt x="2919" y="0"/>
                    <a:pt x="5838" y="0"/>
                    <a:pt x="9049" y="857"/>
                  </a:cubicBezTo>
                  <a:cubicBezTo>
                    <a:pt x="12259" y="1714"/>
                    <a:pt x="15762" y="3429"/>
                    <a:pt x="18097" y="6171"/>
                  </a:cubicBezTo>
                  <a:cubicBezTo>
                    <a:pt x="20432" y="8914"/>
                    <a:pt x="21600" y="12686"/>
                    <a:pt x="19265" y="15429"/>
                  </a:cubicBezTo>
                  <a:cubicBezTo>
                    <a:pt x="16930" y="18171"/>
                    <a:pt x="11092" y="19886"/>
                    <a:pt x="52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3220007" y="2010720"/>
              <a:ext cx="120366" cy="43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41" fill="norm" stroke="1" extrusionOk="0">
                  <a:moveTo>
                    <a:pt x="4371" y="9117"/>
                  </a:moveTo>
                  <a:cubicBezTo>
                    <a:pt x="3999" y="12263"/>
                    <a:pt x="3626" y="15408"/>
                    <a:pt x="3440" y="17243"/>
                  </a:cubicBezTo>
                  <a:cubicBezTo>
                    <a:pt x="3254" y="19078"/>
                    <a:pt x="3254" y="19603"/>
                    <a:pt x="2881" y="20179"/>
                  </a:cubicBezTo>
                  <a:cubicBezTo>
                    <a:pt x="2509" y="20756"/>
                    <a:pt x="1764" y="21385"/>
                    <a:pt x="1205" y="21438"/>
                  </a:cubicBezTo>
                  <a:cubicBezTo>
                    <a:pt x="647" y="21490"/>
                    <a:pt x="274" y="20966"/>
                    <a:pt x="88" y="18869"/>
                  </a:cubicBezTo>
                  <a:cubicBezTo>
                    <a:pt x="-98" y="16772"/>
                    <a:pt x="-98" y="13102"/>
                    <a:pt x="1205" y="9904"/>
                  </a:cubicBezTo>
                  <a:cubicBezTo>
                    <a:pt x="2509" y="6706"/>
                    <a:pt x="5116" y="3979"/>
                    <a:pt x="7164" y="2354"/>
                  </a:cubicBezTo>
                  <a:cubicBezTo>
                    <a:pt x="9212" y="729"/>
                    <a:pt x="10702" y="205"/>
                    <a:pt x="12378" y="47"/>
                  </a:cubicBezTo>
                  <a:cubicBezTo>
                    <a:pt x="14054" y="-110"/>
                    <a:pt x="15916" y="100"/>
                    <a:pt x="17778" y="1043"/>
                  </a:cubicBezTo>
                  <a:cubicBezTo>
                    <a:pt x="19640" y="1987"/>
                    <a:pt x="21502" y="3665"/>
                    <a:pt x="21130" y="5133"/>
                  </a:cubicBezTo>
                  <a:cubicBezTo>
                    <a:pt x="20757" y="6601"/>
                    <a:pt x="18150" y="7859"/>
                    <a:pt x="14612" y="8540"/>
                  </a:cubicBezTo>
                  <a:cubicBezTo>
                    <a:pt x="11074" y="9222"/>
                    <a:pt x="6605" y="9327"/>
                    <a:pt x="2136" y="9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3340100" y="2264619"/>
              <a:ext cx="127001" cy="14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2817"/>
                  </a:moveTo>
                  <a:cubicBezTo>
                    <a:pt x="1080" y="1565"/>
                    <a:pt x="2160" y="313"/>
                    <a:pt x="3420" y="157"/>
                  </a:cubicBezTo>
                  <a:cubicBezTo>
                    <a:pt x="4680" y="0"/>
                    <a:pt x="6120" y="939"/>
                    <a:pt x="7920" y="3287"/>
                  </a:cubicBezTo>
                  <a:cubicBezTo>
                    <a:pt x="9720" y="5635"/>
                    <a:pt x="11880" y="9391"/>
                    <a:pt x="12960" y="12365"/>
                  </a:cubicBezTo>
                  <a:cubicBezTo>
                    <a:pt x="14040" y="15339"/>
                    <a:pt x="14040" y="17530"/>
                    <a:pt x="13140" y="19096"/>
                  </a:cubicBezTo>
                  <a:cubicBezTo>
                    <a:pt x="12240" y="20661"/>
                    <a:pt x="10440" y="21600"/>
                    <a:pt x="9540" y="20974"/>
                  </a:cubicBezTo>
                  <a:cubicBezTo>
                    <a:pt x="8640" y="20348"/>
                    <a:pt x="8640" y="18157"/>
                    <a:pt x="10800" y="14400"/>
                  </a:cubicBezTo>
                  <a:cubicBezTo>
                    <a:pt x="12960" y="10643"/>
                    <a:pt x="17280" y="532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3618368" y="2108188"/>
              <a:ext cx="153533" cy="32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45" fill="norm" stroke="1" extrusionOk="0">
                  <a:moveTo>
                    <a:pt x="21462" y="2386"/>
                  </a:moveTo>
                  <a:cubicBezTo>
                    <a:pt x="20278" y="1539"/>
                    <a:pt x="19095" y="692"/>
                    <a:pt x="17763" y="269"/>
                  </a:cubicBezTo>
                  <a:cubicBezTo>
                    <a:pt x="16432" y="-155"/>
                    <a:pt x="14952" y="-155"/>
                    <a:pt x="12585" y="833"/>
                  </a:cubicBezTo>
                  <a:cubicBezTo>
                    <a:pt x="10218" y="1821"/>
                    <a:pt x="6963" y="3798"/>
                    <a:pt x="4448" y="6692"/>
                  </a:cubicBezTo>
                  <a:cubicBezTo>
                    <a:pt x="1933" y="9586"/>
                    <a:pt x="158" y="13398"/>
                    <a:pt x="10" y="15939"/>
                  </a:cubicBezTo>
                  <a:cubicBezTo>
                    <a:pt x="-138" y="18480"/>
                    <a:pt x="1341" y="19751"/>
                    <a:pt x="2821" y="20457"/>
                  </a:cubicBezTo>
                  <a:cubicBezTo>
                    <a:pt x="4300" y="21163"/>
                    <a:pt x="5780" y="21304"/>
                    <a:pt x="7259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3774768" y="2145515"/>
              <a:ext cx="206682" cy="247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267" fill="norm" stroke="1" extrusionOk="0">
                  <a:moveTo>
                    <a:pt x="21304" y="1501"/>
                  </a:moveTo>
                  <a:cubicBezTo>
                    <a:pt x="20431" y="956"/>
                    <a:pt x="19559" y="412"/>
                    <a:pt x="18577" y="139"/>
                  </a:cubicBezTo>
                  <a:cubicBezTo>
                    <a:pt x="17595" y="-133"/>
                    <a:pt x="16504" y="-133"/>
                    <a:pt x="14104" y="1319"/>
                  </a:cubicBezTo>
                  <a:cubicBezTo>
                    <a:pt x="11704" y="2771"/>
                    <a:pt x="7995" y="5675"/>
                    <a:pt x="5377" y="8489"/>
                  </a:cubicBezTo>
                  <a:cubicBezTo>
                    <a:pt x="2759" y="11302"/>
                    <a:pt x="1231" y="14025"/>
                    <a:pt x="468" y="16203"/>
                  </a:cubicBezTo>
                  <a:cubicBezTo>
                    <a:pt x="-296" y="18381"/>
                    <a:pt x="-296" y="20015"/>
                    <a:pt x="1777" y="20741"/>
                  </a:cubicBezTo>
                  <a:cubicBezTo>
                    <a:pt x="3849" y="21467"/>
                    <a:pt x="7995" y="21285"/>
                    <a:pt x="12140" y="21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3791466" y="2315419"/>
              <a:ext cx="164585" cy="3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256" fill="norm" stroke="1" extrusionOk="0">
                  <a:moveTo>
                    <a:pt x="4855" y="17280"/>
                  </a:moveTo>
                  <a:cubicBezTo>
                    <a:pt x="2668" y="18720"/>
                    <a:pt x="480" y="20160"/>
                    <a:pt x="70" y="20880"/>
                  </a:cubicBezTo>
                  <a:cubicBezTo>
                    <a:pt x="-340" y="21600"/>
                    <a:pt x="1027" y="21600"/>
                    <a:pt x="4855" y="18000"/>
                  </a:cubicBezTo>
                  <a:cubicBezTo>
                    <a:pt x="8683" y="14400"/>
                    <a:pt x="14971" y="7200"/>
                    <a:pt x="212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4057649" y="2112219"/>
              <a:ext cx="101658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1" h="21600" fill="norm" stroke="1" extrusionOk="0">
                  <a:moveTo>
                    <a:pt x="10165" y="0"/>
                  </a:moveTo>
                  <a:cubicBezTo>
                    <a:pt x="13129" y="1087"/>
                    <a:pt x="16094" y="2174"/>
                    <a:pt x="18212" y="4279"/>
                  </a:cubicBezTo>
                  <a:cubicBezTo>
                    <a:pt x="20329" y="6385"/>
                    <a:pt x="21600" y="9509"/>
                    <a:pt x="18424" y="12566"/>
                  </a:cubicBezTo>
                  <a:cubicBezTo>
                    <a:pt x="15247" y="15623"/>
                    <a:pt x="7624" y="186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4578349" y="2169369"/>
              <a:ext cx="234004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0" y="0"/>
                  </a:moveTo>
                  <a:cubicBezTo>
                    <a:pt x="5643" y="2215"/>
                    <a:pt x="11286" y="4431"/>
                    <a:pt x="14595" y="5815"/>
                  </a:cubicBezTo>
                  <a:cubicBezTo>
                    <a:pt x="17903" y="7200"/>
                    <a:pt x="18876" y="7754"/>
                    <a:pt x="19751" y="8308"/>
                  </a:cubicBezTo>
                  <a:cubicBezTo>
                    <a:pt x="20627" y="8862"/>
                    <a:pt x="21405" y="9415"/>
                    <a:pt x="21503" y="10062"/>
                  </a:cubicBezTo>
                  <a:cubicBezTo>
                    <a:pt x="21600" y="10708"/>
                    <a:pt x="21016" y="11446"/>
                    <a:pt x="19070" y="12738"/>
                  </a:cubicBezTo>
                  <a:cubicBezTo>
                    <a:pt x="17124" y="14031"/>
                    <a:pt x="13816" y="15877"/>
                    <a:pt x="11578" y="16985"/>
                  </a:cubicBezTo>
                  <a:cubicBezTo>
                    <a:pt x="9341" y="18092"/>
                    <a:pt x="8173" y="18462"/>
                    <a:pt x="7103" y="18923"/>
                  </a:cubicBezTo>
                  <a:cubicBezTo>
                    <a:pt x="6032" y="19385"/>
                    <a:pt x="5059" y="19938"/>
                    <a:pt x="4865" y="20400"/>
                  </a:cubicBezTo>
                  <a:cubicBezTo>
                    <a:pt x="4670" y="20862"/>
                    <a:pt x="5254" y="21231"/>
                    <a:pt x="58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4711699" y="2410669"/>
              <a:ext cx="190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800"/>
                    <a:pt x="12960" y="9600"/>
                    <a:pt x="9360" y="13200"/>
                  </a:cubicBezTo>
                  <a:cubicBezTo>
                    <a:pt x="5760" y="16800"/>
                    <a:pt x="288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5102483" y="2184204"/>
              <a:ext cx="146034" cy="20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1082" fill="norm" stroke="1" extrusionOk="0">
                  <a:moveTo>
                    <a:pt x="15498" y="2447"/>
                  </a:moveTo>
                  <a:cubicBezTo>
                    <a:pt x="14019" y="1556"/>
                    <a:pt x="12539" y="666"/>
                    <a:pt x="11060" y="220"/>
                  </a:cubicBezTo>
                  <a:cubicBezTo>
                    <a:pt x="9580" y="-225"/>
                    <a:pt x="8101" y="-225"/>
                    <a:pt x="5882" y="2447"/>
                  </a:cubicBezTo>
                  <a:cubicBezTo>
                    <a:pt x="3662" y="5119"/>
                    <a:pt x="704" y="10464"/>
                    <a:pt x="112" y="14361"/>
                  </a:cubicBezTo>
                  <a:cubicBezTo>
                    <a:pt x="-480" y="18257"/>
                    <a:pt x="1295" y="20707"/>
                    <a:pt x="4994" y="21041"/>
                  </a:cubicBezTo>
                  <a:cubicBezTo>
                    <a:pt x="8693" y="21375"/>
                    <a:pt x="14315" y="19594"/>
                    <a:pt x="17421" y="16810"/>
                  </a:cubicBezTo>
                  <a:cubicBezTo>
                    <a:pt x="20528" y="14027"/>
                    <a:pt x="21120" y="10241"/>
                    <a:pt x="19641" y="7791"/>
                  </a:cubicBezTo>
                  <a:cubicBezTo>
                    <a:pt x="18161" y="5342"/>
                    <a:pt x="14610" y="4229"/>
                    <a:pt x="11060" y="3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5333999" y="2423369"/>
              <a:ext cx="825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5816599" y="2016508"/>
              <a:ext cx="222251" cy="35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6163"/>
                  </a:moveTo>
                  <a:cubicBezTo>
                    <a:pt x="206" y="5523"/>
                    <a:pt x="411" y="4884"/>
                    <a:pt x="617" y="4884"/>
                  </a:cubicBezTo>
                  <a:cubicBezTo>
                    <a:pt x="823" y="4884"/>
                    <a:pt x="1029" y="5523"/>
                    <a:pt x="1646" y="7696"/>
                  </a:cubicBezTo>
                  <a:cubicBezTo>
                    <a:pt x="2263" y="9869"/>
                    <a:pt x="3291" y="13576"/>
                    <a:pt x="4011" y="15876"/>
                  </a:cubicBezTo>
                  <a:cubicBezTo>
                    <a:pt x="4731" y="18177"/>
                    <a:pt x="5143" y="19071"/>
                    <a:pt x="5657" y="19838"/>
                  </a:cubicBezTo>
                  <a:cubicBezTo>
                    <a:pt x="6171" y="20605"/>
                    <a:pt x="6789" y="21244"/>
                    <a:pt x="7406" y="21308"/>
                  </a:cubicBezTo>
                  <a:cubicBezTo>
                    <a:pt x="8023" y="21372"/>
                    <a:pt x="8640" y="20861"/>
                    <a:pt x="9874" y="18496"/>
                  </a:cubicBezTo>
                  <a:cubicBezTo>
                    <a:pt x="11109" y="16132"/>
                    <a:pt x="12960" y="11914"/>
                    <a:pt x="14400" y="8655"/>
                  </a:cubicBezTo>
                  <a:cubicBezTo>
                    <a:pt x="15840" y="5396"/>
                    <a:pt x="16869" y="3095"/>
                    <a:pt x="17794" y="1689"/>
                  </a:cubicBezTo>
                  <a:cubicBezTo>
                    <a:pt x="18720" y="283"/>
                    <a:pt x="19543" y="-228"/>
                    <a:pt x="20160" y="92"/>
                  </a:cubicBezTo>
                  <a:cubicBezTo>
                    <a:pt x="20777" y="411"/>
                    <a:pt x="21189" y="1561"/>
                    <a:pt x="21600" y="2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5734049" y="2207469"/>
              <a:ext cx="3429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333" y="13800"/>
                  </a:cubicBezTo>
                  <a:cubicBezTo>
                    <a:pt x="667" y="12000"/>
                    <a:pt x="1333" y="11400"/>
                    <a:pt x="4067" y="10200"/>
                  </a:cubicBezTo>
                  <a:cubicBezTo>
                    <a:pt x="6800" y="9000"/>
                    <a:pt x="11600" y="7200"/>
                    <a:pt x="14867" y="5400"/>
                  </a:cubicBezTo>
                  <a:cubicBezTo>
                    <a:pt x="18133" y="3600"/>
                    <a:pt x="1986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6437193" y="2164607"/>
              <a:ext cx="160458" cy="15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148" fill="norm" stroke="1" extrusionOk="0">
                  <a:moveTo>
                    <a:pt x="3546" y="10152"/>
                  </a:moveTo>
                  <a:cubicBezTo>
                    <a:pt x="6315" y="9576"/>
                    <a:pt x="9084" y="9000"/>
                    <a:pt x="10884" y="8136"/>
                  </a:cubicBezTo>
                  <a:cubicBezTo>
                    <a:pt x="12684" y="7272"/>
                    <a:pt x="13515" y="6120"/>
                    <a:pt x="13930" y="4680"/>
                  </a:cubicBezTo>
                  <a:cubicBezTo>
                    <a:pt x="14346" y="3240"/>
                    <a:pt x="14346" y="1512"/>
                    <a:pt x="13515" y="648"/>
                  </a:cubicBezTo>
                  <a:cubicBezTo>
                    <a:pt x="12684" y="-216"/>
                    <a:pt x="11023" y="-216"/>
                    <a:pt x="8807" y="648"/>
                  </a:cubicBezTo>
                  <a:cubicBezTo>
                    <a:pt x="6592" y="1512"/>
                    <a:pt x="3823" y="3240"/>
                    <a:pt x="2023" y="6552"/>
                  </a:cubicBezTo>
                  <a:cubicBezTo>
                    <a:pt x="223" y="9864"/>
                    <a:pt x="-608" y="14760"/>
                    <a:pt x="500" y="17640"/>
                  </a:cubicBezTo>
                  <a:cubicBezTo>
                    <a:pt x="1607" y="20520"/>
                    <a:pt x="4654" y="21384"/>
                    <a:pt x="8392" y="21096"/>
                  </a:cubicBezTo>
                  <a:cubicBezTo>
                    <a:pt x="12130" y="20808"/>
                    <a:pt x="16561" y="19368"/>
                    <a:pt x="20992" y="17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6639612" y="2175719"/>
              <a:ext cx="135838" cy="126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225" fill="norm" stroke="1" extrusionOk="0">
                  <a:moveTo>
                    <a:pt x="3381" y="6374"/>
                  </a:moveTo>
                  <a:cubicBezTo>
                    <a:pt x="2052" y="9915"/>
                    <a:pt x="723" y="13456"/>
                    <a:pt x="224" y="16111"/>
                  </a:cubicBezTo>
                  <a:cubicBezTo>
                    <a:pt x="-274" y="18767"/>
                    <a:pt x="58" y="20538"/>
                    <a:pt x="1221" y="21069"/>
                  </a:cubicBezTo>
                  <a:cubicBezTo>
                    <a:pt x="2384" y="21600"/>
                    <a:pt x="4378" y="20892"/>
                    <a:pt x="7868" y="17174"/>
                  </a:cubicBezTo>
                  <a:cubicBezTo>
                    <a:pt x="11357" y="13456"/>
                    <a:pt x="16341" y="6728"/>
                    <a:pt x="213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6781799" y="2151970"/>
              <a:ext cx="272257" cy="134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189" fill="norm" stroke="1" extrusionOk="0">
                  <a:moveTo>
                    <a:pt x="0" y="8713"/>
                  </a:moveTo>
                  <a:cubicBezTo>
                    <a:pt x="837" y="9046"/>
                    <a:pt x="1674" y="9378"/>
                    <a:pt x="2763" y="8713"/>
                  </a:cubicBezTo>
                  <a:cubicBezTo>
                    <a:pt x="3851" y="8049"/>
                    <a:pt x="5191" y="6387"/>
                    <a:pt x="6028" y="4726"/>
                  </a:cubicBezTo>
                  <a:cubicBezTo>
                    <a:pt x="6865" y="3064"/>
                    <a:pt x="7200" y="1403"/>
                    <a:pt x="6949" y="572"/>
                  </a:cubicBezTo>
                  <a:cubicBezTo>
                    <a:pt x="6698" y="-259"/>
                    <a:pt x="5860" y="-259"/>
                    <a:pt x="4856" y="1070"/>
                  </a:cubicBezTo>
                  <a:cubicBezTo>
                    <a:pt x="3851" y="2399"/>
                    <a:pt x="2679" y="5058"/>
                    <a:pt x="1926" y="7218"/>
                  </a:cubicBezTo>
                  <a:cubicBezTo>
                    <a:pt x="1172" y="9378"/>
                    <a:pt x="837" y="11039"/>
                    <a:pt x="670" y="12867"/>
                  </a:cubicBezTo>
                  <a:cubicBezTo>
                    <a:pt x="502" y="14695"/>
                    <a:pt x="502" y="16689"/>
                    <a:pt x="1758" y="17852"/>
                  </a:cubicBezTo>
                  <a:cubicBezTo>
                    <a:pt x="3014" y="19015"/>
                    <a:pt x="5526" y="19347"/>
                    <a:pt x="7451" y="18018"/>
                  </a:cubicBezTo>
                  <a:cubicBezTo>
                    <a:pt x="9377" y="16689"/>
                    <a:pt x="10716" y="13698"/>
                    <a:pt x="11553" y="11372"/>
                  </a:cubicBezTo>
                  <a:cubicBezTo>
                    <a:pt x="12391" y="9046"/>
                    <a:pt x="12726" y="7384"/>
                    <a:pt x="12642" y="7218"/>
                  </a:cubicBezTo>
                  <a:cubicBezTo>
                    <a:pt x="12558" y="7052"/>
                    <a:pt x="12056" y="8381"/>
                    <a:pt x="11553" y="10375"/>
                  </a:cubicBezTo>
                  <a:cubicBezTo>
                    <a:pt x="11051" y="12369"/>
                    <a:pt x="10549" y="15027"/>
                    <a:pt x="10298" y="17187"/>
                  </a:cubicBezTo>
                  <a:cubicBezTo>
                    <a:pt x="10047" y="19347"/>
                    <a:pt x="10047" y="21009"/>
                    <a:pt x="10298" y="21175"/>
                  </a:cubicBezTo>
                  <a:cubicBezTo>
                    <a:pt x="10549" y="21341"/>
                    <a:pt x="11051" y="20012"/>
                    <a:pt x="12140" y="16855"/>
                  </a:cubicBezTo>
                  <a:cubicBezTo>
                    <a:pt x="13228" y="13698"/>
                    <a:pt x="14902" y="8713"/>
                    <a:pt x="16158" y="5723"/>
                  </a:cubicBezTo>
                  <a:cubicBezTo>
                    <a:pt x="17414" y="2732"/>
                    <a:pt x="18251" y="1735"/>
                    <a:pt x="19088" y="1236"/>
                  </a:cubicBezTo>
                  <a:cubicBezTo>
                    <a:pt x="19926" y="738"/>
                    <a:pt x="20763" y="738"/>
                    <a:pt x="21181" y="1735"/>
                  </a:cubicBezTo>
                  <a:cubicBezTo>
                    <a:pt x="21600" y="2732"/>
                    <a:pt x="21600" y="4726"/>
                    <a:pt x="21433" y="6886"/>
                  </a:cubicBezTo>
                  <a:cubicBezTo>
                    <a:pt x="21265" y="9046"/>
                    <a:pt x="20930" y="11372"/>
                    <a:pt x="20595" y="13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7124699" y="1940769"/>
              <a:ext cx="82551" cy="37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0"/>
                  </a:moveTo>
                  <a:cubicBezTo>
                    <a:pt x="18831" y="3051"/>
                    <a:pt x="16062" y="6102"/>
                    <a:pt x="12462" y="9153"/>
                  </a:cubicBezTo>
                  <a:cubicBezTo>
                    <a:pt x="8862" y="12203"/>
                    <a:pt x="4431" y="15254"/>
                    <a:pt x="2215" y="17085"/>
                  </a:cubicBezTo>
                  <a:cubicBezTo>
                    <a:pt x="0" y="18915"/>
                    <a:pt x="0" y="19525"/>
                    <a:pt x="0" y="20136"/>
                  </a:cubicBezTo>
                  <a:cubicBezTo>
                    <a:pt x="0" y="20746"/>
                    <a:pt x="0" y="21356"/>
                    <a:pt x="1938" y="21478"/>
                  </a:cubicBezTo>
                  <a:cubicBezTo>
                    <a:pt x="3877" y="21600"/>
                    <a:pt x="7754" y="21234"/>
                    <a:pt x="10523" y="20746"/>
                  </a:cubicBezTo>
                  <a:cubicBezTo>
                    <a:pt x="13292" y="20258"/>
                    <a:pt x="14954" y="19647"/>
                    <a:pt x="16615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7061199" y="2140513"/>
              <a:ext cx="16510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2769" y="2735"/>
                    <a:pt x="5538" y="-1585"/>
                    <a:pt x="9138" y="575"/>
                  </a:cubicBezTo>
                  <a:cubicBezTo>
                    <a:pt x="12738" y="2735"/>
                    <a:pt x="17169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7269167" y="2160390"/>
              <a:ext cx="86650" cy="17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6" h="21407" fill="norm" stroke="1" extrusionOk="0">
                  <a:moveTo>
                    <a:pt x="16567" y="5652"/>
                  </a:moveTo>
                  <a:cubicBezTo>
                    <a:pt x="18039" y="4635"/>
                    <a:pt x="19512" y="3619"/>
                    <a:pt x="19512" y="2602"/>
                  </a:cubicBezTo>
                  <a:cubicBezTo>
                    <a:pt x="19512" y="1586"/>
                    <a:pt x="18039" y="569"/>
                    <a:pt x="16076" y="188"/>
                  </a:cubicBezTo>
                  <a:cubicBezTo>
                    <a:pt x="14112" y="-193"/>
                    <a:pt x="11658" y="61"/>
                    <a:pt x="9203" y="442"/>
                  </a:cubicBezTo>
                  <a:cubicBezTo>
                    <a:pt x="6749" y="823"/>
                    <a:pt x="4294" y="1332"/>
                    <a:pt x="2330" y="2221"/>
                  </a:cubicBezTo>
                  <a:cubicBezTo>
                    <a:pt x="367" y="3111"/>
                    <a:pt x="-1106" y="4381"/>
                    <a:pt x="1103" y="6414"/>
                  </a:cubicBezTo>
                  <a:cubicBezTo>
                    <a:pt x="3312" y="8447"/>
                    <a:pt x="9203" y="11242"/>
                    <a:pt x="13130" y="13148"/>
                  </a:cubicBezTo>
                  <a:cubicBezTo>
                    <a:pt x="17058" y="15054"/>
                    <a:pt x="19021" y="16071"/>
                    <a:pt x="19758" y="17214"/>
                  </a:cubicBezTo>
                  <a:cubicBezTo>
                    <a:pt x="20494" y="18358"/>
                    <a:pt x="20003" y="19628"/>
                    <a:pt x="18530" y="20391"/>
                  </a:cubicBezTo>
                  <a:cubicBezTo>
                    <a:pt x="17058" y="21153"/>
                    <a:pt x="14603" y="21407"/>
                    <a:pt x="12149" y="21407"/>
                  </a:cubicBezTo>
                  <a:cubicBezTo>
                    <a:pt x="9694" y="21407"/>
                    <a:pt x="7239" y="21153"/>
                    <a:pt x="5767" y="19882"/>
                  </a:cubicBezTo>
                  <a:cubicBezTo>
                    <a:pt x="4294" y="18612"/>
                    <a:pt x="3803" y="16325"/>
                    <a:pt x="3312" y="14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7678329" y="2011560"/>
              <a:ext cx="204466" cy="31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92" fill="norm" stroke="1" extrusionOk="0">
                  <a:moveTo>
                    <a:pt x="21036" y="3824"/>
                  </a:moveTo>
                  <a:cubicBezTo>
                    <a:pt x="21257" y="2816"/>
                    <a:pt x="21477" y="1808"/>
                    <a:pt x="21036" y="1160"/>
                  </a:cubicBezTo>
                  <a:cubicBezTo>
                    <a:pt x="20595" y="512"/>
                    <a:pt x="19493" y="224"/>
                    <a:pt x="18281" y="80"/>
                  </a:cubicBezTo>
                  <a:cubicBezTo>
                    <a:pt x="17069" y="-64"/>
                    <a:pt x="15746" y="-64"/>
                    <a:pt x="14314" y="512"/>
                  </a:cubicBezTo>
                  <a:cubicBezTo>
                    <a:pt x="12881" y="1088"/>
                    <a:pt x="11338" y="2240"/>
                    <a:pt x="9465" y="4400"/>
                  </a:cubicBezTo>
                  <a:cubicBezTo>
                    <a:pt x="7591" y="6560"/>
                    <a:pt x="5387" y="9728"/>
                    <a:pt x="3734" y="12176"/>
                  </a:cubicBezTo>
                  <a:cubicBezTo>
                    <a:pt x="2081" y="14624"/>
                    <a:pt x="979" y="16352"/>
                    <a:pt x="428" y="17576"/>
                  </a:cubicBezTo>
                  <a:cubicBezTo>
                    <a:pt x="-123" y="18800"/>
                    <a:pt x="-123" y="19520"/>
                    <a:pt x="318" y="20096"/>
                  </a:cubicBezTo>
                  <a:cubicBezTo>
                    <a:pt x="759" y="20672"/>
                    <a:pt x="1640" y="21104"/>
                    <a:pt x="4065" y="21320"/>
                  </a:cubicBezTo>
                  <a:cubicBezTo>
                    <a:pt x="6489" y="21536"/>
                    <a:pt x="10457" y="21536"/>
                    <a:pt x="12991" y="21392"/>
                  </a:cubicBezTo>
                  <a:cubicBezTo>
                    <a:pt x="15526" y="21248"/>
                    <a:pt x="16628" y="20960"/>
                    <a:pt x="17730" y="20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7626349" y="2213819"/>
              <a:ext cx="190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2597150" y="3039319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2603500" y="2956769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2692400" y="3026619"/>
              <a:ext cx="63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2679700" y="2918669"/>
              <a:ext cx="381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5709"/>
                    <a:pt x="2400" y="9818"/>
                    <a:pt x="6000" y="6218"/>
                  </a:cubicBezTo>
                  <a:cubicBezTo>
                    <a:pt x="9600" y="2618"/>
                    <a:pt x="156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2730500" y="2925019"/>
              <a:ext cx="112073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fill="norm" stroke="1" extrusionOk="0">
                  <a:moveTo>
                    <a:pt x="10604" y="0"/>
                  </a:moveTo>
                  <a:cubicBezTo>
                    <a:pt x="14531" y="2291"/>
                    <a:pt x="18458" y="4582"/>
                    <a:pt x="20029" y="7364"/>
                  </a:cubicBezTo>
                  <a:cubicBezTo>
                    <a:pt x="21600" y="10145"/>
                    <a:pt x="20815" y="13418"/>
                    <a:pt x="17084" y="15873"/>
                  </a:cubicBezTo>
                  <a:cubicBezTo>
                    <a:pt x="13353" y="18327"/>
                    <a:pt x="6676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2425033" y="2950419"/>
              <a:ext cx="108617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fill="norm" stroke="1" extrusionOk="0">
                  <a:moveTo>
                    <a:pt x="7464" y="0"/>
                  </a:moveTo>
                  <a:cubicBezTo>
                    <a:pt x="5019" y="1340"/>
                    <a:pt x="2573" y="2679"/>
                    <a:pt x="1147" y="5358"/>
                  </a:cubicBezTo>
                  <a:cubicBezTo>
                    <a:pt x="-279" y="8037"/>
                    <a:pt x="-687" y="12056"/>
                    <a:pt x="1758" y="14986"/>
                  </a:cubicBezTo>
                  <a:cubicBezTo>
                    <a:pt x="4204" y="17916"/>
                    <a:pt x="9502" y="19758"/>
                    <a:pt x="13170" y="20679"/>
                  </a:cubicBezTo>
                  <a:cubicBezTo>
                    <a:pt x="16838" y="21600"/>
                    <a:pt x="18875" y="21600"/>
                    <a:pt x="20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3219450" y="2819186"/>
              <a:ext cx="117543" cy="42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550" fill="norm" stroke="1" extrusionOk="0">
                  <a:moveTo>
                    <a:pt x="6703" y="11176"/>
                  </a:moveTo>
                  <a:cubicBezTo>
                    <a:pt x="5959" y="13540"/>
                    <a:pt x="5214" y="15904"/>
                    <a:pt x="4841" y="17409"/>
                  </a:cubicBezTo>
                  <a:cubicBezTo>
                    <a:pt x="4469" y="18913"/>
                    <a:pt x="4469" y="19558"/>
                    <a:pt x="4097" y="20203"/>
                  </a:cubicBezTo>
                  <a:cubicBezTo>
                    <a:pt x="3724" y="20848"/>
                    <a:pt x="2979" y="21493"/>
                    <a:pt x="2421" y="21546"/>
                  </a:cubicBezTo>
                  <a:cubicBezTo>
                    <a:pt x="1862" y="21600"/>
                    <a:pt x="1490" y="21063"/>
                    <a:pt x="1862" y="19397"/>
                  </a:cubicBezTo>
                  <a:cubicBezTo>
                    <a:pt x="2234" y="17731"/>
                    <a:pt x="3352" y="14937"/>
                    <a:pt x="5028" y="11660"/>
                  </a:cubicBezTo>
                  <a:cubicBezTo>
                    <a:pt x="6703" y="8382"/>
                    <a:pt x="8938" y="4621"/>
                    <a:pt x="10800" y="2525"/>
                  </a:cubicBezTo>
                  <a:cubicBezTo>
                    <a:pt x="12662" y="430"/>
                    <a:pt x="14152" y="0"/>
                    <a:pt x="15641" y="0"/>
                  </a:cubicBezTo>
                  <a:cubicBezTo>
                    <a:pt x="17131" y="0"/>
                    <a:pt x="18621" y="430"/>
                    <a:pt x="19738" y="1397"/>
                  </a:cubicBezTo>
                  <a:cubicBezTo>
                    <a:pt x="20855" y="2364"/>
                    <a:pt x="21600" y="3869"/>
                    <a:pt x="18248" y="5588"/>
                  </a:cubicBezTo>
                  <a:cubicBezTo>
                    <a:pt x="14897" y="7307"/>
                    <a:pt x="7448" y="9242"/>
                    <a:pt x="0" y="11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3302000" y="3039319"/>
              <a:ext cx="158751" cy="17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8486"/>
                  </a:moveTo>
                  <a:cubicBezTo>
                    <a:pt x="0" y="6429"/>
                    <a:pt x="0" y="4371"/>
                    <a:pt x="720" y="3343"/>
                  </a:cubicBezTo>
                  <a:cubicBezTo>
                    <a:pt x="1440" y="2314"/>
                    <a:pt x="2880" y="2314"/>
                    <a:pt x="4752" y="3986"/>
                  </a:cubicBezTo>
                  <a:cubicBezTo>
                    <a:pt x="6624" y="5657"/>
                    <a:pt x="8928" y="9000"/>
                    <a:pt x="9936" y="11957"/>
                  </a:cubicBezTo>
                  <a:cubicBezTo>
                    <a:pt x="10944" y="14914"/>
                    <a:pt x="10656" y="17486"/>
                    <a:pt x="9648" y="19157"/>
                  </a:cubicBezTo>
                  <a:cubicBezTo>
                    <a:pt x="8640" y="20829"/>
                    <a:pt x="6912" y="21600"/>
                    <a:pt x="5904" y="21343"/>
                  </a:cubicBezTo>
                  <a:cubicBezTo>
                    <a:pt x="4896" y="21086"/>
                    <a:pt x="4608" y="19800"/>
                    <a:pt x="5472" y="16971"/>
                  </a:cubicBezTo>
                  <a:cubicBezTo>
                    <a:pt x="6336" y="14143"/>
                    <a:pt x="8352" y="9771"/>
                    <a:pt x="11232" y="6686"/>
                  </a:cubicBezTo>
                  <a:cubicBezTo>
                    <a:pt x="14112" y="3600"/>
                    <a:pt x="178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3550013" y="2917540"/>
              <a:ext cx="126638" cy="34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1538" fill="norm" stroke="1" extrusionOk="0">
                  <a:moveTo>
                    <a:pt x="20843" y="1661"/>
                  </a:moveTo>
                  <a:cubicBezTo>
                    <a:pt x="20146" y="866"/>
                    <a:pt x="19449" y="71"/>
                    <a:pt x="18056" y="4"/>
                  </a:cubicBezTo>
                  <a:cubicBezTo>
                    <a:pt x="16662" y="-62"/>
                    <a:pt x="14572" y="601"/>
                    <a:pt x="11437" y="2920"/>
                  </a:cubicBezTo>
                  <a:cubicBezTo>
                    <a:pt x="8301" y="5239"/>
                    <a:pt x="4120" y="9214"/>
                    <a:pt x="1856" y="12129"/>
                  </a:cubicBezTo>
                  <a:cubicBezTo>
                    <a:pt x="-409" y="15045"/>
                    <a:pt x="-757" y="16900"/>
                    <a:pt x="1682" y="18291"/>
                  </a:cubicBezTo>
                  <a:cubicBezTo>
                    <a:pt x="4120" y="19683"/>
                    <a:pt x="9346" y="20610"/>
                    <a:pt x="14572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3702049" y="2907493"/>
              <a:ext cx="495301" cy="315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1496"/>
                  </a:moveTo>
                  <a:cubicBezTo>
                    <a:pt x="1385" y="20920"/>
                    <a:pt x="2769" y="20344"/>
                    <a:pt x="3923" y="19984"/>
                  </a:cubicBezTo>
                  <a:cubicBezTo>
                    <a:pt x="5077" y="19624"/>
                    <a:pt x="6000" y="19480"/>
                    <a:pt x="6738" y="19264"/>
                  </a:cubicBezTo>
                  <a:cubicBezTo>
                    <a:pt x="7477" y="19048"/>
                    <a:pt x="8031" y="18760"/>
                    <a:pt x="8262" y="18256"/>
                  </a:cubicBezTo>
                  <a:cubicBezTo>
                    <a:pt x="8492" y="17752"/>
                    <a:pt x="8400" y="17032"/>
                    <a:pt x="8123" y="15520"/>
                  </a:cubicBezTo>
                  <a:cubicBezTo>
                    <a:pt x="7846" y="14008"/>
                    <a:pt x="7385" y="11704"/>
                    <a:pt x="7292" y="9616"/>
                  </a:cubicBezTo>
                  <a:cubicBezTo>
                    <a:pt x="7200" y="7528"/>
                    <a:pt x="7477" y="5656"/>
                    <a:pt x="8169" y="4072"/>
                  </a:cubicBezTo>
                  <a:cubicBezTo>
                    <a:pt x="8862" y="2488"/>
                    <a:pt x="9969" y="1192"/>
                    <a:pt x="11169" y="544"/>
                  </a:cubicBezTo>
                  <a:cubicBezTo>
                    <a:pt x="12369" y="-104"/>
                    <a:pt x="13662" y="-104"/>
                    <a:pt x="14446" y="184"/>
                  </a:cubicBezTo>
                  <a:cubicBezTo>
                    <a:pt x="15231" y="472"/>
                    <a:pt x="15508" y="1048"/>
                    <a:pt x="15508" y="2416"/>
                  </a:cubicBezTo>
                  <a:cubicBezTo>
                    <a:pt x="15508" y="3784"/>
                    <a:pt x="15231" y="5944"/>
                    <a:pt x="14631" y="8248"/>
                  </a:cubicBezTo>
                  <a:cubicBezTo>
                    <a:pt x="14031" y="10552"/>
                    <a:pt x="13108" y="13000"/>
                    <a:pt x="12600" y="14656"/>
                  </a:cubicBezTo>
                  <a:cubicBezTo>
                    <a:pt x="12092" y="16312"/>
                    <a:pt x="12000" y="17176"/>
                    <a:pt x="12369" y="17608"/>
                  </a:cubicBezTo>
                  <a:cubicBezTo>
                    <a:pt x="12738" y="18040"/>
                    <a:pt x="13569" y="18040"/>
                    <a:pt x="15185" y="17680"/>
                  </a:cubicBezTo>
                  <a:cubicBezTo>
                    <a:pt x="16800" y="17320"/>
                    <a:pt x="19200" y="16600"/>
                    <a:pt x="21600" y="15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4241799" y="2855169"/>
              <a:ext cx="122985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3240" y="0"/>
                  </a:moveTo>
                  <a:cubicBezTo>
                    <a:pt x="6480" y="720"/>
                    <a:pt x="9720" y="1440"/>
                    <a:pt x="12960" y="3480"/>
                  </a:cubicBezTo>
                  <a:cubicBezTo>
                    <a:pt x="16200" y="5520"/>
                    <a:pt x="19440" y="8880"/>
                    <a:pt x="20520" y="11640"/>
                  </a:cubicBezTo>
                  <a:cubicBezTo>
                    <a:pt x="21600" y="14400"/>
                    <a:pt x="20520" y="16560"/>
                    <a:pt x="16740" y="18120"/>
                  </a:cubicBezTo>
                  <a:cubicBezTo>
                    <a:pt x="12960" y="19680"/>
                    <a:pt x="648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4692649" y="3125542"/>
              <a:ext cx="13335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143" y="12302"/>
                    <a:pt x="10286" y="4448"/>
                    <a:pt x="13886" y="1502"/>
                  </a:cubicBezTo>
                  <a:cubicBezTo>
                    <a:pt x="17486" y="-1443"/>
                    <a:pt x="19543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4692649" y="3198069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5054599" y="3013919"/>
              <a:ext cx="5080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2457450" y="3794969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2476500" y="3687019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2571750" y="3801319"/>
              <a:ext cx="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2571750" y="3699719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2660650" y="3775919"/>
              <a:ext cx="63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2660650" y="3674319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2711450" y="3699719"/>
              <a:ext cx="103982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5082" y="0"/>
                  </a:moveTo>
                  <a:cubicBezTo>
                    <a:pt x="7200" y="0"/>
                    <a:pt x="9318" y="0"/>
                    <a:pt x="12282" y="1229"/>
                  </a:cubicBezTo>
                  <a:cubicBezTo>
                    <a:pt x="15247" y="2459"/>
                    <a:pt x="19059" y="4917"/>
                    <a:pt x="20329" y="7551"/>
                  </a:cubicBezTo>
                  <a:cubicBezTo>
                    <a:pt x="21600" y="10185"/>
                    <a:pt x="20329" y="12995"/>
                    <a:pt x="16518" y="15366"/>
                  </a:cubicBezTo>
                  <a:cubicBezTo>
                    <a:pt x="12706" y="17737"/>
                    <a:pt x="6353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2246921" y="3712419"/>
              <a:ext cx="108929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fill="norm" stroke="1" extrusionOk="0">
                  <a:moveTo>
                    <a:pt x="8747" y="0"/>
                  </a:moveTo>
                  <a:cubicBezTo>
                    <a:pt x="5894" y="2351"/>
                    <a:pt x="3041" y="4702"/>
                    <a:pt x="1411" y="7200"/>
                  </a:cubicBezTo>
                  <a:cubicBezTo>
                    <a:pt x="-219" y="9698"/>
                    <a:pt x="-627" y="12343"/>
                    <a:pt x="1207" y="14767"/>
                  </a:cubicBezTo>
                  <a:cubicBezTo>
                    <a:pt x="3041" y="17192"/>
                    <a:pt x="7116" y="19396"/>
                    <a:pt x="10784" y="20498"/>
                  </a:cubicBezTo>
                  <a:cubicBezTo>
                    <a:pt x="14452" y="21600"/>
                    <a:pt x="17713" y="21600"/>
                    <a:pt x="209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3187700" y="3580442"/>
              <a:ext cx="115508" cy="34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73" fill="norm" stroke="1" extrusionOk="0">
                  <a:moveTo>
                    <a:pt x="4713" y="13188"/>
                  </a:moveTo>
                  <a:cubicBezTo>
                    <a:pt x="3142" y="13709"/>
                    <a:pt x="1571" y="14229"/>
                    <a:pt x="785" y="16051"/>
                  </a:cubicBezTo>
                  <a:cubicBezTo>
                    <a:pt x="0" y="17873"/>
                    <a:pt x="0" y="20996"/>
                    <a:pt x="196" y="21256"/>
                  </a:cubicBezTo>
                  <a:cubicBezTo>
                    <a:pt x="393" y="21516"/>
                    <a:pt x="785" y="18914"/>
                    <a:pt x="1767" y="15791"/>
                  </a:cubicBezTo>
                  <a:cubicBezTo>
                    <a:pt x="2749" y="12668"/>
                    <a:pt x="4320" y="9024"/>
                    <a:pt x="5695" y="6552"/>
                  </a:cubicBezTo>
                  <a:cubicBezTo>
                    <a:pt x="7069" y="4080"/>
                    <a:pt x="8247" y="2779"/>
                    <a:pt x="9425" y="1868"/>
                  </a:cubicBezTo>
                  <a:cubicBezTo>
                    <a:pt x="10604" y="957"/>
                    <a:pt x="11782" y="436"/>
                    <a:pt x="13353" y="176"/>
                  </a:cubicBezTo>
                  <a:cubicBezTo>
                    <a:pt x="14924" y="-84"/>
                    <a:pt x="16887" y="-84"/>
                    <a:pt x="18458" y="371"/>
                  </a:cubicBezTo>
                  <a:cubicBezTo>
                    <a:pt x="20029" y="827"/>
                    <a:pt x="21207" y="1738"/>
                    <a:pt x="21404" y="3299"/>
                  </a:cubicBezTo>
                  <a:cubicBezTo>
                    <a:pt x="21600" y="4861"/>
                    <a:pt x="20815" y="7073"/>
                    <a:pt x="17084" y="9220"/>
                  </a:cubicBezTo>
                  <a:cubicBezTo>
                    <a:pt x="13353" y="11367"/>
                    <a:pt x="6676" y="13449"/>
                    <a:pt x="0" y="15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3314700" y="3769569"/>
              <a:ext cx="165101" cy="19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11393"/>
                  </a:moveTo>
                  <a:cubicBezTo>
                    <a:pt x="1385" y="9969"/>
                    <a:pt x="2769" y="8545"/>
                    <a:pt x="4846" y="8189"/>
                  </a:cubicBezTo>
                  <a:cubicBezTo>
                    <a:pt x="6923" y="7833"/>
                    <a:pt x="9692" y="8545"/>
                    <a:pt x="11215" y="10325"/>
                  </a:cubicBezTo>
                  <a:cubicBezTo>
                    <a:pt x="12738" y="12105"/>
                    <a:pt x="13015" y="14954"/>
                    <a:pt x="12738" y="16853"/>
                  </a:cubicBezTo>
                  <a:cubicBezTo>
                    <a:pt x="12462" y="18752"/>
                    <a:pt x="11631" y="19701"/>
                    <a:pt x="10523" y="20413"/>
                  </a:cubicBezTo>
                  <a:cubicBezTo>
                    <a:pt x="9415" y="21125"/>
                    <a:pt x="8031" y="21600"/>
                    <a:pt x="7200" y="21244"/>
                  </a:cubicBezTo>
                  <a:cubicBezTo>
                    <a:pt x="6369" y="20888"/>
                    <a:pt x="6092" y="19701"/>
                    <a:pt x="7338" y="16615"/>
                  </a:cubicBezTo>
                  <a:cubicBezTo>
                    <a:pt x="8585" y="13530"/>
                    <a:pt x="11354" y="8545"/>
                    <a:pt x="13985" y="5459"/>
                  </a:cubicBezTo>
                  <a:cubicBezTo>
                    <a:pt x="16615" y="2374"/>
                    <a:pt x="19108" y="11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3759646" y="3670300"/>
              <a:ext cx="113855" cy="35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461" fill="norm" stroke="1" extrusionOk="0">
                  <a:moveTo>
                    <a:pt x="20747" y="619"/>
                  </a:moveTo>
                  <a:cubicBezTo>
                    <a:pt x="19204" y="240"/>
                    <a:pt x="17661" y="-139"/>
                    <a:pt x="15926" y="50"/>
                  </a:cubicBezTo>
                  <a:cubicBezTo>
                    <a:pt x="14190" y="240"/>
                    <a:pt x="12261" y="998"/>
                    <a:pt x="9176" y="3082"/>
                  </a:cubicBezTo>
                  <a:cubicBezTo>
                    <a:pt x="6090" y="5166"/>
                    <a:pt x="1847" y="8577"/>
                    <a:pt x="497" y="11482"/>
                  </a:cubicBezTo>
                  <a:cubicBezTo>
                    <a:pt x="-853" y="14387"/>
                    <a:pt x="690" y="16787"/>
                    <a:pt x="3390" y="18366"/>
                  </a:cubicBezTo>
                  <a:cubicBezTo>
                    <a:pt x="6090" y="19945"/>
                    <a:pt x="9947" y="20703"/>
                    <a:pt x="13804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4019549" y="3731955"/>
              <a:ext cx="195678" cy="25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837" fill="norm" stroke="1" extrusionOk="0">
                  <a:moveTo>
                    <a:pt x="4877" y="1516"/>
                  </a:moveTo>
                  <a:cubicBezTo>
                    <a:pt x="4413" y="652"/>
                    <a:pt x="3948" y="-212"/>
                    <a:pt x="3368" y="47"/>
                  </a:cubicBezTo>
                  <a:cubicBezTo>
                    <a:pt x="2787" y="306"/>
                    <a:pt x="2090" y="1689"/>
                    <a:pt x="1394" y="4367"/>
                  </a:cubicBezTo>
                  <a:cubicBezTo>
                    <a:pt x="697" y="7046"/>
                    <a:pt x="0" y="11020"/>
                    <a:pt x="0" y="13958"/>
                  </a:cubicBezTo>
                  <a:cubicBezTo>
                    <a:pt x="0" y="16895"/>
                    <a:pt x="697" y="18796"/>
                    <a:pt x="2439" y="19919"/>
                  </a:cubicBezTo>
                  <a:cubicBezTo>
                    <a:pt x="4181" y="21042"/>
                    <a:pt x="6968" y="21388"/>
                    <a:pt x="10335" y="19487"/>
                  </a:cubicBezTo>
                  <a:cubicBezTo>
                    <a:pt x="13703" y="17586"/>
                    <a:pt x="17652" y="13439"/>
                    <a:pt x="19626" y="10156"/>
                  </a:cubicBezTo>
                  <a:cubicBezTo>
                    <a:pt x="21600" y="6873"/>
                    <a:pt x="21600" y="4454"/>
                    <a:pt x="21368" y="2812"/>
                  </a:cubicBezTo>
                  <a:cubicBezTo>
                    <a:pt x="21135" y="1170"/>
                    <a:pt x="20671" y="306"/>
                    <a:pt x="20090" y="220"/>
                  </a:cubicBezTo>
                  <a:cubicBezTo>
                    <a:pt x="19510" y="134"/>
                    <a:pt x="18813" y="825"/>
                    <a:pt x="18232" y="1775"/>
                  </a:cubicBezTo>
                  <a:cubicBezTo>
                    <a:pt x="17652" y="2726"/>
                    <a:pt x="17187" y="3935"/>
                    <a:pt x="16723" y="5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4025899" y="4156919"/>
              <a:ext cx="1" cy="698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4025899" y="4087069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4083049" y="4112469"/>
              <a:ext cx="508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4102099" y="4201369"/>
              <a:ext cx="50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4235449" y="4131519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00"/>
                    <a:pt x="0" y="11200"/>
                    <a:pt x="0" y="14800"/>
                  </a:cubicBezTo>
                  <a:cubicBezTo>
                    <a:pt x="0" y="18400"/>
                    <a:pt x="108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4133849" y="3518655"/>
              <a:ext cx="88901" cy="94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9380"/>
                  </a:moveTo>
                  <a:cubicBezTo>
                    <a:pt x="514" y="11780"/>
                    <a:pt x="1029" y="14180"/>
                    <a:pt x="1029" y="16580"/>
                  </a:cubicBezTo>
                  <a:cubicBezTo>
                    <a:pt x="1029" y="18980"/>
                    <a:pt x="514" y="21380"/>
                    <a:pt x="257" y="21380"/>
                  </a:cubicBezTo>
                  <a:cubicBezTo>
                    <a:pt x="0" y="21380"/>
                    <a:pt x="0" y="18980"/>
                    <a:pt x="514" y="15860"/>
                  </a:cubicBezTo>
                  <a:cubicBezTo>
                    <a:pt x="1029" y="12740"/>
                    <a:pt x="2057" y="8900"/>
                    <a:pt x="3343" y="5780"/>
                  </a:cubicBezTo>
                  <a:cubicBezTo>
                    <a:pt x="4629" y="2660"/>
                    <a:pt x="6171" y="260"/>
                    <a:pt x="9257" y="20"/>
                  </a:cubicBezTo>
                  <a:cubicBezTo>
                    <a:pt x="12343" y="-220"/>
                    <a:pt x="16971" y="1700"/>
                    <a:pt x="19286" y="5300"/>
                  </a:cubicBezTo>
                  <a:cubicBezTo>
                    <a:pt x="21600" y="8900"/>
                    <a:pt x="21600" y="14180"/>
                    <a:pt x="21600" y="19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4456487" y="3753959"/>
              <a:ext cx="204414" cy="248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86" fill="norm" stroke="1" extrusionOk="0">
                  <a:moveTo>
                    <a:pt x="21505" y="2998"/>
                  </a:moveTo>
                  <a:cubicBezTo>
                    <a:pt x="21060" y="2083"/>
                    <a:pt x="20614" y="1167"/>
                    <a:pt x="19835" y="618"/>
                  </a:cubicBezTo>
                  <a:cubicBezTo>
                    <a:pt x="19056" y="69"/>
                    <a:pt x="17942" y="-114"/>
                    <a:pt x="16049" y="69"/>
                  </a:cubicBezTo>
                  <a:cubicBezTo>
                    <a:pt x="14157" y="252"/>
                    <a:pt x="11484" y="801"/>
                    <a:pt x="8812" y="2632"/>
                  </a:cubicBezTo>
                  <a:cubicBezTo>
                    <a:pt x="6140" y="4462"/>
                    <a:pt x="3468" y="7574"/>
                    <a:pt x="1909" y="10686"/>
                  </a:cubicBezTo>
                  <a:cubicBezTo>
                    <a:pt x="350" y="13798"/>
                    <a:pt x="-95" y="16910"/>
                    <a:pt x="16" y="18832"/>
                  </a:cubicBezTo>
                  <a:cubicBezTo>
                    <a:pt x="128" y="20754"/>
                    <a:pt x="796" y="21486"/>
                    <a:pt x="3579" y="21486"/>
                  </a:cubicBezTo>
                  <a:cubicBezTo>
                    <a:pt x="6363" y="21486"/>
                    <a:pt x="11262" y="20754"/>
                    <a:pt x="14157" y="20022"/>
                  </a:cubicBezTo>
                  <a:cubicBezTo>
                    <a:pt x="17051" y="19289"/>
                    <a:pt x="17942" y="18557"/>
                    <a:pt x="18833" y="17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4521199" y="3921969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4724399" y="3960069"/>
              <a:ext cx="381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4775199" y="3826719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4838699" y="3712419"/>
              <a:ext cx="92044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7200" y="0"/>
                  </a:moveTo>
                  <a:cubicBezTo>
                    <a:pt x="12000" y="1553"/>
                    <a:pt x="16800" y="3106"/>
                    <a:pt x="19200" y="5576"/>
                  </a:cubicBezTo>
                  <a:cubicBezTo>
                    <a:pt x="21600" y="8047"/>
                    <a:pt x="21600" y="11435"/>
                    <a:pt x="18000" y="14259"/>
                  </a:cubicBezTo>
                  <a:cubicBezTo>
                    <a:pt x="14400" y="17082"/>
                    <a:pt x="7200" y="193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5410199" y="3839419"/>
              <a:ext cx="133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5429249" y="3953719"/>
              <a:ext cx="1460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5009" y="8640"/>
                    <a:pt x="10017" y="17280"/>
                    <a:pt x="13617" y="19440"/>
                  </a:cubicBezTo>
                  <a:cubicBezTo>
                    <a:pt x="17217" y="21600"/>
                    <a:pt x="19409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6003086" y="3648986"/>
              <a:ext cx="291505" cy="33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76" fill="norm" stroke="1" extrusionOk="0">
                  <a:moveTo>
                    <a:pt x="20196" y="1626"/>
                  </a:moveTo>
                  <a:cubicBezTo>
                    <a:pt x="20813" y="947"/>
                    <a:pt x="21430" y="268"/>
                    <a:pt x="21199" y="64"/>
                  </a:cubicBezTo>
                  <a:cubicBezTo>
                    <a:pt x="20967" y="-140"/>
                    <a:pt x="19887" y="132"/>
                    <a:pt x="17341" y="1083"/>
                  </a:cubicBezTo>
                  <a:cubicBezTo>
                    <a:pt x="14796" y="2034"/>
                    <a:pt x="10784" y="3664"/>
                    <a:pt x="8393" y="4683"/>
                  </a:cubicBezTo>
                  <a:cubicBezTo>
                    <a:pt x="6001" y="5702"/>
                    <a:pt x="5230" y="6109"/>
                    <a:pt x="4613" y="6788"/>
                  </a:cubicBezTo>
                  <a:cubicBezTo>
                    <a:pt x="3996" y="7468"/>
                    <a:pt x="3533" y="8418"/>
                    <a:pt x="3764" y="9030"/>
                  </a:cubicBezTo>
                  <a:cubicBezTo>
                    <a:pt x="3996" y="9641"/>
                    <a:pt x="4921" y="9913"/>
                    <a:pt x="6464" y="10185"/>
                  </a:cubicBezTo>
                  <a:cubicBezTo>
                    <a:pt x="8007" y="10456"/>
                    <a:pt x="10167" y="10728"/>
                    <a:pt x="11479" y="11135"/>
                  </a:cubicBezTo>
                  <a:cubicBezTo>
                    <a:pt x="12790" y="11543"/>
                    <a:pt x="13253" y="12086"/>
                    <a:pt x="13176" y="12562"/>
                  </a:cubicBezTo>
                  <a:cubicBezTo>
                    <a:pt x="13099" y="13037"/>
                    <a:pt x="12481" y="13445"/>
                    <a:pt x="10630" y="14396"/>
                  </a:cubicBezTo>
                  <a:cubicBezTo>
                    <a:pt x="8779" y="15347"/>
                    <a:pt x="5693" y="16841"/>
                    <a:pt x="3841" y="17792"/>
                  </a:cubicBezTo>
                  <a:cubicBezTo>
                    <a:pt x="1990" y="18743"/>
                    <a:pt x="1373" y="19151"/>
                    <a:pt x="833" y="19626"/>
                  </a:cubicBezTo>
                  <a:cubicBezTo>
                    <a:pt x="293" y="20102"/>
                    <a:pt x="-170" y="20645"/>
                    <a:pt x="61" y="20985"/>
                  </a:cubicBezTo>
                  <a:cubicBezTo>
                    <a:pt x="293" y="21324"/>
                    <a:pt x="1219" y="21460"/>
                    <a:pt x="3841" y="21324"/>
                  </a:cubicBezTo>
                  <a:cubicBezTo>
                    <a:pt x="6464" y="21188"/>
                    <a:pt x="10784" y="20781"/>
                    <a:pt x="13407" y="20645"/>
                  </a:cubicBezTo>
                  <a:cubicBezTo>
                    <a:pt x="16030" y="20509"/>
                    <a:pt x="16956" y="20645"/>
                    <a:pt x="17881" y="20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6019799" y="4175969"/>
              <a:ext cx="1" cy="571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6032499" y="4112469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6089649" y="4144219"/>
              <a:ext cx="698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6115049" y="4207719"/>
              <a:ext cx="698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6330949" y="4137869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6115961" y="3467855"/>
              <a:ext cx="112748" cy="11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23" fill="norm" stroke="1" extrusionOk="0">
                  <a:moveTo>
                    <a:pt x="3428" y="5223"/>
                  </a:moveTo>
                  <a:cubicBezTo>
                    <a:pt x="3428" y="7152"/>
                    <a:pt x="3428" y="9080"/>
                    <a:pt x="2828" y="11780"/>
                  </a:cubicBezTo>
                  <a:cubicBezTo>
                    <a:pt x="2228" y="14480"/>
                    <a:pt x="1028" y="17952"/>
                    <a:pt x="428" y="18723"/>
                  </a:cubicBezTo>
                  <a:cubicBezTo>
                    <a:pt x="-172" y="19494"/>
                    <a:pt x="-172" y="17566"/>
                    <a:pt x="628" y="14673"/>
                  </a:cubicBezTo>
                  <a:cubicBezTo>
                    <a:pt x="1428" y="11780"/>
                    <a:pt x="3028" y="7923"/>
                    <a:pt x="6028" y="5030"/>
                  </a:cubicBezTo>
                  <a:cubicBezTo>
                    <a:pt x="9028" y="2137"/>
                    <a:pt x="13428" y="209"/>
                    <a:pt x="16228" y="16"/>
                  </a:cubicBezTo>
                  <a:cubicBezTo>
                    <a:pt x="19028" y="-177"/>
                    <a:pt x="20228" y="1366"/>
                    <a:pt x="20828" y="4259"/>
                  </a:cubicBezTo>
                  <a:cubicBezTo>
                    <a:pt x="21428" y="7152"/>
                    <a:pt x="21428" y="11394"/>
                    <a:pt x="21028" y="14480"/>
                  </a:cubicBezTo>
                  <a:cubicBezTo>
                    <a:pt x="20628" y="17566"/>
                    <a:pt x="19828" y="19494"/>
                    <a:pt x="19028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6576229" y="3563107"/>
              <a:ext cx="106459" cy="37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544" fill="norm" stroke="1" extrusionOk="0">
                  <a:moveTo>
                    <a:pt x="5449" y="12339"/>
                  </a:moveTo>
                  <a:cubicBezTo>
                    <a:pt x="4619" y="14303"/>
                    <a:pt x="3788" y="16267"/>
                    <a:pt x="3372" y="17555"/>
                  </a:cubicBezTo>
                  <a:cubicBezTo>
                    <a:pt x="2957" y="18844"/>
                    <a:pt x="2957" y="19458"/>
                    <a:pt x="2542" y="20133"/>
                  </a:cubicBezTo>
                  <a:cubicBezTo>
                    <a:pt x="2126" y="20808"/>
                    <a:pt x="1296" y="21544"/>
                    <a:pt x="672" y="21544"/>
                  </a:cubicBezTo>
                  <a:cubicBezTo>
                    <a:pt x="49" y="21544"/>
                    <a:pt x="-366" y="20808"/>
                    <a:pt x="465" y="18353"/>
                  </a:cubicBezTo>
                  <a:cubicBezTo>
                    <a:pt x="1296" y="15899"/>
                    <a:pt x="3372" y="11726"/>
                    <a:pt x="5657" y="8535"/>
                  </a:cubicBezTo>
                  <a:cubicBezTo>
                    <a:pt x="7942" y="5344"/>
                    <a:pt x="10434" y="3135"/>
                    <a:pt x="12926" y="1785"/>
                  </a:cubicBezTo>
                  <a:cubicBezTo>
                    <a:pt x="15419" y="435"/>
                    <a:pt x="17911" y="-56"/>
                    <a:pt x="19365" y="5"/>
                  </a:cubicBezTo>
                  <a:cubicBezTo>
                    <a:pt x="20819" y="67"/>
                    <a:pt x="21234" y="680"/>
                    <a:pt x="20611" y="2092"/>
                  </a:cubicBezTo>
                  <a:cubicBezTo>
                    <a:pt x="19988" y="3503"/>
                    <a:pt x="18326" y="5712"/>
                    <a:pt x="14796" y="7308"/>
                  </a:cubicBezTo>
                  <a:cubicBezTo>
                    <a:pt x="11265" y="8903"/>
                    <a:pt x="5865" y="9885"/>
                    <a:pt x="465" y="10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6648449" y="3750519"/>
              <a:ext cx="127001" cy="1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6480"/>
                  </a:moveTo>
                  <a:cubicBezTo>
                    <a:pt x="1800" y="5863"/>
                    <a:pt x="3600" y="5246"/>
                    <a:pt x="5400" y="6017"/>
                  </a:cubicBezTo>
                  <a:cubicBezTo>
                    <a:pt x="7200" y="6789"/>
                    <a:pt x="9000" y="8949"/>
                    <a:pt x="9900" y="11571"/>
                  </a:cubicBezTo>
                  <a:cubicBezTo>
                    <a:pt x="10800" y="14194"/>
                    <a:pt x="10800" y="17280"/>
                    <a:pt x="9900" y="19131"/>
                  </a:cubicBezTo>
                  <a:cubicBezTo>
                    <a:pt x="9000" y="20983"/>
                    <a:pt x="7200" y="21600"/>
                    <a:pt x="6300" y="21137"/>
                  </a:cubicBezTo>
                  <a:cubicBezTo>
                    <a:pt x="5400" y="20674"/>
                    <a:pt x="5400" y="19131"/>
                    <a:pt x="6300" y="16200"/>
                  </a:cubicBezTo>
                  <a:cubicBezTo>
                    <a:pt x="7200" y="13269"/>
                    <a:pt x="9000" y="8949"/>
                    <a:pt x="11700" y="6017"/>
                  </a:cubicBezTo>
                  <a:cubicBezTo>
                    <a:pt x="14400" y="3086"/>
                    <a:pt x="180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6904096" y="3637920"/>
              <a:ext cx="112654" cy="30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482" fill="norm" stroke="1" extrusionOk="0">
                  <a:moveTo>
                    <a:pt x="20902" y="764"/>
                  </a:moveTo>
                  <a:cubicBezTo>
                    <a:pt x="19331" y="323"/>
                    <a:pt x="17760" y="-118"/>
                    <a:pt x="15797" y="29"/>
                  </a:cubicBezTo>
                  <a:cubicBezTo>
                    <a:pt x="13833" y="176"/>
                    <a:pt x="11477" y="911"/>
                    <a:pt x="8531" y="3041"/>
                  </a:cubicBezTo>
                  <a:cubicBezTo>
                    <a:pt x="5586" y="5172"/>
                    <a:pt x="2051" y="8698"/>
                    <a:pt x="677" y="11711"/>
                  </a:cubicBezTo>
                  <a:cubicBezTo>
                    <a:pt x="-698" y="14723"/>
                    <a:pt x="87" y="17221"/>
                    <a:pt x="2444" y="18764"/>
                  </a:cubicBezTo>
                  <a:cubicBezTo>
                    <a:pt x="4800" y="20306"/>
                    <a:pt x="8727" y="20894"/>
                    <a:pt x="12655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7153442" y="3650735"/>
              <a:ext cx="187159" cy="23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437" fill="norm" stroke="1" extrusionOk="0">
                  <a:moveTo>
                    <a:pt x="21221" y="2679"/>
                  </a:moveTo>
                  <a:cubicBezTo>
                    <a:pt x="20981" y="1732"/>
                    <a:pt x="20741" y="784"/>
                    <a:pt x="20021" y="311"/>
                  </a:cubicBezTo>
                  <a:cubicBezTo>
                    <a:pt x="19301" y="-163"/>
                    <a:pt x="18101" y="-163"/>
                    <a:pt x="15701" y="784"/>
                  </a:cubicBezTo>
                  <a:cubicBezTo>
                    <a:pt x="13301" y="1732"/>
                    <a:pt x="9701" y="3626"/>
                    <a:pt x="6821" y="6184"/>
                  </a:cubicBezTo>
                  <a:cubicBezTo>
                    <a:pt x="3941" y="8742"/>
                    <a:pt x="1781" y="11963"/>
                    <a:pt x="701" y="14048"/>
                  </a:cubicBezTo>
                  <a:cubicBezTo>
                    <a:pt x="-379" y="16132"/>
                    <a:pt x="-379" y="17079"/>
                    <a:pt x="1901" y="18121"/>
                  </a:cubicBezTo>
                  <a:cubicBezTo>
                    <a:pt x="4181" y="19163"/>
                    <a:pt x="8741" y="20300"/>
                    <a:pt x="13301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7162799" y="3833069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7385049" y="3858469"/>
              <a:ext cx="317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7391399" y="3775919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7442199" y="3687019"/>
              <a:ext cx="124885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75" y="0"/>
                  </a:moveTo>
                  <a:cubicBezTo>
                    <a:pt x="19037" y="2757"/>
                    <a:pt x="21600" y="5515"/>
                    <a:pt x="21600" y="8349"/>
                  </a:cubicBezTo>
                  <a:cubicBezTo>
                    <a:pt x="21600" y="11183"/>
                    <a:pt x="19037" y="14094"/>
                    <a:pt x="15010" y="16315"/>
                  </a:cubicBezTo>
                  <a:cubicBezTo>
                    <a:pt x="10983" y="18536"/>
                    <a:pt x="5492" y="200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8021769" y="3568106"/>
              <a:ext cx="308581" cy="43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66" fill="norm" stroke="1" extrusionOk="0">
                  <a:moveTo>
                    <a:pt x="12665" y="6769"/>
                  </a:moveTo>
                  <a:cubicBezTo>
                    <a:pt x="13105" y="5003"/>
                    <a:pt x="13546" y="3238"/>
                    <a:pt x="13693" y="2096"/>
                  </a:cubicBezTo>
                  <a:cubicBezTo>
                    <a:pt x="13840" y="953"/>
                    <a:pt x="13693" y="434"/>
                    <a:pt x="13252" y="175"/>
                  </a:cubicBezTo>
                  <a:cubicBezTo>
                    <a:pt x="12812" y="-85"/>
                    <a:pt x="12077" y="-85"/>
                    <a:pt x="11269" y="382"/>
                  </a:cubicBezTo>
                  <a:cubicBezTo>
                    <a:pt x="10461" y="850"/>
                    <a:pt x="9579" y="1784"/>
                    <a:pt x="8844" y="3861"/>
                  </a:cubicBezTo>
                  <a:cubicBezTo>
                    <a:pt x="8110" y="5938"/>
                    <a:pt x="7522" y="9157"/>
                    <a:pt x="7375" y="11961"/>
                  </a:cubicBezTo>
                  <a:cubicBezTo>
                    <a:pt x="7228" y="14765"/>
                    <a:pt x="7522" y="17153"/>
                    <a:pt x="7669" y="18711"/>
                  </a:cubicBezTo>
                  <a:cubicBezTo>
                    <a:pt x="7816" y="20269"/>
                    <a:pt x="7816" y="20996"/>
                    <a:pt x="7448" y="21255"/>
                  </a:cubicBezTo>
                  <a:cubicBezTo>
                    <a:pt x="7081" y="21515"/>
                    <a:pt x="6346" y="21307"/>
                    <a:pt x="5171" y="20736"/>
                  </a:cubicBezTo>
                  <a:cubicBezTo>
                    <a:pt x="3995" y="20165"/>
                    <a:pt x="2379" y="19230"/>
                    <a:pt x="1350" y="18555"/>
                  </a:cubicBezTo>
                  <a:cubicBezTo>
                    <a:pt x="322" y="17880"/>
                    <a:pt x="-119" y="17465"/>
                    <a:pt x="28" y="17050"/>
                  </a:cubicBezTo>
                  <a:cubicBezTo>
                    <a:pt x="175" y="16634"/>
                    <a:pt x="910" y="16219"/>
                    <a:pt x="2967" y="15803"/>
                  </a:cubicBezTo>
                  <a:cubicBezTo>
                    <a:pt x="5024" y="15388"/>
                    <a:pt x="8403" y="14973"/>
                    <a:pt x="11122" y="14661"/>
                  </a:cubicBezTo>
                  <a:cubicBezTo>
                    <a:pt x="13840" y="14350"/>
                    <a:pt x="15897" y="14142"/>
                    <a:pt x="17293" y="13986"/>
                  </a:cubicBezTo>
                  <a:cubicBezTo>
                    <a:pt x="18689" y="13830"/>
                    <a:pt x="19424" y="13727"/>
                    <a:pt x="19424" y="13675"/>
                  </a:cubicBezTo>
                  <a:cubicBezTo>
                    <a:pt x="19424" y="13623"/>
                    <a:pt x="18689" y="13623"/>
                    <a:pt x="17587" y="13986"/>
                  </a:cubicBezTo>
                  <a:cubicBezTo>
                    <a:pt x="16485" y="14350"/>
                    <a:pt x="15016" y="15077"/>
                    <a:pt x="14134" y="15700"/>
                  </a:cubicBezTo>
                  <a:cubicBezTo>
                    <a:pt x="13252" y="16323"/>
                    <a:pt x="12959" y="16842"/>
                    <a:pt x="12812" y="17413"/>
                  </a:cubicBezTo>
                  <a:cubicBezTo>
                    <a:pt x="12665" y="17984"/>
                    <a:pt x="12665" y="18607"/>
                    <a:pt x="13105" y="18971"/>
                  </a:cubicBezTo>
                  <a:cubicBezTo>
                    <a:pt x="13546" y="19334"/>
                    <a:pt x="14428" y="19438"/>
                    <a:pt x="15750" y="19075"/>
                  </a:cubicBezTo>
                  <a:cubicBezTo>
                    <a:pt x="17073" y="18711"/>
                    <a:pt x="18836" y="17880"/>
                    <a:pt x="19865" y="17153"/>
                  </a:cubicBezTo>
                  <a:cubicBezTo>
                    <a:pt x="20893" y="16427"/>
                    <a:pt x="21187" y="15803"/>
                    <a:pt x="21334" y="15232"/>
                  </a:cubicBezTo>
                  <a:cubicBezTo>
                    <a:pt x="21481" y="14661"/>
                    <a:pt x="21481" y="14142"/>
                    <a:pt x="21040" y="13934"/>
                  </a:cubicBezTo>
                  <a:cubicBezTo>
                    <a:pt x="20599" y="13727"/>
                    <a:pt x="19718" y="13830"/>
                    <a:pt x="18836" y="13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8331199" y="3807669"/>
              <a:ext cx="165101" cy="17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2400"/>
                  </a:moveTo>
                  <a:cubicBezTo>
                    <a:pt x="1938" y="1600"/>
                    <a:pt x="3877" y="800"/>
                    <a:pt x="5954" y="1867"/>
                  </a:cubicBezTo>
                  <a:cubicBezTo>
                    <a:pt x="8031" y="2933"/>
                    <a:pt x="10246" y="5867"/>
                    <a:pt x="11354" y="9200"/>
                  </a:cubicBezTo>
                  <a:cubicBezTo>
                    <a:pt x="12462" y="12533"/>
                    <a:pt x="12462" y="16267"/>
                    <a:pt x="11908" y="18533"/>
                  </a:cubicBezTo>
                  <a:cubicBezTo>
                    <a:pt x="11354" y="20800"/>
                    <a:pt x="10246" y="21600"/>
                    <a:pt x="9277" y="21467"/>
                  </a:cubicBezTo>
                  <a:cubicBezTo>
                    <a:pt x="8308" y="21333"/>
                    <a:pt x="7477" y="20267"/>
                    <a:pt x="7892" y="17333"/>
                  </a:cubicBezTo>
                  <a:cubicBezTo>
                    <a:pt x="8308" y="14400"/>
                    <a:pt x="9969" y="9600"/>
                    <a:pt x="12462" y="6400"/>
                  </a:cubicBezTo>
                  <a:cubicBezTo>
                    <a:pt x="14954" y="3200"/>
                    <a:pt x="1827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8944779" y="3665852"/>
              <a:ext cx="209035" cy="25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920" fill="norm" stroke="1" extrusionOk="0">
                  <a:moveTo>
                    <a:pt x="1538" y="8914"/>
                  </a:moveTo>
                  <a:cubicBezTo>
                    <a:pt x="1106" y="13200"/>
                    <a:pt x="674" y="17486"/>
                    <a:pt x="350" y="19543"/>
                  </a:cubicBezTo>
                  <a:cubicBezTo>
                    <a:pt x="26" y="21600"/>
                    <a:pt x="-190" y="21429"/>
                    <a:pt x="242" y="18514"/>
                  </a:cubicBezTo>
                  <a:cubicBezTo>
                    <a:pt x="674" y="15600"/>
                    <a:pt x="1754" y="9943"/>
                    <a:pt x="2510" y="6686"/>
                  </a:cubicBezTo>
                  <a:cubicBezTo>
                    <a:pt x="3266" y="3429"/>
                    <a:pt x="3698" y="2571"/>
                    <a:pt x="4022" y="1714"/>
                  </a:cubicBezTo>
                  <a:cubicBezTo>
                    <a:pt x="4346" y="857"/>
                    <a:pt x="4562" y="0"/>
                    <a:pt x="4778" y="0"/>
                  </a:cubicBezTo>
                  <a:cubicBezTo>
                    <a:pt x="4994" y="0"/>
                    <a:pt x="5210" y="857"/>
                    <a:pt x="5318" y="1971"/>
                  </a:cubicBezTo>
                  <a:cubicBezTo>
                    <a:pt x="5426" y="3086"/>
                    <a:pt x="5426" y="4457"/>
                    <a:pt x="5534" y="5571"/>
                  </a:cubicBezTo>
                  <a:cubicBezTo>
                    <a:pt x="5642" y="6686"/>
                    <a:pt x="5858" y="7543"/>
                    <a:pt x="6506" y="8057"/>
                  </a:cubicBezTo>
                  <a:cubicBezTo>
                    <a:pt x="7154" y="8571"/>
                    <a:pt x="8234" y="8743"/>
                    <a:pt x="9962" y="7800"/>
                  </a:cubicBezTo>
                  <a:cubicBezTo>
                    <a:pt x="11690" y="6857"/>
                    <a:pt x="14066" y="4800"/>
                    <a:pt x="15902" y="3514"/>
                  </a:cubicBezTo>
                  <a:cubicBezTo>
                    <a:pt x="17738" y="2229"/>
                    <a:pt x="19034" y="1714"/>
                    <a:pt x="19898" y="2143"/>
                  </a:cubicBezTo>
                  <a:cubicBezTo>
                    <a:pt x="20762" y="2571"/>
                    <a:pt x="21194" y="3943"/>
                    <a:pt x="21302" y="6343"/>
                  </a:cubicBezTo>
                  <a:cubicBezTo>
                    <a:pt x="21410" y="8743"/>
                    <a:pt x="21194" y="12171"/>
                    <a:pt x="21086" y="14743"/>
                  </a:cubicBezTo>
                  <a:cubicBezTo>
                    <a:pt x="20978" y="17314"/>
                    <a:pt x="20978" y="19029"/>
                    <a:pt x="20978" y="20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9282620" y="3658354"/>
              <a:ext cx="150124" cy="305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332" fill="norm" stroke="1" extrusionOk="0">
                  <a:moveTo>
                    <a:pt x="20567" y="3335"/>
                  </a:moveTo>
                  <a:cubicBezTo>
                    <a:pt x="20863" y="2595"/>
                    <a:pt x="21159" y="1855"/>
                    <a:pt x="20863" y="1190"/>
                  </a:cubicBezTo>
                  <a:cubicBezTo>
                    <a:pt x="20567" y="524"/>
                    <a:pt x="19680" y="-68"/>
                    <a:pt x="18200" y="6"/>
                  </a:cubicBezTo>
                  <a:cubicBezTo>
                    <a:pt x="16721" y="80"/>
                    <a:pt x="14649" y="820"/>
                    <a:pt x="11838" y="2595"/>
                  </a:cubicBezTo>
                  <a:cubicBezTo>
                    <a:pt x="9027" y="4370"/>
                    <a:pt x="5477" y="7181"/>
                    <a:pt x="3110" y="10066"/>
                  </a:cubicBezTo>
                  <a:cubicBezTo>
                    <a:pt x="743" y="12951"/>
                    <a:pt x="-441" y="15910"/>
                    <a:pt x="151" y="17907"/>
                  </a:cubicBezTo>
                  <a:cubicBezTo>
                    <a:pt x="743" y="19905"/>
                    <a:pt x="3110" y="20940"/>
                    <a:pt x="5921" y="21236"/>
                  </a:cubicBezTo>
                  <a:cubicBezTo>
                    <a:pt x="8732" y="21532"/>
                    <a:pt x="11986" y="21088"/>
                    <a:pt x="15241" y="20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9272746" y="3858469"/>
              <a:ext cx="176054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874" y="21600"/>
                  </a:moveTo>
                  <a:cubicBezTo>
                    <a:pt x="1588" y="20700"/>
                    <a:pt x="302" y="19800"/>
                    <a:pt x="45" y="17550"/>
                  </a:cubicBezTo>
                  <a:cubicBezTo>
                    <a:pt x="-212" y="15300"/>
                    <a:pt x="559" y="11700"/>
                    <a:pt x="4288" y="8550"/>
                  </a:cubicBezTo>
                  <a:cubicBezTo>
                    <a:pt x="8017" y="5400"/>
                    <a:pt x="14702" y="2700"/>
                    <a:pt x="213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9702799" y="3783920"/>
              <a:ext cx="127001" cy="12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5" fill="norm" stroke="1" extrusionOk="0">
                  <a:moveTo>
                    <a:pt x="0" y="11599"/>
                  </a:moveTo>
                  <a:cubicBezTo>
                    <a:pt x="3960" y="10519"/>
                    <a:pt x="7920" y="9439"/>
                    <a:pt x="10800" y="8359"/>
                  </a:cubicBezTo>
                  <a:cubicBezTo>
                    <a:pt x="13680" y="7279"/>
                    <a:pt x="15480" y="6199"/>
                    <a:pt x="16560" y="4759"/>
                  </a:cubicBezTo>
                  <a:cubicBezTo>
                    <a:pt x="17640" y="3319"/>
                    <a:pt x="18000" y="1519"/>
                    <a:pt x="17100" y="619"/>
                  </a:cubicBezTo>
                  <a:cubicBezTo>
                    <a:pt x="16200" y="-281"/>
                    <a:pt x="14040" y="-281"/>
                    <a:pt x="11520" y="1159"/>
                  </a:cubicBezTo>
                  <a:cubicBezTo>
                    <a:pt x="9000" y="2599"/>
                    <a:pt x="6120" y="5479"/>
                    <a:pt x="4140" y="7819"/>
                  </a:cubicBezTo>
                  <a:cubicBezTo>
                    <a:pt x="2160" y="10159"/>
                    <a:pt x="1080" y="11959"/>
                    <a:pt x="540" y="14299"/>
                  </a:cubicBezTo>
                  <a:cubicBezTo>
                    <a:pt x="0" y="16639"/>
                    <a:pt x="0" y="19519"/>
                    <a:pt x="3600" y="20419"/>
                  </a:cubicBezTo>
                  <a:cubicBezTo>
                    <a:pt x="7200" y="21319"/>
                    <a:pt x="14400" y="20239"/>
                    <a:pt x="21600" y="19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9887958" y="3814019"/>
              <a:ext cx="138693" cy="9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071" fill="norm" stroke="1" extrusionOk="0">
                  <a:moveTo>
                    <a:pt x="2789" y="0"/>
                  </a:moveTo>
                  <a:cubicBezTo>
                    <a:pt x="1808" y="4909"/>
                    <a:pt x="826" y="9818"/>
                    <a:pt x="335" y="13500"/>
                  </a:cubicBezTo>
                  <a:cubicBezTo>
                    <a:pt x="-156" y="17182"/>
                    <a:pt x="-156" y="19636"/>
                    <a:pt x="662" y="20618"/>
                  </a:cubicBezTo>
                  <a:cubicBezTo>
                    <a:pt x="1480" y="21600"/>
                    <a:pt x="3117" y="21109"/>
                    <a:pt x="5899" y="17918"/>
                  </a:cubicBezTo>
                  <a:cubicBezTo>
                    <a:pt x="8680" y="14727"/>
                    <a:pt x="12608" y="8836"/>
                    <a:pt x="15389" y="5400"/>
                  </a:cubicBezTo>
                  <a:cubicBezTo>
                    <a:pt x="18171" y="1964"/>
                    <a:pt x="19808" y="982"/>
                    <a:pt x="214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10034008" y="3807669"/>
              <a:ext cx="214893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534" y="3812"/>
                  </a:moveTo>
                  <a:cubicBezTo>
                    <a:pt x="1593" y="4235"/>
                    <a:pt x="2652" y="4659"/>
                    <a:pt x="3711" y="4447"/>
                  </a:cubicBezTo>
                  <a:cubicBezTo>
                    <a:pt x="4770" y="4235"/>
                    <a:pt x="5828" y="3388"/>
                    <a:pt x="5934" y="2329"/>
                  </a:cubicBezTo>
                  <a:cubicBezTo>
                    <a:pt x="6040" y="1271"/>
                    <a:pt x="5193" y="0"/>
                    <a:pt x="4346" y="0"/>
                  </a:cubicBezTo>
                  <a:cubicBezTo>
                    <a:pt x="3499" y="0"/>
                    <a:pt x="2652" y="1271"/>
                    <a:pt x="1911" y="2965"/>
                  </a:cubicBezTo>
                  <a:cubicBezTo>
                    <a:pt x="1170" y="4659"/>
                    <a:pt x="534" y="6776"/>
                    <a:pt x="217" y="8894"/>
                  </a:cubicBezTo>
                  <a:cubicBezTo>
                    <a:pt x="-101" y="11012"/>
                    <a:pt x="-101" y="13129"/>
                    <a:pt x="428" y="14400"/>
                  </a:cubicBezTo>
                  <a:cubicBezTo>
                    <a:pt x="958" y="15671"/>
                    <a:pt x="2017" y="16094"/>
                    <a:pt x="3075" y="16306"/>
                  </a:cubicBezTo>
                  <a:cubicBezTo>
                    <a:pt x="4134" y="16518"/>
                    <a:pt x="5193" y="16518"/>
                    <a:pt x="6146" y="15882"/>
                  </a:cubicBezTo>
                  <a:cubicBezTo>
                    <a:pt x="7099" y="15247"/>
                    <a:pt x="7946" y="13976"/>
                    <a:pt x="8370" y="14824"/>
                  </a:cubicBezTo>
                  <a:cubicBezTo>
                    <a:pt x="8793" y="15671"/>
                    <a:pt x="8793" y="18635"/>
                    <a:pt x="9217" y="18847"/>
                  </a:cubicBezTo>
                  <a:cubicBezTo>
                    <a:pt x="9640" y="19059"/>
                    <a:pt x="10487" y="16518"/>
                    <a:pt x="11652" y="13765"/>
                  </a:cubicBezTo>
                  <a:cubicBezTo>
                    <a:pt x="12817" y="11012"/>
                    <a:pt x="14299" y="8047"/>
                    <a:pt x="15570" y="6141"/>
                  </a:cubicBezTo>
                  <a:cubicBezTo>
                    <a:pt x="16840" y="4235"/>
                    <a:pt x="17899" y="3388"/>
                    <a:pt x="18640" y="4235"/>
                  </a:cubicBezTo>
                  <a:cubicBezTo>
                    <a:pt x="19381" y="5082"/>
                    <a:pt x="19805" y="7624"/>
                    <a:pt x="20228" y="10800"/>
                  </a:cubicBezTo>
                  <a:cubicBezTo>
                    <a:pt x="20652" y="13976"/>
                    <a:pt x="21075" y="17788"/>
                    <a:pt x="214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10332458" y="3616037"/>
              <a:ext cx="119643" cy="36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42" fill="norm" stroke="1" extrusionOk="0">
                  <a:moveTo>
                    <a:pt x="12325" y="1198"/>
                  </a:moveTo>
                  <a:cubicBezTo>
                    <a:pt x="13462" y="570"/>
                    <a:pt x="14599" y="-58"/>
                    <a:pt x="14978" y="5"/>
                  </a:cubicBezTo>
                  <a:cubicBezTo>
                    <a:pt x="15357" y="68"/>
                    <a:pt x="14978" y="821"/>
                    <a:pt x="12894" y="2705"/>
                  </a:cubicBezTo>
                  <a:cubicBezTo>
                    <a:pt x="10809" y="4589"/>
                    <a:pt x="7020" y="7602"/>
                    <a:pt x="4557" y="9800"/>
                  </a:cubicBezTo>
                  <a:cubicBezTo>
                    <a:pt x="2094" y="11998"/>
                    <a:pt x="957" y="13379"/>
                    <a:pt x="388" y="14572"/>
                  </a:cubicBezTo>
                  <a:cubicBezTo>
                    <a:pt x="-180" y="15765"/>
                    <a:pt x="-180" y="16770"/>
                    <a:pt x="767" y="17398"/>
                  </a:cubicBezTo>
                  <a:cubicBezTo>
                    <a:pt x="1715" y="18026"/>
                    <a:pt x="3609" y="18277"/>
                    <a:pt x="5315" y="18214"/>
                  </a:cubicBezTo>
                  <a:cubicBezTo>
                    <a:pt x="7020" y="18151"/>
                    <a:pt x="8536" y="17775"/>
                    <a:pt x="9862" y="17335"/>
                  </a:cubicBezTo>
                  <a:cubicBezTo>
                    <a:pt x="11188" y="16895"/>
                    <a:pt x="12325" y="16393"/>
                    <a:pt x="13462" y="15765"/>
                  </a:cubicBezTo>
                  <a:cubicBezTo>
                    <a:pt x="14599" y="15137"/>
                    <a:pt x="15736" y="14384"/>
                    <a:pt x="16115" y="14321"/>
                  </a:cubicBezTo>
                  <a:cubicBezTo>
                    <a:pt x="16494" y="14258"/>
                    <a:pt x="16115" y="14886"/>
                    <a:pt x="16873" y="16205"/>
                  </a:cubicBezTo>
                  <a:cubicBezTo>
                    <a:pt x="17631" y="17523"/>
                    <a:pt x="19525" y="19533"/>
                    <a:pt x="2142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10293349" y="3744169"/>
              <a:ext cx="2413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" y="18000"/>
                    <a:pt x="379" y="14400"/>
                    <a:pt x="947" y="11520"/>
                  </a:cubicBezTo>
                  <a:cubicBezTo>
                    <a:pt x="1516" y="8640"/>
                    <a:pt x="2463" y="6480"/>
                    <a:pt x="5968" y="4680"/>
                  </a:cubicBezTo>
                  <a:cubicBezTo>
                    <a:pt x="9474" y="2880"/>
                    <a:pt x="1553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10921999" y="3721235"/>
              <a:ext cx="165685" cy="22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42" fill="norm" stroke="1" extrusionOk="0">
                  <a:moveTo>
                    <a:pt x="19440" y="4484"/>
                  </a:moveTo>
                  <a:cubicBezTo>
                    <a:pt x="20520" y="2913"/>
                    <a:pt x="21600" y="1342"/>
                    <a:pt x="20925" y="556"/>
                  </a:cubicBezTo>
                  <a:cubicBezTo>
                    <a:pt x="20250" y="-229"/>
                    <a:pt x="17820" y="-229"/>
                    <a:pt x="14580" y="851"/>
                  </a:cubicBezTo>
                  <a:cubicBezTo>
                    <a:pt x="11340" y="1931"/>
                    <a:pt x="7290" y="4091"/>
                    <a:pt x="4455" y="6644"/>
                  </a:cubicBezTo>
                  <a:cubicBezTo>
                    <a:pt x="1620" y="9196"/>
                    <a:pt x="0" y="12142"/>
                    <a:pt x="0" y="14596"/>
                  </a:cubicBezTo>
                  <a:cubicBezTo>
                    <a:pt x="0" y="17051"/>
                    <a:pt x="1620" y="19015"/>
                    <a:pt x="4185" y="20095"/>
                  </a:cubicBezTo>
                  <a:cubicBezTo>
                    <a:pt x="6750" y="21175"/>
                    <a:pt x="10260" y="21371"/>
                    <a:pt x="12690" y="21175"/>
                  </a:cubicBezTo>
                  <a:cubicBezTo>
                    <a:pt x="15120" y="20978"/>
                    <a:pt x="16470" y="20389"/>
                    <a:pt x="17010" y="19506"/>
                  </a:cubicBezTo>
                  <a:cubicBezTo>
                    <a:pt x="17550" y="18622"/>
                    <a:pt x="17280" y="17444"/>
                    <a:pt x="17010" y="16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10960099" y="3860586"/>
              <a:ext cx="171451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00" y="21600"/>
                  </a:moveTo>
                  <a:cubicBezTo>
                    <a:pt x="2400" y="16200"/>
                    <a:pt x="0" y="10800"/>
                    <a:pt x="0" y="6750"/>
                  </a:cubicBezTo>
                  <a:cubicBezTo>
                    <a:pt x="0" y="2700"/>
                    <a:pt x="2400" y="0"/>
                    <a:pt x="6400" y="0"/>
                  </a:cubicBezTo>
                  <a:cubicBezTo>
                    <a:pt x="10400" y="0"/>
                    <a:pt x="16000" y="27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11133251" y="3921969"/>
              <a:ext cx="23699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5600"/>
                    <a:pt x="2153" y="11200"/>
                    <a:pt x="353" y="14800"/>
                  </a:cubicBezTo>
                  <a:cubicBezTo>
                    <a:pt x="-1447" y="18400"/>
                    <a:pt x="3953" y="20000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11182349" y="4010869"/>
              <a:ext cx="825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11360149" y="4017219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11607799" y="4004519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11595099" y="4061669"/>
              <a:ext cx="825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08" y="3927"/>
                    <a:pt x="9415" y="7855"/>
                    <a:pt x="5815" y="11455"/>
                  </a:cubicBezTo>
                  <a:cubicBezTo>
                    <a:pt x="2215" y="15055"/>
                    <a:pt x="1108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11775903" y="3790720"/>
              <a:ext cx="176914" cy="25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421" fill="norm" stroke="1" extrusionOk="0">
                  <a:moveTo>
                    <a:pt x="20742" y="3061"/>
                  </a:moveTo>
                  <a:cubicBezTo>
                    <a:pt x="20993" y="1981"/>
                    <a:pt x="21244" y="901"/>
                    <a:pt x="20491" y="361"/>
                  </a:cubicBezTo>
                  <a:cubicBezTo>
                    <a:pt x="19737" y="-179"/>
                    <a:pt x="17979" y="-179"/>
                    <a:pt x="15593" y="811"/>
                  </a:cubicBezTo>
                  <a:cubicBezTo>
                    <a:pt x="13207" y="1801"/>
                    <a:pt x="10193" y="3781"/>
                    <a:pt x="7430" y="6301"/>
                  </a:cubicBezTo>
                  <a:cubicBezTo>
                    <a:pt x="4667" y="8821"/>
                    <a:pt x="2156" y="11881"/>
                    <a:pt x="900" y="14041"/>
                  </a:cubicBezTo>
                  <a:cubicBezTo>
                    <a:pt x="-356" y="16201"/>
                    <a:pt x="-356" y="17461"/>
                    <a:pt x="1277" y="18541"/>
                  </a:cubicBezTo>
                  <a:cubicBezTo>
                    <a:pt x="2909" y="19621"/>
                    <a:pt x="6174" y="20521"/>
                    <a:pt x="9439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1772899" y="3966419"/>
              <a:ext cx="82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1912564" y="4004519"/>
              <a:ext cx="88574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fill="norm" stroke="1" extrusionOk="0">
                  <a:moveTo>
                    <a:pt x="5899" y="0"/>
                  </a:moveTo>
                  <a:cubicBezTo>
                    <a:pt x="4426" y="1600"/>
                    <a:pt x="2953" y="3200"/>
                    <a:pt x="1726" y="5000"/>
                  </a:cubicBezTo>
                  <a:cubicBezTo>
                    <a:pt x="499" y="6800"/>
                    <a:pt x="-483" y="8800"/>
                    <a:pt x="253" y="9200"/>
                  </a:cubicBezTo>
                  <a:cubicBezTo>
                    <a:pt x="990" y="9600"/>
                    <a:pt x="3444" y="8400"/>
                    <a:pt x="5899" y="7200"/>
                  </a:cubicBezTo>
                  <a:cubicBezTo>
                    <a:pt x="8353" y="6000"/>
                    <a:pt x="10808" y="4800"/>
                    <a:pt x="13508" y="4200"/>
                  </a:cubicBezTo>
                  <a:cubicBezTo>
                    <a:pt x="16208" y="3600"/>
                    <a:pt x="19153" y="3600"/>
                    <a:pt x="20135" y="6600"/>
                  </a:cubicBezTo>
                  <a:cubicBezTo>
                    <a:pt x="21117" y="9600"/>
                    <a:pt x="20135" y="15600"/>
                    <a:pt x="19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0" y="4442669"/>
              <a:ext cx="11734800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" y="21257"/>
                    <a:pt x="86" y="20914"/>
                    <a:pt x="181" y="20743"/>
                  </a:cubicBezTo>
                  <a:cubicBezTo>
                    <a:pt x="277" y="20571"/>
                    <a:pt x="425" y="20571"/>
                    <a:pt x="581" y="20357"/>
                  </a:cubicBezTo>
                  <a:cubicBezTo>
                    <a:pt x="736" y="20143"/>
                    <a:pt x="900" y="19714"/>
                    <a:pt x="1060" y="19286"/>
                  </a:cubicBezTo>
                  <a:cubicBezTo>
                    <a:pt x="1219" y="18857"/>
                    <a:pt x="1375" y="18429"/>
                    <a:pt x="1519" y="18086"/>
                  </a:cubicBezTo>
                  <a:cubicBezTo>
                    <a:pt x="1664" y="17743"/>
                    <a:pt x="1796" y="17486"/>
                    <a:pt x="1938" y="17229"/>
                  </a:cubicBezTo>
                  <a:cubicBezTo>
                    <a:pt x="2081" y="16971"/>
                    <a:pt x="2232" y="16714"/>
                    <a:pt x="2384" y="16457"/>
                  </a:cubicBezTo>
                  <a:cubicBezTo>
                    <a:pt x="2536" y="16200"/>
                    <a:pt x="2688" y="15943"/>
                    <a:pt x="2846" y="15686"/>
                  </a:cubicBezTo>
                  <a:cubicBezTo>
                    <a:pt x="3004" y="15429"/>
                    <a:pt x="3168" y="15171"/>
                    <a:pt x="3310" y="14914"/>
                  </a:cubicBezTo>
                  <a:cubicBezTo>
                    <a:pt x="3452" y="14657"/>
                    <a:pt x="3573" y="14400"/>
                    <a:pt x="3694" y="14143"/>
                  </a:cubicBezTo>
                  <a:cubicBezTo>
                    <a:pt x="3814" y="13886"/>
                    <a:pt x="3935" y="13629"/>
                    <a:pt x="4066" y="13329"/>
                  </a:cubicBezTo>
                  <a:cubicBezTo>
                    <a:pt x="4196" y="13029"/>
                    <a:pt x="4336" y="12686"/>
                    <a:pt x="4473" y="12386"/>
                  </a:cubicBezTo>
                  <a:cubicBezTo>
                    <a:pt x="4609" y="12086"/>
                    <a:pt x="4742" y="11829"/>
                    <a:pt x="4874" y="11571"/>
                  </a:cubicBezTo>
                  <a:cubicBezTo>
                    <a:pt x="5006" y="11314"/>
                    <a:pt x="5139" y="11057"/>
                    <a:pt x="5277" y="10800"/>
                  </a:cubicBezTo>
                  <a:cubicBezTo>
                    <a:pt x="5416" y="10543"/>
                    <a:pt x="5560" y="10286"/>
                    <a:pt x="5712" y="10029"/>
                  </a:cubicBezTo>
                  <a:cubicBezTo>
                    <a:pt x="5864" y="9771"/>
                    <a:pt x="6023" y="9514"/>
                    <a:pt x="6179" y="9257"/>
                  </a:cubicBezTo>
                  <a:cubicBezTo>
                    <a:pt x="6335" y="9000"/>
                    <a:pt x="6487" y="8743"/>
                    <a:pt x="6643" y="8529"/>
                  </a:cubicBezTo>
                  <a:cubicBezTo>
                    <a:pt x="6799" y="8314"/>
                    <a:pt x="6958" y="8143"/>
                    <a:pt x="7118" y="7971"/>
                  </a:cubicBezTo>
                  <a:cubicBezTo>
                    <a:pt x="7278" y="7800"/>
                    <a:pt x="7438" y="7629"/>
                    <a:pt x="7599" y="7457"/>
                  </a:cubicBezTo>
                  <a:cubicBezTo>
                    <a:pt x="7761" y="7286"/>
                    <a:pt x="7925" y="7114"/>
                    <a:pt x="8088" y="6986"/>
                  </a:cubicBezTo>
                  <a:cubicBezTo>
                    <a:pt x="8252" y="6857"/>
                    <a:pt x="8416" y="6771"/>
                    <a:pt x="8581" y="6686"/>
                  </a:cubicBezTo>
                  <a:cubicBezTo>
                    <a:pt x="8747" y="6600"/>
                    <a:pt x="8914" y="6514"/>
                    <a:pt x="9080" y="6429"/>
                  </a:cubicBezTo>
                  <a:cubicBezTo>
                    <a:pt x="9245" y="6343"/>
                    <a:pt x="9409" y="6257"/>
                    <a:pt x="9575" y="6129"/>
                  </a:cubicBezTo>
                  <a:cubicBezTo>
                    <a:pt x="9740" y="6000"/>
                    <a:pt x="9908" y="5829"/>
                    <a:pt x="10073" y="5700"/>
                  </a:cubicBezTo>
                  <a:cubicBezTo>
                    <a:pt x="10239" y="5571"/>
                    <a:pt x="10403" y="5486"/>
                    <a:pt x="10564" y="5357"/>
                  </a:cubicBezTo>
                  <a:cubicBezTo>
                    <a:pt x="10726" y="5229"/>
                    <a:pt x="10886" y="5057"/>
                    <a:pt x="11045" y="4886"/>
                  </a:cubicBezTo>
                  <a:cubicBezTo>
                    <a:pt x="11205" y="4714"/>
                    <a:pt x="11365" y="4543"/>
                    <a:pt x="11525" y="4371"/>
                  </a:cubicBezTo>
                  <a:cubicBezTo>
                    <a:pt x="11684" y="4200"/>
                    <a:pt x="11844" y="4029"/>
                    <a:pt x="12000" y="3857"/>
                  </a:cubicBezTo>
                  <a:cubicBezTo>
                    <a:pt x="12156" y="3686"/>
                    <a:pt x="12308" y="3514"/>
                    <a:pt x="12464" y="3300"/>
                  </a:cubicBezTo>
                  <a:cubicBezTo>
                    <a:pt x="12619" y="3086"/>
                    <a:pt x="12779" y="2829"/>
                    <a:pt x="12937" y="2614"/>
                  </a:cubicBezTo>
                  <a:cubicBezTo>
                    <a:pt x="13095" y="2400"/>
                    <a:pt x="13251" y="2229"/>
                    <a:pt x="13410" y="2057"/>
                  </a:cubicBezTo>
                  <a:cubicBezTo>
                    <a:pt x="13570" y="1886"/>
                    <a:pt x="13734" y="1714"/>
                    <a:pt x="13899" y="1543"/>
                  </a:cubicBezTo>
                  <a:cubicBezTo>
                    <a:pt x="14065" y="1371"/>
                    <a:pt x="14232" y="1200"/>
                    <a:pt x="14402" y="1071"/>
                  </a:cubicBezTo>
                  <a:cubicBezTo>
                    <a:pt x="14571" y="943"/>
                    <a:pt x="14743" y="857"/>
                    <a:pt x="14912" y="771"/>
                  </a:cubicBezTo>
                  <a:cubicBezTo>
                    <a:pt x="15082" y="686"/>
                    <a:pt x="15249" y="600"/>
                    <a:pt x="15376" y="514"/>
                  </a:cubicBezTo>
                  <a:cubicBezTo>
                    <a:pt x="15503" y="429"/>
                    <a:pt x="15588" y="343"/>
                    <a:pt x="15717" y="300"/>
                  </a:cubicBezTo>
                  <a:cubicBezTo>
                    <a:pt x="15845" y="257"/>
                    <a:pt x="16017" y="257"/>
                    <a:pt x="16155" y="214"/>
                  </a:cubicBezTo>
                  <a:cubicBezTo>
                    <a:pt x="16294" y="171"/>
                    <a:pt x="16399" y="86"/>
                    <a:pt x="16490" y="43"/>
                  </a:cubicBezTo>
                  <a:cubicBezTo>
                    <a:pt x="16582" y="0"/>
                    <a:pt x="16660" y="0"/>
                    <a:pt x="16745" y="0"/>
                  </a:cubicBezTo>
                  <a:cubicBezTo>
                    <a:pt x="16831" y="0"/>
                    <a:pt x="16925" y="0"/>
                    <a:pt x="17016" y="0"/>
                  </a:cubicBezTo>
                  <a:cubicBezTo>
                    <a:pt x="17108" y="0"/>
                    <a:pt x="17197" y="0"/>
                    <a:pt x="17328" y="43"/>
                  </a:cubicBezTo>
                  <a:cubicBezTo>
                    <a:pt x="17458" y="86"/>
                    <a:pt x="17630" y="171"/>
                    <a:pt x="17762" y="257"/>
                  </a:cubicBezTo>
                  <a:cubicBezTo>
                    <a:pt x="17895" y="343"/>
                    <a:pt x="17988" y="429"/>
                    <a:pt x="18076" y="514"/>
                  </a:cubicBezTo>
                  <a:cubicBezTo>
                    <a:pt x="18164" y="600"/>
                    <a:pt x="18245" y="686"/>
                    <a:pt x="18333" y="814"/>
                  </a:cubicBezTo>
                  <a:cubicBezTo>
                    <a:pt x="18421" y="943"/>
                    <a:pt x="18514" y="1114"/>
                    <a:pt x="18604" y="1243"/>
                  </a:cubicBezTo>
                  <a:cubicBezTo>
                    <a:pt x="18694" y="1371"/>
                    <a:pt x="18779" y="1457"/>
                    <a:pt x="18904" y="1629"/>
                  </a:cubicBezTo>
                  <a:cubicBezTo>
                    <a:pt x="19029" y="1800"/>
                    <a:pt x="19192" y="2057"/>
                    <a:pt x="19356" y="2314"/>
                  </a:cubicBezTo>
                  <a:cubicBezTo>
                    <a:pt x="19519" y="2571"/>
                    <a:pt x="19683" y="2829"/>
                    <a:pt x="19837" y="3086"/>
                  </a:cubicBezTo>
                  <a:cubicBezTo>
                    <a:pt x="19991" y="3343"/>
                    <a:pt x="20135" y="3600"/>
                    <a:pt x="20303" y="3943"/>
                  </a:cubicBezTo>
                  <a:cubicBezTo>
                    <a:pt x="20470" y="4286"/>
                    <a:pt x="20661" y="4714"/>
                    <a:pt x="20836" y="5143"/>
                  </a:cubicBezTo>
                  <a:cubicBezTo>
                    <a:pt x="21012" y="5571"/>
                    <a:pt x="21171" y="6000"/>
                    <a:pt x="21296" y="6386"/>
                  </a:cubicBezTo>
                  <a:cubicBezTo>
                    <a:pt x="21421" y="6771"/>
                    <a:pt x="21510" y="7114"/>
                    <a:pt x="21600" y="7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97366" y="5149636"/>
              <a:ext cx="180758" cy="35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10" fill="norm" stroke="1" extrusionOk="0">
                  <a:moveTo>
                    <a:pt x="2763" y="3323"/>
                  </a:moveTo>
                  <a:cubicBezTo>
                    <a:pt x="2763" y="2173"/>
                    <a:pt x="2763" y="1022"/>
                    <a:pt x="2386" y="959"/>
                  </a:cubicBezTo>
                  <a:cubicBezTo>
                    <a:pt x="2009" y="895"/>
                    <a:pt x="1256" y="1917"/>
                    <a:pt x="753" y="4218"/>
                  </a:cubicBezTo>
                  <a:cubicBezTo>
                    <a:pt x="251" y="6518"/>
                    <a:pt x="0" y="10097"/>
                    <a:pt x="0" y="12781"/>
                  </a:cubicBezTo>
                  <a:cubicBezTo>
                    <a:pt x="0" y="15465"/>
                    <a:pt x="251" y="17254"/>
                    <a:pt x="879" y="18533"/>
                  </a:cubicBezTo>
                  <a:cubicBezTo>
                    <a:pt x="1507" y="19811"/>
                    <a:pt x="2512" y="20578"/>
                    <a:pt x="3767" y="21025"/>
                  </a:cubicBezTo>
                  <a:cubicBezTo>
                    <a:pt x="5023" y="21472"/>
                    <a:pt x="6530" y="21600"/>
                    <a:pt x="8414" y="21025"/>
                  </a:cubicBezTo>
                  <a:cubicBezTo>
                    <a:pt x="10298" y="20450"/>
                    <a:pt x="12558" y="19172"/>
                    <a:pt x="14819" y="16424"/>
                  </a:cubicBezTo>
                  <a:cubicBezTo>
                    <a:pt x="17079" y="13676"/>
                    <a:pt x="19340" y="9458"/>
                    <a:pt x="20470" y="6646"/>
                  </a:cubicBezTo>
                  <a:cubicBezTo>
                    <a:pt x="21600" y="3834"/>
                    <a:pt x="21600" y="2428"/>
                    <a:pt x="21223" y="1470"/>
                  </a:cubicBezTo>
                  <a:cubicBezTo>
                    <a:pt x="20847" y="511"/>
                    <a:pt x="20093" y="0"/>
                    <a:pt x="19340" y="0"/>
                  </a:cubicBezTo>
                  <a:cubicBezTo>
                    <a:pt x="18586" y="0"/>
                    <a:pt x="17833" y="511"/>
                    <a:pt x="17707" y="1406"/>
                  </a:cubicBezTo>
                  <a:cubicBezTo>
                    <a:pt x="17581" y="2301"/>
                    <a:pt x="18084" y="3579"/>
                    <a:pt x="18586" y="4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333093" y="5337381"/>
              <a:ext cx="155858" cy="12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58" fill="norm" stroke="1" extrusionOk="0">
                  <a:moveTo>
                    <a:pt x="477" y="2161"/>
                  </a:moveTo>
                  <a:cubicBezTo>
                    <a:pt x="185" y="5932"/>
                    <a:pt x="-107" y="9704"/>
                    <a:pt x="39" y="12961"/>
                  </a:cubicBezTo>
                  <a:cubicBezTo>
                    <a:pt x="185" y="16218"/>
                    <a:pt x="769" y="18961"/>
                    <a:pt x="1061" y="19304"/>
                  </a:cubicBezTo>
                  <a:cubicBezTo>
                    <a:pt x="1352" y="19647"/>
                    <a:pt x="1352" y="17589"/>
                    <a:pt x="1352" y="14675"/>
                  </a:cubicBezTo>
                  <a:cubicBezTo>
                    <a:pt x="1352" y="11761"/>
                    <a:pt x="1352" y="7989"/>
                    <a:pt x="1790" y="5418"/>
                  </a:cubicBezTo>
                  <a:cubicBezTo>
                    <a:pt x="2228" y="2847"/>
                    <a:pt x="3104" y="1475"/>
                    <a:pt x="4271" y="618"/>
                  </a:cubicBezTo>
                  <a:cubicBezTo>
                    <a:pt x="5439" y="-239"/>
                    <a:pt x="6898" y="-582"/>
                    <a:pt x="8212" y="2161"/>
                  </a:cubicBezTo>
                  <a:cubicBezTo>
                    <a:pt x="9525" y="4904"/>
                    <a:pt x="10693" y="10732"/>
                    <a:pt x="11277" y="14675"/>
                  </a:cubicBezTo>
                  <a:cubicBezTo>
                    <a:pt x="11861" y="18618"/>
                    <a:pt x="11861" y="20675"/>
                    <a:pt x="12007" y="20847"/>
                  </a:cubicBezTo>
                  <a:cubicBezTo>
                    <a:pt x="12152" y="21018"/>
                    <a:pt x="12444" y="19304"/>
                    <a:pt x="12736" y="17247"/>
                  </a:cubicBezTo>
                  <a:cubicBezTo>
                    <a:pt x="13028" y="15189"/>
                    <a:pt x="13320" y="12789"/>
                    <a:pt x="14488" y="9532"/>
                  </a:cubicBezTo>
                  <a:cubicBezTo>
                    <a:pt x="15655" y="6275"/>
                    <a:pt x="17698" y="2161"/>
                    <a:pt x="19012" y="961"/>
                  </a:cubicBezTo>
                  <a:cubicBezTo>
                    <a:pt x="20325" y="-239"/>
                    <a:pt x="20909" y="1475"/>
                    <a:pt x="21201" y="3704"/>
                  </a:cubicBezTo>
                  <a:cubicBezTo>
                    <a:pt x="21493" y="5932"/>
                    <a:pt x="21493" y="8675"/>
                    <a:pt x="21493" y="1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472985" y="5272523"/>
              <a:ext cx="22316" cy="4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607" fill="norm" stroke="1" extrusionOk="0">
                  <a:moveTo>
                    <a:pt x="14811" y="20607"/>
                  </a:moveTo>
                  <a:cubicBezTo>
                    <a:pt x="6957" y="13094"/>
                    <a:pt x="-898" y="5581"/>
                    <a:pt x="84" y="2294"/>
                  </a:cubicBezTo>
                  <a:cubicBezTo>
                    <a:pt x="1066" y="-993"/>
                    <a:pt x="10884" y="-54"/>
                    <a:pt x="20702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550333" y="5293569"/>
              <a:ext cx="67870" cy="11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345" fill="norm" stroke="1" extrusionOk="0">
                  <a:moveTo>
                    <a:pt x="12436" y="0"/>
                  </a:moveTo>
                  <a:cubicBezTo>
                    <a:pt x="9164" y="386"/>
                    <a:pt x="5891" y="771"/>
                    <a:pt x="3600" y="2121"/>
                  </a:cubicBezTo>
                  <a:cubicBezTo>
                    <a:pt x="1309" y="3471"/>
                    <a:pt x="0" y="5786"/>
                    <a:pt x="0" y="9064"/>
                  </a:cubicBezTo>
                  <a:cubicBezTo>
                    <a:pt x="0" y="12343"/>
                    <a:pt x="1309" y="16586"/>
                    <a:pt x="3600" y="18900"/>
                  </a:cubicBezTo>
                  <a:cubicBezTo>
                    <a:pt x="5891" y="21214"/>
                    <a:pt x="9164" y="21600"/>
                    <a:pt x="12109" y="21214"/>
                  </a:cubicBezTo>
                  <a:cubicBezTo>
                    <a:pt x="15055" y="20829"/>
                    <a:pt x="17673" y="19671"/>
                    <a:pt x="19309" y="17936"/>
                  </a:cubicBezTo>
                  <a:cubicBezTo>
                    <a:pt x="20945" y="16200"/>
                    <a:pt x="21600" y="13886"/>
                    <a:pt x="20291" y="12343"/>
                  </a:cubicBezTo>
                  <a:cubicBezTo>
                    <a:pt x="18982" y="10800"/>
                    <a:pt x="15709" y="10029"/>
                    <a:pt x="12436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660400" y="5255469"/>
              <a:ext cx="133350" cy="13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6075"/>
                  </a:moveTo>
                  <a:cubicBezTo>
                    <a:pt x="1029" y="10125"/>
                    <a:pt x="2057" y="14175"/>
                    <a:pt x="2400" y="17044"/>
                  </a:cubicBezTo>
                  <a:cubicBezTo>
                    <a:pt x="2743" y="19912"/>
                    <a:pt x="2400" y="21600"/>
                    <a:pt x="2229" y="21431"/>
                  </a:cubicBezTo>
                  <a:cubicBezTo>
                    <a:pt x="2057" y="21262"/>
                    <a:pt x="2057" y="19237"/>
                    <a:pt x="2743" y="15694"/>
                  </a:cubicBezTo>
                  <a:cubicBezTo>
                    <a:pt x="3429" y="12150"/>
                    <a:pt x="4800" y="7087"/>
                    <a:pt x="6171" y="4050"/>
                  </a:cubicBezTo>
                  <a:cubicBezTo>
                    <a:pt x="7543" y="1012"/>
                    <a:pt x="8914" y="0"/>
                    <a:pt x="10286" y="0"/>
                  </a:cubicBezTo>
                  <a:cubicBezTo>
                    <a:pt x="11657" y="0"/>
                    <a:pt x="13029" y="1012"/>
                    <a:pt x="14229" y="4050"/>
                  </a:cubicBezTo>
                  <a:cubicBezTo>
                    <a:pt x="15429" y="7087"/>
                    <a:pt x="16457" y="12150"/>
                    <a:pt x="17657" y="15187"/>
                  </a:cubicBezTo>
                  <a:cubicBezTo>
                    <a:pt x="18857" y="18225"/>
                    <a:pt x="20229" y="19237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988483" y="5109419"/>
              <a:ext cx="96573" cy="28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98" fill="norm" stroke="1" extrusionOk="0">
                  <a:moveTo>
                    <a:pt x="11739" y="0"/>
                  </a:moveTo>
                  <a:cubicBezTo>
                    <a:pt x="8452" y="3153"/>
                    <a:pt x="5165" y="6307"/>
                    <a:pt x="3052" y="9460"/>
                  </a:cubicBezTo>
                  <a:cubicBezTo>
                    <a:pt x="939" y="12613"/>
                    <a:pt x="0" y="15766"/>
                    <a:pt x="0" y="17737"/>
                  </a:cubicBezTo>
                  <a:cubicBezTo>
                    <a:pt x="0" y="19708"/>
                    <a:pt x="939" y="20496"/>
                    <a:pt x="2583" y="20969"/>
                  </a:cubicBezTo>
                  <a:cubicBezTo>
                    <a:pt x="4226" y="21442"/>
                    <a:pt x="6574" y="21600"/>
                    <a:pt x="9391" y="21048"/>
                  </a:cubicBezTo>
                  <a:cubicBezTo>
                    <a:pt x="12209" y="20496"/>
                    <a:pt x="15496" y="19235"/>
                    <a:pt x="17609" y="17816"/>
                  </a:cubicBezTo>
                  <a:cubicBezTo>
                    <a:pt x="19722" y="16397"/>
                    <a:pt x="20661" y="14820"/>
                    <a:pt x="21130" y="13638"/>
                  </a:cubicBezTo>
                  <a:cubicBezTo>
                    <a:pt x="21600" y="12455"/>
                    <a:pt x="21600" y="11667"/>
                    <a:pt x="20426" y="11115"/>
                  </a:cubicBezTo>
                  <a:cubicBezTo>
                    <a:pt x="19252" y="10564"/>
                    <a:pt x="16904" y="10248"/>
                    <a:pt x="14087" y="10169"/>
                  </a:cubicBezTo>
                  <a:cubicBezTo>
                    <a:pt x="11270" y="10091"/>
                    <a:pt x="7983" y="10248"/>
                    <a:pt x="6339" y="10721"/>
                  </a:cubicBezTo>
                  <a:cubicBezTo>
                    <a:pt x="4696" y="11194"/>
                    <a:pt x="4696" y="11982"/>
                    <a:pt x="4696" y="12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1148799" y="5254906"/>
              <a:ext cx="81400" cy="13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169" fill="norm" stroke="1" extrusionOk="0">
                  <a:moveTo>
                    <a:pt x="17960" y="1053"/>
                  </a:moveTo>
                  <a:cubicBezTo>
                    <a:pt x="14720" y="408"/>
                    <a:pt x="11480" y="-237"/>
                    <a:pt x="8780" y="85"/>
                  </a:cubicBezTo>
                  <a:cubicBezTo>
                    <a:pt x="6080" y="408"/>
                    <a:pt x="3920" y="1697"/>
                    <a:pt x="2300" y="4921"/>
                  </a:cubicBezTo>
                  <a:cubicBezTo>
                    <a:pt x="680" y="8145"/>
                    <a:pt x="-400" y="13303"/>
                    <a:pt x="140" y="16366"/>
                  </a:cubicBezTo>
                  <a:cubicBezTo>
                    <a:pt x="680" y="19429"/>
                    <a:pt x="2840" y="20396"/>
                    <a:pt x="5540" y="20879"/>
                  </a:cubicBezTo>
                  <a:cubicBezTo>
                    <a:pt x="8240" y="21363"/>
                    <a:pt x="11480" y="21363"/>
                    <a:pt x="14450" y="19912"/>
                  </a:cubicBezTo>
                  <a:cubicBezTo>
                    <a:pt x="17420" y="18462"/>
                    <a:pt x="20120" y="15560"/>
                    <a:pt x="20660" y="12497"/>
                  </a:cubicBezTo>
                  <a:cubicBezTo>
                    <a:pt x="21200" y="9435"/>
                    <a:pt x="19580" y="6211"/>
                    <a:pt x="17960" y="2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1296194" y="5207050"/>
              <a:ext cx="323056" cy="15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664" fill="norm" stroke="1" extrusionOk="0">
                  <a:moveTo>
                    <a:pt x="794" y="4796"/>
                  </a:moveTo>
                  <a:cubicBezTo>
                    <a:pt x="512" y="7922"/>
                    <a:pt x="229" y="11048"/>
                    <a:pt x="88" y="13606"/>
                  </a:cubicBezTo>
                  <a:cubicBezTo>
                    <a:pt x="-53" y="16164"/>
                    <a:pt x="-53" y="18154"/>
                    <a:pt x="300" y="19433"/>
                  </a:cubicBezTo>
                  <a:cubicBezTo>
                    <a:pt x="653" y="20712"/>
                    <a:pt x="1359" y="21280"/>
                    <a:pt x="2276" y="19717"/>
                  </a:cubicBezTo>
                  <a:cubicBezTo>
                    <a:pt x="3194" y="18154"/>
                    <a:pt x="4323" y="14459"/>
                    <a:pt x="5100" y="12043"/>
                  </a:cubicBezTo>
                  <a:cubicBezTo>
                    <a:pt x="5876" y="9627"/>
                    <a:pt x="6300" y="8491"/>
                    <a:pt x="6512" y="8633"/>
                  </a:cubicBezTo>
                  <a:cubicBezTo>
                    <a:pt x="6723" y="8775"/>
                    <a:pt x="6723" y="10196"/>
                    <a:pt x="6723" y="11617"/>
                  </a:cubicBezTo>
                  <a:cubicBezTo>
                    <a:pt x="6723" y="13038"/>
                    <a:pt x="6723" y="14459"/>
                    <a:pt x="7076" y="15454"/>
                  </a:cubicBezTo>
                  <a:cubicBezTo>
                    <a:pt x="7429" y="16448"/>
                    <a:pt x="8135" y="17017"/>
                    <a:pt x="8841" y="17301"/>
                  </a:cubicBezTo>
                  <a:cubicBezTo>
                    <a:pt x="9547" y="17585"/>
                    <a:pt x="10253" y="17585"/>
                    <a:pt x="10959" y="17301"/>
                  </a:cubicBezTo>
                  <a:cubicBezTo>
                    <a:pt x="11665" y="17017"/>
                    <a:pt x="12371" y="16448"/>
                    <a:pt x="12723" y="15454"/>
                  </a:cubicBezTo>
                  <a:cubicBezTo>
                    <a:pt x="13076" y="14459"/>
                    <a:pt x="13076" y="13038"/>
                    <a:pt x="13500" y="10622"/>
                  </a:cubicBezTo>
                  <a:cubicBezTo>
                    <a:pt x="13923" y="8206"/>
                    <a:pt x="14771" y="4796"/>
                    <a:pt x="15476" y="2664"/>
                  </a:cubicBezTo>
                  <a:cubicBezTo>
                    <a:pt x="16182" y="533"/>
                    <a:pt x="16747" y="-320"/>
                    <a:pt x="17171" y="106"/>
                  </a:cubicBezTo>
                  <a:cubicBezTo>
                    <a:pt x="17594" y="533"/>
                    <a:pt x="17876" y="2238"/>
                    <a:pt x="18088" y="4227"/>
                  </a:cubicBezTo>
                  <a:cubicBezTo>
                    <a:pt x="18300" y="6217"/>
                    <a:pt x="18441" y="8491"/>
                    <a:pt x="18512" y="10338"/>
                  </a:cubicBezTo>
                  <a:cubicBezTo>
                    <a:pt x="18582" y="12185"/>
                    <a:pt x="18582" y="13606"/>
                    <a:pt x="19076" y="14601"/>
                  </a:cubicBezTo>
                  <a:cubicBezTo>
                    <a:pt x="19571" y="15596"/>
                    <a:pt x="20559" y="16164"/>
                    <a:pt x="21547" y="16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1668527" y="4971456"/>
              <a:ext cx="145457" cy="37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70" fill="norm" stroke="1" extrusionOk="0">
                  <a:moveTo>
                    <a:pt x="15034" y="14662"/>
                  </a:moveTo>
                  <a:cubicBezTo>
                    <a:pt x="15034" y="14062"/>
                    <a:pt x="15034" y="13462"/>
                    <a:pt x="14416" y="12982"/>
                  </a:cubicBezTo>
                  <a:cubicBezTo>
                    <a:pt x="13799" y="12502"/>
                    <a:pt x="12565" y="12142"/>
                    <a:pt x="11176" y="12082"/>
                  </a:cubicBezTo>
                  <a:cubicBezTo>
                    <a:pt x="9788" y="12022"/>
                    <a:pt x="8245" y="12262"/>
                    <a:pt x="6239" y="13582"/>
                  </a:cubicBezTo>
                  <a:cubicBezTo>
                    <a:pt x="4234" y="14902"/>
                    <a:pt x="1765" y="17302"/>
                    <a:pt x="685" y="18802"/>
                  </a:cubicBezTo>
                  <a:cubicBezTo>
                    <a:pt x="-395" y="20302"/>
                    <a:pt x="-86" y="20902"/>
                    <a:pt x="839" y="21202"/>
                  </a:cubicBezTo>
                  <a:cubicBezTo>
                    <a:pt x="1765" y="21502"/>
                    <a:pt x="3308" y="21502"/>
                    <a:pt x="5776" y="20362"/>
                  </a:cubicBezTo>
                  <a:cubicBezTo>
                    <a:pt x="8245" y="19222"/>
                    <a:pt x="11639" y="16942"/>
                    <a:pt x="14262" y="13942"/>
                  </a:cubicBezTo>
                  <a:cubicBezTo>
                    <a:pt x="16885" y="10942"/>
                    <a:pt x="18736" y="7222"/>
                    <a:pt x="19816" y="5002"/>
                  </a:cubicBezTo>
                  <a:cubicBezTo>
                    <a:pt x="20896" y="2782"/>
                    <a:pt x="21205" y="2062"/>
                    <a:pt x="21205" y="1402"/>
                  </a:cubicBezTo>
                  <a:cubicBezTo>
                    <a:pt x="21205" y="742"/>
                    <a:pt x="20896" y="142"/>
                    <a:pt x="20125" y="22"/>
                  </a:cubicBezTo>
                  <a:cubicBezTo>
                    <a:pt x="19354" y="-98"/>
                    <a:pt x="18119" y="262"/>
                    <a:pt x="16576" y="1642"/>
                  </a:cubicBezTo>
                  <a:cubicBezTo>
                    <a:pt x="15034" y="3022"/>
                    <a:pt x="13182" y="5422"/>
                    <a:pt x="12256" y="7762"/>
                  </a:cubicBezTo>
                  <a:cubicBezTo>
                    <a:pt x="11331" y="10102"/>
                    <a:pt x="11331" y="12382"/>
                    <a:pt x="12256" y="14062"/>
                  </a:cubicBezTo>
                  <a:cubicBezTo>
                    <a:pt x="13182" y="15742"/>
                    <a:pt x="15034" y="16822"/>
                    <a:pt x="16885" y="17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374650" y="5522169"/>
              <a:ext cx="9144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9872"/>
                    <a:pt x="2700" y="18144"/>
                    <a:pt x="4375" y="16416"/>
                  </a:cubicBezTo>
                  <a:cubicBezTo>
                    <a:pt x="6050" y="14688"/>
                    <a:pt x="8050" y="12960"/>
                    <a:pt x="10000" y="11232"/>
                  </a:cubicBezTo>
                  <a:cubicBezTo>
                    <a:pt x="11950" y="9504"/>
                    <a:pt x="13850" y="7776"/>
                    <a:pt x="15650" y="6336"/>
                  </a:cubicBezTo>
                  <a:cubicBezTo>
                    <a:pt x="17450" y="4896"/>
                    <a:pt x="19150" y="3744"/>
                    <a:pt x="20125" y="2736"/>
                  </a:cubicBezTo>
                  <a:cubicBezTo>
                    <a:pt x="21100" y="1728"/>
                    <a:pt x="21350" y="8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602248" y="5592019"/>
              <a:ext cx="572502" cy="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51" fill="norm" stroke="1" extrusionOk="0">
                  <a:moveTo>
                    <a:pt x="7423" y="0"/>
                  </a:moveTo>
                  <a:cubicBezTo>
                    <a:pt x="5120" y="3757"/>
                    <a:pt x="2817" y="7513"/>
                    <a:pt x="1507" y="10330"/>
                  </a:cubicBezTo>
                  <a:cubicBezTo>
                    <a:pt x="197" y="13148"/>
                    <a:pt x="-121" y="15026"/>
                    <a:pt x="38" y="16904"/>
                  </a:cubicBezTo>
                  <a:cubicBezTo>
                    <a:pt x="197" y="18783"/>
                    <a:pt x="832" y="20661"/>
                    <a:pt x="2460" y="21130"/>
                  </a:cubicBezTo>
                  <a:cubicBezTo>
                    <a:pt x="4088" y="21600"/>
                    <a:pt x="6708" y="20661"/>
                    <a:pt x="9766" y="19017"/>
                  </a:cubicBezTo>
                  <a:cubicBezTo>
                    <a:pt x="12823" y="17374"/>
                    <a:pt x="16317" y="15026"/>
                    <a:pt x="18342" y="13383"/>
                  </a:cubicBezTo>
                  <a:cubicBezTo>
                    <a:pt x="20367" y="11739"/>
                    <a:pt x="20923" y="10800"/>
                    <a:pt x="21479" y="9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1962150" y="5198319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1987550" y="5287219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2698750" y="4909702"/>
              <a:ext cx="108534" cy="38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469" fill="norm" stroke="1" extrusionOk="0">
                  <a:moveTo>
                    <a:pt x="7336" y="7950"/>
                  </a:moveTo>
                  <a:cubicBezTo>
                    <a:pt x="7336" y="10783"/>
                    <a:pt x="7336" y="13616"/>
                    <a:pt x="7540" y="15681"/>
                  </a:cubicBezTo>
                  <a:cubicBezTo>
                    <a:pt x="7743" y="17747"/>
                    <a:pt x="8151" y="19045"/>
                    <a:pt x="8558" y="19990"/>
                  </a:cubicBezTo>
                  <a:cubicBezTo>
                    <a:pt x="8966" y="20934"/>
                    <a:pt x="9374" y="21524"/>
                    <a:pt x="9577" y="21465"/>
                  </a:cubicBezTo>
                  <a:cubicBezTo>
                    <a:pt x="9781" y="21406"/>
                    <a:pt x="9781" y="20698"/>
                    <a:pt x="9170" y="18278"/>
                  </a:cubicBezTo>
                  <a:cubicBezTo>
                    <a:pt x="8558" y="15858"/>
                    <a:pt x="7336" y="11727"/>
                    <a:pt x="6725" y="8894"/>
                  </a:cubicBezTo>
                  <a:cubicBezTo>
                    <a:pt x="6113" y="6062"/>
                    <a:pt x="6113" y="4527"/>
                    <a:pt x="6317" y="3288"/>
                  </a:cubicBezTo>
                  <a:cubicBezTo>
                    <a:pt x="6521" y="2049"/>
                    <a:pt x="6928" y="1104"/>
                    <a:pt x="8151" y="573"/>
                  </a:cubicBezTo>
                  <a:cubicBezTo>
                    <a:pt x="9374" y="42"/>
                    <a:pt x="11411" y="-76"/>
                    <a:pt x="13245" y="42"/>
                  </a:cubicBezTo>
                  <a:cubicBezTo>
                    <a:pt x="15079" y="160"/>
                    <a:pt x="16709" y="514"/>
                    <a:pt x="18340" y="1635"/>
                  </a:cubicBezTo>
                  <a:cubicBezTo>
                    <a:pt x="19970" y="2757"/>
                    <a:pt x="21600" y="4645"/>
                    <a:pt x="20581" y="6239"/>
                  </a:cubicBezTo>
                  <a:cubicBezTo>
                    <a:pt x="19562" y="7832"/>
                    <a:pt x="15894" y="9131"/>
                    <a:pt x="12023" y="9839"/>
                  </a:cubicBezTo>
                  <a:cubicBezTo>
                    <a:pt x="8151" y="10547"/>
                    <a:pt x="4075" y="10665"/>
                    <a:pt x="0" y="10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2825750" y="5084019"/>
              <a:ext cx="107951" cy="16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10800"/>
                  </a:moveTo>
                  <a:cubicBezTo>
                    <a:pt x="1271" y="9692"/>
                    <a:pt x="2541" y="8585"/>
                    <a:pt x="4235" y="8031"/>
                  </a:cubicBezTo>
                  <a:cubicBezTo>
                    <a:pt x="5929" y="7477"/>
                    <a:pt x="8047" y="7477"/>
                    <a:pt x="9953" y="8862"/>
                  </a:cubicBezTo>
                  <a:cubicBezTo>
                    <a:pt x="11859" y="10246"/>
                    <a:pt x="13553" y="13015"/>
                    <a:pt x="14188" y="15092"/>
                  </a:cubicBezTo>
                  <a:cubicBezTo>
                    <a:pt x="14824" y="17169"/>
                    <a:pt x="14400" y="18554"/>
                    <a:pt x="13129" y="19662"/>
                  </a:cubicBezTo>
                  <a:cubicBezTo>
                    <a:pt x="11859" y="20769"/>
                    <a:pt x="9741" y="21600"/>
                    <a:pt x="8471" y="21323"/>
                  </a:cubicBezTo>
                  <a:cubicBezTo>
                    <a:pt x="7200" y="21046"/>
                    <a:pt x="6776" y="19662"/>
                    <a:pt x="7200" y="16615"/>
                  </a:cubicBezTo>
                  <a:cubicBezTo>
                    <a:pt x="7624" y="13569"/>
                    <a:pt x="8894" y="8862"/>
                    <a:pt x="11435" y="5815"/>
                  </a:cubicBezTo>
                  <a:cubicBezTo>
                    <a:pt x="13976" y="2769"/>
                    <a:pt x="17788" y="13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3080999" y="4926218"/>
              <a:ext cx="119401" cy="300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330" fill="norm" stroke="1" extrusionOk="0">
                  <a:moveTo>
                    <a:pt x="18774" y="1283"/>
                  </a:moveTo>
                  <a:cubicBezTo>
                    <a:pt x="17656" y="683"/>
                    <a:pt x="16539" y="83"/>
                    <a:pt x="15049" y="8"/>
                  </a:cubicBezTo>
                  <a:cubicBezTo>
                    <a:pt x="13560" y="-67"/>
                    <a:pt x="11698" y="383"/>
                    <a:pt x="9277" y="2183"/>
                  </a:cubicBezTo>
                  <a:cubicBezTo>
                    <a:pt x="6856" y="3983"/>
                    <a:pt x="3877" y="7133"/>
                    <a:pt x="2015" y="10133"/>
                  </a:cubicBezTo>
                  <a:cubicBezTo>
                    <a:pt x="153" y="13133"/>
                    <a:pt x="-592" y="15983"/>
                    <a:pt x="525" y="17933"/>
                  </a:cubicBezTo>
                  <a:cubicBezTo>
                    <a:pt x="1642" y="19883"/>
                    <a:pt x="4622" y="20933"/>
                    <a:pt x="8346" y="21233"/>
                  </a:cubicBezTo>
                  <a:cubicBezTo>
                    <a:pt x="12070" y="21533"/>
                    <a:pt x="16539" y="21083"/>
                    <a:pt x="21008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3296871" y="4897432"/>
              <a:ext cx="131704" cy="2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70" fill="norm" stroke="1" extrusionOk="0">
                  <a:moveTo>
                    <a:pt x="7002" y="8449"/>
                  </a:moveTo>
                  <a:cubicBezTo>
                    <a:pt x="5631" y="11972"/>
                    <a:pt x="4259" y="15496"/>
                    <a:pt x="3059" y="17870"/>
                  </a:cubicBezTo>
                  <a:cubicBezTo>
                    <a:pt x="1859" y="20244"/>
                    <a:pt x="831" y="21470"/>
                    <a:pt x="316" y="21470"/>
                  </a:cubicBezTo>
                  <a:cubicBezTo>
                    <a:pt x="-198" y="21470"/>
                    <a:pt x="-198" y="20244"/>
                    <a:pt x="1173" y="17487"/>
                  </a:cubicBezTo>
                  <a:cubicBezTo>
                    <a:pt x="2545" y="14730"/>
                    <a:pt x="5288" y="10440"/>
                    <a:pt x="7516" y="7453"/>
                  </a:cubicBezTo>
                  <a:cubicBezTo>
                    <a:pt x="9745" y="4466"/>
                    <a:pt x="11459" y="2781"/>
                    <a:pt x="13002" y="1632"/>
                  </a:cubicBezTo>
                  <a:cubicBezTo>
                    <a:pt x="14545" y="483"/>
                    <a:pt x="15916" y="-130"/>
                    <a:pt x="16945" y="23"/>
                  </a:cubicBezTo>
                  <a:cubicBezTo>
                    <a:pt x="17973" y="176"/>
                    <a:pt x="18659" y="1096"/>
                    <a:pt x="19173" y="3470"/>
                  </a:cubicBezTo>
                  <a:cubicBezTo>
                    <a:pt x="19688" y="5844"/>
                    <a:pt x="20031" y="9674"/>
                    <a:pt x="20373" y="11972"/>
                  </a:cubicBezTo>
                  <a:cubicBezTo>
                    <a:pt x="20716" y="14270"/>
                    <a:pt x="21059" y="15036"/>
                    <a:pt x="21231" y="15802"/>
                  </a:cubicBezTo>
                  <a:cubicBezTo>
                    <a:pt x="21402" y="16568"/>
                    <a:pt x="21402" y="17334"/>
                    <a:pt x="20888" y="17793"/>
                  </a:cubicBezTo>
                  <a:cubicBezTo>
                    <a:pt x="20373" y="18253"/>
                    <a:pt x="19345" y="18406"/>
                    <a:pt x="18316" y="18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3308350" y="5064969"/>
              <a:ext cx="1143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327"/>
                    <a:pt x="1600" y="15055"/>
                    <a:pt x="5200" y="11455"/>
                  </a:cubicBezTo>
                  <a:cubicBezTo>
                    <a:pt x="8800" y="7855"/>
                    <a:pt x="152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3654606" y="4899869"/>
              <a:ext cx="154386" cy="265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97" fill="norm" stroke="1" extrusionOk="0">
                  <a:moveTo>
                    <a:pt x="413" y="0"/>
                  </a:moveTo>
                  <a:cubicBezTo>
                    <a:pt x="121" y="4971"/>
                    <a:pt x="-171" y="9943"/>
                    <a:pt x="121" y="13286"/>
                  </a:cubicBezTo>
                  <a:cubicBezTo>
                    <a:pt x="413" y="16629"/>
                    <a:pt x="1288" y="18343"/>
                    <a:pt x="2310" y="19457"/>
                  </a:cubicBezTo>
                  <a:cubicBezTo>
                    <a:pt x="3332" y="20571"/>
                    <a:pt x="4499" y="21086"/>
                    <a:pt x="5959" y="21343"/>
                  </a:cubicBezTo>
                  <a:cubicBezTo>
                    <a:pt x="7418" y="21600"/>
                    <a:pt x="9170" y="21600"/>
                    <a:pt x="11359" y="20829"/>
                  </a:cubicBezTo>
                  <a:cubicBezTo>
                    <a:pt x="13548" y="20057"/>
                    <a:pt x="16175" y="18514"/>
                    <a:pt x="17926" y="16114"/>
                  </a:cubicBezTo>
                  <a:cubicBezTo>
                    <a:pt x="19678" y="13714"/>
                    <a:pt x="20553" y="10457"/>
                    <a:pt x="20991" y="8314"/>
                  </a:cubicBezTo>
                  <a:cubicBezTo>
                    <a:pt x="21429" y="6171"/>
                    <a:pt x="21429" y="5143"/>
                    <a:pt x="20699" y="4543"/>
                  </a:cubicBezTo>
                  <a:cubicBezTo>
                    <a:pt x="19970" y="3943"/>
                    <a:pt x="18510" y="3771"/>
                    <a:pt x="17051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3931013" y="4824614"/>
              <a:ext cx="103440" cy="31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469" fill="norm" stroke="1" extrusionOk="0">
                  <a:moveTo>
                    <a:pt x="1222" y="8633"/>
                  </a:moveTo>
                  <a:cubicBezTo>
                    <a:pt x="1654" y="12112"/>
                    <a:pt x="2086" y="15591"/>
                    <a:pt x="2086" y="17766"/>
                  </a:cubicBezTo>
                  <a:cubicBezTo>
                    <a:pt x="2086" y="19940"/>
                    <a:pt x="1654" y="20810"/>
                    <a:pt x="1222" y="20883"/>
                  </a:cubicBezTo>
                  <a:cubicBezTo>
                    <a:pt x="790" y="20955"/>
                    <a:pt x="358" y="20230"/>
                    <a:pt x="142" y="17186"/>
                  </a:cubicBezTo>
                  <a:cubicBezTo>
                    <a:pt x="-74" y="14142"/>
                    <a:pt x="-74" y="8778"/>
                    <a:pt x="358" y="5734"/>
                  </a:cubicBezTo>
                  <a:cubicBezTo>
                    <a:pt x="790" y="2689"/>
                    <a:pt x="1654" y="1965"/>
                    <a:pt x="2734" y="1312"/>
                  </a:cubicBezTo>
                  <a:cubicBezTo>
                    <a:pt x="3814" y="660"/>
                    <a:pt x="5110" y="80"/>
                    <a:pt x="6838" y="7"/>
                  </a:cubicBezTo>
                  <a:cubicBezTo>
                    <a:pt x="8566" y="-65"/>
                    <a:pt x="10726" y="370"/>
                    <a:pt x="12670" y="1312"/>
                  </a:cubicBezTo>
                  <a:cubicBezTo>
                    <a:pt x="14614" y="2254"/>
                    <a:pt x="16342" y="3704"/>
                    <a:pt x="16990" y="4864"/>
                  </a:cubicBezTo>
                  <a:cubicBezTo>
                    <a:pt x="17638" y="6024"/>
                    <a:pt x="17206" y="6893"/>
                    <a:pt x="15694" y="7763"/>
                  </a:cubicBezTo>
                  <a:cubicBezTo>
                    <a:pt x="14182" y="8633"/>
                    <a:pt x="11590" y="9503"/>
                    <a:pt x="11374" y="10010"/>
                  </a:cubicBezTo>
                  <a:cubicBezTo>
                    <a:pt x="11158" y="10518"/>
                    <a:pt x="13318" y="10663"/>
                    <a:pt x="15478" y="11460"/>
                  </a:cubicBezTo>
                  <a:cubicBezTo>
                    <a:pt x="17638" y="12257"/>
                    <a:pt x="19798" y="13707"/>
                    <a:pt x="20662" y="15229"/>
                  </a:cubicBezTo>
                  <a:cubicBezTo>
                    <a:pt x="21526" y="16751"/>
                    <a:pt x="21094" y="18346"/>
                    <a:pt x="19798" y="19505"/>
                  </a:cubicBezTo>
                  <a:cubicBezTo>
                    <a:pt x="18502" y="20665"/>
                    <a:pt x="16342" y="21390"/>
                    <a:pt x="13102" y="21463"/>
                  </a:cubicBezTo>
                  <a:cubicBezTo>
                    <a:pt x="9862" y="21535"/>
                    <a:pt x="5542" y="20955"/>
                    <a:pt x="4246" y="19578"/>
                  </a:cubicBezTo>
                  <a:cubicBezTo>
                    <a:pt x="2950" y="18201"/>
                    <a:pt x="4678" y="16026"/>
                    <a:pt x="6406" y="13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4076699" y="4823669"/>
              <a:ext cx="127716" cy="36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39" fill="norm" stroke="1" extrusionOk="0">
                  <a:moveTo>
                    <a:pt x="12542" y="0"/>
                  </a:moveTo>
                  <a:cubicBezTo>
                    <a:pt x="13935" y="375"/>
                    <a:pt x="15329" y="749"/>
                    <a:pt x="16723" y="2123"/>
                  </a:cubicBezTo>
                  <a:cubicBezTo>
                    <a:pt x="18116" y="3496"/>
                    <a:pt x="19510" y="5868"/>
                    <a:pt x="20381" y="8365"/>
                  </a:cubicBezTo>
                  <a:cubicBezTo>
                    <a:pt x="21252" y="10862"/>
                    <a:pt x="21600" y="13484"/>
                    <a:pt x="18987" y="15732"/>
                  </a:cubicBezTo>
                  <a:cubicBezTo>
                    <a:pt x="16374" y="17979"/>
                    <a:pt x="10800" y="19852"/>
                    <a:pt x="7142" y="20726"/>
                  </a:cubicBezTo>
                  <a:cubicBezTo>
                    <a:pt x="3484" y="21600"/>
                    <a:pt x="1742" y="21475"/>
                    <a:pt x="0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4600488" y="4953064"/>
              <a:ext cx="169492" cy="18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19" fill="norm" stroke="1" extrusionOk="0">
                  <a:moveTo>
                    <a:pt x="18011" y="3443"/>
                  </a:moveTo>
                  <a:cubicBezTo>
                    <a:pt x="19611" y="1953"/>
                    <a:pt x="21211" y="464"/>
                    <a:pt x="21345" y="91"/>
                  </a:cubicBezTo>
                  <a:cubicBezTo>
                    <a:pt x="21478" y="-281"/>
                    <a:pt x="20145" y="464"/>
                    <a:pt x="16678" y="2698"/>
                  </a:cubicBezTo>
                  <a:cubicBezTo>
                    <a:pt x="13211" y="4933"/>
                    <a:pt x="7611" y="8657"/>
                    <a:pt x="4278" y="11140"/>
                  </a:cubicBezTo>
                  <a:cubicBezTo>
                    <a:pt x="945" y="13622"/>
                    <a:pt x="-122" y="14864"/>
                    <a:pt x="11" y="15857"/>
                  </a:cubicBezTo>
                  <a:cubicBezTo>
                    <a:pt x="145" y="16850"/>
                    <a:pt x="1478" y="17595"/>
                    <a:pt x="3611" y="17967"/>
                  </a:cubicBezTo>
                  <a:cubicBezTo>
                    <a:pt x="5745" y="18340"/>
                    <a:pt x="8678" y="18340"/>
                    <a:pt x="10678" y="18836"/>
                  </a:cubicBezTo>
                  <a:cubicBezTo>
                    <a:pt x="12678" y="19333"/>
                    <a:pt x="13745" y="20326"/>
                    <a:pt x="14811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4622799" y="5160219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0" y="21600"/>
                    <a:pt x="5280" y="21600"/>
                    <a:pt x="8880" y="18000"/>
                  </a:cubicBezTo>
                  <a:cubicBezTo>
                    <a:pt x="12480" y="14400"/>
                    <a:pt x="1704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5245099" y="4784350"/>
              <a:ext cx="135796" cy="35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34" fill="norm" stroke="1" extrusionOk="0">
                  <a:moveTo>
                    <a:pt x="0" y="8459"/>
                  </a:moveTo>
                  <a:cubicBezTo>
                    <a:pt x="665" y="12144"/>
                    <a:pt x="1329" y="15828"/>
                    <a:pt x="1662" y="18115"/>
                  </a:cubicBezTo>
                  <a:cubicBezTo>
                    <a:pt x="1994" y="20402"/>
                    <a:pt x="1994" y="21292"/>
                    <a:pt x="2160" y="21419"/>
                  </a:cubicBezTo>
                  <a:cubicBezTo>
                    <a:pt x="2326" y="21546"/>
                    <a:pt x="2658" y="20911"/>
                    <a:pt x="2658" y="18433"/>
                  </a:cubicBezTo>
                  <a:cubicBezTo>
                    <a:pt x="2658" y="15955"/>
                    <a:pt x="2326" y="11635"/>
                    <a:pt x="2658" y="8650"/>
                  </a:cubicBezTo>
                  <a:cubicBezTo>
                    <a:pt x="2991" y="5664"/>
                    <a:pt x="3988" y="4012"/>
                    <a:pt x="4985" y="2868"/>
                  </a:cubicBezTo>
                  <a:cubicBezTo>
                    <a:pt x="5982" y="1725"/>
                    <a:pt x="6978" y="1090"/>
                    <a:pt x="8474" y="645"/>
                  </a:cubicBezTo>
                  <a:cubicBezTo>
                    <a:pt x="9969" y="200"/>
                    <a:pt x="11963" y="-54"/>
                    <a:pt x="13791" y="10"/>
                  </a:cubicBezTo>
                  <a:cubicBezTo>
                    <a:pt x="15618" y="73"/>
                    <a:pt x="17280" y="454"/>
                    <a:pt x="18775" y="1217"/>
                  </a:cubicBezTo>
                  <a:cubicBezTo>
                    <a:pt x="20271" y="1979"/>
                    <a:pt x="21600" y="3122"/>
                    <a:pt x="21268" y="4330"/>
                  </a:cubicBezTo>
                  <a:cubicBezTo>
                    <a:pt x="20935" y="5537"/>
                    <a:pt x="18942" y="6807"/>
                    <a:pt x="16283" y="7633"/>
                  </a:cubicBezTo>
                  <a:cubicBezTo>
                    <a:pt x="13625" y="8459"/>
                    <a:pt x="10302" y="8840"/>
                    <a:pt x="6978" y="9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5378449" y="4925269"/>
              <a:ext cx="139701" cy="17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6171"/>
                  </a:moveTo>
                  <a:cubicBezTo>
                    <a:pt x="2291" y="9771"/>
                    <a:pt x="4582" y="13371"/>
                    <a:pt x="5727" y="15943"/>
                  </a:cubicBezTo>
                  <a:cubicBezTo>
                    <a:pt x="6873" y="18514"/>
                    <a:pt x="6873" y="20057"/>
                    <a:pt x="6055" y="20829"/>
                  </a:cubicBezTo>
                  <a:cubicBezTo>
                    <a:pt x="5236" y="21600"/>
                    <a:pt x="3600" y="21600"/>
                    <a:pt x="2782" y="20700"/>
                  </a:cubicBezTo>
                  <a:cubicBezTo>
                    <a:pt x="1964" y="19800"/>
                    <a:pt x="1964" y="18000"/>
                    <a:pt x="2945" y="15300"/>
                  </a:cubicBezTo>
                  <a:cubicBezTo>
                    <a:pt x="3927" y="12600"/>
                    <a:pt x="5891" y="9000"/>
                    <a:pt x="9164" y="6300"/>
                  </a:cubicBezTo>
                  <a:cubicBezTo>
                    <a:pt x="12436" y="3600"/>
                    <a:pt x="1701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5580834" y="4824777"/>
              <a:ext cx="159567" cy="24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835" fill="norm" stroke="1" extrusionOk="0">
                  <a:moveTo>
                    <a:pt x="10207" y="3120"/>
                  </a:moveTo>
                  <a:cubicBezTo>
                    <a:pt x="9646" y="1870"/>
                    <a:pt x="9085" y="621"/>
                    <a:pt x="8103" y="174"/>
                  </a:cubicBezTo>
                  <a:cubicBezTo>
                    <a:pt x="7121" y="-272"/>
                    <a:pt x="5718" y="85"/>
                    <a:pt x="4316" y="1870"/>
                  </a:cubicBezTo>
                  <a:cubicBezTo>
                    <a:pt x="2913" y="3655"/>
                    <a:pt x="1511" y="6868"/>
                    <a:pt x="669" y="9992"/>
                  </a:cubicBezTo>
                  <a:cubicBezTo>
                    <a:pt x="-172" y="13116"/>
                    <a:pt x="-453" y="16151"/>
                    <a:pt x="1230" y="18204"/>
                  </a:cubicBezTo>
                  <a:cubicBezTo>
                    <a:pt x="2913" y="20257"/>
                    <a:pt x="6560" y="21328"/>
                    <a:pt x="10207" y="20614"/>
                  </a:cubicBezTo>
                  <a:cubicBezTo>
                    <a:pt x="13853" y="19900"/>
                    <a:pt x="17500" y="17401"/>
                    <a:pt x="21147" y="14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5760027" y="4820407"/>
              <a:ext cx="136230" cy="28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27" fill="norm" stroke="1" extrusionOk="0">
                  <a:moveTo>
                    <a:pt x="9878" y="4087"/>
                  </a:moveTo>
                  <a:cubicBezTo>
                    <a:pt x="7884" y="5847"/>
                    <a:pt x="5891" y="7607"/>
                    <a:pt x="4395" y="10247"/>
                  </a:cubicBezTo>
                  <a:cubicBezTo>
                    <a:pt x="2900" y="12887"/>
                    <a:pt x="1903" y="16407"/>
                    <a:pt x="1238" y="18567"/>
                  </a:cubicBezTo>
                  <a:cubicBezTo>
                    <a:pt x="574" y="20727"/>
                    <a:pt x="241" y="21527"/>
                    <a:pt x="75" y="21527"/>
                  </a:cubicBezTo>
                  <a:cubicBezTo>
                    <a:pt x="-91" y="21527"/>
                    <a:pt x="-91" y="20727"/>
                    <a:pt x="1238" y="17687"/>
                  </a:cubicBezTo>
                  <a:cubicBezTo>
                    <a:pt x="2567" y="14647"/>
                    <a:pt x="5226" y="9367"/>
                    <a:pt x="7054" y="6327"/>
                  </a:cubicBezTo>
                  <a:cubicBezTo>
                    <a:pt x="8881" y="3287"/>
                    <a:pt x="9878" y="2487"/>
                    <a:pt x="10875" y="1687"/>
                  </a:cubicBezTo>
                  <a:cubicBezTo>
                    <a:pt x="11872" y="887"/>
                    <a:pt x="12869" y="87"/>
                    <a:pt x="14032" y="7"/>
                  </a:cubicBezTo>
                  <a:cubicBezTo>
                    <a:pt x="15195" y="-73"/>
                    <a:pt x="16524" y="567"/>
                    <a:pt x="17355" y="2487"/>
                  </a:cubicBezTo>
                  <a:cubicBezTo>
                    <a:pt x="18186" y="4407"/>
                    <a:pt x="18518" y="7607"/>
                    <a:pt x="18851" y="9607"/>
                  </a:cubicBezTo>
                  <a:cubicBezTo>
                    <a:pt x="19183" y="11607"/>
                    <a:pt x="19515" y="12407"/>
                    <a:pt x="20014" y="13207"/>
                  </a:cubicBezTo>
                  <a:cubicBezTo>
                    <a:pt x="20512" y="14007"/>
                    <a:pt x="21177" y="14807"/>
                    <a:pt x="21343" y="14887"/>
                  </a:cubicBezTo>
                  <a:cubicBezTo>
                    <a:pt x="21509" y="14967"/>
                    <a:pt x="21177" y="14327"/>
                    <a:pt x="20844" y="13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5816599" y="4899869"/>
              <a:ext cx="1460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" y="19029"/>
                    <a:pt x="626" y="16457"/>
                    <a:pt x="4226" y="12857"/>
                  </a:cubicBezTo>
                  <a:cubicBezTo>
                    <a:pt x="7826" y="9257"/>
                    <a:pt x="14713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5988049" y="4785569"/>
              <a:ext cx="7229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12960" y="0"/>
                  </a:moveTo>
                  <a:cubicBezTo>
                    <a:pt x="16663" y="4292"/>
                    <a:pt x="20366" y="8585"/>
                    <a:pt x="20983" y="11977"/>
                  </a:cubicBezTo>
                  <a:cubicBezTo>
                    <a:pt x="21600" y="15369"/>
                    <a:pt x="19131" y="17862"/>
                    <a:pt x="15120" y="19315"/>
                  </a:cubicBezTo>
                  <a:cubicBezTo>
                    <a:pt x="11109" y="20769"/>
                    <a:pt x="5554" y="211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6305549" y="4963369"/>
              <a:ext cx="247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8000"/>
                    <a:pt x="9969" y="14400"/>
                    <a:pt x="13569" y="10800"/>
                  </a:cubicBezTo>
                  <a:cubicBezTo>
                    <a:pt x="17169" y="7200"/>
                    <a:pt x="1938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6455687" y="4893519"/>
              <a:ext cx="34014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0"/>
                  </a:moveTo>
                  <a:cubicBezTo>
                    <a:pt x="88" y="4145"/>
                    <a:pt x="-1183" y="8291"/>
                    <a:pt x="1993" y="11891"/>
                  </a:cubicBezTo>
                  <a:cubicBezTo>
                    <a:pt x="5170" y="15491"/>
                    <a:pt x="12793" y="18545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6722117" y="4688183"/>
              <a:ext cx="137605" cy="41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274" fill="norm" stroke="1" extrusionOk="0">
                  <a:moveTo>
                    <a:pt x="4254" y="9601"/>
                  </a:moveTo>
                  <a:cubicBezTo>
                    <a:pt x="2642" y="10583"/>
                    <a:pt x="1031" y="11565"/>
                    <a:pt x="386" y="13256"/>
                  </a:cubicBezTo>
                  <a:cubicBezTo>
                    <a:pt x="-259" y="14947"/>
                    <a:pt x="63" y="17347"/>
                    <a:pt x="225" y="18929"/>
                  </a:cubicBezTo>
                  <a:cubicBezTo>
                    <a:pt x="386" y="20510"/>
                    <a:pt x="386" y="21274"/>
                    <a:pt x="708" y="21274"/>
                  </a:cubicBezTo>
                  <a:cubicBezTo>
                    <a:pt x="1031" y="21274"/>
                    <a:pt x="1675" y="20510"/>
                    <a:pt x="2320" y="18438"/>
                  </a:cubicBezTo>
                  <a:cubicBezTo>
                    <a:pt x="2965" y="16365"/>
                    <a:pt x="3610" y="12983"/>
                    <a:pt x="4577" y="10092"/>
                  </a:cubicBezTo>
                  <a:cubicBezTo>
                    <a:pt x="5544" y="7201"/>
                    <a:pt x="6834" y="4801"/>
                    <a:pt x="7962" y="3219"/>
                  </a:cubicBezTo>
                  <a:cubicBezTo>
                    <a:pt x="9090" y="1638"/>
                    <a:pt x="10057" y="874"/>
                    <a:pt x="11347" y="383"/>
                  </a:cubicBezTo>
                  <a:cubicBezTo>
                    <a:pt x="12637" y="-108"/>
                    <a:pt x="14248" y="-326"/>
                    <a:pt x="16183" y="983"/>
                  </a:cubicBezTo>
                  <a:cubicBezTo>
                    <a:pt x="18117" y="2292"/>
                    <a:pt x="20374" y="5129"/>
                    <a:pt x="20857" y="6874"/>
                  </a:cubicBezTo>
                  <a:cubicBezTo>
                    <a:pt x="21341" y="8619"/>
                    <a:pt x="20051" y="9274"/>
                    <a:pt x="17795" y="9656"/>
                  </a:cubicBezTo>
                  <a:cubicBezTo>
                    <a:pt x="15538" y="10038"/>
                    <a:pt x="12314" y="10147"/>
                    <a:pt x="9090" y="10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6883399" y="4842719"/>
              <a:ext cx="184151" cy="20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7776"/>
                  </a:moveTo>
                  <a:cubicBezTo>
                    <a:pt x="1738" y="9504"/>
                    <a:pt x="3476" y="11232"/>
                    <a:pt x="4469" y="13392"/>
                  </a:cubicBezTo>
                  <a:cubicBezTo>
                    <a:pt x="5462" y="15552"/>
                    <a:pt x="5710" y="18144"/>
                    <a:pt x="5214" y="19656"/>
                  </a:cubicBezTo>
                  <a:cubicBezTo>
                    <a:pt x="4717" y="21168"/>
                    <a:pt x="3476" y="21600"/>
                    <a:pt x="2731" y="21168"/>
                  </a:cubicBezTo>
                  <a:cubicBezTo>
                    <a:pt x="1986" y="20736"/>
                    <a:pt x="1738" y="19440"/>
                    <a:pt x="2483" y="16308"/>
                  </a:cubicBezTo>
                  <a:cubicBezTo>
                    <a:pt x="3228" y="13176"/>
                    <a:pt x="4966" y="8208"/>
                    <a:pt x="8317" y="5184"/>
                  </a:cubicBezTo>
                  <a:cubicBezTo>
                    <a:pt x="11669" y="2160"/>
                    <a:pt x="16634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7108015" y="4758693"/>
              <a:ext cx="118285" cy="272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238" fill="norm" stroke="1" extrusionOk="0">
                  <a:moveTo>
                    <a:pt x="17765" y="2588"/>
                  </a:moveTo>
                  <a:cubicBezTo>
                    <a:pt x="17765" y="1599"/>
                    <a:pt x="17765" y="609"/>
                    <a:pt x="16818" y="197"/>
                  </a:cubicBezTo>
                  <a:cubicBezTo>
                    <a:pt x="15871" y="-215"/>
                    <a:pt x="13976" y="-50"/>
                    <a:pt x="11323" y="1351"/>
                  </a:cubicBezTo>
                  <a:cubicBezTo>
                    <a:pt x="8671" y="2753"/>
                    <a:pt x="5260" y="5391"/>
                    <a:pt x="2987" y="8441"/>
                  </a:cubicBezTo>
                  <a:cubicBezTo>
                    <a:pt x="713" y="11492"/>
                    <a:pt x="-424" y="14954"/>
                    <a:pt x="144" y="17345"/>
                  </a:cubicBezTo>
                  <a:cubicBezTo>
                    <a:pt x="713" y="19736"/>
                    <a:pt x="2987" y="21055"/>
                    <a:pt x="6776" y="21220"/>
                  </a:cubicBezTo>
                  <a:cubicBezTo>
                    <a:pt x="10565" y="21385"/>
                    <a:pt x="15871" y="20396"/>
                    <a:pt x="21176" y="19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7277605" y="4771655"/>
              <a:ext cx="109183" cy="27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378" fill="norm" stroke="1" extrusionOk="0">
                  <a:moveTo>
                    <a:pt x="10907" y="4617"/>
                  </a:moveTo>
                  <a:cubicBezTo>
                    <a:pt x="8054" y="7464"/>
                    <a:pt x="5201" y="10310"/>
                    <a:pt x="3571" y="12655"/>
                  </a:cubicBezTo>
                  <a:cubicBezTo>
                    <a:pt x="1941" y="14999"/>
                    <a:pt x="1533" y="16841"/>
                    <a:pt x="1126" y="18180"/>
                  </a:cubicBezTo>
                  <a:cubicBezTo>
                    <a:pt x="718" y="19520"/>
                    <a:pt x="311" y="20357"/>
                    <a:pt x="107" y="20189"/>
                  </a:cubicBezTo>
                  <a:cubicBezTo>
                    <a:pt x="-97" y="20022"/>
                    <a:pt x="-97" y="18850"/>
                    <a:pt x="922" y="15920"/>
                  </a:cubicBezTo>
                  <a:cubicBezTo>
                    <a:pt x="1941" y="12989"/>
                    <a:pt x="3978" y="8301"/>
                    <a:pt x="5609" y="5538"/>
                  </a:cubicBezTo>
                  <a:cubicBezTo>
                    <a:pt x="7239" y="2776"/>
                    <a:pt x="8461" y="1938"/>
                    <a:pt x="9888" y="1269"/>
                  </a:cubicBezTo>
                  <a:cubicBezTo>
                    <a:pt x="11314" y="599"/>
                    <a:pt x="12945" y="96"/>
                    <a:pt x="14778" y="13"/>
                  </a:cubicBezTo>
                  <a:cubicBezTo>
                    <a:pt x="16612" y="-71"/>
                    <a:pt x="18650" y="264"/>
                    <a:pt x="19465" y="1269"/>
                  </a:cubicBezTo>
                  <a:cubicBezTo>
                    <a:pt x="20280" y="2273"/>
                    <a:pt x="19873" y="3948"/>
                    <a:pt x="18446" y="5371"/>
                  </a:cubicBezTo>
                  <a:cubicBezTo>
                    <a:pt x="17020" y="6794"/>
                    <a:pt x="14575" y="7966"/>
                    <a:pt x="14371" y="8720"/>
                  </a:cubicBezTo>
                  <a:cubicBezTo>
                    <a:pt x="14167" y="9473"/>
                    <a:pt x="16205" y="9808"/>
                    <a:pt x="18039" y="10729"/>
                  </a:cubicBezTo>
                  <a:cubicBezTo>
                    <a:pt x="19873" y="11650"/>
                    <a:pt x="21503" y="13157"/>
                    <a:pt x="20892" y="14999"/>
                  </a:cubicBezTo>
                  <a:cubicBezTo>
                    <a:pt x="20280" y="16841"/>
                    <a:pt x="17428" y="19017"/>
                    <a:pt x="14575" y="20189"/>
                  </a:cubicBezTo>
                  <a:cubicBezTo>
                    <a:pt x="11722" y="21362"/>
                    <a:pt x="8869" y="21529"/>
                    <a:pt x="6831" y="21278"/>
                  </a:cubicBezTo>
                  <a:cubicBezTo>
                    <a:pt x="4794" y="21027"/>
                    <a:pt x="3571" y="20357"/>
                    <a:pt x="2960" y="19185"/>
                  </a:cubicBezTo>
                  <a:cubicBezTo>
                    <a:pt x="2348" y="18013"/>
                    <a:pt x="2348" y="16338"/>
                    <a:pt x="2348" y="14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7372349" y="4734769"/>
              <a:ext cx="169108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16000" y="0"/>
                  </a:moveTo>
                  <a:cubicBezTo>
                    <a:pt x="17333" y="136"/>
                    <a:pt x="18667" y="272"/>
                    <a:pt x="19733" y="1019"/>
                  </a:cubicBezTo>
                  <a:cubicBezTo>
                    <a:pt x="20800" y="1766"/>
                    <a:pt x="21600" y="3125"/>
                    <a:pt x="21200" y="5434"/>
                  </a:cubicBezTo>
                  <a:cubicBezTo>
                    <a:pt x="20800" y="7743"/>
                    <a:pt x="19200" y="11004"/>
                    <a:pt x="16267" y="13789"/>
                  </a:cubicBezTo>
                  <a:cubicBezTo>
                    <a:pt x="13333" y="16574"/>
                    <a:pt x="9067" y="18883"/>
                    <a:pt x="6133" y="20106"/>
                  </a:cubicBezTo>
                  <a:cubicBezTo>
                    <a:pt x="3200" y="21328"/>
                    <a:pt x="1600" y="214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1540892" y="2171408"/>
              <a:ext cx="478408" cy="171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48" fill="norm" stroke="1" extrusionOk="0">
                  <a:moveTo>
                    <a:pt x="21507" y="611"/>
                  </a:moveTo>
                  <a:cubicBezTo>
                    <a:pt x="20651" y="426"/>
                    <a:pt x="19794" y="240"/>
                    <a:pt x="18319" y="120"/>
                  </a:cubicBezTo>
                  <a:cubicBezTo>
                    <a:pt x="16844" y="1"/>
                    <a:pt x="14751" y="-52"/>
                    <a:pt x="12515" y="67"/>
                  </a:cubicBezTo>
                  <a:cubicBezTo>
                    <a:pt x="10279" y="187"/>
                    <a:pt x="7900" y="479"/>
                    <a:pt x="6140" y="824"/>
                  </a:cubicBezTo>
                  <a:cubicBezTo>
                    <a:pt x="4379" y="1169"/>
                    <a:pt x="3237" y="1567"/>
                    <a:pt x="2714" y="2097"/>
                  </a:cubicBezTo>
                  <a:cubicBezTo>
                    <a:pt x="2191" y="2628"/>
                    <a:pt x="2286" y="3291"/>
                    <a:pt x="3380" y="3995"/>
                  </a:cubicBezTo>
                  <a:cubicBezTo>
                    <a:pt x="4474" y="4698"/>
                    <a:pt x="6568" y="5441"/>
                    <a:pt x="8138" y="6157"/>
                  </a:cubicBezTo>
                  <a:cubicBezTo>
                    <a:pt x="9708" y="6874"/>
                    <a:pt x="10755" y="7564"/>
                    <a:pt x="10850" y="8254"/>
                  </a:cubicBezTo>
                  <a:cubicBezTo>
                    <a:pt x="10945" y="8944"/>
                    <a:pt x="10088" y="9634"/>
                    <a:pt x="8709" y="10151"/>
                  </a:cubicBezTo>
                  <a:cubicBezTo>
                    <a:pt x="7329" y="10668"/>
                    <a:pt x="5426" y="11013"/>
                    <a:pt x="4189" y="11199"/>
                  </a:cubicBezTo>
                  <a:cubicBezTo>
                    <a:pt x="2952" y="11385"/>
                    <a:pt x="2381" y="11411"/>
                    <a:pt x="1810" y="11411"/>
                  </a:cubicBezTo>
                  <a:cubicBezTo>
                    <a:pt x="1239" y="11411"/>
                    <a:pt x="668" y="11385"/>
                    <a:pt x="335" y="11305"/>
                  </a:cubicBezTo>
                  <a:cubicBezTo>
                    <a:pt x="2" y="11226"/>
                    <a:pt x="-93" y="11093"/>
                    <a:pt x="97" y="10974"/>
                  </a:cubicBezTo>
                  <a:cubicBezTo>
                    <a:pt x="288" y="10854"/>
                    <a:pt x="763" y="10748"/>
                    <a:pt x="1810" y="10629"/>
                  </a:cubicBezTo>
                  <a:cubicBezTo>
                    <a:pt x="2857" y="10509"/>
                    <a:pt x="4474" y="10377"/>
                    <a:pt x="5902" y="10390"/>
                  </a:cubicBezTo>
                  <a:cubicBezTo>
                    <a:pt x="7329" y="10403"/>
                    <a:pt x="8566" y="10562"/>
                    <a:pt x="9422" y="10960"/>
                  </a:cubicBezTo>
                  <a:cubicBezTo>
                    <a:pt x="10279" y="11358"/>
                    <a:pt x="10755" y="11995"/>
                    <a:pt x="10707" y="12645"/>
                  </a:cubicBezTo>
                  <a:cubicBezTo>
                    <a:pt x="10659" y="13295"/>
                    <a:pt x="10088" y="13959"/>
                    <a:pt x="9185" y="14768"/>
                  </a:cubicBezTo>
                  <a:cubicBezTo>
                    <a:pt x="8281" y="15577"/>
                    <a:pt x="7044" y="16533"/>
                    <a:pt x="6187" y="17382"/>
                  </a:cubicBezTo>
                  <a:cubicBezTo>
                    <a:pt x="5331" y="18231"/>
                    <a:pt x="4855" y="18974"/>
                    <a:pt x="4760" y="19478"/>
                  </a:cubicBezTo>
                  <a:cubicBezTo>
                    <a:pt x="4665" y="19982"/>
                    <a:pt x="4950" y="20248"/>
                    <a:pt x="6377" y="20460"/>
                  </a:cubicBezTo>
                  <a:cubicBezTo>
                    <a:pt x="7805" y="20672"/>
                    <a:pt x="10374" y="20832"/>
                    <a:pt x="12325" y="21004"/>
                  </a:cubicBezTo>
                  <a:cubicBezTo>
                    <a:pt x="14275" y="21177"/>
                    <a:pt x="15607" y="21362"/>
                    <a:pt x="16940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2743200" y="5490419"/>
              <a:ext cx="1885951" cy="14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0"/>
                  </a:moveTo>
                  <a:cubicBezTo>
                    <a:pt x="145" y="2817"/>
                    <a:pt x="291" y="5635"/>
                    <a:pt x="606" y="8922"/>
                  </a:cubicBezTo>
                  <a:cubicBezTo>
                    <a:pt x="921" y="12209"/>
                    <a:pt x="1406" y="15965"/>
                    <a:pt x="2036" y="17217"/>
                  </a:cubicBezTo>
                  <a:cubicBezTo>
                    <a:pt x="2667" y="18470"/>
                    <a:pt x="3442" y="17217"/>
                    <a:pt x="4255" y="14713"/>
                  </a:cubicBezTo>
                  <a:cubicBezTo>
                    <a:pt x="5067" y="12209"/>
                    <a:pt x="5915" y="8452"/>
                    <a:pt x="6655" y="6104"/>
                  </a:cubicBezTo>
                  <a:cubicBezTo>
                    <a:pt x="7394" y="3757"/>
                    <a:pt x="8024" y="2817"/>
                    <a:pt x="8509" y="3600"/>
                  </a:cubicBezTo>
                  <a:cubicBezTo>
                    <a:pt x="8994" y="4383"/>
                    <a:pt x="9333" y="6887"/>
                    <a:pt x="9782" y="9861"/>
                  </a:cubicBezTo>
                  <a:cubicBezTo>
                    <a:pt x="10230" y="12835"/>
                    <a:pt x="10788" y="16278"/>
                    <a:pt x="11491" y="18470"/>
                  </a:cubicBezTo>
                  <a:cubicBezTo>
                    <a:pt x="12194" y="20661"/>
                    <a:pt x="13042" y="21600"/>
                    <a:pt x="13867" y="21287"/>
                  </a:cubicBezTo>
                  <a:cubicBezTo>
                    <a:pt x="14691" y="20974"/>
                    <a:pt x="15491" y="19409"/>
                    <a:pt x="16327" y="17687"/>
                  </a:cubicBezTo>
                  <a:cubicBezTo>
                    <a:pt x="17164" y="15965"/>
                    <a:pt x="18036" y="14087"/>
                    <a:pt x="18848" y="12365"/>
                  </a:cubicBezTo>
                  <a:cubicBezTo>
                    <a:pt x="19661" y="10643"/>
                    <a:pt x="20412" y="9078"/>
                    <a:pt x="20861" y="8139"/>
                  </a:cubicBezTo>
                  <a:cubicBezTo>
                    <a:pt x="21309" y="7200"/>
                    <a:pt x="21455" y="6887"/>
                    <a:pt x="21600" y="6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4705349" y="6030169"/>
              <a:ext cx="260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12" y="14400"/>
                    <a:pt x="7024" y="7200"/>
                    <a:pt x="10624" y="3600"/>
                  </a:cubicBezTo>
                  <a:cubicBezTo>
                    <a:pt x="14224" y="0"/>
                    <a:pt x="179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4654549" y="6131769"/>
              <a:ext cx="279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4400"/>
                    <a:pt x="11127" y="7200"/>
                    <a:pt x="14727" y="3600"/>
                  </a:cubicBezTo>
                  <a:cubicBezTo>
                    <a:pt x="18327" y="0"/>
                    <a:pt x="199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4589918" y="5668219"/>
              <a:ext cx="101283" cy="15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6" h="20530" fill="norm" stroke="1" extrusionOk="0">
                  <a:moveTo>
                    <a:pt x="4038" y="18866"/>
                  </a:moveTo>
                  <a:cubicBezTo>
                    <a:pt x="2768" y="20233"/>
                    <a:pt x="1497" y="21600"/>
                    <a:pt x="2132" y="19276"/>
                  </a:cubicBezTo>
                  <a:cubicBezTo>
                    <a:pt x="2768" y="16952"/>
                    <a:pt x="5309" y="10937"/>
                    <a:pt x="7215" y="7382"/>
                  </a:cubicBezTo>
                  <a:cubicBezTo>
                    <a:pt x="9121" y="3828"/>
                    <a:pt x="10391" y="2734"/>
                    <a:pt x="12085" y="1777"/>
                  </a:cubicBezTo>
                  <a:cubicBezTo>
                    <a:pt x="13779" y="820"/>
                    <a:pt x="15897" y="0"/>
                    <a:pt x="17803" y="0"/>
                  </a:cubicBezTo>
                  <a:cubicBezTo>
                    <a:pt x="19709" y="0"/>
                    <a:pt x="21403" y="820"/>
                    <a:pt x="19285" y="3144"/>
                  </a:cubicBezTo>
                  <a:cubicBezTo>
                    <a:pt x="17168" y="5468"/>
                    <a:pt x="11238" y="9296"/>
                    <a:pt x="7003" y="11347"/>
                  </a:cubicBezTo>
                  <a:cubicBezTo>
                    <a:pt x="2768" y="13397"/>
                    <a:pt x="227" y="13671"/>
                    <a:pt x="15" y="13397"/>
                  </a:cubicBezTo>
                  <a:cubicBezTo>
                    <a:pt x="-197" y="13124"/>
                    <a:pt x="1921" y="12304"/>
                    <a:pt x="4038" y="1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4730749" y="5680919"/>
              <a:ext cx="254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4813392" y="5658606"/>
              <a:ext cx="165008" cy="17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73" fill="norm" stroke="1" extrusionOk="0">
                  <a:moveTo>
                    <a:pt x="21315" y="2711"/>
                  </a:moveTo>
                  <a:cubicBezTo>
                    <a:pt x="20495" y="1425"/>
                    <a:pt x="19674" y="139"/>
                    <a:pt x="18307" y="11"/>
                  </a:cubicBezTo>
                  <a:cubicBezTo>
                    <a:pt x="16940" y="-118"/>
                    <a:pt x="15026" y="911"/>
                    <a:pt x="12019" y="3611"/>
                  </a:cubicBezTo>
                  <a:cubicBezTo>
                    <a:pt x="9011" y="6311"/>
                    <a:pt x="4910" y="10682"/>
                    <a:pt x="2586" y="13768"/>
                  </a:cubicBezTo>
                  <a:cubicBezTo>
                    <a:pt x="262" y="16853"/>
                    <a:pt x="-285" y="18653"/>
                    <a:pt x="125" y="19811"/>
                  </a:cubicBezTo>
                  <a:cubicBezTo>
                    <a:pt x="535" y="20968"/>
                    <a:pt x="1902" y="21482"/>
                    <a:pt x="5183" y="21353"/>
                  </a:cubicBezTo>
                  <a:cubicBezTo>
                    <a:pt x="8464" y="21225"/>
                    <a:pt x="13659" y="20453"/>
                    <a:pt x="18854" y="19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4825999" y="5776169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5401220" y="5683268"/>
              <a:ext cx="122235" cy="42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433" fill="norm" stroke="1" extrusionOk="0">
                  <a:moveTo>
                    <a:pt x="5847" y="12270"/>
                  </a:moveTo>
                  <a:cubicBezTo>
                    <a:pt x="5127" y="14388"/>
                    <a:pt x="4407" y="16506"/>
                    <a:pt x="3867" y="17829"/>
                  </a:cubicBezTo>
                  <a:cubicBezTo>
                    <a:pt x="3327" y="19153"/>
                    <a:pt x="2967" y="19682"/>
                    <a:pt x="2427" y="20264"/>
                  </a:cubicBezTo>
                  <a:cubicBezTo>
                    <a:pt x="1887" y="20847"/>
                    <a:pt x="1167" y="21482"/>
                    <a:pt x="627" y="21429"/>
                  </a:cubicBezTo>
                  <a:cubicBezTo>
                    <a:pt x="87" y="21376"/>
                    <a:pt x="-273" y="20635"/>
                    <a:pt x="267" y="18200"/>
                  </a:cubicBezTo>
                  <a:cubicBezTo>
                    <a:pt x="807" y="15764"/>
                    <a:pt x="2247" y="11635"/>
                    <a:pt x="3867" y="8723"/>
                  </a:cubicBezTo>
                  <a:cubicBezTo>
                    <a:pt x="5487" y="5811"/>
                    <a:pt x="7287" y="4117"/>
                    <a:pt x="8547" y="2953"/>
                  </a:cubicBezTo>
                  <a:cubicBezTo>
                    <a:pt x="9807" y="1788"/>
                    <a:pt x="10527" y="1153"/>
                    <a:pt x="11787" y="676"/>
                  </a:cubicBezTo>
                  <a:cubicBezTo>
                    <a:pt x="13047" y="200"/>
                    <a:pt x="14847" y="-118"/>
                    <a:pt x="16287" y="41"/>
                  </a:cubicBezTo>
                  <a:cubicBezTo>
                    <a:pt x="17727" y="200"/>
                    <a:pt x="18807" y="835"/>
                    <a:pt x="19707" y="1947"/>
                  </a:cubicBezTo>
                  <a:cubicBezTo>
                    <a:pt x="20607" y="3058"/>
                    <a:pt x="21327" y="4647"/>
                    <a:pt x="20247" y="6023"/>
                  </a:cubicBezTo>
                  <a:cubicBezTo>
                    <a:pt x="19167" y="7400"/>
                    <a:pt x="16287" y="8564"/>
                    <a:pt x="12867" y="9253"/>
                  </a:cubicBezTo>
                  <a:cubicBezTo>
                    <a:pt x="9447" y="9941"/>
                    <a:pt x="5487" y="10153"/>
                    <a:pt x="1527" y="10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5505449" y="5852369"/>
              <a:ext cx="196851" cy="16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9023"/>
                  </a:moveTo>
                  <a:cubicBezTo>
                    <a:pt x="1858" y="10937"/>
                    <a:pt x="3716" y="12851"/>
                    <a:pt x="4877" y="14765"/>
                  </a:cubicBezTo>
                  <a:cubicBezTo>
                    <a:pt x="6039" y="16678"/>
                    <a:pt x="6503" y="18592"/>
                    <a:pt x="6155" y="19823"/>
                  </a:cubicBezTo>
                  <a:cubicBezTo>
                    <a:pt x="5806" y="21053"/>
                    <a:pt x="4645" y="21600"/>
                    <a:pt x="3600" y="21463"/>
                  </a:cubicBezTo>
                  <a:cubicBezTo>
                    <a:pt x="2555" y="21327"/>
                    <a:pt x="1626" y="20506"/>
                    <a:pt x="1394" y="18592"/>
                  </a:cubicBezTo>
                  <a:cubicBezTo>
                    <a:pt x="1161" y="16678"/>
                    <a:pt x="1626" y="13671"/>
                    <a:pt x="3832" y="10663"/>
                  </a:cubicBezTo>
                  <a:cubicBezTo>
                    <a:pt x="6039" y="7656"/>
                    <a:pt x="9987" y="4648"/>
                    <a:pt x="13239" y="2871"/>
                  </a:cubicBezTo>
                  <a:cubicBezTo>
                    <a:pt x="16490" y="1094"/>
                    <a:pt x="19045" y="5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5732918" y="5739951"/>
              <a:ext cx="153533" cy="27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61" fill="norm" stroke="1" extrusionOk="0">
                  <a:moveTo>
                    <a:pt x="21462" y="1791"/>
                  </a:moveTo>
                  <a:cubicBezTo>
                    <a:pt x="20574" y="1147"/>
                    <a:pt x="19687" y="502"/>
                    <a:pt x="18503" y="179"/>
                  </a:cubicBezTo>
                  <a:cubicBezTo>
                    <a:pt x="17320" y="-143"/>
                    <a:pt x="15840" y="-143"/>
                    <a:pt x="13325" y="1147"/>
                  </a:cubicBezTo>
                  <a:cubicBezTo>
                    <a:pt x="10810" y="2436"/>
                    <a:pt x="7259" y="5015"/>
                    <a:pt x="4596" y="7675"/>
                  </a:cubicBezTo>
                  <a:cubicBezTo>
                    <a:pt x="1933" y="10335"/>
                    <a:pt x="158" y="13075"/>
                    <a:pt x="10" y="15412"/>
                  </a:cubicBezTo>
                  <a:cubicBezTo>
                    <a:pt x="-138" y="17750"/>
                    <a:pt x="1341" y="19684"/>
                    <a:pt x="3561" y="20570"/>
                  </a:cubicBezTo>
                  <a:cubicBezTo>
                    <a:pt x="5780" y="21457"/>
                    <a:pt x="8739" y="21296"/>
                    <a:pt x="11698" y="21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5885920" y="5749640"/>
              <a:ext cx="164451" cy="24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12" fill="norm" stroke="1" extrusionOk="0">
                  <a:moveTo>
                    <a:pt x="14013" y="7989"/>
                  </a:moveTo>
                  <a:cubicBezTo>
                    <a:pt x="11825" y="9115"/>
                    <a:pt x="9638" y="10242"/>
                    <a:pt x="7451" y="12027"/>
                  </a:cubicBezTo>
                  <a:cubicBezTo>
                    <a:pt x="5263" y="13811"/>
                    <a:pt x="3076" y="16253"/>
                    <a:pt x="1709" y="18131"/>
                  </a:cubicBezTo>
                  <a:cubicBezTo>
                    <a:pt x="342" y="20009"/>
                    <a:pt x="-205" y="21324"/>
                    <a:pt x="68" y="21230"/>
                  </a:cubicBezTo>
                  <a:cubicBezTo>
                    <a:pt x="342" y="21136"/>
                    <a:pt x="1436" y="19634"/>
                    <a:pt x="4443" y="16159"/>
                  </a:cubicBezTo>
                  <a:cubicBezTo>
                    <a:pt x="7451" y="12684"/>
                    <a:pt x="12372" y="7237"/>
                    <a:pt x="15517" y="4044"/>
                  </a:cubicBezTo>
                  <a:cubicBezTo>
                    <a:pt x="18661" y="851"/>
                    <a:pt x="20028" y="-88"/>
                    <a:pt x="20711" y="6"/>
                  </a:cubicBezTo>
                  <a:cubicBezTo>
                    <a:pt x="21395" y="100"/>
                    <a:pt x="21395" y="1227"/>
                    <a:pt x="20848" y="4983"/>
                  </a:cubicBezTo>
                  <a:cubicBezTo>
                    <a:pt x="20301" y="8740"/>
                    <a:pt x="19208" y="15126"/>
                    <a:pt x="18114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5880099" y="5858719"/>
              <a:ext cx="139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6070599" y="5738069"/>
              <a:ext cx="154668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600" fill="norm" stroke="1" extrusionOk="0">
                  <a:moveTo>
                    <a:pt x="18758" y="0"/>
                  </a:moveTo>
                  <a:cubicBezTo>
                    <a:pt x="20179" y="3527"/>
                    <a:pt x="21600" y="7053"/>
                    <a:pt x="20179" y="10212"/>
                  </a:cubicBezTo>
                  <a:cubicBezTo>
                    <a:pt x="18758" y="13371"/>
                    <a:pt x="14495" y="16163"/>
                    <a:pt x="10658" y="18000"/>
                  </a:cubicBezTo>
                  <a:cubicBezTo>
                    <a:pt x="6821" y="19837"/>
                    <a:pt x="3411" y="207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6349999" y="5906842"/>
              <a:ext cx="2286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600" y="12302"/>
                    <a:pt x="9200" y="4448"/>
                    <a:pt x="12800" y="1502"/>
                  </a:cubicBezTo>
                  <a:cubicBezTo>
                    <a:pt x="16400" y="-1443"/>
                    <a:pt x="190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6436455" y="5833319"/>
              <a:ext cx="27845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4800"/>
                    <a:pt x="-1304" y="9600"/>
                    <a:pt x="1782" y="13200"/>
                  </a:cubicBezTo>
                  <a:cubicBezTo>
                    <a:pt x="4867" y="16800"/>
                    <a:pt x="12582" y="19200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6618816" y="5672366"/>
              <a:ext cx="179676" cy="42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62" fill="norm" stroke="1" extrusionOk="0">
                  <a:moveTo>
                    <a:pt x="6455" y="11396"/>
                  </a:moveTo>
                  <a:cubicBezTo>
                    <a:pt x="4469" y="14082"/>
                    <a:pt x="2483" y="16769"/>
                    <a:pt x="1366" y="18542"/>
                  </a:cubicBezTo>
                  <a:cubicBezTo>
                    <a:pt x="248" y="20315"/>
                    <a:pt x="0" y="21175"/>
                    <a:pt x="0" y="21336"/>
                  </a:cubicBezTo>
                  <a:cubicBezTo>
                    <a:pt x="0" y="21497"/>
                    <a:pt x="248" y="20960"/>
                    <a:pt x="1366" y="18596"/>
                  </a:cubicBezTo>
                  <a:cubicBezTo>
                    <a:pt x="2483" y="16231"/>
                    <a:pt x="4469" y="12040"/>
                    <a:pt x="6455" y="8924"/>
                  </a:cubicBezTo>
                  <a:cubicBezTo>
                    <a:pt x="8441" y="5807"/>
                    <a:pt x="10428" y="3766"/>
                    <a:pt x="11917" y="2476"/>
                  </a:cubicBezTo>
                  <a:cubicBezTo>
                    <a:pt x="13407" y="1187"/>
                    <a:pt x="14400" y="649"/>
                    <a:pt x="15517" y="327"/>
                  </a:cubicBezTo>
                  <a:cubicBezTo>
                    <a:pt x="16634" y="4"/>
                    <a:pt x="17876" y="-103"/>
                    <a:pt x="18745" y="112"/>
                  </a:cubicBezTo>
                  <a:cubicBezTo>
                    <a:pt x="19614" y="327"/>
                    <a:pt x="20110" y="864"/>
                    <a:pt x="20607" y="1778"/>
                  </a:cubicBezTo>
                  <a:cubicBezTo>
                    <a:pt x="21103" y="2691"/>
                    <a:pt x="21600" y="3981"/>
                    <a:pt x="19862" y="5216"/>
                  </a:cubicBezTo>
                  <a:cubicBezTo>
                    <a:pt x="18124" y="6452"/>
                    <a:pt x="14152" y="7634"/>
                    <a:pt x="10800" y="8548"/>
                  </a:cubicBezTo>
                  <a:cubicBezTo>
                    <a:pt x="7448" y="9461"/>
                    <a:pt x="4717" y="10106"/>
                    <a:pt x="1986" y="1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6741488" y="5890469"/>
              <a:ext cx="135563" cy="17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338" fill="norm" stroke="1" extrusionOk="0">
                  <a:moveTo>
                    <a:pt x="342" y="6322"/>
                  </a:moveTo>
                  <a:cubicBezTo>
                    <a:pt x="1978" y="5268"/>
                    <a:pt x="3615" y="4215"/>
                    <a:pt x="4924" y="4346"/>
                  </a:cubicBezTo>
                  <a:cubicBezTo>
                    <a:pt x="6233" y="4478"/>
                    <a:pt x="7215" y="5795"/>
                    <a:pt x="7869" y="8034"/>
                  </a:cubicBezTo>
                  <a:cubicBezTo>
                    <a:pt x="8524" y="10273"/>
                    <a:pt x="8851" y="13434"/>
                    <a:pt x="8524" y="15673"/>
                  </a:cubicBezTo>
                  <a:cubicBezTo>
                    <a:pt x="8196" y="17912"/>
                    <a:pt x="7215" y="19229"/>
                    <a:pt x="5905" y="20151"/>
                  </a:cubicBezTo>
                  <a:cubicBezTo>
                    <a:pt x="4596" y="21073"/>
                    <a:pt x="2960" y="21600"/>
                    <a:pt x="1651" y="21205"/>
                  </a:cubicBezTo>
                  <a:cubicBezTo>
                    <a:pt x="342" y="20810"/>
                    <a:pt x="-640" y="19493"/>
                    <a:pt x="505" y="16200"/>
                  </a:cubicBezTo>
                  <a:cubicBezTo>
                    <a:pt x="1651" y="12907"/>
                    <a:pt x="4924" y="7639"/>
                    <a:pt x="8687" y="4610"/>
                  </a:cubicBezTo>
                  <a:cubicBezTo>
                    <a:pt x="12451" y="1580"/>
                    <a:pt x="16705" y="790"/>
                    <a:pt x="209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6966475" y="5753453"/>
              <a:ext cx="139175" cy="28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02" fill="norm" stroke="1" extrusionOk="0">
                  <a:moveTo>
                    <a:pt x="20886" y="3089"/>
                  </a:moveTo>
                  <a:cubicBezTo>
                    <a:pt x="20886" y="1993"/>
                    <a:pt x="20886" y="898"/>
                    <a:pt x="20092" y="350"/>
                  </a:cubicBezTo>
                  <a:cubicBezTo>
                    <a:pt x="19298" y="-198"/>
                    <a:pt x="17710" y="-198"/>
                    <a:pt x="14533" y="1054"/>
                  </a:cubicBezTo>
                  <a:cubicBezTo>
                    <a:pt x="11357" y="2306"/>
                    <a:pt x="6592" y="4811"/>
                    <a:pt x="3574" y="7628"/>
                  </a:cubicBezTo>
                  <a:cubicBezTo>
                    <a:pt x="557" y="10445"/>
                    <a:pt x="-714" y="13576"/>
                    <a:pt x="398" y="15924"/>
                  </a:cubicBezTo>
                  <a:cubicBezTo>
                    <a:pt x="1510" y="18272"/>
                    <a:pt x="5004" y="19837"/>
                    <a:pt x="8498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7181849" y="5696975"/>
              <a:ext cx="186092" cy="396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19" fill="norm" stroke="1" extrusionOk="0">
                  <a:moveTo>
                    <a:pt x="2184" y="19362"/>
                  </a:moveTo>
                  <a:cubicBezTo>
                    <a:pt x="1213" y="20390"/>
                    <a:pt x="243" y="21419"/>
                    <a:pt x="121" y="21419"/>
                  </a:cubicBezTo>
                  <a:cubicBezTo>
                    <a:pt x="0" y="21419"/>
                    <a:pt x="728" y="20390"/>
                    <a:pt x="2306" y="18105"/>
                  </a:cubicBezTo>
                  <a:cubicBezTo>
                    <a:pt x="3883" y="15819"/>
                    <a:pt x="6310" y="12276"/>
                    <a:pt x="8494" y="9419"/>
                  </a:cubicBezTo>
                  <a:cubicBezTo>
                    <a:pt x="10679" y="6562"/>
                    <a:pt x="12620" y="4390"/>
                    <a:pt x="13955" y="3019"/>
                  </a:cubicBezTo>
                  <a:cubicBezTo>
                    <a:pt x="15290" y="1648"/>
                    <a:pt x="16018" y="1076"/>
                    <a:pt x="16867" y="619"/>
                  </a:cubicBezTo>
                  <a:cubicBezTo>
                    <a:pt x="17717" y="162"/>
                    <a:pt x="18688" y="-181"/>
                    <a:pt x="19416" y="105"/>
                  </a:cubicBezTo>
                  <a:cubicBezTo>
                    <a:pt x="20144" y="390"/>
                    <a:pt x="20629" y="1305"/>
                    <a:pt x="20387" y="2733"/>
                  </a:cubicBezTo>
                  <a:cubicBezTo>
                    <a:pt x="20144" y="4162"/>
                    <a:pt x="19173" y="6105"/>
                    <a:pt x="18324" y="7305"/>
                  </a:cubicBezTo>
                  <a:cubicBezTo>
                    <a:pt x="17474" y="8505"/>
                    <a:pt x="16746" y="8962"/>
                    <a:pt x="15411" y="9533"/>
                  </a:cubicBezTo>
                  <a:cubicBezTo>
                    <a:pt x="14076" y="10105"/>
                    <a:pt x="12135" y="10790"/>
                    <a:pt x="11771" y="11019"/>
                  </a:cubicBezTo>
                  <a:cubicBezTo>
                    <a:pt x="11407" y="11248"/>
                    <a:pt x="12620" y="11019"/>
                    <a:pt x="13834" y="10905"/>
                  </a:cubicBezTo>
                  <a:cubicBezTo>
                    <a:pt x="15047" y="10790"/>
                    <a:pt x="16261" y="10790"/>
                    <a:pt x="17474" y="10905"/>
                  </a:cubicBezTo>
                  <a:cubicBezTo>
                    <a:pt x="18688" y="11019"/>
                    <a:pt x="19901" y="11248"/>
                    <a:pt x="20629" y="11648"/>
                  </a:cubicBezTo>
                  <a:cubicBezTo>
                    <a:pt x="21357" y="12048"/>
                    <a:pt x="21600" y="12619"/>
                    <a:pt x="20993" y="13419"/>
                  </a:cubicBezTo>
                  <a:cubicBezTo>
                    <a:pt x="20387" y="14219"/>
                    <a:pt x="18930" y="15248"/>
                    <a:pt x="16139" y="16105"/>
                  </a:cubicBezTo>
                  <a:cubicBezTo>
                    <a:pt x="13348" y="16962"/>
                    <a:pt x="9222" y="17648"/>
                    <a:pt x="6431" y="17990"/>
                  </a:cubicBezTo>
                  <a:cubicBezTo>
                    <a:pt x="3640" y="18333"/>
                    <a:pt x="2184" y="18333"/>
                    <a:pt x="1335" y="17590"/>
                  </a:cubicBezTo>
                  <a:cubicBezTo>
                    <a:pt x="485" y="16848"/>
                    <a:pt x="243" y="15362"/>
                    <a:pt x="0" y="13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7283449" y="5686063"/>
              <a:ext cx="217212" cy="40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552" fill="norm" stroke="1" extrusionOk="0">
                  <a:moveTo>
                    <a:pt x="14194" y="735"/>
                  </a:moveTo>
                  <a:cubicBezTo>
                    <a:pt x="15223" y="400"/>
                    <a:pt x="16251" y="64"/>
                    <a:pt x="17280" y="8"/>
                  </a:cubicBezTo>
                  <a:cubicBezTo>
                    <a:pt x="18309" y="-48"/>
                    <a:pt x="19337" y="176"/>
                    <a:pt x="20160" y="1351"/>
                  </a:cubicBezTo>
                  <a:cubicBezTo>
                    <a:pt x="20983" y="2526"/>
                    <a:pt x="21600" y="4653"/>
                    <a:pt x="20571" y="7339"/>
                  </a:cubicBezTo>
                  <a:cubicBezTo>
                    <a:pt x="19543" y="10025"/>
                    <a:pt x="16869" y="13270"/>
                    <a:pt x="13166" y="15732"/>
                  </a:cubicBezTo>
                  <a:cubicBezTo>
                    <a:pt x="9463" y="18194"/>
                    <a:pt x="4731" y="19873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7683499" y="5909519"/>
              <a:ext cx="1968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74" y="14400"/>
                    <a:pt x="11148" y="7200"/>
                    <a:pt x="14748" y="3600"/>
                  </a:cubicBezTo>
                  <a:cubicBezTo>
                    <a:pt x="18348" y="0"/>
                    <a:pt x="1997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8104011" y="5574342"/>
              <a:ext cx="237116" cy="44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01" fill="norm" stroke="1" extrusionOk="0">
                  <a:moveTo>
                    <a:pt x="5510" y="9322"/>
                  </a:moveTo>
                  <a:cubicBezTo>
                    <a:pt x="4383" y="11845"/>
                    <a:pt x="3256" y="14369"/>
                    <a:pt x="2598" y="15984"/>
                  </a:cubicBezTo>
                  <a:cubicBezTo>
                    <a:pt x="1941" y="17599"/>
                    <a:pt x="1753" y="18305"/>
                    <a:pt x="1378" y="19214"/>
                  </a:cubicBezTo>
                  <a:cubicBezTo>
                    <a:pt x="1002" y="20122"/>
                    <a:pt x="438" y="21232"/>
                    <a:pt x="157" y="21384"/>
                  </a:cubicBezTo>
                  <a:cubicBezTo>
                    <a:pt x="-125" y="21535"/>
                    <a:pt x="-125" y="20728"/>
                    <a:pt x="1002" y="18608"/>
                  </a:cubicBezTo>
                  <a:cubicBezTo>
                    <a:pt x="2129" y="16488"/>
                    <a:pt x="4383" y="13056"/>
                    <a:pt x="6637" y="10079"/>
                  </a:cubicBezTo>
                  <a:cubicBezTo>
                    <a:pt x="8891" y="7101"/>
                    <a:pt x="11145" y="4578"/>
                    <a:pt x="12647" y="2963"/>
                  </a:cubicBezTo>
                  <a:cubicBezTo>
                    <a:pt x="14150" y="1348"/>
                    <a:pt x="14901" y="642"/>
                    <a:pt x="15746" y="288"/>
                  </a:cubicBezTo>
                  <a:cubicBezTo>
                    <a:pt x="16592" y="-65"/>
                    <a:pt x="17531" y="-65"/>
                    <a:pt x="18376" y="137"/>
                  </a:cubicBezTo>
                  <a:cubicBezTo>
                    <a:pt x="19221" y="339"/>
                    <a:pt x="19972" y="742"/>
                    <a:pt x="20536" y="1600"/>
                  </a:cubicBezTo>
                  <a:cubicBezTo>
                    <a:pt x="21099" y="2458"/>
                    <a:pt x="21475" y="3771"/>
                    <a:pt x="20066" y="5133"/>
                  </a:cubicBezTo>
                  <a:cubicBezTo>
                    <a:pt x="18658" y="6496"/>
                    <a:pt x="15465" y="7909"/>
                    <a:pt x="12741" y="8767"/>
                  </a:cubicBezTo>
                  <a:cubicBezTo>
                    <a:pt x="10018" y="9625"/>
                    <a:pt x="7764" y="9928"/>
                    <a:pt x="5510" y="1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8269971" y="5776169"/>
              <a:ext cx="226330" cy="18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206" fill="norm" stroke="1" extrusionOk="0">
                  <a:moveTo>
                    <a:pt x="2146" y="2912"/>
                  </a:moveTo>
                  <a:cubicBezTo>
                    <a:pt x="3521" y="4854"/>
                    <a:pt x="4895" y="6796"/>
                    <a:pt x="5681" y="9101"/>
                  </a:cubicBezTo>
                  <a:cubicBezTo>
                    <a:pt x="6466" y="11407"/>
                    <a:pt x="6662" y="14076"/>
                    <a:pt x="6761" y="16139"/>
                  </a:cubicBezTo>
                  <a:cubicBezTo>
                    <a:pt x="6859" y="18202"/>
                    <a:pt x="6859" y="19658"/>
                    <a:pt x="5877" y="20508"/>
                  </a:cubicBezTo>
                  <a:cubicBezTo>
                    <a:pt x="4895" y="21357"/>
                    <a:pt x="2932" y="21600"/>
                    <a:pt x="1557" y="20265"/>
                  </a:cubicBezTo>
                  <a:cubicBezTo>
                    <a:pt x="182" y="18930"/>
                    <a:pt x="-603" y="16018"/>
                    <a:pt x="575" y="12742"/>
                  </a:cubicBezTo>
                  <a:cubicBezTo>
                    <a:pt x="1753" y="9465"/>
                    <a:pt x="4895" y="5825"/>
                    <a:pt x="8626" y="3640"/>
                  </a:cubicBezTo>
                  <a:cubicBezTo>
                    <a:pt x="12357" y="1456"/>
                    <a:pt x="16677" y="728"/>
                    <a:pt x="209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8541205" y="5657646"/>
              <a:ext cx="170995" cy="30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52" fill="norm" stroke="1" extrusionOk="0">
                  <a:moveTo>
                    <a:pt x="21280" y="2056"/>
                  </a:moveTo>
                  <a:cubicBezTo>
                    <a:pt x="21280" y="1321"/>
                    <a:pt x="21280" y="587"/>
                    <a:pt x="20490" y="219"/>
                  </a:cubicBezTo>
                  <a:cubicBezTo>
                    <a:pt x="19700" y="-148"/>
                    <a:pt x="18119" y="-148"/>
                    <a:pt x="15221" y="954"/>
                  </a:cubicBezTo>
                  <a:cubicBezTo>
                    <a:pt x="12324" y="2056"/>
                    <a:pt x="8109" y="4260"/>
                    <a:pt x="5212" y="6979"/>
                  </a:cubicBezTo>
                  <a:cubicBezTo>
                    <a:pt x="2314" y="9697"/>
                    <a:pt x="734" y="12930"/>
                    <a:pt x="207" y="15281"/>
                  </a:cubicBezTo>
                  <a:cubicBezTo>
                    <a:pt x="-320" y="17632"/>
                    <a:pt x="207" y="19101"/>
                    <a:pt x="1260" y="19983"/>
                  </a:cubicBezTo>
                  <a:cubicBezTo>
                    <a:pt x="2314" y="20864"/>
                    <a:pt x="3895" y="21158"/>
                    <a:pt x="5475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8775699" y="5641688"/>
              <a:ext cx="233505" cy="34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24" fill="norm" stroke="1" extrusionOk="0">
                  <a:moveTo>
                    <a:pt x="8757" y="12471"/>
                  </a:moveTo>
                  <a:cubicBezTo>
                    <a:pt x="7784" y="12738"/>
                    <a:pt x="6811" y="13005"/>
                    <a:pt x="5546" y="14338"/>
                  </a:cubicBezTo>
                  <a:cubicBezTo>
                    <a:pt x="4281" y="15671"/>
                    <a:pt x="2724" y="18071"/>
                    <a:pt x="1654" y="19538"/>
                  </a:cubicBezTo>
                  <a:cubicBezTo>
                    <a:pt x="584" y="21005"/>
                    <a:pt x="0" y="21538"/>
                    <a:pt x="0" y="21405"/>
                  </a:cubicBezTo>
                  <a:cubicBezTo>
                    <a:pt x="0" y="21271"/>
                    <a:pt x="584" y="20471"/>
                    <a:pt x="2530" y="17938"/>
                  </a:cubicBezTo>
                  <a:cubicBezTo>
                    <a:pt x="4476" y="15405"/>
                    <a:pt x="7784" y="11138"/>
                    <a:pt x="10605" y="8071"/>
                  </a:cubicBezTo>
                  <a:cubicBezTo>
                    <a:pt x="13427" y="5005"/>
                    <a:pt x="15762" y="3138"/>
                    <a:pt x="17514" y="1871"/>
                  </a:cubicBezTo>
                  <a:cubicBezTo>
                    <a:pt x="19265" y="605"/>
                    <a:pt x="20432" y="-62"/>
                    <a:pt x="21016" y="5"/>
                  </a:cubicBezTo>
                  <a:cubicBezTo>
                    <a:pt x="21600" y="71"/>
                    <a:pt x="21600" y="871"/>
                    <a:pt x="21114" y="3271"/>
                  </a:cubicBezTo>
                  <a:cubicBezTo>
                    <a:pt x="20627" y="5671"/>
                    <a:pt x="19654" y="9671"/>
                    <a:pt x="18876" y="12471"/>
                  </a:cubicBezTo>
                  <a:cubicBezTo>
                    <a:pt x="18097" y="15271"/>
                    <a:pt x="17514" y="16871"/>
                    <a:pt x="16930" y="18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8811521" y="5846019"/>
              <a:ext cx="192779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947" y="21600"/>
                  </a:moveTo>
                  <a:cubicBezTo>
                    <a:pt x="250" y="17100"/>
                    <a:pt x="-447" y="12600"/>
                    <a:pt x="366" y="9000"/>
                  </a:cubicBezTo>
                  <a:cubicBezTo>
                    <a:pt x="1179" y="5400"/>
                    <a:pt x="3501" y="2700"/>
                    <a:pt x="7218" y="1350"/>
                  </a:cubicBezTo>
                  <a:cubicBezTo>
                    <a:pt x="10934" y="0"/>
                    <a:pt x="16043" y="0"/>
                    <a:pt x="211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9126402" y="5664975"/>
              <a:ext cx="216817" cy="27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041" fill="norm" stroke="1" extrusionOk="0">
                  <a:moveTo>
                    <a:pt x="8580" y="7501"/>
                  </a:moveTo>
                  <a:cubicBezTo>
                    <a:pt x="7126" y="8951"/>
                    <a:pt x="5672" y="10402"/>
                    <a:pt x="4634" y="12417"/>
                  </a:cubicBezTo>
                  <a:cubicBezTo>
                    <a:pt x="3595" y="14432"/>
                    <a:pt x="2972" y="17011"/>
                    <a:pt x="2245" y="18623"/>
                  </a:cubicBezTo>
                  <a:cubicBezTo>
                    <a:pt x="1519" y="20235"/>
                    <a:pt x="688" y="20880"/>
                    <a:pt x="272" y="20799"/>
                  </a:cubicBezTo>
                  <a:cubicBezTo>
                    <a:pt x="-143" y="20719"/>
                    <a:pt x="-143" y="19913"/>
                    <a:pt x="688" y="17495"/>
                  </a:cubicBezTo>
                  <a:cubicBezTo>
                    <a:pt x="1519" y="15077"/>
                    <a:pt x="3180" y="11047"/>
                    <a:pt x="5569" y="7662"/>
                  </a:cubicBezTo>
                  <a:cubicBezTo>
                    <a:pt x="7957" y="4277"/>
                    <a:pt x="11072" y="1537"/>
                    <a:pt x="13772" y="489"/>
                  </a:cubicBezTo>
                  <a:cubicBezTo>
                    <a:pt x="16472" y="-559"/>
                    <a:pt x="18757" y="86"/>
                    <a:pt x="20003" y="2342"/>
                  </a:cubicBezTo>
                  <a:cubicBezTo>
                    <a:pt x="21249" y="4599"/>
                    <a:pt x="21457" y="8468"/>
                    <a:pt x="21145" y="11853"/>
                  </a:cubicBezTo>
                  <a:cubicBezTo>
                    <a:pt x="20834" y="15238"/>
                    <a:pt x="20003" y="18140"/>
                    <a:pt x="19172" y="21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9518649" y="5587319"/>
              <a:ext cx="247647" cy="40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12" fill="norm" stroke="1" extrusionOk="0">
                  <a:moveTo>
                    <a:pt x="0" y="21512"/>
                  </a:moveTo>
                  <a:cubicBezTo>
                    <a:pt x="1464" y="18474"/>
                    <a:pt x="2929" y="15437"/>
                    <a:pt x="5217" y="12287"/>
                  </a:cubicBezTo>
                  <a:cubicBezTo>
                    <a:pt x="7505" y="9137"/>
                    <a:pt x="10617" y="5874"/>
                    <a:pt x="12814" y="3793"/>
                  </a:cubicBezTo>
                  <a:cubicBezTo>
                    <a:pt x="15010" y="1712"/>
                    <a:pt x="16292" y="812"/>
                    <a:pt x="17481" y="362"/>
                  </a:cubicBezTo>
                  <a:cubicBezTo>
                    <a:pt x="18671" y="-88"/>
                    <a:pt x="19769" y="-88"/>
                    <a:pt x="20502" y="193"/>
                  </a:cubicBezTo>
                  <a:cubicBezTo>
                    <a:pt x="21234" y="475"/>
                    <a:pt x="21600" y="1037"/>
                    <a:pt x="21325" y="2331"/>
                  </a:cubicBezTo>
                  <a:cubicBezTo>
                    <a:pt x="21051" y="3624"/>
                    <a:pt x="20136" y="5649"/>
                    <a:pt x="18397" y="7224"/>
                  </a:cubicBezTo>
                  <a:cubicBezTo>
                    <a:pt x="16658" y="8800"/>
                    <a:pt x="14095" y="9924"/>
                    <a:pt x="12264" y="10543"/>
                  </a:cubicBezTo>
                  <a:cubicBezTo>
                    <a:pt x="10434" y="11162"/>
                    <a:pt x="9336" y="11275"/>
                    <a:pt x="9244" y="11331"/>
                  </a:cubicBezTo>
                  <a:cubicBezTo>
                    <a:pt x="9153" y="11387"/>
                    <a:pt x="10068" y="11387"/>
                    <a:pt x="11349" y="11950"/>
                  </a:cubicBezTo>
                  <a:cubicBezTo>
                    <a:pt x="12631" y="12512"/>
                    <a:pt x="14278" y="13637"/>
                    <a:pt x="14827" y="14762"/>
                  </a:cubicBezTo>
                  <a:cubicBezTo>
                    <a:pt x="15376" y="15887"/>
                    <a:pt x="14827" y="17012"/>
                    <a:pt x="13180" y="17799"/>
                  </a:cubicBezTo>
                  <a:cubicBezTo>
                    <a:pt x="11532" y="18587"/>
                    <a:pt x="8786" y="19037"/>
                    <a:pt x="6864" y="19206"/>
                  </a:cubicBezTo>
                  <a:cubicBezTo>
                    <a:pt x="4942" y="19375"/>
                    <a:pt x="3844" y="19262"/>
                    <a:pt x="3203" y="18924"/>
                  </a:cubicBezTo>
                  <a:cubicBezTo>
                    <a:pt x="2563" y="18587"/>
                    <a:pt x="2380" y="18025"/>
                    <a:pt x="2471" y="17350"/>
                  </a:cubicBezTo>
                  <a:cubicBezTo>
                    <a:pt x="2563" y="16675"/>
                    <a:pt x="2929" y="15887"/>
                    <a:pt x="3295" y="15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9620249" y="5566619"/>
              <a:ext cx="343170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16299" y="0"/>
                  </a:moveTo>
                  <a:cubicBezTo>
                    <a:pt x="17625" y="0"/>
                    <a:pt x="18950" y="0"/>
                    <a:pt x="19944" y="889"/>
                  </a:cubicBezTo>
                  <a:cubicBezTo>
                    <a:pt x="20937" y="1778"/>
                    <a:pt x="21600" y="3556"/>
                    <a:pt x="21467" y="5778"/>
                  </a:cubicBezTo>
                  <a:cubicBezTo>
                    <a:pt x="21335" y="8000"/>
                    <a:pt x="20407" y="10667"/>
                    <a:pt x="17956" y="13022"/>
                  </a:cubicBezTo>
                  <a:cubicBezTo>
                    <a:pt x="15504" y="15378"/>
                    <a:pt x="11529" y="17422"/>
                    <a:pt x="8282" y="18800"/>
                  </a:cubicBezTo>
                  <a:cubicBezTo>
                    <a:pt x="5036" y="20178"/>
                    <a:pt x="2518" y="208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8032494" y="6176748"/>
              <a:ext cx="1227923" cy="9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80" fill="norm" stroke="1" extrusionOk="0">
                  <a:moveTo>
                    <a:pt x="562" y="12840"/>
                  </a:moveTo>
                  <a:cubicBezTo>
                    <a:pt x="302" y="10440"/>
                    <a:pt x="41" y="8040"/>
                    <a:pt x="4" y="6840"/>
                  </a:cubicBezTo>
                  <a:cubicBezTo>
                    <a:pt x="-33" y="5640"/>
                    <a:pt x="153" y="5640"/>
                    <a:pt x="841" y="5160"/>
                  </a:cubicBezTo>
                  <a:cubicBezTo>
                    <a:pt x="1528" y="4680"/>
                    <a:pt x="2718" y="3720"/>
                    <a:pt x="4001" y="2760"/>
                  </a:cubicBezTo>
                  <a:cubicBezTo>
                    <a:pt x="5283" y="1800"/>
                    <a:pt x="6659" y="840"/>
                    <a:pt x="8165" y="360"/>
                  </a:cubicBezTo>
                  <a:cubicBezTo>
                    <a:pt x="9670" y="-120"/>
                    <a:pt x="11306" y="-120"/>
                    <a:pt x="12830" y="360"/>
                  </a:cubicBezTo>
                  <a:cubicBezTo>
                    <a:pt x="14355" y="840"/>
                    <a:pt x="15767" y="1800"/>
                    <a:pt x="17106" y="3240"/>
                  </a:cubicBezTo>
                  <a:cubicBezTo>
                    <a:pt x="18444" y="4680"/>
                    <a:pt x="19708" y="6600"/>
                    <a:pt x="20489" y="7560"/>
                  </a:cubicBezTo>
                  <a:cubicBezTo>
                    <a:pt x="21270" y="8520"/>
                    <a:pt x="21567" y="8520"/>
                    <a:pt x="21567" y="8520"/>
                  </a:cubicBezTo>
                  <a:cubicBezTo>
                    <a:pt x="21567" y="8520"/>
                    <a:pt x="21270" y="8520"/>
                    <a:pt x="20433" y="8280"/>
                  </a:cubicBezTo>
                  <a:cubicBezTo>
                    <a:pt x="19597" y="8040"/>
                    <a:pt x="18221" y="7560"/>
                    <a:pt x="16790" y="7080"/>
                  </a:cubicBezTo>
                  <a:cubicBezTo>
                    <a:pt x="15358" y="6600"/>
                    <a:pt x="13871" y="6120"/>
                    <a:pt x="12366" y="6360"/>
                  </a:cubicBezTo>
                  <a:cubicBezTo>
                    <a:pt x="10860" y="6600"/>
                    <a:pt x="9336" y="7560"/>
                    <a:pt x="7979" y="9000"/>
                  </a:cubicBezTo>
                  <a:cubicBezTo>
                    <a:pt x="6622" y="10440"/>
                    <a:pt x="5432" y="12360"/>
                    <a:pt x="4577" y="14040"/>
                  </a:cubicBezTo>
                  <a:cubicBezTo>
                    <a:pt x="3722" y="15720"/>
                    <a:pt x="3201" y="17160"/>
                    <a:pt x="3164" y="17880"/>
                  </a:cubicBezTo>
                  <a:cubicBezTo>
                    <a:pt x="3127" y="18600"/>
                    <a:pt x="3573" y="18600"/>
                    <a:pt x="4447" y="18360"/>
                  </a:cubicBezTo>
                  <a:cubicBezTo>
                    <a:pt x="5321" y="18120"/>
                    <a:pt x="6622" y="17640"/>
                    <a:pt x="8239" y="16920"/>
                  </a:cubicBezTo>
                  <a:cubicBezTo>
                    <a:pt x="9856" y="16200"/>
                    <a:pt x="11789" y="15240"/>
                    <a:pt x="13537" y="15000"/>
                  </a:cubicBezTo>
                  <a:cubicBezTo>
                    <a:pt x="15284" y="14760"/>
                    <a:pt x="16845" y="15240"/>
                    <a:pt x="18054" y="16440"/>
                  </a:cubicBezTo>
                  <a:cubicBezTo>
                    <a:pt x="19262" y="17640"/>
                    <a:pt x="20117" y="19560"/>
                    <a:pt x="20972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2749461" y="1712895"/>
              <a:ext cx="2348273" cy="110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54" fill="norm" stroke="1" extrusionOk="0">
                  <a:moveTo>
                    <a:pt x="14964" y="3717"/>
                  </a:moveTo>
                  <a:cubicBezTo>
                    <a:pt x="15002" y="3178"/>
                    <a:pt x="15041" y="2639"/>
                    <a:pt x="15022" y="2246"/>
                  </a:cubicBezTo>
                  <a:cubicBezTo>
                    <a:pt x="15002" y="1852"/>
                    <a:pt x="14925" y="1603"/>
                    <a:pt x="14653" y="1333"/>
                  </a:cubicBezTo>
                  <a:cubicBezTo>
                    <a:pt x="14381" y="1064"/>
                    <a:pt x="13916" y="774"/>
                    <a:pt x="13314" y="546"/>
                  </a:cubicBezTo>
                  <a:cubicBezTo>
                    <a:pt x="12712" y="318"/>
                    <a:pt x="11975" y="152"/>
                    <a:pt x="11218" y="69"/>
                  </a:cubicBezTo>
                  <a:cubicBezTo>
                    <a:pt x="10461" y="-14"/>
                    <a:pt x="9685" y="-14"/>
                    <a:pt x="9054" y="27"/>
                  </a:cubicBezTo>
                  <a:cubicBezTo>
                    <a:pt x="8423" y="69"/>
                    <a:pt x="7938" y="152"/>
                    <a:pt x="7346" y="318"/>
                  </a:cubicBezTo>
                  <a:cubicBezTo>
                    <a:pt x="6754" y="484"/>
                    <a:pt x="6056" y="732"/>
                    <a:pt x="5386" y="1105"/>
                  </a:cubicBezTo>
                  <a:cubicBezTo>
                    <a:pt x="4717" y="1479"/>
                    <a:pt x="4076" y="1976"/>
                    <a:pt x="3455" y="2536"/>
                  </a:cubicBezTo>
                  <a:cubicBezTo>
                    <a:pt x="2834" y="3095"/>
                    <a:pt x="2233" y="3717"/>
                    <a:pt x="1738" y="4443"/>
                  </a:cubicBezTo>
                  <a:cubicBezTo>
                    <a:pt x="1243" y="5168"/>
                    <a:pt x="855" y="5998"/>
                    <a:pt x="573" y="6993"/>
                  </a:cubicBezTo>
                  <a:cubicBezTo>
                    <a:pt x="292" y="7988"/>
                    <a:pt x="117" y="9148"/>
                    <a:pt x="40" y="10288"/>
                  </a:cubicBezTo>
                  <a:cubicBezTo>
                    <a:pt x="-38" y="11429"/>
                    <a:pt x="-19" y="12548"/>
                    <a:pt x="253" y="13481"/>
                  </a:cubicBezTo>
                  <a:cubicBezTo>
                    <a:pt x="525" y="14414"/>
                    <a:pt x="1049" y="15160"/>
                    <a:pt x="1631" y="15844"/>
                  </a:cubicBezTo>
                  <a:cubicBezTo>
                    <a:pt x="2213" y="16528"/>
                    <a:pt x="2854" y="17150"/>
                    <a:pt x="3484" y="17647"/>
                  </a:cubicBezTo>
                  <a:cubicBezTo>
                    <a:pt x="4115" y="18145"/>
                    <a:pt x="4736" y="18518"/>
                    <a:pt x="5406" y="18870"/>
                  </a:cubicBezTo>
                  <a:cubicBezTo>
                    <a:pt x="6075" y="19223"/>
                    <a:pt x="6793" y="19555"/>
                    <a:pt x="7550" y="19865"/>
                  </a:cubicBezTo>
                  <a:cubicBezTo>
                    <a:pt x="8307" y="20176"/>
                    <a:pt x="9103" y="20467"/>
                    <a:pt x="9801" y="20674"/>
                  </a:cubicBezTo>
                  <a:cubicBezTo>
                    <a:pt x="10500" y="20881"/>
                    <a:pt x="11102" y="21006"/>
                    <a:pt x="11694" y="21130"/>
                  </a:cubicBezTo>
                  <a:cubicBezTo>
                    <a:pt x="12285" y="21254"/>
                    <a:pt x="12868" y="21379"/>
                    <a:pt x="13498" y="21462"/>
                  </a:cubicBezTo>
                  <a:cubicBezTo>
                    <a:pt x="14129" y="21545"/>
                    <a:pt x="14808" y="21586"/>
                    <a:pt x="15478" y="21524"/>
                  </a:cubicBezTo>
                  <a:cubicBezTo>
                    <a:pt x="16147" y="21462"/>
                    <a:pt x="16807" y="21296"/>
                    <a:pt x="17419" y="21068"/>
                  </a:cubicBezTo>
                  <a:cubicBezTo>
                    <a:pt x="18030" y="20840"/>
                    <a:pt x="18593" y="20550"/>
                    <a:pt x="19165" y="20176"/>
                  </a:cubicBezTo>
                  <a:cubicBezTo>
                    <a:pt x="19738" y="19803"/>
                    <a:pt x="20320" y="19347"/>
                    <a:pt x="20708" y="18829"/>
                  </a:cubicBezTo>
                  <a:cubicBezTo>
                    <a:pt x="21096" y="18311"/>
                    <a:pt x="21290" y="17730"/>
                    <a:pt x="21407" y="16798"/>
                  </a:cubicBezTo>
                  <a:cubicBezTo>
                    <a:pt x="21523" y="15865"/>
                    <a:pt x="21562" y="14579"/>
                    <a:pt x="21504" y="13315"/>
                  </a:cubicBezTo>
                  <a:cubicBezTo>
                    <a:pt x="21446" y="12050"/>
                    <a:pt x="21290" y="10807"/>
                    <a:pt x="21019" y="9563"/>
                  </a:cubicBezTo>
                  <a:cubicBezTo>
                    <a:pt x="20747" y="8319"/>
                    <a:pt x="20359" y="7075"/>
                    <a:pt x="19825" y="6080"/>
                  </a:cubicBezTo>
                  <a:cubicBezTo>
                    <a:pt x="19291" y="5085"/>
                    <a:pt x="18612" y="4339"/>
                    <a:pt x="17962" y="3842"/>
                  </a:cubicBezTo>
                  <a:cubicBezTo>
                    <a:pt x="17312" y="3344"/>
                    <a:pt x="16691" y="3095"/>
                    <a:pt x="15847" y="3012"/>
                  </a:cubicBezTo>
                  <a:cubicBezTo>
                    <a:pt x="15002" y="2930"/>
                    <a:pt x="13935" y="3012"/>
                    <a:pt x="13256" y="3137"/>
                  </a:cubicBezTo>
                  <a:cubicBezTo>
                    <a:pt x="12577" y="3261"/>
                    <a:pt x="12285" y="3427"/>
                    <a:pt x="11994" y="3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4811048" y="6544519"/>
              <a:ext cx="230853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20827" y="0"/>
                  </a:moveTo>
                  <a:cubicBezTo>
                    <a:pt x="18863" y="993"/>
                    <a:pt x="16900" y="1986"/>
                    <a:pt x="13856" y="3724"/>
                  </a:cubicBezTo>
                  <a:cubicBezTo>
                    <a:pt x="10812" y="5462"/>
                    <a:pt x="6689" y="7945"/>
                    <a:pt x="4234" y="9683"/>
                  </a:cubicBezTo>
                  <a:cubicBezTo>
                    <a:pt x="1780" y="11421"/>
                    <a:pt x="994" y="12414"/>
                    <a:pt x="503" y="13531"/>
                  </a:cubicBezTo>
                  <a:cubicBezTo>
                    <a:pt x="12" y="14648"/>
                    <a:pt x="-184" y="15890"/>
                    <a:pt x="209" y="16634"/>
                  </a:cubicBezTo>
                  <a:cubicBezTo>
                    <a:pt x="601" y="17379"/>
                    <a:pt x="1583" y="17628"/>
                    <a:pt x="4823" y="18000"/>
                  </a:cubicBezTo>
                  <a:cubicBezTo>
                    <a:pt x="8063" y="18372"/>
                    <a:pt x="13561" y="18869"/>
                    <a:pt x="16703" y="19490"/>
                  </a:cubicBezTo>
                  <a:cubicBezTo>
                    <a:pt x="19845" y="20110"/>
                    <a:pt x="20631" y="20855"/>
                    <a:pt x="214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4775199" y="6830269"/>
              <a:ext cx="2286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0"/>
                    <a:pt x="11200" y="0"/>
                    <a:pt x="14800" y="3600"/>
                  </a:cubicBezTo>
                  <a:cubicBezTo>
                    <a:pt x="18400" y="7200"/>
                    <a:pt x="200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5420783" y="6466492"/>
              <a:ext cx="184713" cy="39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19" fill="norm" stroke="1" extrusionOk="0">
                  <a:moveTo>
                    <a:pt x="6136" y="12717"/>
                  </a:moveTo>
                  <a:cubicBezTo>
                    <a:pt x="5155" y="15332"/>
                    <a:pt x="4173" y="17947"/>
                    <a:pt x="3314" y="19482"/>
                  </a:cubicBezTo>
                  <a:cubicBezTo>
                    <a:pt x="2455" y="21016"/>
                    <a:pt x="1718" y="21471"/>
                    <a:pt x="1105" y="21414"/>
                  </a:cubicBezTo>
                  <a:cubicBezTo>
                    <a:pt x="491" y="21357"/>
                    <a:pt x="0" y="20789"/>
                    <a:pt x="0" y="18686"/>
                  </a:cubicBezTo>
                  <a:cubicBezTo>
                    <a:pt x="0" y="16583"/>
                    <a:pt x="491" y="12945"/>
                    <a:pt x="1595" y="9989"/>
                  </a:cubicBezTo>
                  <a:cubicBezTo>
                    <a:pt x="2700" y="7033"/>
                    <a:pt x="4418" y="4759"/>
                    <a:pt x="6136" y="3225"/>
                  </a:cubicBezTo>
                  <a:cubicBezTo>
                    <a:pt x="7855" y="1690"/>
                    <a:pt x="9573" y="894"/>
                    <a:pt x="11536" y="439"/>
                  </a:cubicBezTo>
                  <a:cubicBezTo>
                    <a:pt x="13500" y="-15"/>
                    <a:pt x="15709" y="-129"/>
                    <a:pt x="17427" y="155"/>
                  </a:cubicBezTo>
                  <a:cubicBezTo>
                    <a:pt x="19145" y="439"/>
                    <a:pt x="20373" y="1122"/>
                    <a:pt x="20986" y="1804"/>
                  </a:cubicBezTo>
                  <a:cubicBezTo>
                    <a:pt x="21600" y="2486"/>
                    <a:pt x="21600" y="3168"/>
                    <a:pt x="20741" y="3907"/>
                  </a:cubicBezTo>
                  <a:cubicBezTo>
                    <a:pt x="19882" y="4646"/>
                    <a:pt x="18164" y="5442"/>
                    <a:pt x="15586" y="6010"/>
                  </a:cubicBezTo>
                  <a:cubicBezTo>
                    <a:pt x="13009" y="6578"/>
                    <a:pt x="9573" y="6919"/>
                    <a:pt x="6873" y="7090"/>
                  </a:cubicBezTo>
                  <a:cubicBezTo>
                    <a:pt x="4173" y="7260"/>
                    <a:pt x="2209" y="7260"/>
                    <a:pt x="1841" y="7374"/>
                  </a:cubicBezTo>
                  <a:cubicBezTo>
                    <a:pt x="1473" y="7488"/>
                    <a:pt x="2700" y="7715"/>
                    <a:pt x="3927" y="7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5562599" y="6684219"/>
              <a:ext cx="190501" cy="17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2371"/>
                  </a:moveTo>
                  <a:cubicBezTo>
                    <a:pt x="2160" y="3424"/>
                    <a:pt x="4320" y="4478"/>
                    <a:pt x="6000" y="6849"/>
                  </a:cubicBezTo>
                  <a:cubicBezTo>
                    <a:pt x="7680" y="9220"/>
                    <a:pt x="8880" y="12907"/>
                    <a:pt x="9120" y="15278"/>
                  </a:cubicBezTo>
                  <a:cubicBezTo>
                    <a:pt x="9360" y="17649"/>
                    <a:pt x="8640" y="18702"/>
                    <a:pt x="7800" y="19624"/>
                  </a:cubicBezTo>
                  <a:cubicBezTo>
                    <a:pt x="6960" y="20546"/>
                    <a:pt x="6000" y="21337"/>
                    <a:pt x="4920" y="21468"/>
                  </a:cubicBezTo>
                  <a:cubicBezTo>
                    <a:pt x="3840" y="21600"/>
                    <a:pt x="2640" y="21073"/>
                    <a:pt x="3480" y="18176"/>
                  </a:cubicBezTo>
                  <a:cubicBezTo>
                    <a:pt x="4320" y="15278"/>
                    <a:pt x="7200" y="10010"/>
                    <a:pt x="10560" y="6585"/>
                  </a:cubicBezTo>
                  <a:cubicBezTo>
                    <a:pt x="13920" y="3161"/>
                    <a:pt x="17760" y="15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5847834" y="6586727"/>
              <a:ext cx="133867" cy="25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170" fill="norm" stroke="1" extrusionOk="0">
                  <a:moveTo>
                    <a:pt x="21345" y="1796"/>
                  </a:moveTo>
                  <a:cubicBezTo>
                    <a:pt x="20332" y="1082"/>
                    <a:pt x="19320" y="368"/>
                    <a:pt x="17801" y="100"/>
                  </a:cubicBezTo>
                  <a:cubicBezTo>
                    <a:pt x="16282" y="-168"/>
                    <a:pt x="14257" y="11"/>
                    <a:pt x="11389" y="1796"/>
                  </a:cubicBezTo>
                  <a:cubicBezTo>
                    <a:pt x="8520" y="3581"/>
                    <a:pt x="4808" y="6972"/>
                    <a:pt x="2614" y="9918"/>
                  </a:cubicBezTo>
                  <a:cubicBezTo>
                    <a:pt x="420" y="12863"/>
                    <a:pt x="-255" y="15363"/>
                    <a:pt x="83" y="17326"/>
                  </a:cubicBezTo>
                  <a:cubicBezTo>
                    <a:pt x="420" y="19290"/>
                    <a:pt x="1770" y="20718"/>
                    <a:pt x="4976" y="21075"/>
                  </a:cubicBezTo>
                  <a:cubicBezTo>
                    <a:pt x="8182" y="21432"/>
                    <a:pt x="13245" y="20718"/>
                    <a:pt x="18307" y="20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5966883" y="6577361"/>
              <a:ext cx="186267" cy="27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12764" y="7335"/>
                  </a:moveTo>
                  <a:cubicBezTo>
                    <a:pt x="9327" y="10632"/>
                    <a:pt x="5891" y="13930"/>
                    <a:pt x="3927" y="15991"/>
                  </a:cubicBezTo>
                  <a:cubicBezTo>
                    <a:pt x="1964" y="18052"/>
                    <a:pt x="1473" y="18877"/>
                    <a:pt x="982" y="19701"/>
                  </a:cubicBezTo>
                  <a:cubicBezTo>
                    <a:pt x="491" y="20526"/>
                    <a:pt x="0" y="21350"/>
                    <a:pt x="0" y="21268"/>
                  </a:cubicBezTo>
                  <a:cubicBezTo>
                    <a:pt x="0" y="21185"/>
                    <a:pt x="491" y="20196"/>
                    <a:pt x="2945" y="16898"/>
                  </a:cubicBezTo>
                  <a:cubicBezTo>
                    <a:pt x="5400" y="13600"/>
                    <a:pt x="9818" y="7994"/>
                    <a:pt x="12518" y="4861"/>
                  </a:cubicBezTo>
                  <a:cubicBezTo>
                    <a:pt x="15218" y="1729"/>
                    <a:pt x="16200" y="1069"/>
                    <a:pt x="17305" y="574"/>
                  </a:cubicBezTo>
                  <a:cubicBezTo>
                    <a:pt x="18409" y="80"/>
                    <a:pt x="19636" y="-250"/>
                    <a:pt x="20250" y="245"/>
                  </a:cubicBezTo>
                  <a:cubicBezTo>
                    <a:pt x="20864" y="739"/>
                    <a:pt x="20864" y="2058"/>
                    <a:pt x="20986" y="5026"/>
                  </a:cubicBezTo>
                  <a:cubicBezTo>
                    <a:pt x="21109" y="7994"/>
                    <a:pt x="21355" y="12611"/>
                    <a:pt x="21600" y="17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5994399" y="6677869"/>
              <a:ext cx="184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6210299" y="6525469"/>
              <a:ext cx="129773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fill="norm" stroke="1" extrusionOk="0">
                  <a:moveTo>
                    <a:pt x="9112" y="0"/>
                  </a:moveTo>
                  <a:cubicBezTo>
                    <a:pt x="12825" y="2304"/>
                    <a:pt x="16538" y="4608"/>
                    <a:pt x="18731" y="7128"/>
                  </a:cubicBezTo>
                  <a:cubicBezTo>
                    <a:pt x="20925" y="9648"/>
                    <a:pt x="21600" y="12384"/>
                    <a:pt x="19069" y="14760"/>
                  </a:cubicBezTo>
                  <a:cubicBezTo>
                    <a:pt x="16538" y="17136"/>
                    <a:pt x="10800" y="19152"/>
                    <a:pt x="7087" y="20232"/>
                  </a:cubicBezTo>
                  <a:cubicBezTo>
                    <a:pt x="3375" y="21312"/>
                    <a:pt x="1687" y="214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6451599" y="6725992"/>
              <a:ext cx="2413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758" y="12302"/>
                    <a:pt x="1516" y="4448"/>
                    <a:pt x="5116" y="1502"/>
                  </a:cubicBezTo>
                  <a:cubicBezTo>
                    <a:pt x="8716" y="-1443"/>
                    <a:pt x="15158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6563222" y="6658819"/>
              <a:ext cx="21728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867"/>
                    <a:pt x="-1443" y="11733"/>
                    <a:pt x="1502" y="15333"/>
                  </a:cubicBezTo>
                  <a:cubicBezTo>
                    <a:pt x="4448" y="18933"/>
                    <a:pt x="12302" y="20267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6762749" y="6449269"/>
              <a:ext cx="175663" cy="41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502" fill="norm" stroke="1" extrusionOk="0">
                  <a:moveTo>
                    <a:pt x="7535" y="10145"/>
                  </a:moveTo>
                  <a:cubicBezTo>
                    <a:pt x="5274" y="13527"/>
                    <a:pt x="3014" y="16909"/>
                    <a:pt x="1758" y="18927"/>
                  </a:cubicBezTo>
                  <a:cubicBezTo>
                    <a:pt x="502" y="20945"/>
                    <a:pt x="251" y="21600"/>
                    <a:pt x="126" y="21491"/>
                  </a:cubicBezTo>
                  <a:cubicBezTo>
                    <a:pt x="0" y="21382"/>
                    <a:pt x="0" y="20509"/>
                    <a:pt x="753" y="18109"/>
                  </a:cubicBezTo>
                  <a:cubicBezTo>
                    <a:pt x="1507" y="15709"/>
                    <a:pt x="3014" y="11782"/>
                    <a:pt x="5400" y="8618"/>
                  </a:cubicBezTo>
                  <a:cubicBezTo>
                    <a:pt x="7786" y="5455"/>
                    <a:pt x="11051" y="3055"/>
                    <a:pt x="13563" y="1691"/>
                  </a:cubicBezTo>
                  <a:cubicBezTo>
                    <a:pt x="16074" y="327"/>
                    <a:pt x="17833" y="0"/>
                    <a:pt x="19214" y="0"/>
                  </a:cubicBezTo>
                  <a:cubicBezTo>
                    <a:pt x="20595" y="0"/>
                    <a:pt x="21600" y="327"/>
                    <a:pt x="20093" y="1855"/>
                  </a:cubicBezTo>
                  <a:cubicBezTo>
                    <a:pt x="18586" y="3382"/>
                    <a:pt x="14567" y="6109"/>
                    <a:pt x="10800" y="7745"/>
                  </a:cubicBezTo>
                  <a:cubicBezTo>
                    <a:pt x="7033" y="9382"/>
                    <a:pt x="3516" y="9927"/>
                    <a:pt x="0" y="10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6902449" y="6639769"/>
              <a:ext cx="133351" cy="17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3123"/>
                  </a:moveTo>
                  <a:cubicBezTo>
                    <a:pt x="1371" y="7027"/>
                    <a:pt x="2743" y="10930"/>
                    <a:pt x="3429" y="13533"/>
                  </a:cubicBezTo>
                  <a:cubicBezTo>
                    <a:pt x="4114" y="16135"/>
                    <a:pt x="4114" y="17436"/>
                    <a:pt x="3771" y="18737"/>
                  </a:cubicBezTo>
                  <a:cubicBezTo>
                    <a:pt x="3429" y="20039"/>
                    <a:pt x="2743" y="21340"/>
                    <a:pt x="1886" y="21470"/>
                  </a:cubicBezTo>
                  <a:cubicBezTo>
                    <a:pt x="1029" y="21600"/>
                    <a:pt x="0" y="20559"/>
                    <a:pt x="0" y="17957"/>
                  </a:cubicBezTo>
                  <a:cubicBezTo>
                    <a:pt x="0" y="15354"/>
                    <a:pt x="1029" y="11190"/>
                    <a:pt x="4800" y="7937"/>
                  </a:cubicBezTo>
                  <a:cubicBezTo>
                    <a:pt x="8571" y="4684"/>
                    <a:pt x="15086" y="23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7215545" y="6481969"/>
              <a:ext cx="106006" cy="32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538" fill="norm" stroke="1" extrusionOk="0">
                  <a:moveTo>
                    <a:pt x="20803" y="1184"/>
                  </a:moveTo>
                  <a:cubicBezTo>
                    <a:pt x="19141" y="630"/>
                    <a:pt x="17480" y="76"/>
                    <a:pt x="15818" y="7"/>
                  </a:cubicBezTo>
                  <a:cubicBezTo>
                    <a:pt x="14157" y="-62"/>
                    <a:pt x="12495" y="353"/>
                    <a:pt x="9588" y="2153"/>
                  </a:cubicBezTo>
                  <a:cubicBezTo>
                    <a:pt x="6680" y="3953"/>
                    <a:pt x="2526" y="7138"/>
                    <a:pt x="865" y="10392"/>
                  </a:cubicBezTo>
                  <a:cubicBezTo>
                    <a:pt x="-797" y="13646"/>
                    <a:pt x="34" y="16969"/>
                    <a:pt x="2526" y="18838"/>
                  </a:cubicBezTo>
                  <a:cubicBezTo>
                    <a:pt x="5018" y="20707"/>
                    <a:pt x="9172" y="21123"/>
                    <a:pt x="13326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7366705" y="6497952"/>
              <a:ext cx="222015" cy="29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403" fill="norm" stroke="1" extrusionOk="0">
                  <a:moveTo>
                    <a:pt x="7068" y="6216"/>
                  </a:moveTo>
                  <a:cubicBezTo>
                    <a:pt x="5483" y="9479"/>
                    <a:pt x="3897" y="12742"/>
                    <a:pt x="3006" y="14840"/>
                  </a:cubicBezTo>
                  <a:cubicBezTo>
                    <a:pt x="2114" y="16938"/>
                    <a:pt x="1916" y="17871"/>
                    <a:pt x="1718" y="18725"/>
                  </a:cubicBezTo>
                  <a:cubicBezTo>
                    <a:pt x="1519" y="19580"/>
                    <a:pt x="1321" y="20357"/>
                    <a:pt x="1321" y="20201"/>
                  </a:cubicBezTo>
                  <a:cubicBezTo>
                    <a:pt x="1321" y="20046"/>
                    <a:pt x="1519" y="18958"/>
                    <a:pt x="2808" y="16083"/>
                  </a:cubicBezTo>
                  <a:cubicBezTo>
                    <a:pt x="4096" y="13209"/>
                    <a:pt x="6474" y="8547"/>
                    <a:pt x="8059" y="5827"/>
                  </a:cubicBezTo>
                  <a:cubicBezTo>
                    <a:pt x="9644" y="3108"/>
                    <a:pt x="10437" y="2331"/>
                    <a:pt x="11527" y="1554"/>
                  </a:cubicBezTo>
                  <a:cubicBezTo>
                    <a:pt x="12617" y="777"/>
                    <a:pt x="14004" y="0"/>
                    <a:pt x="14797" y="0"/>
                  </a:cubicBezTo>
                  <a:cubicBezTo>
                    <a:pt x="15589" y="0"/>
                    <a:pt x="15787" y="777"/>
                    <a:pt x="15391" y="1942"/>
                  </a:cubicBezTo>
                  <a:cubicBezTo>
                    <a:pt x="14995" y="3108"/>
                    <a:pt x="14004" y="4662"/>
                    <a:pt x="13112" y="5750"/>
                  </a:cubicBezTo>
                  <a:cubicBezTo>
                    <a:pt x="12220" y="6837"/>
                    <a:pt x="11428" y="7459"/>
                    <a:pt x="11626" y="7847"/>
                  </a:cubicBezTo>
                  <a:cubicBezTo>
                    <a:pt x="11824" y="8236"/>
                    <a:pt x="13013" y="8391"/>
                    <a:pt x="14896" y="9324"/>
                  </a:cubicBezTo>
                  <a:cubicBezTo>
                    <a:pt x="16778" y="10256"/>
                    <a:pt x="19354" y="11965"/>
                    <a:pt x="20345" y="13830"/>
                  </a:cubicBezTo>
                  <a:cubicBezTo>
                    <a:pt x="21336" y="15695"/>
                    <a:pt x="20742" y="17715"/>
                    <a:pt x="17670" y="19191"/>
                  </a:cubicBezTo>
                  <a:cubicBezTo>
                    <a:pt x="14598" y="20668"/>
                    <a:pt x="9050" y="21600"/>
                    <a:pt x="5582" y="21367"/>
                  </a:cubicBezTo>
                  <a:cubicBezTo>
                    <a:pt x="2114" y="21134"/>
                    <a:pt x="727" y="19735"/>
                    <a:pt x="231" y="18570"/>
                  </a:cubicBezTo>
                  <a:cubicBezTo>
                    <a:pt x="-264" y="17404"/>
                    <a:pt x="132" y="16472"/>
                    <a:pt x="529" y="15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7365999" y="6430219"/>
              <a:ext cx="396648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20229" y="0"/>
                  </a:moveTo>
                  <a:cubicBezTo>
                    <a:pt x="20914" y="1200"/>
                    <a:pt x="21600" y="2400"/>
                    <a:pt x="21371" y="4371"/>
                  </a:cubicBezTo>
                  <a:cubicBezTo>
                    <a:pt x="21143" y="6343"/>
                    <a:pt x="20000" y="9086"/>
                    <a:pt x="17657" y="11571"/>
                  </a:cubicBezTo>
                  <a:cubicBezTo>
                    <a:pt x="15314" y="14057"/>
                    <a:pt x="11771" y="16286"/>
                    <a:pt x="8629" y="17914"/>
                  </a:cubicBezTo>
                  <a:cubicBezTo>
                    <a:pt x="5486" y="19543"/>
                    <a:pt x="2743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8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401627" y="-8681"/>
              <a:ext cx="3815773" cy="3400228"/>
            </a:xfrm>
            <a:prstGeom prst="rect">
              <a:avLst/>
            </a:prstGeom>
            <a:effectLst/>
          </p:spPr>
        </p:pic>
        <p:pic>
          <p:nvPicPr>
            <p:cNvPr id="129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27825" y="103039"/>
              <a:ext cx="309825" cy="422786"/>
            </a:xfrm>
            <a:prstGeom prst="rect">
              <a:avLst/>
            </a:prstGeom>
            <a:effectLst/>
          </p:spPr>
        </p:pic>
        <p:pic>
          <p:nvPicPr>
            <p:cNvPr id="129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39199" y="340569"/>
              <a:ext cx="209551" cy="69851"/>
            </a:xfrm>
            <a:prstGeom prst="rect">
              <a:avLst/>
            </a:prstGeom>
            <a:effectLst/>
          </p:spPr>
        </p:pic>
        <p:pic>
          <p:nvPicPr>
            <p:cNvPr id="129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769349" y="29419"/>
              <a:ext cx="406401" cy="82551"/>
            </a:xfrm>
            <a:prstGeom prst="rect">
              <a:avLst/>
            </a:prstGeom>
            <a:effectLst/>
          </p:spPr>
        </p:pic>
        <p:pic>
          <p:nvPicPr>
            <p:cNvPr id="129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49516" y="105619"/>
              <a:ext cx="86785" cy="492472"/>
            </a:xfrm>
            <a:prstGeom prst="rect">
              <a:avLst/>
            </a:prstGeom>
            <a:effectLst/>
          </p:spPr>
        </p:pic>
        <p:pic>
          <p:nvPicPr>
            <p:cNvPr id="129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909299" y="45476"/>
              <a:ext cx="1031218" cy="655520"/>
            </a:xfrm>
            <a:prstGeom prst="rect">
              <a:avLst/>
            </a:prstGeom>
            <a:effectLst/>
          </p:spPr>
        </p:pic>
        <p:pic>
          <p:nvPicPr>
            <p:cNvPr id="130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458449" y="-18466"/>
              <a:ext cx="393701" cy="238386"/>
            </a:xfrm>
            <a:prstGeom prst="rect">
              <a:avLst/>
            </a:prstGeom>
            <a:effectLst/>
          </p:spPr>
        </p:pic>
        <p:pic>
          <p:nvPicPr>
            <p:cNvPr id="130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280687" y="278204"/>
              <a:ext cx="206485" cy="228197"/>
            </a:xfrm>
            <a:prstGeom prst="rect">
              <a:avLst/>
            </a:prstGeom>
            <a:effectLst/>
          </p:spPr>
        </p:pic>
        <p:pic>
          <p:nvPicPr>
            <p:cNvPr id="130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490645" y="324607"/>
              <a:ext cx="126962" cy="212813"/>
            </a:xfrm>
            <a:prstGeom prst="rect">
              <a:avLst/>
            </a:prstGeom>
            <a:effectLst/>
          </p:spPr>
        </p:pic>
        <p:pic>
          <p:nvPicPr>
            <p:cNvPr id="130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468099" y="397719"/>
              <a:ext cx="203201" cy="63501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947399" y="124669"/>
              <a:ext cx="203201" cy="298451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010899" y="124669"/>
              <a:ext cx="323851" cy="374651"/>
            </a:xfrm>
            <a:prstGeom prst="rect">
              <a:avLst/>
            </a:prstGeom>
            <a:effectLst/>
          </p:spPr>
        </p:pic>
        <p:pic>
          <p:nvPicPr>
            <p:cNvPr id="131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320827" y="111969"/>
              <a:ext cx="185374" cy="209551"/>
            </a:xfrm>
            <a:prstGeom prst="rect">
              <a:avLst/>
            </a:prstGeom>
            <a:effectLst/>
          </p:spPr>
        </p:pic>
        <p:pic>
          <p:nvPicPr>
            <p:cNvPr id="1315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214099" y="499319"/>
              <a:ext cx="114301" cy="146051"/>
            </a:xfrm>
            <a:prstGeom prst="rect">
              <a:avLst/>
            </a:prstGeom>
            <a:effectLst/>
          </p:spPr>
        </p:pic>
        <p:pic>
          <p:nvPicPr>
            <p:cNvPr id="131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493499" y="92919"/>
              <a:ext cx="285751" cy="342901"/>
            </a:xfrm>
            <a:prstGeom prst="rect">
              <a:avLst/>
            </a:prstGeom>
            <a:effectLst/>
          </p:spPr>
        </p:pic>
        <p:pic>
          <p:nvPicPr>
            <p:cNvPr id="131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614149" y="315169"/>
              <a:ext cx="215901" cy="241301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683999" y="499319"/>
              <a:ext cx="184151" cy="190501"/>
            </a:xfrm>
            <a:prstGeom prst="rect">
              <a:avLst/>
            </a:prstGeom>
            <a:effectLst/>
          </p:spPr>
        </p:pic>
        <p:pic>
          <p:nvPicPr>
            <p:cNvPr id="132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1442699" y="48469"/>
              <a:ext cx="425451" cy="234951"/>
            </a:xfrm>
            <a:prstGeom prst="rect">
              <a:avLst/>
            </a:prstGeom>
            <a:effectLst/>
          </p:spPr>
        </p:pic>
        <p:pic>
          <p:nvPicPr>
            <p:cNvPr id="1325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734799" y="1036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327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1588749" y="10369"/>
              <a:ext cx="412751" cy="158751"/>
            </a:xfrm>
            <a:prstGeom prst="rect">
              <a:avLst/>
            </a:prstGeom>
            <a:effectLst/>
          </p:spPr>
        </p:pic>
        <p:pic>
          <p:nvPicPr>
            <p:cNvPr id="1329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874499" y="-19050"/>
              <a:ext cx="91351" cy="118320"/>
            </a:xfrm>
            <a:prstGeom prst="rect">
              <a:avLst/>
            </a:prstGeom>
            <a:effectLst/>
          </p:spPr>
        </p:pic>
        <p:pic>
          <p:nvPicPr>
            <p:cNvPr id="1331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925299" y="88686"/>
              <a:ext cx="234158" cy="258234"/>
            </a:xfrm>
            <a:prstGeom prst="rect">
              <a:avLst/>
            </a:prstGeom>
            <a:effectLst/>
          </p:spPr>
        </p:pic>
        <p:pic>
          <p:nvPicPr>
            <p:cNvPr id="1333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1976099" y="232619"/>
              <a:ext cx="184151" cy="50801"/>
            </a:xfrm>
            <a:prstGeom prst="rect">
              <a:avLst/>
            </a:prstGeom>
            <a:effectLst/>
          </p:spPr>
        </p:pic>
        <p:pic>
          <p:nvPicPr>
            <p:cNvPr id="1335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2001499" y="29419"/>
              <a:ext cx="209551" cy="57151"/>
            </a:xfrm>
            <a:prstGeom prst="rect">
              <a:avLst/>
            </a:prstGeom>
            <a:effectLst/>
          </p:spPr>
        </p:pic>
        <p:pic>
          <p:nvPicPr>
            <p:cNvPr id="1337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852164" y="920536"/>
              <a:ext cx="201992" cy="474390"/>
            </a:xfrm>
            <a:prstGeom prst="rect">
              <a:avLst/>
            </a:prstGeom>
            <a:effectLst/>
          </p:spPr>
        </p:pic>
        <p:pic>
          <p:nvPicPr>
            <p:cNvPr id="1339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953499" y="1134319"/>
              <a:ext cx="203201" cy="219164"/>
            </a:xfrm>
            <a:prstGeom prst="rect">
              <a:avLst/>
            </a:prstGeom>
            <a:effectLst/>
          </p:spPr>
        </p:pic>
        <p:pic>
          <p:nvPicPr>
            <p:cNvPr id="134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228641" y="986343"/>
              <a:ext cx="188410" cy="408327"/>
            </a:xfrm>
            <a:prstGeom prst="rect">
              <a:avLst/>
            </a:prstGeom>
            <a:effectLst/>
          </p:spPr>
        </p:pic>
        <p:pic>
          <p:nvPicPr>
            <p:cNvPr id="1343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402498" y="1014259"/>
              <a:ext cx="196586" cy="362492"/>
            </a:xfrm>
            <a:prstGeom prst="rect">
              <a:avLst/>
            </a:prstGeom>
            <a:effectLst/>
          </p:spPr>
        </p:pic>
        <p:pic>
          <p:nvPicPr>
            <p:cNvPr id="1345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455149" y="1172419"/>
              <a:ext cx="177801" cy="76201"/>
            </a:xfrm>
            <a:prstGeom prst="rect">
              <a:avLst/>
            </a:prstGeom>
            <a:effectLst/>
          </p:spPr>
        </p:pic>
        <p:pic>
          <p:nvPicPr>
            <p:cNvPr id="1347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455149" y="931119"/>
              <a:ext cx="184151" cy="76201"/>
            </a:xfrm>
            <a:prstGeom prst="rect">
              <a:avLst/>
            </a:prstGeom>
            <a:effectLst/>
          </p:spPr>
        </p:pic>
        <p:pic>
          <p:nvPicPr>
            <p:cNvPr id="1349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658349" y="912069"/>
              <a:ext cx="144890" cy="406896"/>
            </a:xfrm>
            <a:prstGeom prst="rect">
              <a:avLst/>
            </a:prstGeom>
            <a:effectLst/>
          </p:spPr>
        </p:pic>
        <p:pic>
          <p:nvPicPr>
            <p:cNvPr id="1351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0001249" y="1127969"/>
              <a:ext cx="190501" cy="63501"/>
            </a:xfrm>
            <a:prstGeom prst="rect">
              <a:avLst/>
            </a:prstGeom>
            <a:effectLst/>
          </p:spPr>
        </p:pic>
        <p:pic>
          <p:nvPicPr>
            <p:cNvPr id="1353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024756" y="1248619"/>
              <a:ext cx="173345" cy="68843"/>
            </a:xfrm>
            <a:prstGeom prst="rect">
              <a:avLst/>
            </a:prstGeom>
            <a:effectLst/>
          </p:spPr>
        </p:pic>
        <p:pic>
          <p:nvPicPr>
            <p:cNvPr id="1355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464799" y="988269"/>
              <a:ext cx="63501" cy="298451"/>
            </a:xfrm>
            <a:prstGeom prst="rect">
              <a:avLst/>
            </a:prstGeom>
            <a:effectLst/>
          </p:spPr>
        </p:pic>
        <p:pic>
          <p:nvPicPr>
            <p:cNvPr id="1357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623549" y="1127969"/>
              <a:ext cx="203201" cy="76201"/>
            </a:xfrm>
            <a:prstGeom prst="rect">
              <a:avLst/>
            </a:prstGeom>
            <a:effectLst/>
          </p:spPr>
        </p:pic>
        <p:pic>
          <p:nvPicPr>
            <p:cNvPr id="1359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988902" y="902465"/>
              <a:ext cx="211553" cy="396955"/>
            </a:xfrm>
            <a:prstGeom prst="rect">
              <a:avLst/>
            </a:prstGeom>
            <a:effectLst/>
          </p:spPr>
        </p:pic>
        <p:pic>
          <p:nvPicPr>
            <p:cNvPr id="1361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1137899" y="1058119"/>
              <a:ext cx="241301" cy="228543"/>
            </a:xfrm>
            <a:prstGeom prst="rect">
              <a:avLst/>
            </a:prstGeom>
            <a:effectLst/>
          </p:spPr>
        </p:pic>
        <p:pic>
          <p:nvPicPr>
            <p:cNvPr id="1363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1381846" y="990386"/>
              <a:ext cx="143405" cy="302684"/>
            </a:xfrm>
            <a:prstGeom prst="rect">
              <a:avLst/>
            </a:prstGeom>
            <a:effectLst/>
          </p:spPr>
        </p:pic>
        <p:pic>
          <p:nvPicPr>
            <p:cNvPr id="1365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1537949" y="973844"/>
              <a:ext cx="203201" cy="305529"/>
            </a:xfrm>
            <a:prstGeom prst="rect">
              <a:avLst/>
            </a:prstGeom>
            <a:effectLst/>
          </p:spPr>
        </p:pic>
        <p:pic>
          <p:nvPicPr>
            <p:cNvPr id="1367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595099" y="1102569"/>
              <a:ext cx="209551" cy="57151"/>
            </a:xfrm>
            <a:prstGeom prst="rect">
              <a:avLst/>
            </a:prstGeom>
            <a:effectLst/>
          </p:spPr>
        </p:pic>
        <p:pic>
          <p:nvPicPr>
            <p:cNvPr id="1369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1741149" y="931119"/>
              <a:ext cx="168330" cy="425451"/>
            </a:xfrm>
            <a:prstGeom prst="rect">
              <a:avLst/>
            </a:prstGeom>
            <a:effectLst/>
          </p:spPr>
        </p:pic>
        <p:pic>
          <p:nvPicPr>
            <p:cNvPr id="1371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8606802" y="645369"/>
              <a:ext cx="3498143" cy="990176"/>
            </a:xfrm>
            <a:prstGeom prst="rect">
              <a:avLst/>
            </a:prstGeom>
            <a:effectLst/>
          </p:spPr>
        </p:pic>
        <p:pic>
          <p:nvPicPr>
            <p:cNvPr id="1373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8901483" y="1764699"/>
              <a:ext cx="217117" cy="401550"/>
            </a:xfrm>
            <a:prstGeom prst="rect">
              <a:avLst/>
            </a:prstGeom>
            <a:effectLst/>
          </p:spPr>
        </p:pic>
        <p:pic>
          <p:nvPicPr>
            <p:cNvPr id="1375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8915399" y="1966169"/>
              <a:ext cx="165101" cy="82551"/>
            </a:xfrm>
            <a:prstGeom prst="rect">
              <a:avLst/>
            </a:prstGeom>
            <a:effectLst/>
          </p:spPr>
        </p:pic>
        <p:pic>
          <p:nvPicPr>
            <p:cNvPr id="1377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202158" y="1794719"/>
              <a:ext cx="183143" cy="297657"/>
            </a:xfrm>
            <a:prstGeom prst="rect">
              <a:avLst/>
            </a:prstGeom>
            <a:effectLst/>
          </p:spPr>
        </p:pic>
        <p:pic>
          <p:nvPicPr>
            <p:cNvPr id="1379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519690" y="1777380"/>
              <a:ext cx="214860" cy="347540"/>
            </a:xfrm>
            <a:prstGeom prst="rect">
              <a:avLst/>
            </a:prstGeom>
            <a:effectLst/>
          </p:spPr>
        </p:pic>
        <p:pic>
          <p:nvPicPr>
            <p:cNvPr id="138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9588499" y="1978869"/>
              <a:ext cx="184151" cy="95251"/>
            </a:xfrm>
            <a:prstGeom prst="rect">
              <a:avLst/>
            </a:prstGeom>
            <a:effectLst/>
          </p:spPr>
        </p:pic>
        <p:pic>
          <p:nvPicPr>
            <p:cNvPr id="1383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505949" y="1705819"/>
              <a:ext cx="209551" cy="76201"/>
            </a:xfrm>
            <a:prstGeom prst="rect">
              <a:avLst/>
            </a:prstGeom>
            <a:effectLst/>
          </p:spPr>
        </p:pic>
        <p:pic>
          <p:nvPicPr>
            <p:cNvPr id="1385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9956799" y="1909019"/>
              <a:ext cx="177801" cy="38101"/>
            </a:xfrm>
            <a:prstGeom prst="rect">
              <a:avLst/>
            </a:prstGeom>
            <a:effectLst/>
          </p:spPr>
        </p:pic>
        <p:pic>
          <p:nvPicPr>
            <p:cNvPr id="1387" name="Line Line" descr="Line Lin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9963149" y="1991569"/>
              <a:ext cx="177801" cy="57151"/>
            </a:xfrm>
            <a:prstGeom prst="rect">
              <a:avLst/>
            </a:prstGeom>
            <a:effectLst/>
          </p:spPr>
        </p:pic>
        <p:pic>
          <p:nvPicPr>
            <p:cNvPr id="1389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0337799" y="1718004"/>
              <a:ext cx="609601" cy="362466"/>
            </a:xfrm>
            <a:prstGeom prst="rect">
              <a:avLst/>
            </a:prstGeom>
            <a:effectLst/>
          </p:spPr>
        </p:pic>
        <p:pic>
          <p:nvPicPr>
            <p:cNvPr id="1391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8556343" y="1779902"/>
              <a:ext cx="129972" cy="234628"/>
            </a:xfrm>
            <a:prstGeom prst="rect">
              <a:avLst/>
            </a:prstGeom>
            <a:effectLst/>
          </p:spPr>
        </p:pic>
        <p:pic>
          <p:nvPicPr>
            <p:cNvPr id="1393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8629649" y="1896319"/>
              <a:ext cx="158751" cy="178933"/>
            </a:xfrm>
            <a:prstGeom prst="rect">
              <a:avLst/>
            </a:prstGeom>
            <a:effectLst/>
          </p:spPr>
        </p:pic>
        <p:pic>
          <p:nvPicPr>
            <p:cNvPr id="1395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8515349" y="1877269"/>
              <a:ext cx="44451" cy="285751"/>
            </a:xfrm>
            <a:prstGeom prst="rect">
              <a:avLst/>
            </a:prstGeom>
            <a:effectLst/>
          </p:spPr>
        </p:pic>
        <p:pic>
          <p:nvPicPr>
            <p:cNvPr id="1397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8561250" y="1829644"/>
              <a:ext cx="46176" cy="304801"/>
            </a:xfrm>
            <a:prstGeom prst="rect">
              <a:avLst/>
            </a:prstGeom>
            <a:effectLst/>
          </p:spPr>
        </p:pic>
        <p:pic>
          <p:nvPicPr>
            <p:cNvPr id="1399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8811900" y="1747966"/>
              <a:ext cx="119375" cy="399179"/>
            </a:xfrm>
            <a:prstGeom prst="rect">
              <a:avLst/>
            </a:prstGeom>
            <a:effectLst/>
          </p:spPr>
        </p:pic>
        <p:pic>
          <p:nvPicPr>
            <p:cNvPr id="1401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9699624" y="1728044"/>
              <a:ext cx="160453" cy="403226"/>
            </a:xfrm>
            <a:prstGeom prst="rect">
              <a:avLst/>
            </a:prstGeom>
            <a:effectLst/>
          </p:spPr>
        </p:pic>
        <p:pic>
          <p:nvPicPr>
            <p:cNvPr id="1403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0177553" y="1755164"/>
              <a:ext cx="90397" cy="277182"/>
            </a:xfrm>
            <a:prstGeom prst="rect">
              <a:avLst/>
            </a:prstGeom>
            <a:effectLst/>
          </p:spPr>
        </p:pic>
        <p:pic>
          <p:nvPicPr>
            <p:cNvPr id="1405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0220324" y="1867744"/>
              <a:ext cx="120651" cy="138842"/>
            </a:xfrm>
            <a:prstGeom prst="rect">
              <a:avLst/>
            </a:prstGeom>
            <a:effectLst/>
          </p:spPr>
        </p:pic>
        <p:pic>
          <p:nvPicPr>
            <p:cNvPr id="1407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0342359" y="1703406"/>
              <a:ext cx="144667" cy="377064"/>
            </a:xfrm>
            <a:prstGeom prst="rect">
              <a:avLst/>
            </a:prstGeom>
            <a:effectLst/>
          </p:spPr>
        </p:pic>
        <p:pic>
          <p:nvPicPr>
            <p:cNvPr id="1409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801349" y="1725858"/>
              <a:ext cx="136138" cy="348262"/>
            </a:xfrm>
            <a:prstGeom prst="rect">
              <a:avLst/>
            </a:prstGeom>
            <a:effectLst/>
          </p:spPr>
        </p:pic>
        <p:pic>
          <p:nvPicPr>
            <p:cNvPr id="1411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1153774" y="1898885"/>
              <a:ext cx="165101" cy="60935"/>
            </a:xfrm>
            <a:prstGeom prst="rect">
              <a:avLst/>
            </a:prstGeom>
            <a:effectLst/>
          </p:spPr>
        </p:pic>
        <p:pic>
          <p:nvPicPr>
            <p:cNvPr id="1413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1164731" y="1962994"/>
              <a:ext cx="201770" cy="69261"/>
            </a:xfrm>
            <a:prstGeom prst="rect">
              <a:avLst/>
            </a:prstGeom>
            <a:effectLst/>
          </p:spPr>
        </p:pic>
        <p:pic>
          <p:nvPicPr>
            <p:cNvPr id="1415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1493499" y="1813769"/>
              <a:ext cx="44451" cy="241301"/>
            </a:xfrm>
            <a:prstGeom prst="rect">
              <a:avLst/>
            </a:prstGeom>
            <a:effectLst/>
          </p:spPr>
        </p:pic>
        <p:pic>
          <p:nvPicPr>
            <p:cNvPr id="1417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8718549" y="2190097"/>
              <a:ext cx="1000126" cy="91260"/>
            </a:xfrm>
            <a:prstGeom prst="rect">
              <a:avLst/>
            </a:prstGeom>
            <a:effectLst/>
          </p:spPr>
        </p:pic>
        <p:pic>
          <p:nvPicPr>
            <p:cNvPr id="1419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1227326" y="1582771"/>
              <a:ext cx="113775" cy="175481"/>
            </a:xfrm>
            <a:prstGeom prst="rect">
              <a:avLst/>
            </a:prstGeom>
            <a:effectLst/>
          </p:spPr>
        </p:pic>
        <p:pic>
          <p:nvPicPr>
            <p:cNvPr id="1421" name="Line Line" descr="Line Lin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1347449" y="1664544"/>
              <a:ext cx="47626" cy="82551"/>
            </a:xfrm>
            <a:prstGeom prst="rect">
              <a:avLst/>
            </a:prstGeom>
            <a:effectLst/>
          </p:spPr>
        </p:pic>
        <p:pic>
          <p:nvPicPr>
            <p:cNvPr id="1423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331574" y="162961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425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1404599" y="1648669"/>
              <a:ext cx="50801" cy="111126"/>
            </a:xfrm>
            <a:prstGeom prst="rect">
              <a:avLst/>
            </a:prstGeom>
            <a:effectLst/>
          </p:spPr>
        </p:pic>
        <p:pic>
          <p:nvPicPr>
            <p:cNvPr id="1427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398249" y="162326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42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1429999" y="1579290"/>
              <a:ext cx="103623" cy="215430"/>
            </a:xfrm>
            <a:prstGeom prst="rect">
              <a:avLst/>
            </a:prstGeom>
            <a:effectLst/>
          </p:spPr>
        </p:pic>
        <p:pic>
          <p:nvPicPr>
            <p:cNvPr id="1431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9045574" y="2248744"/>
              <a:ext cx="58210" cy="260351"/>
            </a:xfrm>
            <a:prstGeom prst="rect">
              <a:avLst/>
            </a:prstGeom>
            <a:effectLst/>
          </p:spPr>
        </p:pic>
        <p:pic>
          <p:nvPicPr>
            <p:cNvPr id="1433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8956674" y="2467819"/>
              <a:ext cx="130176" cy="63501"/>
            </a:xfrm>
            <a:prstGeom prst="rect">
              <a:avLst/>
            </a:prstGeom>
            <a:effectLst/>
          </p:spPr>
        </p:pic>
        <p:pic>
          <p:nvPicPr>
            <p:cNvPr id="1435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9058274" y="2454121"/>
              <a:ext cx="114301" cy="105774"/>
            </a:xfrm>
            <a:prstGeom prst="rect">
              <a:avLst/>
            </a:prstGeom>
            <a:effectLst/>
          </p:spPr>
        </p:pic>
        <p:pic>
          <p:nvPicPr>
            <p:cNvPr id="1437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9237618" y="2362097"/>
              <a:ext cx="93707" cy="162873"/>
            </a:xfrm>
            <a:prstGeom prst="rect">
              <a:avLst/>
            </a:prstGeom>
            <a:effectLst/>
          </p:spPr>
        </p:pic>
        <p:pic>
          <p:nvPicPr>
            <p:cNvPr id="1439" name="Line Line" descr="Line Lin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9334499" y="2439244"/>
              <a:ext cx="44451" cy="85726"/>
            </a:xfrm>
            <a:prstGeom prst="rect">
              <a:avLst/>
            </a:prstGeom>
            <a:effectLst/>
          </p:spPr>
        </p:pic>
        <p:pic>
          <p:nvPicPr>
            <p:cNvPr id="1441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321799" y="2391619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443" name="Line Line" descr="Line Lin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9394824" y="2423369"/>
              <a:ext cx="38101" cy="107951"/>
            </a:xfrm>
            <a:prstGeom prst="rect">
              <a:avLst/>
            </a:prstGeom>
            <a:effectLst/>
          </p:spPr>
        </p:pic>
        <p:pic>
          <p:nvPicPr>
            <p:cNvPr id="1445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382124" y="239479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447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9442449" y="2423369"/>
              <a:ext cx="41276" cy="111126"/>
            </a:xfrm>
            <a:prstGeom prst="rect">
              <a:avLst/>
            </a:prstGeom>
            <a:effectLst/>
          </p:spPr>
        </p:pic>
        <p:pic>
          <p:nvPicPr>
            <p:cNvPr id="1449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413874" y="239479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451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9483724" y="2369394"/>
              <a:ext cx="86028" cy="196851"/>
            </a:xfrm>
            <a:prstGeom prst="rect">
              <a:avLst/>
            </a:prstGeom>
            <a:effectLst/>
          </p:spPr>
        </p:pic>
        <p:pic>
          <p:nvPicPr>
            <p:cNvPr id="1453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8686799" y="2684481"/>
              <a:ext cx="106532" cy="283931"/>
            </a:xfrm>
            <a:prstGeom prst="rect">
              <a:avLst/>
            </a:prstGeom>
            <a:effectLst/>
          </p:spPr>
        </p:pic>
        <p:pic>
          <p:nvPicPr>
            <p:cNvPr id="1455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8743949" y="2801194"/>
              <a:ext cx="133351" cy="142659"/>
            </a:xfrm>
            <a:prstGeom prst="rect">
              <a:avLst/>
            </a:prstGeom>
            <a:effectLst/>
          </p:spPr>
        </p:pic>
        <p:pic>
          <p:nvPicPr>
            <p:cNvPr id="1457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8889823" y="2736568"/>
              <a:ext cx="124003" cy="189791"/>
            </a:xfrm>
            <a:prstGeom prst="rect">
              <a:avLst/>
            </a:prstGeom>
            <a:effectLst/>
          </p:spPr>
        </p:pic>
        <p:pic>
          <p:nvPicPr>
            <p:cNvPr id="1459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8986984" y="2718120"/>
              <a:ext cx="125266" cy="222276"/>
            </a:xfrm>
            <a:prstGeom prst="rect">
              <a:avLst/>
            </a:prstGeom>
            <a:effectLst/>
          </p:spPr>
        </p:pic>
        <p:pic>
          <p:nvPicPr>
            <p:cNvPr id="1461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9025527" y="2798019"/>
              <a:ext cx="112124" cy="76201"/>
            </a:xfrm>
            <a:prstGeom prst="rect">
              <a:avLst/>
            </a:prstGeom>
            <a:effectLst/>
          </p:spPr>
        </p:pic>
        <p:pic>
          <p:nvPicPr>
            <p:cNvPr id="1463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9115424" y="2734519"/>
              <a:ext cx="98021" cy="206376"/>
            </a:xfrm>
            <a:prstGeom prst="rect">
              <a:avLst/>
            </a:prstGeom>
            <a:effectLst/>
          </p:spPr>
        </p:pic>
        <p:pic>
          <p:nvPicPr>
            <p:cNvPr id="1465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9274174" y="2817069"/>
              <a:ext cx="174626" cy="60326"/>
            </a:xfrm>
            <a:prstGeom prst="rect">
              <a:avLst/>
            </a:prstGeom>
            <a:effectLst/>
          </p:spPr>
        </p:pic>
        <p:pic>
          <p:nvPicPr>
            <p:cNvPr id="1467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9353549" y="2772619"/>
              <a:ext cx="50801" cy="158751"/>
            </a:xfrm>
            <a:prstGeom prst="rect">
              <a:avLst/>
            </a:prstGeom>
            <a:effectLst/>
          </p:spPr>
        </p:pic>
        <p:pic>
          <p:nvPicPr>
            <p:cNvPr id="1469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9482210" y="2672919"/>
              <a:ext cx="122513" cy="271151"/>
            </a:xfrm>
            <a:prstGeom prst="rect">
              <a:avLst/>
            </a:prstGeom>
            <a:effectLst/>
          </p:spPr>
        </p:pic>
        <p:pic>
          <p:nvPicPr>
            <p:cNvPr id="1471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9547224" y="2756744"/>
              <a:ext cx="149226" cy="135672"/>
            </a:xfrm>
            <a:prstGeom prst="rect">
              <a:avLst/>
            </a:prstGeom>
            <a:effectLst/>
          </p:spPr>
        </p:pic>
        <p:pic>
          <p:nvPicPr>
            <p:cNvPr id="1473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9695641" y="2702200"/>
              <a:ext cx="99234" cy="213295"/>
            </a:xfrm>
            <a:prstGeom prst="rect">
              <a:avLst/>
            </a:prstGeom>
            <a:effectLst/>
          </p:spPr>
        </p:pic>
        <p:pic>
          <p:nvPicPr>
            <p:cNvPr id="1475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9829190" y="2699029"/>
              <a:ext cx="134573" cy="207999"/>
            </a:xfrm>
            <a:prstGeom prst="rect">
              <a:avLst/>
            </a:prstGeom>
            <a:effectLst/>
          </p:spPr>
        </p:pic>
        <p:pic>
          <p:nvPicPr>
            <p:cNvPr id="1477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9880599" y="2778969"/>
              <a:ext cx="130176" cy="60326"/>
            </a:xfrm>
            <a:prstGeom prst="rect">
              <a:avLst/>
            </a:prstGeom>
            <a:effectLst/>
          </p:spPr>
        </p:pic>
        <p:pic>
          <p:nvPicPr>
            <p:cNvPr id="1479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9874249" y="2642444"/>
              <a:ext cx="139701" cy="50801"/>
            </a:xfrm>
            <a:prstGeom prst="rect">
              <a:avLst/>
            </a:prstGeom>
            <a:effectLst/>
          </p:spPr>
        </p:pic>
        <p:pic>
          <p:nvPicPr>
            <p:cNvPr id="1481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9994899" y="2648794"/>
              <a:ext cx="125866" cy="260351"/>
            </a:xfrm>
            <a:prstGeom prst="rect">
              <a:avLst/>
            </a:prstGeom>
            <a:effectLst/>
          </p:spPr>
        </p:pic>
        <p:pic>
          <p:nvPicPr>
            <p:cNvPr id="1483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0226674" y="2734519"/>
              <a:ext cx="171451" cy="60326"/>
            </a:xfrm>
            <a:prstGeom prst="rect">
              <a:avLst/>
            </a:prstGeom>
            <a:effectLst/>
          </p:spPr>
        </p:pic>
        <p:pic>
          <p:nvPicPr>
            <p:cNvPr id="1485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0245724" y="2794844"/>
              <a:ext cx="158751" cy="50826"/>
            </a:xfrm>
            <a:prstGeom prst="rect">
              <a:avLst/>
            </a:prstGeom>
            <a:effectLst/>
          </p:spPr>
        </p:pic>
        <p:pic>
          <p:nvPicPr>
            <p:cNvPr id="1487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0477499" y="2677369"/>
              <a:ext cx="85726" cy="231776"/>
            </a:xfrm>
            <a:prstGeom prst="rect">
              <a:avLst/>
            </a:prstGeom>
            <a:effectLst/>
          </p:spPr>
        </p:pic>
        <p:pic>
          <p:nvPicPr>
            <p:cNvPr id="1489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9074149" y="1417952"/>
              <a:ext cx="2346326" cy="18944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Drawing"/>
          <p:cNvGrpSpPr/>
          <p:nvPr/>
        </p:nvGrpSpPr>
        <p:grpSpPr>
          <a:xfrm>
            <a:off x="1023821" y="1075266"/>
            <a:ext cx="12069879" cy="6499572"/>
            <a:chOff x="0" y="-107949"/>
            <a:chExt cx="12069878" cy="6499571"/>
          </a:xfrm>
        </p:grpSpPr>
        <p:sp>
          <p:nvSpPr>
            <p:cNvPr id="1493" name="Line"/>
            <p:cNvSpPr/>
            <p:nvPr/>
          </p:nvSpPr>
          <p:spPr>
            <a:xfrm>
              <a:off x="0" y="711394"/>
              <a:ext cx="229387" cy="61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44" fill="norm" stroke="1" extrusionOk="0">
                  <a:moveTo>
                    <a:pt x="3916" y="10500"/>
                  </a:moveTo>
                  <a:cubicBezTo>
                    <a:pt x="4302" y="12704"/>
                    <a:pt x="4687" y="14908"/>
                    <a:pt x="4977" y="16193"/>
                  </a:cubicBezTo>
                  <a:cubicBezTo>
                    <a:pt x="5266" y="17479"/>
                    <a:pt x="5459" y="17847"/>
                    <a:pt x="5555" y="18324"/>
                  </a:cubicBezTo>
                  <a:cubicBezTo>
                    <a:pt x="5652" y="18802"/>
                    <a:pt x="5652" y="19389"/>
                    <a:pt x="5459" y="19500"/>
                  </a:cubicBezTo>
                  <a:cubicBezTo>
                    <a:pt x="5266" y="19610"/>
                    <a:pt x="4880" y="19242"/>
                    <a:pt x="4302" y="17883"/>
                  </a:cubicBezTo>
                  <a:cubicBezTo>
                    <a:pt x="3723" y="16524"/>
                    <a:pt x="2952" y="14173"/>
                    <a:pt x="2662" y="11749"/>
                  </a:cubicBezTo>
                  <a:cubicBezTo>
                    <a:pt x="2373" y="9324"/>
                    <a:pt x="2566" y="6826"/>
                    <a:pt x="3048" y="5026"/>
                  </a:cubicBezTo>
                  <a:cubicBezTo>
                    <a:pt x="3530" y="3226"/>
                    <a:pt x="4302" y="2124"/>
                    <a:pt x="5073" y="1389"/>
                  </a:cubicBezTo>
                  <a:cubicBezTo>
                    <a:pt x="5844" y="655"/>
                    <a:pt x="6616" y="287"/>
                    <a:pt x="7580" y="104"/>
                  </a:cubicBezTo>
                  <a:cubicBezTo>
                    <a:pt x="8544" y="-80"/>
                    <a:pt x="9702" y="-80"/>
                    <a:pt x="11630" y="618"/>
                  </a:cubicBezTo>
                  <a:cubicBezTo>
                    <a:pt x="13559" y="1316"/>
                    <a:pt x="16259" y="2712"/>
                    <a:pt x="18187" y="4696"/>
                  </a:cubicBezTo>
                  <a:cubicBezTo>
                    <a:pt x="20116" y="6679"/>
                    <a:pt x="21273" y="9251"/>
                    <a:pt x="20791" y="11565"/>
                  </a:cubicBezTo>
                  <a:cubicBezTo>
                    <a:pt x="20309" y="13879"/>
                    <a:pt x="18187" y="15936"/>
                    <a:pt x="15102" y="17553"/>
                  </a:cubicBezTo>
                  <a:cubicBezTo>
                    <a:pt x="12016" y="19169"/>
                    <a:pt x="7966" y="20344"/>
                    <a:pt x="5362" y="20932"/>
                  </a:cubicBezTo>
                  <a:cubicBezTo>
                    <a:pt x="2759" y="21520"/>
                    <a:pt x="1602" y="21520"/>
                    <a:pt x="830" y="21336"/>
                  </a:cubicBezTo>
                  <a:cubicBezTo>
                    <a:pt x="59" y="21153"/>
                    <a:pt x="-327" y="20785"/>
                    <a:pt x="348" y="20308"/>
                  </a:cubicBezTo>
                  <a:cubicBezTo>
                    <a:pt x="1023" y="19830"/>
                    <a:pt x="2759" y="19242"/>
                    <a:pt x="4494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277928" y="986606"/>
              <a:ext cx="177801" cy="237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11536"/>
                  </a:moveTo>
                  <a:cubicBezTo>
                    <a:pt x="3857" y="8505"/>
                    <a:pt x="7714" y="5473"/>
                    <a:pt x="9771" y="3484"/>
                  </a:cubicBezTo>
                  <a:cubicBezTo>
                    <a:pt x="11829" y="1494"/>
                    <a:pt x="12086" y="547"/>
                    <a:pt x="11443" y="168"/>
                  </a:cubicBezTo>
                  <a:cubicBezTo>
                    <a:pt x="10800" y="-211"/>
                    <a:pt x="9257" y="-22"/>
                    <a:pt x="7329" y="1494"/>
                  </a:cubicBezTo>
                  <a:cubicBezTo>
                    <a:pt x="5400" y="3010"/>
                    <a:pt x="3086" y="5852"/>
                    <a:pt x="1800" y="8884"/>
                  </a:cubicBezTo>
                  <a:cubicBezTo>
                    <a:pt x="514" y="11915"/>
                    <a:pt x="257" y="15136"/>
                    <a:pt x="1929" y="17410"/>
                  </a:cubicBezTo>
                  <a:cubicBezTo>
                    <a:pt x="3600" y="19684"/>
                    <a:pt x="7200" y="21010"/>
                    <a:pt x="10800" y="21200"/>
                  </a:cubicBezTo>
                  <a:cubicBezTo>
                    <a:pt x="14400" y="21389"/>
                    <a:pt x="18000" y="20442"/>
                    <a:pt x="21600" y="19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582728" y="704621"/>
              <a:ext cx="114301" cy="49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4626"/>
                  </a:moveTo>
                  <a:cubicBezTo>
                    <a:pt x="20400" y="3518"/>
                    <a:pt x="19200" y="2410"/>
                    <a:pt x="18400" y="1626"/>
                  </a:cubicBezTo>
                  <a:cubicBezTo>
                    <a:pt x="17600" y="841"/>
                    <a:pt x="17200" y="380"/>
                    <a:pt x="16000" y="149"/>
                  </a:cubicBezTo>
                  <a:cubicBezTo>
                    <a:pt x="14800" y="-82"/>
                    <a:pt x="12800" y="-82"/>
                    <a:pt x="10400" y="426"/>
                  </a:cubicBezTo>
                  <a:cubicBezTo>
                    <a:pt x="8000" y="933"/>
                    <a:pt x="5200" y="1949"/>
                    <a:pt x="3200" y="3980"/>
                  </a:cubicBezTo>
                  <a:cubicBezTo>
                    <a:pt x="1200" y="6010"/>
                    <a:pt x="0" y="9056"/>
                    <a:pt x="0" y="11687"/>
                  </a:cubicBezTo>
                  <a:cubicBezTo>
                    <a:pt x="0" y="14318"/>
                    <a:pt x="1200" y="16533"/>
                    <a:pt x="1800" y="18103"/>
                  </a:cubicBezTo>
                  <a:cubicBezTo>
                    <a:pt x="2400" y="19672"/>
                    <a:pt x="2400" y="20595"/>
                    <a:pt x="240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491611" y="931333"/>
              <a:ext cx="211768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2148" y="21600"/>
                  </a:moveTo>
                  <a:cubicBezTo>
                    <a:pt x="1293" y="20736"/>
                    <a:pt x="438" y="19872"/>
                    <a:pt x="117" y="18720"/>
                  </a:cubicBezTo>
                  <a:cubicBezTo>
                    <a:pt x="-204" y="17568"/>
                    <a:pt x="10" y="16128"/>
                    <a:pt x="2362" y="13824"/>
                  </a:cubicBezTo>
                  <a:cubicBezTo>
                    <a:pt x="4715" y="11520"/>
                    <a:pt x="9206" y="8352"/>
                    <a:pt x="12735" y="5904"/>
                  </a:cubicBezTo>
                  <a:cubicBezTo>
                    <a:pt x="16263" y="3456"/>
                    <a:pt x="18830" y="1728"/>
                    <a:pt x="213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804978" y="696391"/>
              <a:ext cx="127051" cy="12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0879" fill="norm" stroke="1" extrusionOk="0">
                  <a:moveTo>
                    <a:pt x="0" y="9719"/>
                  </a:moveTo>
                  <a:cubicBezTo>
                    <a:pt x="0" y="11519"/>
                    <a:pt x="0" y="13319"/>
                    <a:pt x="0" y="15659"/>
                  </a:cubicBezTo>
                  <a:cubicBezTo>
                    <a:pt x="0" y="17999"/>
                    <a:pt x="0" y="20879"/>
                    <a:pt x="177" y="20879"/>
                  </a:cubicBezTo>
                  <a:cubicBezTo>
                    <a:pt x="354" y="20879"/>
                    <a:pt x="708" y="17999"/>
                    <a:pt x="1948" y="14399"/>
                  </a:cubicBezTo>
                  <a:cubicBezTo>
                    <a:pt x="3187" y="10799"/>
                    <a:pt x="5311" y="6479"/>
                    <a:pt x="7967" y="3599"/>
                  </a:cubicBezTo>
                  <a:cubicBezTo>
                    <a:pt x="10623" y="719"/>
                    <a:pt x="13810" y="-721"/>
                    <a:pt x="16289" y="359"/>
                  </a:cubicBezTo>
                  <a:cubicBezTo>
                    <a:pt x="18767" y="1439"/>
                    <a:pt x="20538" y="5039"/>
                    <a:pt x="21069" y="8819"/>
                  </a:cubicBezTo>
                  <a:cubicBezTo>
                    <a:pt x="21600" y="12599"/>
                    <a:pt x="20892" y="16559"/>
                    <a:pt x="20184" y="20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138228" y="1356783"/>
              <a:ext cx="5143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9543"/>
                    <a:pt x="1600" y="17486"/>
                    <a:pt x="3733" y="14571"/>
                  </a:cubicBezTo>
                  <a:cubicBezTo>
                    <a:pt x="5867" y="11657"/>
                    <a:pt x="9333" y="7886"/>
                    <a:pt x="12533" y="5314"/>
                  </a:cubicBezTo>
                  <a:cubicBezTo>
                    <a:pt x="15733" y="2743"/>
                    <a:pt x="18667" y="13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333545" y="1388533"/>
              <a:ext cx="376184" cy="110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241" fill="norm" stroke="1" extrusionOk="0">
                  <a:moveTo>
                    <a:pt x="3327" y="17117"/>
                  </a:moveTo>
                  <a:cubicBezTo>
                    <a:pt x="1887" y="18747"/>
                    <a:pt x="447" y="20377"/>
                    <a:pt x="87" y="20989"/>
                  </a:cubicBezTo>
                  <a:cubicBezTo>
                    <a:pt x="-273" y="21600"/>
                    <a:pt x="447" y="21192"/>
                    <a:pt x="2967" y="18747"/>
                  </a:cubicBezTo>
                  <a:cubicBezTo>
                    <a:pt x="5487" y="16302"/>
                    <a:pt x="9807" y="11819"/>
                    <a:pt x="13167" y="8355"/>
                  </a:cubicBezTo>
                  <a:cubicBezTo>
                    <a:pt x="16527" y="4891"/>
                    <a:pt x="18927" y="2445"/>
                    <a:pt x="213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1154228" y="1007533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1147878" y="1178983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1965137" y="715162"/>
              <a:ext cx="217792" cy="46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15" fill="norm" stroke="1" extrusionOk="0">
                  <a:moveTo>
                    <a:pt x="5793" y="10568"/>
                  </a:moveTo>
                  <a:cubicBezTo>
                    <a:pt x="4755" y="13207"/>
                    <a:pt x="3716" y="15846"/>
                    <a:pt x="3093" y="17508"/>
                  </a:cubicBezTo>
                  <a:cubicBezTo>
                    <a:pt x="2470" y="19169"/>
                    <a:pt x="2262" y="19853"/>
                    <a:pt x="1847" y="20440"/>
                  </a:cubicBezTo>
                  <a:cubicBezTo>
                    <a:pt x="1432" y="21026"/>
                    <a:pt x="808" y="21515"/>
                    <a:pt x="393" y="21515"/>
                  </a:cubicBezTo>
                  <a:cubicBezTo>
                    <a:pt x="-22" y="21515"/>
                    <a:pt x="-230" y="21026"/>
                    <a:pt x="393" y="19218"/>
                  </a:cubicBezTo>
                  <a:cubicBezTo>
                    <a:pt x="1016" y="17410"/>
                    <a:pt x="2470" y="14282"/>
                    <a:pt x="4339" y="11350"/>
                  </a:cubicBezTo>
                  <a:cubicBezTo>
                    <a:pt x="6208" y="8418"/>
                    <a:pt x="8493" y="5682"/>
                    <a:pt x="9947" y="3971"/>
                  </a:cubicBezTo>
                  <a:cubicBezTo>
                    <a:pt x="11401" y="2261"/>
                    <a:pt x="12024" y="1577"/>
                    <a:pt x="12958" y="990"/>
                  </a:cubicBezTo>
                  <a:cubicBezTo>
                    <a:pt x="13893" y="404"/>
                    <a:pt x="15139" y="-85"/>
                    <a:pt x="16074" y="13"/>
                  </a:cubicBezTo>
                  <a:cubicBezTo>
                    <a:pt x="17008" y="110"/>
                    <a:pt x="17632" y="795"/>
                    <a:pt x="18151" y="2652"/>
                  </a:cubicBezTo>
                  <a:cubicBezTo>
                    <a:pt x="18670" y="4509"/>
                    <a:pt x="19085" y="7539"/>
                    <a:pt x="19605" y="10177"/>
                  </a:cubicBezTo>
                  <a:cubicBezTo>
                    <a:pt x="20124" y="12816"/>
                    <a:pt x="20747" y="15064"/>
                    <a:pt x="21058" y="16433"/>
                  </a:cubicBezTo>
                  <a:cubicBezTo>
                    <a:pt x="21370" y="17801"/>
                    <a:pt x="21370" y="18290"/>
                    <a:pt x="21370" y="18387"/>
                  </a:cubicBezTo>
                  <a:cubicBezTo>
                    <a:pt x="21370" y="18485"/>
                    <a:pt x="21370" y="18192"/>
                    <a:pt x="21370" y="17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2024178" y="956733"/>
              <a:ext cx="184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9" y="17018"/>
                    <a:pt x="5959" y="12436"/>
                    <a:pt x="9559" y="8836"/>
                  </a:cubicBezTo>
                  <a:cubicBezTo>
                    <a:pt x="13159" y="5236"/>
                    <a:pt x="17379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2699710" y="748433"/>
              <a:ext cx="219819" cy="41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25" fill="norm" stroke="1" extrusionOk="0">
                  <a:moveTo>
                    <a:pt x="21364" y="15143"/>
                  </a:moveTo>
                  <a:cubicBezTo>
                    <a:pt x="18484" y="14041"/>
                    <a:pt x="15604" y="12939"/>
                    <a:pt x="13855" y="11617"/>
                  </a:cubicBezTo>
                  <a:cubicBezTo>
                    <a:pt x="12107" y="10294"/>
                    <a:pt x="11490" y="8752"/>
                    <a:pt x="11181" y="7264"/>
                  </a:cubicBezTo>
                  <a:cubicBezTo>
                    <a:pt x="10873" y="5776"/>
                    <a:pt x="10873" y="4343"/>
                    <a:pt x="11387" y="3186"/>
                  </a:cubicBezTo>
                  <a:cubicBezTo>
                    <a:pt x="11901" y="2029"/>
                    <a:pt x="12930" y="1147"/>
                    <a:pt x="14267" y="596"/>
                  </a:cubicBezTo>
                  <a:cubicBezTo>
                    <a:pt x="15604" y="45"/>
                    <a:pt x="17250" y="-175"/>
                    <a:pt x="18484" y="156"/>
                  </a:cubicBezTo>
                  <a:cubicBezTo>
                    <a:pt x="19718" y="486"/>
                    <a:pt x="20541" y="1368"/>
                    <a:pt x="20027" y="2911"/>
                  </a:cubicBezTo>
                  <a:cubicBezTo>
                    <a:pt x="19513" y="4454"/>
                    <a:pt x="17661" y="6658"/>
                    <a:pt x="14267" y="8807"/>
                  </a:cubicBezTo>
                  <a:cubicBezTo>
                    <a:pt x="10873" y="10956"/>
                    <a:pt x="5935" y="13049"/>
                    <a:pt x="3158" y="14482"/>
                  </a:cubicBezTo>
                  <a:cubicBezTo>
                    <a:pt x="381" y="15915"/>
                    <a:pt x="-236" y="16686"/>
                    <a:pt x="73" y="17127"/>
                  </a:cubicBezTo>
                  <a:cubicBezTo>
                    <a:pt x="381" y="17568"/>
                    <a:pt x="1615" y="17678"/>
                    <a:pt x="3467" y="17898"/>
                  </a:cubicBezTo>
                  <a:cubicBezTo>
                    <a:pt x="5318" y="18119"/>
                    <a:pt x="7787" y="18449"/>
                    <a:pt x="9638" y="19056"/>
                  </a:cubicBezTo>
                  <a:cubicBezTo>
                    <a:pt x="11490" y="19662"/>
                    <a:pt x="12724" y="20543"/>
                    <a:pt x="13958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3459278" y="716345"/>
              <a:ext cx="154077" cy="39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447" fill="norm" stroke="1" extrusionOk="0">
                  <a:moveTo>
                    <a:pt x="4320" y="4751"/>
                  </a:moveTo>
                  <a:cubicBezTo>
                    <a:pt x="4032" y="8294"/>
                    <a:pt x="3744" y="11837"/>
                    <a:pt x="3456" y="14008"/>
                  </a:cubicBezTo>
                  <a:cubicBezTo>
                    <a:pt x="3168" y="16180"/>
                    <a:pt x="2880" y="16980"/>
                    <a:pt x="2592" y="17951"/>
                  </a:cubicBezTo>
                  <a:cubicBezTo>
                    <a:pt x="2304" y="18922"/>
                    <a:pt x="2016" y="20065"/>
                    <a:pt x="1872" y="20065"/>
                  </a:cubicBezTo>
                  <a:cubicBezTo>
                    <a:pt x="1728" y="20065"/>
                    <a:pt x="1728" y="18922"/>
                    <a:pt x="1440" y="16237"/>
                  </a:cubicBezTo>
                  <a:cubicBezTo>
                    <a:pt x="1152" y="13551"/>
                    <a:pt x="576" y="9322"/>
                    <a:pt x="576" y="6580"/>
                  </a:cubicBezTo>
                  <a:cubicBezTo>
                    <a:pt x="576" y="3837"/>
                    <a:pt x="1152" y="2580"/>
                    <a:pt x="2016" y="1722"/>
                  </a:cubicBezTo>
                  <a:cubicBezTo>
                    <a:pt x="2880" y="865"/>
                    <a:pt x="4032" y="408"/>
                    <a:pt x="5904" y="180"/>
                  </a:cubicBezTo>
                  <a:cubicBezTo>
                    <a:pt x="7776" y="-49"/>
                    <a:pt x="10368" y="-49"/>
                    <a:pt x="12240" y="122"/>
                  </a:cubicBezTo>
                  <a:cubicBezTo>
                    <a:pt x="14112" y="294"/>
                    <a:pt x="15264" y="637"/>
                    <a:pt x="16128" y="1494"/>
                  </a:cubicBezTo>
                  <a:cubicBezTo>
                    <a:pt x="16992" y="2351"/>
                    <a:pt x="17568" y="3722"/>
                    <a:pt x="16272" y="5094"/>
                  </a:cubicBezTo>
                  <a:cubicBezTo>
                    <a:pt x="14976" y="6465"/>
                    <a:pt x="11808" y="7837"/>
                    <a:pt x="9792" y="8751"/>
                  </a:cubicBezTo>
                  <a:cubicBezTo>
                    <a:pt x="7776" y="9665"/>
                    <a:pt x="6912" y="10122"/>
                    <a:pt x="7200" y="10465"/>
                  </a:cubicBezTo>
                  <a:cubicBezTo>
                    <a:pt x="7488" y="10808"/>
                    <a:pt x="8928" y="11037"/>
                    <a:pt x="11232" y="11608"/>
                  </a:cubicBezTo>
                  <a:cubicBezTo>
                    <a:pt x="13536" y="12180"/>
                    <a:pt x="16704" y="13094"/>
                    <a:pt x="18720" y="14294"/>
                  </a:cubicBezTo>
                  <a:cubicBezTo>
                    <a:pt x="20736" y="15494"/>
                    <a:pt x="21600" y="16980"/>
                    <a:pt x="20448" y="18237"/>
                  </a:cubicBezTo>
                  <a:cubicBezTo>
                    <a:pt x="19296" y="19494"/>
                    <a:pt x="16128" y="20522"/>
                    <a:pt x="13104" y="21037"/>
                  </a:cubicBezTo>
                  <a:cubicBezTo>
                    <a:pt x="10080" y="21551"/>
                    <a:pt x="7200" y="21551"/>
                    <a:pt x="5040" y="21208"/>
                  </a:cubicBezTo>
                  <a:cubicBezTo>
                    <a:pt x="2880" y="20865"/>
                    <a:pt x="1440" y="20180"/>
                    <a:pt x="0" y="19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4195861" y="832648"/>
              <a:ext cx="654068" cy="24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88" fill="norm" stroke="1" extrusionOk="0">
                  <a:moveTo>
                    <a:pt x="5835" y="9008"/>
                  </a:moveTo>
                  <a:cubicBezTo>
                    <a:pt x="5279" y="7011"/>
                    <a:pt x="4724" y="5014"/>
                    <a:pt x="4272" y="4016"/>
                  </a:cubicBezTo>
                  <a:cubicBezTo>
                    <a:pt x="3821" y="3018"/>
                    <a:pt x="3474" y="3018"/>
                    <a:pt x="2744" y="5287"/>
                  </a:cubicBezTo>
                  <a:cubicBezTo>
                    <a:pt x="2015" y="7556"/>
                    <a:pt x="904" y="12093"/>
                    <a:pt x="383" y="15179"/>
                  </a:cubicBezTo>
                  <a:cubicBezTo>
                    <a:pt x="-138" y="18265"/>
                    <a:pt x="-69" y="19898"/>
                    <a:pt x="244" y="20715"/>
                  </a:cubicBezTo>
                  <a:cubicBezTo>
                    <a:pt x="557" y="21532"/>
                    <a:pt x="1112" y="21532"/>
                    <a:pt x="1668" y="20352"/>
                  </a:cubicBezTo>
                  <a:cubicBezTo>
                    <a:pt x="2223" y="19172"/>
                    <a:pt x="2779" y="16813"/>
                    <a:pt x="3126" y="15088"/>
                  </a:cubicBezTo>
                  <a:cubicBezTo>
                    <a:pt x="3474" y="13364"/>
                    <a:pt x="3612" y="12275"/>
                    <a:pt x="3612" y="12184"/>
                  </a:cubicBezTo>
                  <a:cubicBezTo>
                    <a:pt x="3612" y="12093"/>
                    <a:pt x="3474" y="13001"/>
                    <a:pt x="3474" y="13999"/>
                  </a:cubicBezTo>
                  <a:cubicBezTo>
                    <a:pt x="3474" y="14998"/>
                    <a:pt x="3612" y="16087"/>
                    <a:pt x="3890" y="16631"/>
                  </a:cubicBezTo>
                  <a:cubicBezTo>
                    <a:pt x="4168" y="17176"/>
                    <a:pt x="4585" y="17176"/>
                    <a:pt x="5175" y="16087"/>
                  </a:cubicBezTo>
                  <a:cubicBezTo>
                    <a:pt x="5766" y="14998"/>
                    <a:pt x="6530" y="12819"/>
                    <a:pt x="7085" y="10460"/>
                  </a:cubicBezTo>
                  <a:cubicBezTo>
                    <a:pt x="7641" y="8100"/>
                    <a:pt x="7988" y="5559"/>
                    <a:pt x="8127" y="3835"/>
                  </a:cubicBezTo>
                  <a:cubicBezTo>
                    <a:pt x="8266" y="2110"/>
                    <a:pt x="8196" y="1203"/>
                    <a:pt x="8335" y="658"/>
                  </a:cubicBezTo>
                  <a:cubicBezTo>
                    <a:pt x="8474" y="114"/>
                    <a:pt x="8821" y="-68"/>
                    <a:pt x="9308" y="23"/>
                  </a:cubicBezTo>
                  <a:cubicBezTo>
                    <a:pt x="9794" y="114"/>
                    <a:pt x="10419" y="477"/>
                    <a:pt x="10801" y="1747"/>
                  </a:cubicBezTo>
                  <a:cubicBezTo>
                    <a:pt x="11183" y="3018"/>
                    <a:pt x="11322" y="5196"/>
                    <a:pt x="11252" y="7283"/>
                  </a:cubicBezTo>
                  <a:cubicBezTo>
                    <a:pt x="11183" y="9371"/>
                    <a:pt x="10905" y="11367"/>
                    <a:pt x="10766" y="12819"/>
                  </a:cubicBezTo>
                  <a:cubicBezTo>
                    <a:pt x="10627" y="14271"/>
                    <a:pt x="10627" y="15179"/>
                    <a:pt x="10836" y="15814"/>
                  </a:cubicBezTo>
                  <a:cubicBezTo>
                    <a:pt x="11044" y="16450"/>
                    <a:pt x="11461" y="16813"/>
                    <a:pt x="12051" y="16540"/>
                  </a:cubicBezTo>
                  <a:cubicBezTo>
                    <a:pt x="12641" y="16268"/>
                    <a:pt x="13405" y="15361"/>
                    <a:pt x="14274" y="13818"/>
                  </a:cubicBezTo>
                  <a:cubicBezTo>
                    <a:pt x="15142" y="12275"/>
                    <a:pt x="16114" y="10097"/>
                    <a:pt x="16670" y="8554"/>
                  </a:cubicBezTo>
                  <a:cubicBezTo>
                    <a:pt x="17225" y="7011"/>
                    <a:pt x="17364" y="6103"/>
                    <a:pt x="17260" y="5559"/>
                  </a:cubicBezTo>
                  <a:cubicBezTo>
                    <a:pt x="17156" y="5014"/>
                    <a:pt x="16809" y="4833"/>
                    <a:pt x="16392" y="5831"/>
                  </a:cubicBezTo>
                  <a:cubicBezTo>
                    <a:pt x="15975" y="6829"/>
                    <a:pt x="15489" y="9008"/>
                    <a:pt x="15176" y="11095"/>
                  </a:cubicBezTo>
                  <a:cubicBezTo>
                    <a:pt x="14864" y="13182"/>
                    <a:pt x="14725" y="15179"/>
                    <a:pt x="14968" y="16722"/>
                  </a:cubicBezTo>
                  <a:cubicBezTo>
                    <a:pt x="15211" y="18265"/>
                    <a:pt x="15836" y="19354"/>
                    <a:pt x="16982" y="19535"/>
                  </a:cubicBezTo>
                  <a:cubicBezTo>
                    <a:pt x="18128" y="19717"/>
                    <a:pt x="19795" y="18991"/>
                    <a:pt x="21462" y="18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5580178" y="673664"/>
              <a:ext cx="25136" cy="38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50" fill="norm" stroke="1" extrusionOk="0">
                  <a:moveTo>
                    <a:pt x="16200" y="1266"/>
                  </a:moveTo>
                  <a:cubicBezTo>
                    <a:pt x="18000" y="558"/>
                    <a:pt x="19800" y="-150"/>
                    <a:pt x="20700" y="27"/>
                  </a:cubicBezTo>
                  <a:cubicBezTo>
                    <a:pt x="21600" y="204"/>
                    <a:pt x="21600" y="1266"/>
                    <a:pt x="20700" y="3922"/>
                  </a:cubicBezTo>
                  <a:cubicBezTo>
                    <a:pt x="19800" y="6578"/>
                    <a:pt x="18000" y="10827"/>
                    <a:pt x="14400" y="14014"/>
                  </a:cubicBezTo>
                  <a:cubicBezTo>
                    <a:pt x="10800" y="17201"/>
                    <a:pt x="5400" y="19325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5369497" y="1083733"/>
              <a:ext cx="401182" cy="5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19" fill="norm" stroke="1" extrusionOk="0">
                  <a:moveTo>
                    <a:pt x="1084" y="18900"/>
                  </a:moveTo>
                  <a:cubicBezTo>
                    <a:pt x="515" y="19800"/>
                    <a:pt x="-53" y="20700"/>
                    <a:pt x="4" y="21150"/>
                  </a:cubicBezTo>
                  <a:cubicBezTo>
                    <a:pt x="61" y="21600"/>
                    <a:pt x="743" y="21600"/>
                    <a:pt x="2505" y="20250"/>
                  </a:cubicBezTo>
                  <a:cubicBezTo>
                    <a:pt x="4267" y="18900"/>
                    <a:pt x="7109" y="16200"/>
                    <a:pt x="10122" y="13500"/>
                  </a:cubicBezTo>
                  <a:cubicBezTo>
                    <a:pt x="13134" y="10800"/>
                    <a:pt x="16318" y="8100"/>
                    <a:pt x="18250" y="5850"/>
                  </a:cubicBezTo>
                  <a:cubicBezTo>
                    <a:pt x="20183" y="3600"/>
                    <a:pt x="20865" y="1800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5065828" y="1585383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5072178" y="1515533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5138572" y="1553396"/>
              <a:ext cx="105057" cy="12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0577" fill="norm" stroke="1" extrusionOk="0">
                  <a:moveTo>
                    <a:pt x="2001" y="1102"/>
                  </a:moveTo>
                  <a:cubicBezTo>
                    <a:pt x="2001" y="6413"/>
                    <a:pt x="2001" y="11725"/>
                    <a:pt x="1785" y="15266"/>
                  </a:cubicBezTo>
                  <a:cubicBezTo>
                    <a:pt x="1569" y="18807"/>
                    <a:pt x="1137" y="20577"/>
                    <a:pt x="705" y="20577"/>
                  </a:cubicBezTo>
                  <a:cubicBezTo>
                    <a:pt x="273" y="20577"/>
                    <a:pt x="-159" y="18807"/>
                    <a:pt x="57" y="16151"/>
                  </a:cubicBezTo>
                  <a:cubicBezTo>
                    <a:pt x="273" y="13495"/>
                    <a:pt x="1137" y="9954"/>
                    <a:pt x="2217" y="7298"/>
                  </a:cubicBezTo>
                  <a:cubicBezTo>
                    <a:pt x="3297" y="4643"/>
                    <a:pt x="4593" y="2872"/>
                    <a:pt x="6753" y="1456"/>
                  </a:cubicBezTo>
                  <a:cubicBezTo>
                    <a:pt x="8913" y="39"/>
                    <a:pt x="11937" y="-1023"/>
                    <a:pt x="14529" y="1633"/>
                  </a:cubicBezTo>
                  <a:cubicBezTo>
                    <a:pt x="17121" y="4288"/>
                    <a:pt x="19281" y="10662"/>
                    <a:pt x="21441" y="17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5311320" y="1336604"/>
              <a:ext cx="122809" cy="339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37" fill="norm" stroke="1" extrusionOk="0">
                  <a:moveTo>
                    <a:pt x="15749" y="14561"/>
                  </a:moveTo>
                  <a:cubicBezTo>
                    <a:pt x="13919" y="14158"/>
                    <a:pt x="12088" y="13756"/>
                    <a:pt x="10258" y="13756"/>
                  </a:cubicBezTo>
                  <a:cubicBezTo>
                    <a:pt x="8427" y="13756"/>
                    <a:pt x="6597" y="14158"/>
                    <a:pt x="4766" y="15298"/>
                  </a:cubicBezTo>
                  <a:cubicBezTo>
                    <a:pt x="2936" y="16439"/>
                    <a:pt x="1105" y="18317"/>
                    <a:pt x="373" y="19592"/>
                  </a:cubicBezTo>
                  <a:cubicBezTo>
                    <a:pt x="-359" y="20866"/>
                    <a:pt x="7" y="21537"/>
                    <a:pt x="1288" y="21537"/>
                  </a:cubicBezTo>
                  <a:cubicBezTo>
                    <a:pt x="2570" y="21537"/>
                    <a:pt x="4766" y="20866"/>
                    <a:pt x="7329" y="19055"/>
                  </a:cubicBezTo>
                  <a:cubicBezTo>
                    <a:pt x="9892" y="17244"/>
                    <a:pt x="12821" y="14292"/>
                    <a:pt x="14834" y="11207"/>
                  </a:cubicBezTo>
                  <a:cubicBezTo>
                    <a:pt x="16848" y="8121"/>
                    <a:pt x="17946" y="4901"/>
                    <a:pt x="18495" y="2889"/>
                  </a:cubicBezTo>
                  <a:cubicBezTo>
                    <a:pt x="19044" y="876"/>
                    <a:pt x="19044" y="71"/>
                    <a:pt x="18678" y="4"/>
                  </a:cubicBezTo>
                  <a:cubicBezTo>
                    <a:pt x="18312" y="-63"/>
                    <a:pt x="17580" y="608"/>
                    <a:pt x="17031" y="2889"/>
                  </a:cubicBezTo>
                  <a:cubicBezTo>
                    <a:pt x="16482" y="5169"/>
                    <a:pt x="16116" y="9060"/>
                    <a:pt x="16848" y="12012"/>
                  </a:cubicBezTo>
                  <a:cubicBezTo>
                    <a:pt x="17580" y="14963"/>
                    <a:pt x="19410" y="16976"/>
                    <a:pt x="21241" y="18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5478578" y="1509231"/>
              <a:ext cx="76201" cy="15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9757"/>
                  </a:moveTo>
                  <a:cubicBezTo>
                    <a:pt x="3000" y="9757"/>
                    <a:pt x="6000" y="9757"/>
                    <a:pt x="8700" y="8722"/>
                  </a:cubicBezTo>
                  <a:cubicBezTo>
                    <a:pt x="11400" y="7686"/>
                    <a:pt x="13800" y="5615"/>
                    <a:pt x="14700" y="3839"/>
                  </a:cubicBezTo>
                  <a:cubicBezTo>
                    <a:pt x="15600" y="2064"/>
                    <a:pt x="15000" y="585"/>
                    <a:pt x="13200" y="141"/>
                  </a:cubicBezTo>
                  <a:cubicBezTo>
                    <a:pt x="11400" y="-303"/>
                    <a:pt x="8400" y="289"/>
                    <a:pt x="5700" y="2064"/>
                  </a:cubicBezTo>
                  <a:cubicBezTo>
                    <a:pt x="3000" y="3839"/>
                    <a:pt x="600" y="6798"/>
                    <a:pt x="1500" y="10201"/>
                  </a:cubicBezTo>
                  <a:cubicBezTo>
                    <a:pt x="2400" y="13604"/>
                    <a:pt x="6600" y="17450"/>
                    <a:pt x="10500" y="19374"/>
                  </a:cubicBezTo>
                  <a:cubicBezTo>
                    <a:pt x="14400" y="21297"/>
                    <a:pt x="18000" y="21297"/>
                    <a:pt x="21600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5580178" y="1447838"/>
              <a:ext cx="71968" cy="35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fill="norm" stroke="1" extrusionOk="0">
                  <a:moveTo>
                    <a:pt x="11435" y="7876"/>
                  </a:moveTo>
                  <a:cubicBezTo>
                    <a:pt x="7624" y="8892"/>
                    <a:pt x="3812" y="9909"/>
                    <a:pt x="1906" y="11751"/>
                  </a:cubicBezTo>
                  <a:cubicBezTo>
                    <a:pt x="0" y="13593"/>
                    <a:pt x="0" y="16262"/>
                    <a:pt x="0" y="18104"/>
                  </a:cubicBezTo>
                  <a:cubicBezTo>
                    <a:pt x="0" y="19946"/>
                    <a:pt x="0" y="20963"/>
                    <a:pt x="0" y="21153"/>
                  </a:cubicBezTo>
                  <a:cubicBezTo>
                    <a:pt x="0" y="21344"/>
                    <a:pt x="0" y="20709"/>
                    <a:pt x="318" y="17977"/>
                  </a:cubicBezTo>
                  <a:cubicBezTo>
                    <a:pt x="635" y="15245"/>
                    <a:pt x="1271" y="10417"/>
                    <a:pt x="1906" y="7622"/>
                  </a:cubicBezTo>
                  <a:cubicBezTo>
                    <a:pt x="2541" y="4826"/>
                    <a:pt x="3176" y="4064"/>
                    <a:pt x="4447" y="3048"/>
                  </a:cubicBezTo>
                  <a:cubicBezTo>
                    <a:pt x="5718" y="2031"/>
                    <a:pt x="7624" y="760"/>
                    <a:pt x="10165" y="252"/>
                  </a:cubicBezTo>
                  <a:cubicBezTo>
                    <a:pt x="12706" y="-256"/>
                    <a:pt x="15882" y="-2"/>
                    <a:pt x="18106" y="1078"/>
                  </a:cubicBezTo>
                  <a:cubicBezTo>
                    <a:pt x="20329" y="2158"/>
                    <a:pt x="21600" y="4064"/>
                    <a:pt x="21600" y="5398"/>
                  </a:cubicBezTo>
                  <a:cubicBezTo>
                    <a:pt x="21600" y="6732"/>
                    <a:pt x="20329" y="7495"/>
                    <a:pt x="17153" y="8130"/>
                  </a:cubicBezTo>
                  <a:cubicBezTo>
                    <a:pt x="13976" y="8765"/>
                    <a:pt x="8894" y="9273"/>
                    <a:pt x="6671" y="9210"/>
                  </a:cubicBezTo>
                  <a:cubicBezTo>
                    <a:pt x="4447" y="9146"/>
                    <a:pt x="5082" y="8511"/>
                    <a:pt x="5718" y="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5681778" y="1462481"/>
              <a:ext cx="177801" cy="13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5" fill="norm" stroke="1" extrusionOk="0">
                  <a:moveTo>
                    <a:pt x="0" y="9472"/>
                  </a:moveTo>
                  <a:cubicBezTo>
                    <a:pt x="1286" y="9809"/>
                    <a:pt x="2571" y="10147"/>
                    <a:pt x="3986" y="9303"/>
                  </a:cubicBezTo>
                  <a:cubicBezTo>
                    <a:pt x="5400" y="8459"/>
                    <a:pt x="6943" y="6434"/>
                    <a:pt x="7714" y="4578"/>
                  </a:cubicBezTo>
                  <a:cubicBezTo>
                    <a:pt x="8486" y="2721"/>
                    <a:pt x="8486" y="1034"/>
                    <a:pt x="7843" y="359"/>
                  </a:cubicBezTo>
                  <a:cubicBezTo>
                    <a:pt x="7200" y="-316"/>
                    <a:pt x="5914" y="21"/>
                    <a:pt x="4886" y="865"/>
                  </a:cubicBezTo>
                  <a:cubicBezTo>
                    <a:pt x="3857" y="1709"/>
                    <a:pt x="3086" y="3059"/>
                    <a:pt x="2571" y="5759"/>
                  </a:cubicBezTo>
                  <a:cubicBezTo>
                    <a:pt x="2057" y="8459"/>
                    <a:pt x="1800" y="12509"/>
                    <a:pt x="1800" y="15378"/>
                  </a:cubicBezTo>
                  <a:cubicBezTo>
                    <a:pt x="1800" y="18247"/>
                    <a:pt x="2057" y="19934"/>
                    <a:pt x="3471" y="20609"/>
                  </a:cubicBezTo>
                  <a:cubicBezTo>
                    <a:pt x="4886" y="21284"/>
                    <a:pt x="7457" y="20947"/>
                    <a:pt x="9514" y="19259"/>
                  </a:cubicBezTo>
                  <a:cubicBezTo>
                    <a:pt x="11571" y="17572"/>
                    <a:pt x="13114" y="14534"/>
                    <a:pt x="14143" y="12172"/>
                  </a:cubicBezTo>
                  <a:cubicBezTo>
                    <a:pt x="15171" y="9809"/>
                    <a:pt x="15686" y="8122"/>
                    <a:pt x="15686" y="8122"/>
                  </a:cubicBezTo>
                  <a:cubicBezTo>
                    <a:pt x="15686" y="8122"/>
                    <a:pt x="15171" y="9809"/>
                    <a:pt x="14786" y="11497"/>
                  </a:cubicBezTo>
                  <a:cubicBezTo>
                    <a:pt x="14400" y="13184"/>
                    <a:pt x="14143" y="14872"/>
                    <a:pt x="13886" y="16559"/>
                  </a:cubicBezTo>
                  <a:cubicBezTo>
                    <a:pt x="13629" y="18247"/>
                    <a:pt x="13371" y="19934"/>
                    <a:pt x="13243" y="19934"/>
                  </a:cubicBezTo>
                  <a:cubicBezTo>
                    <a:pt x="13114" y="19934"/>
                    <a:pt x="13114" y="18247"/>
                    <a:pt x="13371" y="15715"/>
                  </a:cubicBezTo>
                  <a:cubicBezTo>
                    <a:pt x="13629" y="13184"/>
                    <a:pt x="14143" y="9809"/>
                    <a:pt x="14914" y="6940"/>
                  </a:cubicBezTo>
                  <a:cubicBezTo>
                    <a:pt x="15686" y="4071"/>
                    <a:pt x="16714" y="1709"/>
                    <a:pt x="17614" y="1203"/>
                  </a:cubicBezTo>
                  <a:cubicBezTo>
                    <a:pt x="18514" y="696"/>
                    <a:pt x="19286" y="2046"/>
                    <a:pt x="19929" y="5084"/>
                  </a:cubicBezTo>
                  <a:cubicBezTo>
                    <a:pt x="20571" y="8122"/>
                    <a:pt x="21086" y="12847"/>
                    <a:pt x="21600" y="17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905037" y="1305983"/>
              <a:ext cx="348242" cy="291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0" fill="norm" stroke="1" extrusionOk="0">
                  <a:moveTo>
                    <a:pt x="5043" y="15496"/>
                  </a:moveTo>
                  <a:cubicBezTo>
                    <a:pt x="5043" y="14713"/>
                    <a:pt x="5043" y="13930"/>
                    <a:pt x="4847" y="13226"/>
                  </a:cubicBezTo>
                  <a:cubicBezTo>
                    <a:pt x="4651" y="12522"/>
                    <a:pt x="4258" y="11896"/>
                    <a:pt x="3734" y="11817"/>
                  </a:cubicBezTo>
                  <a:cubicBezTo>
                    <a:pt x="3211" y="11739"/>
                    <a:pt x="2556" y="12209"/>
                    <a:pt x="1902" y="13148"/>
                  </a:cubicBezTo>
                  <a:cubicBezTo>
                    <a:pt x="1247" y="14087"/>
                    <a:pt x="593" y="15496"/>
                    <a:pt x="265" y="16748"/>
                  </a:cubicBezTo>
                  <a:cubicBezTo>
                    <a:pt x="-62" y="18000"/>
                    <a:pt x="-62" y="19096"/>
                    <a:pt x="134" y="19957"/>
                  </a:cubicBezTo>
                  <a:cubicBezTo>
                    <a:pt x="331" y="20817"/>
                    <a:pt x="723" y="21443"/>
                    <a:pt x="1182" y="21522"/>
                  </a:cubicBezTo>
                  <a:cubicBezTo>
                    <a:pt x="1640" y="21600"/>
                    <a:pt x="2163" y="21130"/>
                    <a:pt x="2818" y="19487"/>
                  </a:cubicBezTo>
                  <a:cubicBezTo>
                    <a:pt x="3473" y="17843"/>
                    <a:pt x="4258" y="15026"/>
                    <a:pt x="4978" y="11896"/>
                  </a:cubicBezTo>
                  <a:cubicBezTo>
                    <a:pt x="5698" y="8765"/>
                    <a:pt x="6353" y="5322"/>
                    <a:pt x="6614" y="3130"/>
                  </a:cubicBezTo>
                  <a:cubicBezTo>
                    <a:pt x="6876" y="939"/>
                    <a:pt x="6745" y="0"/>
                    <a:pt x="6549" y="0"/>
                  </a:cubicBezTo>
                  <a:cubicBezTo>
                    <a:pt x="6353" y="0"/>
                    <a:pt x="6091" y="939"/>
                    <a:pt x="5763" y="3443"/>
                  </a:cubicBezTo>
                  <a:cubicBezTo>
                    <a:pt x="5436" y="5948"/>
                    <a:pt x="5043" y="10017"/>
                    <a:pt x="4913" y="12443"/>
                  </a:cubicBezTo>
                  <a:cubicBezTo>
                    <a:pt x="4782" y="14870"/>
                    <a:pt x="4913" y="15652"/>
                    <a:pt x="5502" y="16357"/>
                  </a:cubicBezTo>
                  <a:cubicBezTo>
                    <a:pt x="6091" y="17061"/>
                    <a:pt x="7138" y="17687"/>
                    <a:pt x="8120" y="17452"/>
                  </a:cubicBezTo>
                  <a:cubicBezTo>
                    <a:pt x="9102" y="17217"/>
                    <a:pt x="10018" y="16122"/>
                    <a:pt x="10673" y="14870"/>
                  </a:cubicBezTo>
                  <a:cubicBezTo>
                    <a:pt x="11327" y="13617"/>
                    <a:pt x="11720" y="12209"/>
                    <a:pt x="11589" y="11583"/>
                  </a:cubicBezTo>
                  <a:cubicBezTo>
                    <a:pt x="11458" y="10957"/>
                    <a:pt x="10803" y="11113"/>
                    <a:pt x="10280" y="11583"/>
                  </a:cubicBezTo>
                  <a:cubicBezTo>
                    <a:pt x="9756" y="12052"/>
                    <a:pt x="9363" y="12835"/>
                    <a:pt x="9102" y="13617"/>
                  </a:cubicBezTo>
                  <a:cubicBezTo>
                    <a:pt x="8840" y="14400"/>
                    <a:pt x="8709" y="15183"/>
                    <a:pt x="8643" y="15965"/>
                  </a:cubicBezTo>
                  <a:cubicBezTo>
                    <a:pt x="8578" y="16748"/>
                    <a:pt x="8578" y="17530"/>
                    <a:pt x="8905" y="18000"/>
                  </a:cubicBezTo>
                  <a:cubicBezTo>
                    <a:pt x="9233" y="18470"/>
                    <a:pt x="9887" y="18626"/>
                    <a:pt x="10542" y="18470"/>
                  </a:cubicBezTo>
                  <a:cubicBezTo>
                    <a:pt x="11196" y="18313"/>
                    <a:pt x="11851" y="17843"/>
                    <a:pt x="12440" y="17374"/>
                  </a:cubicBezTo>
                  <a:cubicBezTo>
                    <a:pt x="13029" y="16904"/>
                    <a:pt x="13553" y="16435"/>
                    <a:pt x="13814" y="16748"/>
                  </a:cubicBezTo>
                  <a:cubicBezTo>
                    <a:pt x="14076" y="17061"/>
                    <a:pt x="14076" y="18157"/>
                    <a:pt x="14142" y="18313"/>
                  </a:cubicBezTo>
                  <a:cubicBezTo>
                    <a:pt x="14207" y="18470"/>
                    <a:pt x="14338" y="17687"/>
                    <a:pt x="14862" y="16122"/>
                  </a:cubicBezTo>
                  <a:cubicBezTo>
                    <a:pt x="15385" y="14557"/>
                    <a:pt x="16302" y="12209"/>
                    <a:pt x="17022" y="10643"/>
                  </a:cubicBezTo>
                  <a:cubicBezTo>
                    <a:pt x="17742" y="9078"/>
                    <a:pt x="18265" y="8296"/>
                    <a:pt x="18854" y="7826"/>
                  </a:cubicBezTo>
                  <a:cubicBezTo>
                    <a:pt x="19443" y="7357"/>
                    <a:pt x="20098" y="7200"/>
                    <a:pt x="20556" y="7591"/>
                  </a:cubicBezTo>
                  <a:cubicBezTo>
                    <a:pt x="21014" y="7983"/>
                    <a:pt x="21276" y="8922"/>
                    <a:pt x="21407" y="10330"/>
                  </a:cubicBezTo>
                  <a:cubicBezTo>
                    <a:pt x="21538" y="11739"/>
                    <a:pt x="21538" y="13617"/>
                    <a:pt x="21473" y="15026"/>
                  </a:cubicBezTo>
                  <a:cubicBezTo>
                    <a:pt x="21407" y="16435"/>
                    <a:pt x="21276" y="17374"/>
                    <a:pt x="21276" y="17374"/>
                  </a:cubicBezTo>
                  <a:cubicBezTo>
                    <a:pt x="21276" y="17374"/>
                    <a:pt x="21407" y="16435"/>
                    <a:pt x="21538" y="15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6317420" y="1261533"/>
              <a:ext cx="69209" cy="28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1766" y="0"/>
                  </a:moveTo>
                  <a:cubicBezTo>
                    <a:pt x="2420" y="1892"/>
                    <a:pt x="3075" y="3784"/>
                    <a:pt x="2747" y="6780"/>
                  </a:cubicBezTo>
                  <a:cubicBezTo>
                    <a:pt x="2420" y="9775"/>
                    <a:pt x="1111" y="13874"/>
                    <a:pt x="457" y="16318"/>
                  </a:cubicBezTo>
                  <a:cubicBezTo>
                    <a:pt x="-198" y="18762"/>
                    <a:pt x="-198" y="19550"/>
                    <a:pt x="784" y="20260"/>
                  </a:cubicBezTo>
                  <a:cubicBezTo>
                    <a:pt x="1766" y="20969"/>
                    <a:pt x="3729" y="21600"/>
                    <a:pt x="7329" y="21600"/>
                  </a:cubicBezTo>
                  <a:cubicBezTo>
                    <a:pt x="10929" y="21600"/>
                    <a:pt x="16166" y="20969"/>
                    <a:pt x="21402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6259628" y="1375833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6640628" y="855133"/>
              <a:ext cx="127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6621578" y="753533"/>
              <a:ext cx="317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0" y="11782"/>
                  </a:cubicBezTo>
                  <a:cubicBezTo>
                    <a:pt x="0" y="8509"/>
                    <a:pt x="0" y="5236"/>
                    <a:pt x="3600" y="3273"/>
                  </a:cubicBezTo>
                  <a:cubicBezTo>
                    <a:pt x="7200" y="1309"/>
                    <a:pt x="1440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6764128" y="604038"/>
              <a:ext cx="70436" cy="39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441" fill="norm" stroke="1" extrusionOk="0">
                  <a:moveTo>
                    <a:pt x="17683" y="4718"/>
                  </a:moveTo>
                  <a:cubicBezTo>
                    <a:pt x="18918" y="4022"/>
                    <a:pt x="20152" y="3325"/>
                    <a:pt x="20460" y="2512"/>
                  </a:cubicBezTo>
                  <a:cubicBezTo>
                    <a:pt x="20769" y="1699"/>
                    <a:pt x="20152" y="770"/>
                    <a:pt x="18300" y="306"/>
                  </a:cubicBezTo>
                  <a:cubicBezTo>
                    <a:pt x="16449" y="-159"/>
                    <a:pt x="13363" y="-159"/>
                    <a:pt x="9660" y="770"/>
                  </a:cubicBezTo>
                  <a:cubicBezTo>
                    <a:pt x="5958" y="1699"/>
                    <a:pt x="1638" y="3557"/>
                    <a:pt x="403" y="6170"/>
                  </a:cubicBezTo>
                  <a:cubicBezTo>
                    <a:pt x="-831" y="8783"/>
                    <a:pt x="1020" y="12151"/>
                    <a:pt x="2563" y="14822"/>
                  </a:cubicBezTo>
                  <a:cubicBezTo>
                    <a:pt x="4106" y="17493"/>
                    <a:pt x="5340" y="19467"/>
                    <a:pt x="6575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6707449" y="797983"/>
              <a:ext cx="136380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600" fill="norm" stroke="1" extrusionOk="0">
                  <a:moveTo>
                    <a:pt x="1451" y="21600"/>
                  </a:moveTo>
                  <a:cubicBezTo>
                    <a:pt x="469" y="20348"/>
                    <a:pt x="-513" y="19096"/>
                    <a:pt x="305" y="16748"/>
                  </a:cubicBezTo>
                  <a:cubicBezTo>
                    <a:pt x="1123" y="14400"/>
                    <a:pt x="3742" y="10957"/>
                    <a:pt x="7505" y="7983"/>
                  </a:cubicBezTo>
                  <a:cubicBezTo>
                    <a:pt x="11269" y="5009"/>
                    <a:pt x="16178" y="2504"/>
                    <a:pt x="210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6900978" y="621603"/>
              <a:ext cx="88901" cy="379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21600" y="2068"/>
                  </a:moveTo>
                  <a:cubicBezTo>
                    <a:pt x="21086" y="1472"/>
                    <a:pt x="20571" y="875"/>
                    <a:pt x="18514" y="457"/>
                  </a:cubicBezTo>
                  <a:cubicBezTo>
                    <a:pt x="16457" y="40"/>
                    <a:pt x="12857" y="-199"/>
                    <a:pt x="10029" y="219"/>
                  </a:cubicBezTo>
                  <a:cubicBezTo>
                    <a:pt x="7200" y="636"/>
                    <a:pt x="5143" y="1710"/>
                    <a:pt x="3857" y="4395"/>
                  </a:cubicBezTo>
                  <a:cubicBezTo>
                    <a:pt x="2571" y="7081"/>
                    <a:pt x="2057" y="11377"/>
                    <a:pt x="1543" y="14479"/>
                  </a:cubicBezTo>
                  <a:cubicBezTo>
                    <a:pt x="1029" y="17582"/>
                    <a:pt x="514" y="19492"/>
                    <a:pt x="0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6840041" y="804333"/>
              <a:ext cx="194288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600" fill="norm" stroke="1" extrusionOk="0">
                  <a:moveTo>
                    <a:pt x="411" y="21600"/>
                  </a:moveTo>
                  <a:cubicBezTo>
                    <a:pt x="-48" y="19722"/>
                    <a:pt x="-508" y="17843"/>
                    <a:pt x="1330" y="14713"/>
                  </a:cubicBezTo>
                  <a:cubicBezTo>
                    <a:pt x="3169" y="11583"/>
                    <a:pt x="7305" y="7200"/>
                    <a:pt x="10981" y="4539"/>
                  </a:cubicBezTo>
                  <a:cubicBezTo>
                    <a:pt x="14658" y="1878"/>
                    <a:pt x="17875" y="939"/>
                    <a:pt x="210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7694728" y="526673"/>
              <a:ext cx="109082" cy="44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17" fill="norm" stroke="1" extrusionOk="0">
                  <a:moveTo>
                    <a:pt x="0" y="9652"/>
                  </a:moveTo>
                  <a:cubicBezTo>
                    <a:pt x="1246" y="12694"/>
                    <a:pt x="2492" y="15737"/>
                    <a:pt x="3115" y="17511"/>
                  </a:cubicBezTo>
                  <a:cubicBezTo>
                    <a:pt x="3738" y="19286"/>
                    <a:pt x="3738" y="19793"/>
                    <a:pt x="3738" y="20351"/>
                  </a:cubicBezTo>
                  <a:cubicBezTo>
                    <a:pt x="3738" y="20909"/>
                    <a:pt x="3738" y="21517"/>
                    <a:pt x="3323" y="21517"/>
                  </a:cubicBezTo>
                  <a:cubicBezTo>
                    <a:pt x="2908" y="21517"/>
                    <a:pt x="2077" y="20909"/>
                    <a:pt x="1662" y="18627"/>
                  </a:cubicBezTo>
                  <a:cubicBezTo>
                    <a:pt x="1246" y="16345"/>
                    <a:pt x="1246" y="12390"/>
                    <a:pt x="2077" y="9196"/>
                  </a:cubicBezTo>
                  <a:cubicBezTo>
                    <a:pt x="2908" y="6002"/>
                    <a:pt x="4569" y="3568"/>
                    <a:pt x="6231" y="2097"/>
                  </a:cubicBezTo>
                  <a:cubicBezTo>
                    <a:pt x="7892" y="627"/>
                    <a:pt x="9554" y="120"/>
                    <a:pt x="11215" y="18"/>
                  </a:cubicBezTo>
                  <a:cubicBezTo>
                    <a:pt x="12877" y="-83"/>
                    <a:pt x="14538" y="221"/>
                    <a:pt x="16615" y="1489"/>
                  </a:cubicBezTo>
                  <a:cubicBezTo>
                    <a:pt x="18692" y="2756"/>
                    <a:pt x="21185" y="4987"/>
                    <a:pt x="21392" y="6661"/>
                  </a:cubicBezTo>
                  <a:cubicBezTo>
                    <a:pt x="21600" y="8334"/>
                    <a:pt x="19523" y="9449"/>
                    <a:pt x="15992" y="10109"/>
                  </a:cubicBezTo>
                  <a:cubicBezTo>
                    <a:pt x="12462" y="10768"/>
                    <a:pt x="7477" y="10971"/>
                    <a:pt x="2492" y="1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7789978" y="740833"/>
              <a:ext cx="165101" cy="21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5133"/>
                  </a:moveTo>
                  <a:cubicBezTo>
                    <a:pt x="1385" y="4919"/>
                    <a:pt x="2769" y="4705"/>
                    <a:pt x="3877" y="5240"/>
                  </a:cubicBezTo>
                  <a:cubicBezTo>
                    <a:pt x="4985" y="5774"/>
                    <a:pt x="5815" y="7057"/>
                    <a:pt x="6646" y="9303"/>
                  </a:cubicBezTo>
                  <a:cubicBezTo>
                    <a:pt x="7477" y="11549"/>
                    <a:pt x="8308" y="14756"/>
                    <a:pt x="8446" y="17002"/>
                  </a:cubicBezTo>
                  <a:cubicBezTo>
                    <a:pt x="8585" y="19248"/>
                    <a:pt x="8031" y="20531"/>
                    <a:pt x="7062" y="21065"/>
                  </a:cubicBezTo>
                  <a:cubicBezTo>
                    <a:pt x="6092" y="21600"/>
                    <a:pt x="4708" y="21386"/>
                    <a:pt x="3738" y="20745"/>
                  </a:cubicBezTo>
                  <a:cubicBezTo>
                    <a:pt x="2769" y="20103"/>
                    <a:pt x="2215" y="19034"/>
                    <a:pt x="3185" y="16360"/>
                  </a:cubicBezTo>
                  <a:cubicBezTo>
                    <a:pt x="4154" y="13687"/>
                    <a:pt x="6646" y="9410"/>
                    <a:pt x="9969" y="6416"/>
                  </a:cubicBezTo>
                  <a:cubicBezTo>
                    <a:pt x="13292" y="3422"/>
                    <a:pt x="17446" y="17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8020282" y="590080"/>
              <a:ext cx="118947" cy="34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96" fill="norm" stroke="1" extrusionOk="0">
                  <a:moveTo>
                    <a:pt x="21295" y="1496"/>
                  </a:moveTo>
                  <a:cubicBezTo>
                    <a:pt x="19779" y="963"/>
                    <a:pt x="18263" y="429"/>
                    <a:pt x="16558" y="163"/>
                  </a:cubicBezTo>
                  <a:cubicBezTo>
                    <a:pt x="14853" y="-104"/>
                    <a:pt x="12958" y="-104"/>
                    <a:pt x="10874" y="629"/>
                  </a:cubicBezTo>
                  <a:cubicBezTo>
                    <a:pt x="8790" y="1363"/>
                    <a:pt x="6516" y="2829"/>
                    <a:pt x="4432" y="5563"/>
                  </a:cubicBezTo>
                  <a:cubicBezTo>
                    <a:pt x="2348" y="8296"/>
                    <a:pt x="453" y="12296"/>
                    <a:pt x="74" y="14963"/>
                  </a:cubicBezTo>
                  <a:cubicBezTo>
                    <a:pt x="-305" y="17629"/>
                    <a:pt x="832" y="18963"/>
                    <a:pt x="2158" y="19829"/>
                  </a:cubicBezTo>
                  <a:cubicBezTo>
                    <a:pt x="3484" y="20696"/>
                    <a:pt x="5000" y="21096"/>
                    <a:pt x="6516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8168862" y="628262"/>
              <a:ext cx="148168" cy="29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10491" y="5001"/>
                  </a:moveTo>
                  <a:cubicBezTo>
                    <a:pt x="8023" y="7798"/>
                    <a:pt x="5554" y="10595"/>
                    <a:pt x="4011" y="13082"/>
                  </a:cubicBezTo>
                  <a:cubicBezTo>
                    <a:pt x="2469" y="15568"/>
                    <a:pt x="1851" y="17744"/>
                    <a:pt x="1234" y="19220"/>
                  </a:cubicBezTo>
                  <a:cubicBezTo>
                    <a:pt x="617" y="20696"/>
                    <a:pt x="0" y="21473"/>
                    <a:pt x="0" y="21318"/>
                  </a:cubicBezTo>
                  <a:cubicBezTo>
                    <a:pt x="0" y="21162"/>
                    <a:pt x="617" y="20074"/>
                    <a:pt x="2623" y="17044"/>
                  </a:cubicBezTo>
                  <a:cubicBezTo>
                    <a:pt x="4629" y="14014"/>
                    <a:pt x="8023" y="9041"/>
                    <a:pt x="9874" y="6167"/>
                  </a:cubicBezTo>
                  <a:cubicBezTo>
                    <a:pt x="11726" y="3292"/>
                    <a:pt x="12034" y="2515"/>
                    <a:pt x="12651" y="1738"/>
                  </a:cubicBezTo>
                  <a:cubicBezTo>
                    <a:pt x="13269" y="961"/>
                    <a:pt x="14194" y="184"/>
                    <a:pt x="15429" y="28"/>
                  </a:cubicBezTo>
                  <a:cubicBezTo>
                    <a:pt x="16663" y="-127"/>
                    <a:pt x="18206" y="339"/>
                    <a:pt x="18977" y="1815"/>
                  </a:cubicBezTo>
                  <a:cubicBezTo>
                    <a:pt x="19749" y="3292"/>
                    <a:pt x="19749" y="5778"/>
                    <a:pt x="20057" y="8653"/>
                  </a:cubicBezTo>
                  <a:cubicBezTo>
                    <a:pt x="20366" y="11528"/>
                    <a:pt x="20983" y="14791"/>
                    <a:pt x="21600" y="18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8202728" y="785283"/>
              <a:ext cx="127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200"/>
                    <a:pt x="5760" y="10800"/>
                    <a:pt x="9360" y="7200"/>
                  </a:cubicBezTo>
                  <a:cubicBezTo>
                    <a:pt x="12960" y="3600"/>
                    <a:pt x="1728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8473228" y="612779"/>
              <a:ext cx="96557" cy="21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288" fill="norm" stroke="1" extrusionOk="0">
                  <a:moveTo>
                    <a:pt x="4592" y="8826"/>
                  </a:moveTo>
                  <a:cubicBezTo>
                    <a:pt x="2792" y="12357"/>
                    <a:pt x="992" y="15888"/>
                    <a:pt x="317" y="16407"/>
                  </a:cubicBezTo>
                  <a:cubicBezTo>
                    <a:pt x="-358" y="16926"/>
                    <a:pt x="92" y="14434"/>
                    <a:pt x="1217" y="11423"/>
                  </a:cubicBezTo>
                  <a:cubicBezTo>
                    <a:pt x="2342" y="8411"/>
                    <a:pt x="4142" y="4880"/>
                    <a:pt x="5717" y="2700"/>
                  </a:cubicBezTo>
                  <a:cubicBezTo>
                    <a:pt x="7292" y="519"/>
                    <a:pt x="8642" y="-312"/>
                    <a:pt x="11342" y="103"/>
                  </a:cubicBezTo>
                  <a:cubicBezTo>
                    <a:pt x="14042" y="519"/>
                    <a:pt x="18092" y="2180"/>
                    <a:pt x="19667" y="5919"/>
                  </a:cubicBezTo>
                  <a:cubicBezTo>
                    <a:pt x="21242" y="9657"/>
                    <a:pt x="20342" y="15473"/>
                    <a:pt x="19442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8722865" y="494132"/>
              <a:ext cx="145888" cy="35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282" fill="norm" stroke="1" extrusionOk="0">
                  <a:moveTo>
                    <a:pt x="1008" y="13884"/>
                  </a:moveTo>
                  <a:cubicBezTo>
                    <a:pt x="391" y="16897"/>
                    <a:pt x="-226" y="19911"/>
                    <a:pt x="83" y="19032"/>
                  </a:cubicBezTo>
                  <a:cubicBezTo>
                    <a:pt x="391" y="18153"/>
                    <a:pt x="1625" y="13381"/>
                    <a:pt x="3785" y="9677"/>
                  </a:cubicBezTo>
                  <a:cubicBezTo>
                    <a:pt x="5945" y="5972"/>
                    <a:pt x="9031" y="3335"/>
                    <a:pt x="11191" y="1828"/>
                  </a:cubicBezTo>
                  <a:cubicBezTo>
                    <a:pt x="13351" y="321"/>
                    <a:pt x="14585" y="-56"/>
                    <a:pt x="15665" y="7"/>
                  </a:cubicBezTo>
                  <a:cubicBezTo>
                    <a:pt x="16745" y="70"/>
                    <a:pt x="17671" y="572"/>
                    <a:pt x="17825" y="1891"/>
                  </a:cubicBezTo>
                  <a:cubicBezTo>
                    <a:pt x="17980" y="3209"/>
                    <a:pt x="17363" y="5344"/>
                    <a:pt x="16437" y="6788"/>
                  </a:cubicBezTo>
                  <a:cubicBezTo>
                    <a:pt x="15511" y="8232"/>
                    <a:pt x="14277" y="8986"/>
                    <a:pt x="12888" y="9614"/>
                  </a:cubicBezTo>
                  <a:cubicBezTo>
                    <a:pt x="11500" y="10242"/>
                    <a:pt x="9957" y="10744"/>
                    <a:pt x="9957" y="10932"/>
                  </a:cubicBezTo>
                  <a:cubicBezTo>
                    <a:pt x="9957" y="11121"/>
                    <a:pt x="11500" y="10995"/>
                    <a:pt x="13043" y="11121"/>
                  </a:cubicBezTo>
                  <a:cubicBezTo>
                    <a:pt x="14585" y="11246"/>
                    <a:pt x="16128" y="11623"/>
                    <a:pt x="17517" y="12691"/>
                  </a:cubicBezTo>
                  <a:cubicBezTo>
                    <a:pt x="18905" y="13758"/>
                    <a:pt x="20140" y="15516"/>
                    <a:pt x="20757" y="16709"/>
                  </a:cubicBezTo>
                  <a:cubicBezTo>
                    <a:pt x="21374" y="17902"/>
                    <a:pt x="21374" y="18530"/>
                    <a:pt x="21065" y="19158"/>
                  </a:cubicBezTo>
                  <a:cubicBezTo>
                    <a:pt x="20757" y="19786"/>
                    <a:pt x="20140" y="20414"/>
                    <a:pt x="19060" y="20853"/>
                  </a:cubicBezTo>
                  <a:cubicBezTo>
                    <a:pt x="17980" y="21293"/>
                    <a:pt x="16437" y="21544"/>
                    <a:pt x="14894" y="20853"/>
                  </a:cubicBezTo>
                  <a:cubicBezTo>
                    <a:pt x="13351" y="20163"/>
                    <a:pt x="11808" y="18530"/>
                    <a:pt x="10265" y="16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8863128" y="499533"/>
              <a:ext cx="14837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17341" y="0"/>
                  </a:moveTo>
                  <a:cubicBezTo>
                    <a:pt x="19470" y="2400"/>
                    <a:pt x="21600" y="4800"/>
                    <a:pt x="21296" y="7579"/>
                  </a:cubicBezTo>
                  <a:cubicBezTo>
                    <a:pt x="20992" y="10358"/>
                    <a:pt x="18254" y="13516"/>
                    <a:pt x="14299" y="15916"/>
                  </a:cubicBezTo>
                  <a:cubicBezTo>
                    <a:pt x="10344" y="18316"/>
                    <a:pt x="5172" y="199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9256828" y="676110"/>
              <a:ext cx="1143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200" y="11040"/>
                    <a:pt x="10400" y="1783"/>
                    <a:pt x="14000" y="240"/>
                  </a:cubicBezTo>
                  <a:cubicBezTo>
                    <a:pt x="17600" y="-1303"/>
                    <a:pt x="196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9301278" y="759883"/>
              <a:ext cx="1714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4000" y="18900"/>
                    <a:pt x="8000" y="21600"/>
                    <a:pt x="11600" y="18900"/>
                  </a:cubicBezTo>
                  <a:cubicBezTo>
                    <a:pt x="15200" y="16200"/>
                    <a:pt x="1840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9708183" y="458205"/>
              <a:ext cx="151467" cy="36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076" fill="norm" stroke="1" extrusionOk="0">
                  <a:moveTo>
                    <a:pt x="3433" y="11044"/>
                  </a:moveTo>
                  <a:cubicBezTo>
                    <a:pt x="2557" y="12130"/>
                    <a:pt x="1681" y="13216"/>
                    <a:pt x="1244" y="14724"/>
                  </a:cubicBezTo>
                  <a:cubicBezTo>
                    <a:pt x="806" y="16233"/>
                    <a:pt x="806" y="18164"/>
                    <a:pt x="660" y="19431"/>
                  </a:cubicBezTo>
                  <a:cubicBezTo>
                    <a:pt x="514" y="20698"/>
                    <a:pt x="222" y="21301"/>
                    <a:pt x="76" y="20999"/>
                  </a:cubicBezTo>
                  <a:cubicBezTo>
                    <a:pt x="-70" y="20698"/>
                    <a:pt x="-70" y="19491"/>
                    <a:pt x="660" y="16897"/>
                  </a:cubicBezTo>
                  <a:cubicBezTo>
                    <a:pt x="1389" y="14302"/>
                    <a:pt x="2849" y="10320"/>
                    <a:pt x="4746" y="7303"/>
                  </a:cubicBezTo>
                  <a:cubicBezTo>
                    <a:pt x="6644" y="4286"/>
                    <a:pt x="8979" y="2235"/>
                    <a:pt x="11460" y="1089"/>
                  </a:cubicBezTo>
                  <a:cubicBezTo>
                    <a:pt x="13941" y="-58"/>
                    <a:pt x="16568" y="-299"/>
                    <a:pt x="18465" y="365"/>
                  </a:cubicBezTo>
                  <a:cubicBezTo>
                    <a:pt x="20362" y="1028"/>
                    <a:pt x="21530" y="2597"/>
                    <a:pt x="20508" y="4105"/>
                  </a:cubicBezTo>
                  <a:cubicBezTo>
                    <a:pt x="19487" y="5614"/>
                    <a:pt x="16276" y="7062"/>
                    <a:pt x="13065" y="7907"/>
                  </a:cubicBezTo>
                  <a:cubicBezTo>
                    <a:pt x="9854" y="8751"/>
                    <a:pt x="6644" y="8993"/>
                    <a:pt x="3433" y="9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9853728" y="620183"/>
              <a:ext cx="209551" cy="176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6943"/>
                  </a:moveTo>
                  <a:cubicBezTo>
                    <a:pt x="655" y="5914"/>
                    <a:pt x="1309" y="4886"/>
                    <a:pt x="2182" y="4500"/>
                  </a:cubicBezTo>
                  <a:cubicBezTo>
                    <a:pt x="3055" y="4114"/>
                    <a:pt x="4145" y="4371"/>
                    <a:pt x="5236" y="5786"/>
                  </a:cubicBezTo>
                  <a:cubicBezTo>
                    <a:pt x="6327" y="7200"/>
                    <a:pt x="7418" y="9771"/>
                    <a:pt x="7964" y="12343"/>
                  </a:cubicBezTo>
                  <a:cubicBezTo>
                    <a:pt x="8509" y="14914"/>
                    <a:pt x="8509" y="17486"/>
                    <a:pt x="8073" y="19157"/>
                  </a:cubicBezTo>
                  <a:cubicBezTo>
                    <a:pt x="7636" y="20829"/>
                    <a:pt x="6764" y="21600"/>
                    <a:pt x="6000" y="21471"/>
                  </a:cubicBezTo>
                  <a:cubicBezTo>
                    <a:pt x="5236" y="21343"/>
                    <a:pt x="4582" y="20314"/>
                    <a:pt x="4582" y="18000"/>
                  </a:cubicBezTo>
                  <a:cubicBezTo>
                    <a:pt x="4582" y="15686"/>
                    <a:pt x="5236" y="12086"/>
                    <a:pt x="8182" y="8871"/>
                  </a:cubicBezTo>
                  <a:cubicBezTo>
                    <a:pt x="11127" y="5657"/>
                    <a:pt x="16364" y="28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10101383" y="507837"/>
              <a:ext cx="133347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38" fill="norm" stroke="1" extrusionOk="0">
                  <a:moveTo>
                    <a:pt x="21262" y="2472"/>
                  </a:moveTo>
                  <a:cubicBezTo>
                    <a:pt x="20587" y="1594"/>
                    <a:pt x="19912" y="716"/>
                    <a:pt x="18731" y="277"/>
                  </a:cubicBezTo>
                  <a:cubicBezTo>
                    <a:pt x="17549" y="-162"/>
                    <a:pt x="15862" y="-162"/>
                    <a:pt x="13331" y="892"/>
                  </a:cubicBezTo>
                  <a:cubicBezTo>
                    <a:pt x="10799" y="1945"/>
                    <a:pt x="7424" y="4053"/>
                    <a:pt x="4893" y="6775"/>
                  </a:cubicBezTo>
                  <a:cubicBezTo>
                    <a:pt x="2362" y="9497"/>
                    <a:pt x="674" y="12833"/>
                    <a:pt x="168" y="15379"/>
                  </a:cubicBezTo>
                  <a:cubicBezTo>
                    <a:pt x="-338" y="17926"/>
                    <a:pt x="337" y="19682"/>
                    <a:pt x="1687" y="20560"/>
                  </a:cubicBezTo>
                  <a:cubicBezTo>
                    <a:pt x="3037" y="21438"/>
                    <a:pt x="5062" y="21438"/>
                    <a:pt x="7087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10294789" y="495300"/>
              <a:ext cx="149490" cy="258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5097" y="4603"/>
                  </a:moveTo>
                  <a:cubicBezTo>
                    <a:pt x="13576" y="4603"/>
                    <a:pt x="12055" y="4603"/>
                    <a:pt x="10230" y="6108"/>
                  </a:cubicBezTo>
                  <a:cubicBezTo>
                    <a:pt x="8404" y="7613"/>
                    <a:pt x="6275" y="10623"/>
                    <a:pt x="4601" y="13102"/>
                  </a:cubicBezTo>
                  <a:cubicBezTo>
                    <a:pt x="2928" y="15580"/>
                    <a:pt x="1711" y="17528"/>
                    <a:pt x="951" y="19033"/>
                  </a:cubicBezTo>
                  <a:cubicBezTo>
                    <a:pt x="190" y="20538"/>
                    <a:pt x="-114" y="21600"/>
                    <a:pt x="38" y="21600"/>
                  </a:cubicBezTo>
                  <a:cubicBezTo>
                    <a:pt x="190" y="21600"/>
                    <a:pt x="799" y="20538"/>
                    <a:pt x="2776" y="17705"/>
                  </a:cubicBezTo>
                  <a:cubicBezTo>
                    <a:pt x="4754" y="14872"/>
                    <a:pt x="8100" y="10269"/>
                    <a:pt x="10382" y="7259"/>
                  </a:cubicBezTo>
                  <a:cubicBezTo>
                    <a:pt x="12663" y="4249"/>
                    <a:pt x="13880" y="2833"/>
                    <a:pt x="14945" y="1770"/>
                  </a:cubicBezTo>
                  <a:cubicBezTo>
                    <a:pt x="16010" y="708"/>
                    <a:pt x="16923" y="0"/>
                    <a:pt x="17987" y="0"/>
                  </a:cubicBezTo>
                  <a:cubicBezTo>
                    <a:pt x="19052" y="0"/>
                    <a:pt x="20269" y="708"/>
                    <a:pt x="20725" y="3098"/>
                  </a:cubicBezTo>
                  <a:cubicBezTo>
                    <a:pt x="21182" y="5489"/>
                    <a:pt x="20878" y="9561"/>
                    <a:pt x="20878" y="12482"/>
                  </a:cubicBezTo>
                  <a:cubicBezTo>
                    <a:pt x="20878" y="15403"/>
                    <a:pt x="21182" y="17174"/>
                    <a:pt x="21486" y="18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10317178" y="601133"/>
              <a:ext cx="1969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fill="norm" stroke="1" extrusionOk="0">
                  <a:moveTo>
                    <a:pt x="1375" y="21600"/>
                  </a:moveTo>
                  <a:cubicBezTo>
                    <a:pt x="465" y="19800"/>
                    <a:pt x="-444" y="18000"/>
                    <a:pt x="238" y="16500"/>
                  </a:cubicBezTo>
                  <a:cubicBezTo>
                    <a:pt x="920" y="15000"/>
                    <a:pt x="3194" y="13800"/>
                    <a:pt x="6945" y="11100"/>
                  </a:cubicBezTo>
                  <a:cubicBezTo>
                    <a:pt x="10697" y="8400"/>
                    <a:pt x="15927" y="4200"/>
                    <a:pt x="211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10539528" y="429683"/>
              <a:ext cx="79983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5" h="21600" fill="norm" stroke="1" extrusionOk="0">
                  <a:moveTo>
                    <a:pt x="14580" y="0"/>
                  </a:moveTo>
                  <a:cubicBezTo>
                    <a:pt x="12960" y="565"/>
                    <a:pt x="11340" y="1129"/>
                    <a:pt x="12150" y="2682"/>
                  </a:cubicBezTo>
                  <a:cubicBezTo>
                    <a:pt x="12960" y="4235"/>
                    <a:pt x="16200" y="6776"/>
                    <a:pt x="18360" y="9318"/>
                  </a:cubicBezTo>
                  <a:cubicBezTo>
                    <a:pt x="20520" y="11859"/>
                    <a:pt x="21600" y="14400"/>
                    <a:pt x="18360" y="16447"/>
                  </a:cubicBezTo>
                  <a:cubicBezTo>
                    <a:pt x="15120" y="18494"/>
                    <a:pt x="7560" y="200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10717328" y="664633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10933228" y="353584"/>
              <a:ext cx="125961" cy="36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1" fill="norm" stroke="1" extrusionOk="0">
                  <a:moveTo>
                    <a:pt x="0" y="6660"/>
                  </a:moveTo>
                  <a:cubicBezTo>
                    <a:pt x="1080" y="10362"/>
                    <a:pt x="2160" y="14065"/>
                    <a:pt x="2700" y="16287"/>
                  </a:cubicBezTo>
                  <a:cubicBezTo>
                    <a:pt x="3240" y="18509"/>
                    <a:pt x="3240" y="19249"/>
                    <a:pt x="3060" y="19990"/>
                  </a:cubicBezTo>
                  <a:cubicBezTo>
                    <a:pt x="2880" y="20730"/>
                    <a:pt x="2520" y="21471"/>
                    <a:pt x="2340" y="21471"/>
                  </a:cubicBezTo>
                  <a:cubicBezTo>
                    <a:pt x="2160" y="21471"/>
                    <a:pt x="2160" y="20730"/>
                    <a:pt x="2880" y="18077"/>
                  </a:cubicBezTo>
                  <a:cubicBezTo>
                    <a:pt x="3600" y="15423"/>
                    <a:pt x="5040" y="10856"/>
                    <a:pt x="7020" y="7585"/>
                  </a:cubicBezTo>
                  <a:cubicBezTo>
                    <a:pt x="9000" y="4314"/>
                    <a:pt x="11520" y="2340"/>
                    <a:pt x="13680" y="1229"/>
                  </a:cubicBezTo>
                  <a:cubicBezTo>
                    <a:pt x="15840" y="118"/>
                    <a:pt x="17640" y="-129"/>
                    <a:pt x="18900" y="56"/>
                  </a:cubicBezTo>
                  <a:cubicBezTo>
                    <a:pt x="20160" y="241"/>
                    <a:pt x="20880" y="858"/>
                    <a:pt x="21240" y="1908"/>
                  </a:cubicBezTo>
                  <a:cubicBezTo>
                    <a:pt x="21600" y="2957"/>
                    <a:pt x="21600" y="4438"/>
                    <a:pt x="19620" y="5672"/>
                  </a:cubicBezTo>
                  <a:cubicBezTo>
                    <a:pt x="17640" y="6906"/>
                    <a:pt x="13680" y="7894"/>
                    <a:pt x="9720" y="8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11047528" y="505883"/>
              <a:ext cx="196851" cy="18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fill="norm" stroke="1" extrusionOk="0">
                  <a:moveTo>
                    <a:pt x="0" y="6627"/>
                  </a:moveTo>
                  <a:cubicBezTo>
                    <a:pt x="1161" y="6382"/>
                    <a:pt x="2323" y="6136"/>
                    <a:pt x="3948" y="7486"/>
                  </a:cubicBezTo>
                  <a:cubicBezTo>
                    <a:pt x="5574" y="8836"/>
                    <a:pt x="7665" y="11782"/>
                    <a:pt x="8710" y="14114"/>
                  </a:cubicBezTo>
                  <a:cubicBezTo>
                    <a:pt x="9755" y="16445"/>
                    <a:pt x="9755" y="18164"/>
                    <a:pt x="9290" y="19391"/>
                  </a:cubicBezTo>
                  <a:cubicBezTo>
                    <a:pt x="8826" y="20618"/>
                    <a:pt x="7897" y="21355"/>
                    <a:pt x="6852" y="21477"/>
                  </a:cubicBezTo>
                  <a:cubicBezTo>
                    <a:pt x="5806" y="21600"/>
                    <a:pt x="4645" y="21109"/>
                    <a:pt x="4413" y="18900"/>
                  </a:cubicBezTo>
                  <a:cubicBezTo>
                    <a:pt x="4181" y="16691"/>
                    <a:pt x="4877" y="12764"/>
                    <a:pt x="7897" y="9327"/>
                  </a:cubicBezTo>
                  <a:cubicBezTo>
                    <a:pt x="10916" y="5891"/>
                    <a:pt x="16258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11339094" y="388672"/>
              <a:ext cx="102135" cy="275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497" fill="norm" stroke="1" extrusionOk="0">
                  <a:moveTo>
                    <a:pt x="20845" y="2700"/>
                  </a:moveTo>
                  <a:cubicBezTo>
                    <a:pt x="20845" y="1876"/>
                    <a:pt x="20845" y="1051"/>
                    <a:pt x="19765" y="557"/>
                  </a:cubicBezTo>
                  <a:cubicBezTo>
                    <a:pt x="18685" y="62"/>
                    <a:pt x="16525" y="-103"/>
                    <a:pt x="14581" y="62"/>
                  </a:cubicBezTo>
                  <a:cubicBezTo>
                    <a:pt x="12637" y="227"/>
                    <a:pt x="10909" y="721"/>
                    <a:pt x="8101" y="3360"/>
                  </a:cubicBezTo>
                  <a:cubicBezTo>
                    <a:pt x="5293" y="5998"/>
                    <a:pt x="1405" y="10779"/>
                    <a:pt x="325" y="13995"/>
                  </a:cubicBezTo>
                  <a:cubicBezTo>
                    <a:pt x="-755" y="17210"/>
                    <a:pt x="973" y="18859"/>
                    <a:pt x="3781" y="19848"/>
                  </a:cubicBezTo>
                  <a:cubicBezTo>
                    <a:pt x="6589" y="20837"/>
                    <a:pt x="10477" y="21167"/>
                    <a:pt x="14365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11549178" y="461433"/>
              <a:ext cx="444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057"/>
                    <a:pt x="7200" y="4114"/>
                    <a:pt x="3600" y="7714"/>
                  </a:cubicBezTo>
                  <a:cubicBezTo>
                    <a:pt x="0" y="11314"/>
                    <a:pt x="0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11561878" y="389642"/>
              <a:ext cx="121359" cy="31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293" fill="norm" stroke="1" extrusionOk="0">
                  <a:moveTo>
                    <a:pt x="4393" y="4482"/>
                  </a:moveTo>
                  <a:cubicBezTo>
                    <a:pt x="4393" y="3757"/>
                    <a:pt x="4393" y="3032"/>
                    <a:pt x="4393" y="2307"/>
                  </a:cubicBezTo>
                  <a:cubicBezTo>
                    <a:pt x="4393" y="1583"/>
                    <a:pt x="4393" y="858"/>
                    <a:pt x="5308" y="423"/>
                  </a:cubicBezTo>
                  <a:cubicBezTo>
                    <a:pt x="6224" y="-12"/>
                    <a:pt x="8054" y="-157"/>
                    <a:pt x="10434" y="205"/>
                  </a:cubicBezTo>
                  <a:cubicBezTo>
                    <a:pt x="12814" y="568"/>
                    <a:pt x="15742" y="1438"/>
                    <a:pt x="16841" y="2597"/>
                  </a:cubicBezTo>
                  <a:cubicBezTo>
                    <a:pt x="17939" y="3757"/>
                    <a:pt x="17207" y="5207"/>
                    <a:pt x="16108" y="6149"/>
                  </a:cubicBezTo>
                  <a:cubicBezTo>
                    <a:pt x="15010" y="7091"/>
                    <a:pt x="13546" y="7526"/>
                    <a:pt x="11898" y="7889"/>
                  </a:cubicBezTo>
                  <a:cubicBezTo>
                    <a:pt x="10251" y="8251"/>
                    <a:pt x="8420" y="8541"/>
                    <a:pt x="8420" y="8758"/>
                  </a:cubicBezTo>
                  <a:cubicBezTo>
                    <a:pt x="8420" y="8976"/>
                    <a:pt x="10251" y="9121"/>
                    <a:pt x="12631" y="9846"/>
                  </a:cubicBezTo>
                  <a:cubicBezTo>
                    <a:pt x="15010" y="10571"/>
                    <a:pt x="17939" y="11875"/>
                    <a:pt x="19586" y="13397"/>
                  </a:cubicBezTo>
                  <a:cubicBezTo>
                    <a:pt x="21234" y="14920"/>
                    <a:pt x="21600" y="16659"/>
                    <a:pt x="19769" y="18036"/>
                  </a:cubicBezTo>
                  <a:cubicBezTo>
                    <a:pt x="17939" y="19413"/>
                    <a:pt x="13912" y="20428"/>
                    <a:pt x="10983" y="20936"/>
                  </a:cubicBezTo>
                  <a:cubicBezTo>
                    <a:pt x="8054" y="21443"/>
                    <a:pt x="6224" y="21443"/>
                    <a:pt x="4576" y="20718"/>
                  </a:cubicBezTo>
                  <a:cubicBezTo>
                    <a:pt x="2929" y="19993"/>
                    <a:pt x="1464" y="18544"/>
                    <a:pt x="0" y="17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11593628" y="366183"/>
              <a:ext cx="205033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15208" y="0"/>
                  </a:moveTo>
                  <a:cubicBezTo>
                    <a:pt x="16310" y="113"/>
                    <a:pt x="17412" y="225"/>
                    <a:pt x="18514" y="844"/>
                  </a:cubicBezTo>
                  <a:cubicBezTo>
                    <a:pt x="19616" y="1463"/>
                    <a:pt x="20718" y="2587"/>
                    <a:pt x="21159" y="4556"/>
                  </a:cubicBezTo>
                  <a:cubicBezTo>
                    <a:pt x="21600" y="6525"/>
                    <a:pt x="21380" y="9337"/>
                    <a:pt x="19396" y="11925"/>
                  </a:cubicBezTo>
                  <a:cubicBezTo>
                    <a:pt x="17412" y="14512"/>
                    <a:pt x="13665" y="16875"/>
                    <a:pt x="10139" y="18450"/>
                  </a:cubicBezTo>
                  <a:cubicBezTo>
                    <a:pt x="6612" y="20025"/>
                    <a:pt x="3306" y="20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7655420" y="1121833"/>
              <a:ext cx="1087059" cy="13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0702" fill="norm" stroke="1" extrusionOk="0">
                  <a:moveTo>
                    <a:pt x="276" y="8972"/>
                  </a:moveTo>
                  <a:cubicBezTo>
                    <a:pt x="150" y="10302"/>
                    <a:pt x="24" y="11631"/>
                    <a:pt x="3" y="13292"/>
                  </a:cubicBezTo>
                  <a:cubicBezTo>
                    <a:pt x="-18" y="14954"/>
                    <a:pt x="66" y="16948"/>
                    <a:pt x="444" y="18609"/>
                  </a:cubicBezTo>
                  <a:cubicBezTo>
                    <a:pt x="822" y="20271"/>
                    <a:pt x="1495" y="21600"/>
                    <a:pt x="2524" y="19938"/>
                  </a:cubicBezTo>
                  <a:cubicBezTo>
                    <a:pt x="3554" y="18277"/>
                    <a:pt x="4941" y="13625"/>
                    <a:pt x="6054" y="9969"/>
                  </a:cubicBezTo>
                  <a:cubicBezTo>
                    <a:pt x="7168" y="6314"/>
                    <a:pt x="8008" y="3655"/>
                    <a:pt x="8597" y="2160"/>
                  </a:cubicBezTo>
                  <a:cubicBezTo>
                    <a:pt x="9185" y="665"/>
                    <a:pt x="9521" y="332"/>
                    <a:pt x="9773" y="831"/>
                  </a:cubicBezTo>
                  <a:cubicBezTo>
                    <a:pt x="10026" y="1329"/>
                    <a:pt x="10194" y="2658"/>
                    <a:pt x="10614" y="3489"/>
                  </a:cubicBezTo>
                  <a:cubicBezTo>
                    <a:pt x="11034" y="4320"/>
                    <a:pt x="11707" y="4652"/>
                    <a:pt x="12568" y="4320"/>
                  </a:cubicBezTo>
                  <a:cubicBezTo>
                    <a:pt x="13429" y="3988"/>
                    <a:pt x="14480" y="2991"/>
                    <a:pt x="15657" y="2326"/>
                  </a:cubicBezTo>
                  <a:cubicBezTo>
                    <a:pt x="16833" y="1662"/>
                    <a:pt x="18136" y="1329"/>
                    <a:pt x="19145" y="997"/>
                  </a:cubicBezTo>
                  <a:cubicBezTo>
                    <a:pt x="20153" y="665"/>
                    <a:pt x="20868" y="332"/>
                    <a:pt x="215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7739178" y="1459305"/>
              <a:ext cx="169923" cy="433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0869" fill="norm" stroke="1" extrusionOk="0">
                  <a:moveTo>
                    <a:pt x="0" y="9126"/>
                  </a:moveTo>
                  <a:cubicBezTo>
                    <a:pt x="263" y="11571"/>
                    <a:pt x="527" y="14016"/>
                    <a:pt x="922" y="15901"/>
                  </a:cubicBezTo>
                  <a:cubicBezTo>
                    <a:pt x="1317" y="17786"/>
                    <a:pt x="1844" y="19111"/>
                    <a:pt x="2107" y="20028"/>
                  </a:cubicBezTo>
                  <a:cubicBezTo>
                    <a:pt x="2371" y="20945"/>
                    <a:pt x="2371" y="21454"/>
                    <a:pt x="1976" y="19722"/>
                  </a:cubicBezTo>
                  <a:cubicBezTo>
                    <a:pt x="1580" y="17990"/>
                    <a:pt x="790" y="14016"/>
                    <a:pt x="922" y="10858"/>
                  </a:cubicBezTo>
                  <a:cubicBezTo>
                    <a:pt x="1054" y="7699"/>
                    <a:pt x="2107" y="5356"/>
                    <a:pt x="3424" y="3726"/>
                  </a:cubicBezTo>
                  <a:cubicBezTo>
                    <a:pt x="4741" y="2096"/>
                    <a:pt x="6322" y="1179"/>
                    <a:pt x="8429" y="618"/>
                  </a:cubicBezTo>
                  <a:cubicBezTo>
                    <a:pt x="10537" y="58"/>
                    <a:pt x="13171" y="-146"/>
                    <a:pt x="15541" y="109"/>
                  </a:cubicBezTo>
                  <a:cubicBezTo>
                    <a:pt x="17912" y="363"/>
                    <a:pt x="20020" y="1077"/>
                    <a:pt x="20810" y="2096"/>
                  </a:cubicBezTo>
                  <a:cubicBezTo>
                    <a:pt x="21600" y="3114"/>
                    <a:pt x="21073" y="4439"/>
                    <a:pt x="18439" y="5916"/>
                  </a:cubicBezTo>
                  <a:cubicBezTo>
                    <a:pt x="15805" y="7394"/>
                    <a:pt x="11063" y="9024"/>
                    <a:pt x="6322" y="10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7904278" y="1661583"/>
              <a:ext cx="190501" cy="23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10896"/>
                  </a:moveTo>
                  <a:cubicBezTo>
                    <a:pt x="720" y="10131"/>
                    <a:pt x="1440" y="9366"/>
                    <a:pt x="2400" y="9175"/>
                  </a:cubicBezTo>
                  <a:cubicBezTo>
                    <a:pt x="3360" y="8984"/>
                    <a:pt x="4560" y="9366"/>
                    <a:pt x="5640" y="10513"/>
                  </a:cubicBezTo>
                  <a:cubicBezTo>
                    <a:pt x="6720" y="11660"/>
                    <a:pt x="7680" y="13572"/>
                    <a:pt x="7800" y="15483"/>
                  </a:cubicBezTo>
                  <a:cubicBezTo>
                    <a:pt x="7920" y="17395"/>
                    <a:pt x="7200" y="19306"/>
                    <a:pt x="6240" y="20358"/>
                  </a:cubicBezTo>
                  <a:cubicBezTo>
                    <a:pt x="5280" y="21409"/>
                    <a:pt x="4080" y="21600"/>
                    <a:pt x="3360" y="21218"/>
                  </a:cubicBezTo>
                  <a:cubicBezTo>
                    <a:pt x="2640" y="20835"/>
                    <a:pt x="2400" y="19880"/>
                    <a:pt x="3480" y="17395"/>
                  </a:cubicBezTo>
                  <a:cubicBezTo>
                    <a:pt x="4560" y="14910"/>
                    <a:pt x="6960" y="10896"/>
                    <a:pt x="10200" y="7742"/>
                  </a:cubicBezTo>
                  <a:cubicBezTo>
                    <a:pt x="13440" y="4588"/>
                    <a:pt x="17520" y="22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8139832" y="1530676"/>
              <a:ext cx="139097" cy="33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04" fill="norm" stroke="1" extrusionOk="0">
                  <a:moveTo>
                    <a:pt x="21186" y="1881"/>
                  </a:moveTo>
                  <a:cubicBezTo>
                    <a:pt x="20541" y="1066"/>
                    <a:pt x="19896" y="251"/>
                    <a:pt x="18929" y="47"/>
                  </a:cubicBezTo>
                  <a:cubicBezTo>
                    <a:pt x="17962" y="-157"/>
                    <a:pt x="16673" y="251"/>
                    <a:pt x="13610" y="2288"/>
                  </a:cubicBezTo>
                  <a:cubicBezTo>
                    <a:pt x="10547" y="4326"/>
                    <a:pt x="5711" y="7994"/>
                    <a:pt x="2971" y="10915"/>
                  </a:cubicBezTo>
                  <a:cubicBezTo>
                    <a:pt x="231" y="13835"/>
                    <a:pt x="-414" y="16009"/>
                    <a:pt x="231" y="17707"/>
                  </a:cubicBezTo>
                  <a:cubicBezTo>
                    <a:pt x="876" y="19405"/>
                    <a:pt x="2810" y="20628"/>
                    <a:pt x="6195" y="21035"/>
                  </a:cubicBezTo>
                  <a:cubicBezTo>
                    <a:pt x="9580" y="21443"/>
                    <a:pt x="14416" y="21035"/>
                    <a:pt x="19252" y="20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8341206" y="1519766"/>
              <a:ext cx="159973" cy="3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68" fill="norm" stroke="1" extrusionOk="0">
                  <a:moveTo>
                    <a:pt x="12954" y="6042"/>
                  </a:moveTo>
                  <a:cubicBezTo>
                    <a:pt x="11533" y="6193"/>
                    <a:pt x="10112" y="6344"/>
                    <a:pt x="8406" y="8157"/>
                  </a:cubicBezTo>
                  <a:cubicBezTo>
                    <a:pt x="6701" y="9969"/>
                    <a:pt x="4712" y="13443"/>
                    <a:pt x="3433" y="15709"/>
                  </a:cubicBezTo>
                  <a:cubicBezTo>
                    <a:pt x="2154" y="17975"/>
                    <a:pt x="1585" y="19032"/>
                    <a:pt x="1017" y="19938"/>
                  </a:cubicBezTo>
                  <a:cubicBezTo>
                    <a:pt x="448" y="20845"/>
                    <a:pt x="-120" y="21600"/>
                    <a:pt x="22" y="21449"/>
                  </a:cubicBezTo>
                  <a:cubicBezTo>
                    <a:pt x="164" y="21298"/>
                    <a:pt x="1017" y="20241"/>
                    <a:pt x="3006" y="17295"/>
                  </a:cubicBezTo>
                  <a:cubicBezTo>
                    <a:pt x="4996" y="14350"/>
                    <a:pt x="8122" y="9516"/>
                    <a:pt x="10254" y="6571"/>
                  </a:cubicBezTo>
                  <a:cubicBezTo>
                    <a:pt x="12385" y="3625"/>
                    <a:pt x="13522" y="2568"/>
                    <a:pt x="14659" y="1662"/>
                  </a:cubicBezTo>
                  <a:cubicBezTo>
                    <a:pt x="15796" y="755"/>
                    <a:pt x="16933" y="0"/>
                    <a:pt x="17785" y="0"/>
                  </a:cubicBezTo>
                  <a:cubicBezTo>
                    <a:pt x="18638" y="0"/>
                    <a:pt x="19206" y="755"/>
                    <a:pt x="19633" y="3172"/>
                  </a:cubicBezTo>
                  <a:cubicBezTo>
                    <a:pt x="20059" y="5589"/>
                    <a:pt x="20343" y="9667"/>
                    <a:pt x="20627" y="12688"/>
                  </a:cubicBezTo>
                  <a:cubicBezTo>
                    <a:pt x="20912" y="15709"/>
                    <a:pt x="21196" y="17673"/>
                    <a:pt x="21480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8383849" y="1674283"/>
              <a:ext cx="18083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600" fill="norm" stroke="1" extrusionOk="0">
                  <a:moveTo>
                    <a:pt x="1101" y="21600"/>
                  </a:moveTo>
                  <a:cubicBezTo>
                    <a:pt x="356" y="19385"/>
                    <a:pt x="-389" y="17169"/>
                    <a:pt x="232" y="15231"/>
                  </a:cubicBezTo>
                  <a:cubicBezTo>
                    <a:pt x="852" y="13292"/>
                    <a:pt x="2839" y="11631"/>
                    <a:pt x="6563" y="9138"/>
                  </a:cubicBezTo>
                  <a:cubicBezTo>
                    <a:pt x="10287" y="6646"/>
                    <a:pt x="15749" y="3323"/>
                    <a:pt x="212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8698562" y="1523828"/>
              <a:ext cx="142600" cy="295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0956" fill="norm" stroke="1" extrusionOk="0">
                  <a:moveTo>
                    <a:pt x="3678" y="2112"/>
                  </a:moveTo>
                  <a:cubicBezTo>
                    <a:pt x="3364" y="6312"/>
                    <a:pt x="3051" y="10512"/>
                    <a:pt x="2738" y="12987"/>
                  </a:cubicBezTo>
                  <a:cubicBezTo>
                    <a:pt x="2425" y="15462"/>
                    <a:pt x="2112" y="16212"/>
                    <a:pt x="1799" y="17037"/>
                  </a:cubicBezTo>
                  <a:cubicBezTo>
                    <a:pt x="1486" y="17862"/>
                    <a:pt x="1173" y="18762"/>
                    <a:pt x="860" y="18762"/>
                  </a:cubicBezTo>
                  <a:cubicBezTo>
                    <a:pt x="547" y="18762"/>
                    <a:pt x="234" y="17862"/>
                    <a:pt x="78" y="15237"/>
                  </a:cubicBezTo>
                  <a:cubicBezTo>
                    <a:pt x="-79" y="12612"/>
                    <a:pt x="-79" y="8262"/>
                    <a:pt x="860" y="5337"/>
                  </a:cubicBezTo>
                  <a:cubicBezTo>
                    <a:pt x="1799" y="2412"/>
                    <a:pt x="3678" y="912"/>
                    <a:pt x="6651" y="312"/>
                  </a:cubicBezTo>
                  <a:cubicBezTo>
                    <a:pt x="9625" y="-288"/>
                    <a:pt x="13695" y="12"/>
                    <a:pt x="15417" y="912"/>
                  </a:cubicBezTo>
                  <a:cubicBezTo>
                    <a:pt x="17138" y="1812"/>
                    <a:pt x="16512" y="3312"/>
                    <a:pt x="15573" y="4362"/>
                  </a:cubicBezTo>
                  <a:cubicBezTo>
                    <a:pt x="14634" y="5412"/>
                    <a:pt x="13382" y="6012"/>
                    <a:pt x="11973" y="6462"/>
                  </a:cubicBezTo>
                  <a:cubicBezTo>
                    <a:pt x="10564" y="6912"/>
                    <a:pt x="8999" y="7212"/>
                    <a:pt x="8999" y="7362"/>
                  </a:cubicBezTo>
                  <a:cubicBezTo>
                    <a:pt x="8999" y="7512"/>
                    <a:pt x="10564" y="7512"/>
                    <a:pt x="12599" y="7962"/>
                  </a:cubicBezTo>
                  <a:cubicBezTo>
                    <a:pt x="14634" y="8412"/>
                    <a:pt x="17138" y="9312"/>
                    <a:pt x="18860" y="10662"/>
                  </a:cubicBezTo>
                  <a:cubicBezTo>
                    <a:pt x="20582" y="12012"/>
                    <a:pt x="21521" y="13812"/>
                    <a:pt x="20895" y="15612"/>
                  </a:cubicBezTo>
                  <a:cubicBezTo>
                    <a:pt x="20269" y="17412"/>
                    <a:pt x="18078" y="19212"/>
                    <a:pt x="15730" y="20187"/>
                  </a:cubicBezTo>
                  <a:cubicBezTo>
                    <a:pt x="13382" y="21162"/>
                    <a:pt x="10878" y="21312"/>
                    <a:pt x="9156" y="20037"/>
                  </a:cubicBezTo>
                  <a:cubicBezTo>
                    <a:pt x="7434" y="18762"/>
                    <a:pt x="6495" y="16062"/>
                    <a:pt x="5556" y="13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8825028" y="1420283"/>
              <a:ext cx="172862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13114" y="0"/>
                  </a:moveTo>
                  <a:cubicBezTo>
                    <a:pt x="15429" y="1632"/>
                    <a:pt x="17743" y="3264"/>
                    <a:pt x="19286" y="5472"/>
                  </a:cubicBezTo>
                  <a:cubicBezTo>
                    <a:pt x="20829" y="7680"/>
                    <a:pt x="21600" y="10464"/>
                    <a:pt x="20443" y="13008"/>
                  </a:cubicBezTo>
                  <a:cubicBezTo>
                    <a:pt x="19286" y="15552"/>
                    <a:pt x="16200" y="17856"/>
                    <a:pt x="12471" y="19248"/>
                  </a:cubicBezTo>
                  <a:cubicBezTo>
                    <a:pt x="8743" y="20640"/>
                    <a:pt x="4371" y="21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5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211915" y="230716"/>
              <a:ext cx="1238292" cy="1124216"/>
            </a:xfrm>
            <a:prstGeom prst="rect">
              <a:avLst/>
            </a:prstGeom>
            <a:effectLst/>
          </p:spPr>
        </p:pic>
        <p:pic>
          <p:nvPicPr>
            <p:cNvPr id="155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85178" y="893233"/>
              <a:ext cx="4259690" cy="457201"/>
            </a:xfrm>
            <a:prstGeom prst="rect">
              <a:avLst/>
            </a:prstGeom>
            <a:effectLst/>
          </p:spPr>
        </p:pic>
        <p:pic>
          <p:nvPicPr>
            <p:cNvPr id="156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296413" y="-107950"/>
              <a:ext cx="4760766" cy="1496484"/>
            </a:xfrm>
            <a:prstGeom prst="rect">
              <a:avLst/>
            </a:prstGeom>
            <a:effectLst/>
          </p:spPr>
        </p:pic>
        <p:pic>
          <p:nvPicPr>
            <p:cNvPr id="156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225328" y="670983"/>
              <a:ext cx="844551" cy="438151"/>
            </a:xfrm>
            <a:prstGeom prst="rect">
              <a:avLst/>
            </a:prstGeom>
            <a:effectLst/>
          </p:spPr>
        </p:pic>
        <p:sp>
          <p:nvSpPr>
            <p:cNvPr id="1564" name="Line"/>
            <p:cNvSpPr/>
            <p:nvPr/>
          </p:nvSpPr>
          <p:spPr>
            <a:xfrm>
              <a:off x="468428" y="2366433"/>
              <a:ext cx="1038225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" y="20684"/>
                    <a:pt x="220" y="19767"/>
                    <a:pt x="363" y="19309"/>
                  </a:cubicBezTo>
                  <a:cubicBezTo>
                    <a:pt x="506" y="18851"/>
                    <a:pt x="683" y="18851"/>
                    <a:pt x="861" y="18851"/>
                  </a:cubicBezTo>
                  <a:cubicBezTo>
                    <a:pt x="1039" y="18851"/>
                    <a:pt x="1220" y="18851"/>
                    <a:pt x="1387" y="18655"/>
                  </a:cubicBezTo>
                  <a:cubicBezTo>
                    <a:pt x="1554" y="18458"/>
                    <a:pt x="1709" y="18065"/>
                    <a:pt x="1874" y="17607"/>
                  </a:cubicBezTo>
                  <a:cubicBezTo>
                    <a:pt x="2039" y="17149"/>
                    <a:pt x="2215" y="16625"/>
                    <a:pt x="2380" y="16233"/>
                  </a:cubicBezTo>
                  <a:cubicBezTo>
                    <a:pt x="2545" y="15840"/>
                    <a:pt x="2699" y="15578"/>
                    <a:pt x="2862" y="15316"/>
                  </a:cubicBezTo>
                  <a:cubicBezTo>
                    <a:pt x="3025" y="15055"/>
                    <a:pt x="3197" y="14793"/>
                    <a:pt x="3353" y="14531"/>
                  </a:cubicBezTo>
                  <a:cubicBezTo>
                    <a:pt x="3510" y="14269"/>
                    <a:pt x="3651" y="14007"/>
                    <a:pt x="3796" y="13680"/>
                  </a:cubicBezTo>
                  <a:cubicBezTo>
                    <a:pt x="3941" y="13353"/>
                    <a:pt x="4091" y="12960"/>
                    <a:pt x="4247" y="12567"/>
                  </a:cubicBezTo>
                  <a:cubicBezTo>
                    <a:pt x="4404" y="12175"/>
                    <a:pt x="4567" y="11782"/>
                    <a:pt x="4734" y="11258"/>
                  </a:cubicBezTo>
                  <a:cubicBezTo>
                    <a:pt x="4901" y="10735"/>
                    <a:pt x="5073" y="10080"/>
                    <a:pt x="5249" y="9425"/>
                  </a:cubicBezTo>
                  <a:cubicBezTo>
                    <a:pt x="5425" y="8771"/>
                    <a:pt x="5606" y="8116"/>
                    <a:pt x="5760" y="7593"/>
                  </a:cubicBezTo>
                  <a:cubicBezTo>
                    <a:pt x="5914" y="7069"/>
                    <a:pt x="6042" y="6676"/>
                    <a:pt x="6174" y="6284"/>
                  </a:cubicBezTo>
                  <a:cubicBezTo>
                    <a:pt x="6306" y="5891"/>
                    <a:pt x="6443" y="5498"/>
                    <a:pt x="6579" y="5105"/>
                  </a:cubicBezTo>
                  <a:cubicBezTo>
                    <a:pt x="6716" y="4713"/>
                    <a:pt x="6852" y="4320"/>
                    <a:pt x="7030" y="3927"/>
                  </a:cubicBezTo>
                  <a:cubicBezTo>
                    <a:pt x="7209" y="3535"/>
                    <a:pt x="7429" y="3142"/>
                    <a:pt x="7616" y="2880"/>
                  </a:cubicBezTo>
                  <a:cubicBezTo>
                    <a:pt x="7803" y="2618"/>
                    <a:pt x="7957" y="2487"/>
                    <a:pt x="8107" y="2291"/>
                  </a:cubicBezTo>
                  <a:cubicBezTo>
                    <a:pt x="8257" y="2095"/>
                    <a:pt x="8402" y="1833"/>
                    <a:pt x="8550" y="1636"/>
                  </a:cubicBezTo>
                  <a:cubicBezTo>
                    <a:pt x="8697" y="1440"/>
                    <a:pt x="8847" y="1309"/>
                    <a:pt x="9001" y="1178"/>
                  </a:cubicBezTo>
                  <a:cubicBezTo>
                    <a:pt x="9155" y="1047"/>
                    <a:pt x="9314" y="916"/>
                    <a:pt x="9470" y="851"/>
                  </a:cubicBezTo>
                  <a:cubicBezTo>
                    <a:pt x="9626" y="785"/>
                    <a:pt x="9781" y="785"/>
                    <a:pt x="9937" y="720"/>
                  </a:cubicBezTo>
                  <a:cubicBezTo>
                    <a:pt x="10093" y="655"/>
                    <a:pt x="10252" y="524"/>
                    <a:pt x="10417" y="393"/>
                  </a:cubicBezTo>
                  <a:cubicBezTo>
                    <a:pt x="10582" y="262"/>
                    <a:pt x="10754" y="131"/>
                    <a:pt x="10921" y="65"/>
                  </a:cubicBezTo>
                  <a:cubicBezTo>
                    <a:pt x="11088" y="0"/>
                    <a:pt x="11251" y="0"/>
                    <a:pt x="11414" y="0"/>
                  </a:cubicBezTo>
                  <a:cubicBezTo>
                    <a:pt x="11577" y="0"/>
                    <a:pt x="11740" y="0"/>
                    <a:pt x="11910" y="0"/>
                  </a:cubicBezTo>
                  <a:cubicBezTo>
                    <a:pt x="12079" y="0"/>
                    <a:pt x="12255" y="0"/>
                    <a:pt x="12427" y="0"/>
                  </a:cubicBezTo>
                  <a:cubicBezTo>
                    <a:pt x="12599" y="0"/>
                    <a:pt x="12766" y="0"/>
                    <a:pt x="12940" y="0"/>
                  </a:cubicBezTo>
                  <a:cubicBezTo>
                    <a:pt x="13114" y="0"/>
                    <a:pt x="13295" y="0"/>
                    <a:pt x="13473" y="65"/>
                  </a:cubicBezTo>
                  <a:cubicBezTo>
                    <a:pt x="13651" y="131"/>
                    <a:pt x="13828" y="262"/>
                    <a:pt x="13999" y="393"/>
                  </a:cubicBezTo>
                  <a:cubicBezTo>
                    <a:pt x="14171" y="524"/>
                    <a:pt x="14338" y="655"/>
                    <a:pt x="14503" y="785"/>
                  </a:cubicBezTo>
                  <a:cubicBezTo>
                    <a:pt x="14669" y="916"/>
                    <a:pt x="14832" y="1047"/>
                    <a:pt x="15001" y="1178"/>
                  </a:cubicBezTo>
                  <a:cubicBezTo>
                    <a:pt x="15171" y="1309"/>
                    <a:pt x="15347" y="1440"/>
                    <a:pt x="15512" y="1636"/>
                  </a:cubicBezTo>
                  <a:cubicBezTo>
                    <a:pt x="15677" y="1833"/>
                    <a:pt x="15831" y="2095"/>
                    <a:pt x="15988" y="2291"/>
                  </a:cubicBezTo>
                  <a:cubicBezTo>
                    <a:pt x="16144" y="2487"/>
                    <a:pt x="16302" y="2618"/>
                    <a:pt x="16468" y="2815"/>
                  </a:cubicBezTo>
                  <a:cubicBezTo>
                    <a:pt x="16633" y="3011"/>
                    <a:pt x="16804" y="3273"/>
                    <a:pt x="16967" y="3535"/>
                  </a:cubicBezTo>
                  <a:cubicBezTo>
                    <a:pt x="17130" y="3796"/>
                    <a:pt x="17284" y="4058"/>
                    <a:pt x="17443" y="4189"/>
                  </a:cubicBezTo>
                  <a:cubicBezTo>
                    <a:pt x="17601" y="4320"/>
                    <a:pt x="17764" y="4320"/>
                    <a:pt x="17932" y="4385"/>
                  </a:cubicBezTo>
                  <a:cubicBezTo>
                    <a:pt x="18099" y="4451"/>
                    <a:pt x="18271" y="4582"/>
                    <a:pt x="18436" y="4647"/>
                  </a:cubicBezTo>
                  <a:cubicBezTo>
                    <a:pt x="18601" y="4713"/>
                    <a:pt x="18760" y="4713"/>
                    <a:pt x="18920" y="4778"/>
                  </a:cubicBezTo>
                  <a:cubicBezTo>
                    <a:pt x="19081" y="4844"/>
                    <a:pt x="19244" y="4975"/>
                    <a:pt x="19411" y="5105"/>
                  </a:cubicBezTo>
                  <a:cubicBezTo>
                    <a:pt x="19579" y="5236"/>
                    <a:pt x="19750" y="5367"/>
                    <a:pt x="19944" y="5564"/>
                  </a:cubicBezTo>
                  <a:cubicBezTo>
                    <a:pt x="20138" y="5760"/>
                    <a:pt x="20354" y="6022"/>
                    <a:pt x="20563" y="6480"/>
                  </a:cubicBezTo>
                  <a:cubicBezTo>
                    <a:pt x="20772" y="6938"/>
                    <a:pt x="20975" y="7593"/>
                    <a:pt x="21146" y="8705"/>
                  </a:cubicBezTo>
                  <a:cubicBezTo>
                    <a:pt x="21318" y="9818"/>
                    <a:pt x="21459" y="11389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652578" y="3109868"/>
              <a:ext cx="50801" cy="348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1141"/>
                  </a:moveTo>
                  <a:cubicBezTo>
                    <a:pt x="900" y="491"/>
                    <a:pt x="1800" y="-160"/>
                    <a:pt x="2250" y="35"/>
                  </a:cubicBezTo>
                  <a:cubicBezTo>
                    <a:pt x="2700" y="230"/>
                    <a:pt x="2700" y="1271"/>
                    <a:pt x="2700" y="4264"/>
                  </a:cubicBezTo>
                  <a:cubicBezTo>
                    <a:pt x="2700" y="7257"/>
                    <a:pt x="2700" y="12201"/>
                    <a:pt x="2700" y="14999"/>
                  </a:cubicBezTo>
                  <a:cubicBezTo>
                    <a:pt x="2700" y="17797"/>
                    <a:pt x="2700" y="18447"/>
                    <a:pt x="3150" y="19163"/>
                  </a:cubicBezTo>
                  <a:cubicBezTo>
                    <a:pt x="3600" y="19879"/>
                    <a:pt x="4500" y="20659"/>
                    <a:pt x="7650" y="21050"/>
                  </a:cubicBezTo>
                  <a:cubicBezTo>
                    <a:pt x="10800" y="21440"/>
                    <a:pt x="16200" y="21440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799808" y="3369683"/>
              <a:ext cx="45642" cy="5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0206" fill="norm" stroke="1" extrusionOk="0">
                  <a:moveTo>
                    <a:pt x="10747" y="4337"/>
                  </a:moveTo>
                  <a:cubicBezTo>
                    <a:pt x="6990" y="6497"/>
                    <a:pt x="3234" y="8657"/>
                    <a:pt x="1355" y="11537"/>
                  </a:cubicBezTo>
                  <a:cubicBezTo>
                    <a:pt x="-523" y="14417"/>
                    <a:pt x="-523" y="18017"/>
                    <a:pt x="1825" y="19457"/>
                  </a:cubicBezTo>
                  <a:cubicBezTo>
                    <a:pt x="4173" y="20897"/>
                    <a:pt x="8868" y="20177"/>
                    <a:pt x="12155" y="18017"/>
                  </a:cubicBezTo>
                  <a:cubicBezTo>
                    <a:pt x="15442" y="15857"/>
                    <a:pt x="17320" y="12257"/>
                    <a:pt x="18729" y="8657"/>
                  </a:cubicBezTo>
                  <a:cubicBezTo>
                    <a:pt x="20138" y="5057"/>
                    <a:pt x="21077" y="1457"/>
                    <a:pt x="19199" y="377"/>
                  </a:cubicBezTo>
                  <a:cubicBezTo>
                    <a:pt x="17320" y="-703"/>
                    <a:pt x="12625" y="737"/>
                    <a:pt x="9807" y="2177"/>
                  </a:cubicBezTo>
                  <a:cubicBezTo>
                    <a:pt x="6990" y="3617"/>
                    <a:pt x="6051" y="5057"/>
                    <a:pt x="5112" y="6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1312401" y="2990339"/>
              <a:ext cx="165678" cy="42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19" fill="norm" stroke="1" extrusionOk="0">
                  <a:moveTo>
                    <a:pt x="3355" y="10453"/>
                  </a:moveTo>
                  <a:cubicBezTo>
                    <a:pt x="2535" y="13539"/>
                    <a:pt x="1715" y="16625"/>
                    <a:pt x="1305" y="18540"/>
                  </a:cubicBezTo>
                  <a:cubicBezTo>
                    <a:pt x="895" y="20455"/>
                    <a:pt x="895" y="21200"/>
                    <a:pt x="621" y="21307"/>
                  </a:cubicBezTo>
                  <a:cubicBezTo>
                    <a:pt x="348" y="21413"/>
                    <a:pt x="-199" y="20881"/>
                    <a:pt x="74" y="18806"/>
                  </a:cubicBezTo>
                  <a:cubicBezTo>
                    <a:pt x="348" y="16731"/>
                    <a:pt x="1442" y="13113"/>
                    <a:pt x="3082" y="10241"/>
                  </a:cubicBezTo>
                  <a:cubicBezTo>
                    <a:pt x="4723" y="7368"/>
                    <a:pt x="6910" y="5240"/>
                    <a:pt x="8687" y="3697"/>
                  </a:cubicBezTo>
                  <a:cubicBezTo>
                    <a:pt x="10464" y="2154"/>
                    <a:pt x="11831" y="1196"/>
                    <a:pt x="13198" y="611"/>
                  </a:cubicBezTo>
                  <a:cubicBezTo>
                    <a:pt x="14566" y="26"/>
                    <a:pt x="15933" y="-187"/>
                    <a:pt x="17163" y="185"/>
                  </a:cubicBezTo>
                  <a:cubicBezTo>
                    <a:pt x="18393" y="558"/>
                    <a:pt x="19487" y="1515"/>
                    <a:pt x="20171" y="3697"/>
                  </a:cubicBezTo>
                  <a:cubicBezTo>
                    <a:pt x="20854" y="5878"/>
                    <a:pt x="21128" y="9283"/>
                    <a:pt x="21264" y="12103"/>
                  </a:cubicBezTo>
                  <a:cubicBezTo>
                    <a:pt x="21401" y="14922"/>
                    <a:pt x="21401" y="17157"/>
                    <a:pt x="21401" y="19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1363778" y="3261783"/>
              <a:ext cx="1651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7100"/>
                    <a:pt x="1108" y="12600"/>
                    <a:pt x="4708" y="9000"/>
                  </a:cubicBezTo>
                  <a:cubicBezTo>
                    <a:pt x="8308" y="5400"/>
                    <a:pt x="1495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1586028" y="3318933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1859028" y="2967414"/>
              <a:ext cx="172536" cy="35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353" fill="norm" stroke="1" extrusionOk="0">
                  <a:moveTo>
                    <a:pt x="8492" y="9395"/>
                  </a:moveTo>
                  <a:cubicBezTo>
                    <a:pt x="8492" y="12738"/>
                    <a:pt x="8492" y="16081"/>
                    <a:pt x="8363" y="18074"/>
                  </a:cubicBezTo>
                  <a:cubicBezTo>
                    <a:pt x="8235" y="20067"/>
                    <a:pt x="7978" y="20710"/>
                    <a:pt x="7463" y="20452"/>
                  </a:cubicBezTo>
                  <a:cubicBezTo>
                    <a:pt x="6949" y="20195"/>
                    <a:pt x="6178" y="19038"/>
                    <a:pt x="5663" y="16595"/>
                  </a:cubicBezTo>
                  <a:cubicBezTo>
                    <a:pt x="5149" y="14152"/>
                    <a:pt x="4892" y="10424"/>
                    <a:pt x="5535" y="7467"/>
                  </a:cubicBezTo>
                  <a:cubicBezTo>
                    <a:pt x="6178" y="4510"/>
                    <a:pt x="7720" y="2324"/>
                    <a:pt x="9135" y="1167"/>
                  </a:cubicBezTo>
                  <a:cubicBezTo>
                    <a:pt x="10549" y="10"/>
                    <a:pt x="11835" y="-119"/>
                    <a:pt x="12863" y="74"/>
                  </a:cubicBezTo>
                  <a:cubicBezTo>
                    <a:pt x="13892" y="267"/>
                    <a:pt x="14663" y="781"/>
                    <a:pt x="15306" y="2067"/>
                  </a:cubicBezTo>
                  <a:cubicBezTo>
                    <a:pt x="15949" y="3352"/>
                    <a:pt x="16463" y="5410"/>
                    <a:pt x="16206" y="6824"/>
                  </a:cubicBezTo>
                  <a:cubicBezTo>
                    <a:pt x="15949" y="8238"/>
                    <a:pt x="14920" y="9010"/>
                    <a:pt x="14149" y="9717"/>
                  </a:cubicBezTo>
                  <a:cubicBezTo>
                    <a:pt x="13378" y="10424"/>
                    <a:pt x="12863" y="11067"/>
                    <a:pt x="13249" y="11388"/>
                  </a:cubicBezTo>
                  <a:cubicBezTo>
                    <a:pt x="13635" y="11710"/>
                    <a:pt x="14920" y="11710"/>
                    <a:pt x="16592" y="12288"/>
                  </a:cubicBezTo>
                  <a:cubicBezTo>
                    <a:pt x="18263" y="12867"/>
                    <a:pt x="20320" y="14024"/>
                    <a:pt x="20835" y="15374"/>
                  </a:cubicBezTo>
                  <a:cubicBezTo>
                    <a:pt x="21349" y="16724"/>
                    <a:pt x="20320" y="18267"/>
                    <a:pt x="17106" y="19360"/>
                  </a:cubicBezTo>
                  <a:cubicBezTo>
                    <a:pt x="13892" y="20452"/>
                    <a:pt x="8492" y="21095"/>
                    <a:pt x="5149" y="21288"/>
                  </a:cubicBezTo>
                  <a:cubicBezTo>
                    <a:pt x="1806" y="21481"/>
                    <a:pt x="520" y="21224"/>
                    <a:pt x="135" y="20774"/>
                  </a:cubicBezTo>
                  <a:cubicBezTo>
                    <a:pt x="-251" y="20324"/>
                    <a:pt x="263" y="19681"/>
                    <a:pt x="778" y="19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2081328" y="3280833"/>
              <a:ext cx="635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5100"/>
                    <a:pt x="17280" y="10200"/>
                    <a:pt x="13680" y="13800"/>
                  </a:cubicBezTo>
                  <a:cubicBezTo>
                    <a:pt x="10080" y="17400"/>
                    <a:pt x="5040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2378862" y="3016021"/>
              <a:ext cx="191417" cy="29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61" fill="norm" stroke="1" extrusionOk="0">
                  <a:moveTo>
                    <a:pt x="21232" y="4523"/>
                  </a:moveTo>
                  <a:cubicBezTo>
                    <a:pt x="20997" y="3746"/>
                    <a:pt x="20762" y="2969"/>
                    <a:pt x="20410" y="2192"/>
                  </a:cubicBezTo>
                  <a:cubicBezTo>
                    <a:pt x="20058" y="1415"/>
                    <a:pt x="19589" y="638"/>
                    <a:pt x="18649" y="249"/>
                  </a:cubicBezTo>
                  <a:cubicBezTo>
                    <a:pt x="17710" y="-139"/>
                    <a:pt x="16302" y="-139"/>
                    <a:pt x="14306" y="716"/>
                  </a:cubicBezTo>
                  <a:cubicBezTo>
                    <a:pt x="12310" y="1570"/>
                    <a:pt x="9728" y="3280"/>
                    <a:pt x="7262" y="5688"/>
                  </a:cubicBezTo>
                  <a:cubicBezTo>
                    <a:pt x="4797" y="8097"/>
                    <a:pt x="2449" y="11205"/>
                    <a:pt x="1158" y="13691"/>
                  </a:cubicBezTo>
                  <a:cubicBezTo>
                    <a:pt x="-133" y="16178"/>
                    <a:pt x="-368" y="18042"/>
                    <a:pt x="571" y="19363"/>
                  </a:cubicBezTo>
                  <a:cubicBezTo>
                    <a:pt x="1510" y="20684"/>
                    <a:pt x="3623" y="21461"/>
                    <a:pt x="7145" y="21461"/>
                  </a:cubicBezTo>
                  <a:cubicBezTo>
                    <a:pt x="10667" y="21461"/>
                    <a:pt x="15597" y="20684"/>
                    <a:pt x="20528" y="19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3241262" y="3033639"/>
              <a:ext cx="668867" cy="262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4785" y="11101"/>
                  </a:moveTo>
                  <a:cubicBezTo>
                    <a:pt x="4785" y="10257"/>
                    <a:pt x="4785" y="9414"/>
                    <a:pt x="4375" y="8486"/>
                  </a:cubicBezTo>
                  <a:cubicBezTo>
                    <a:pt x="3965" y="7558"/>
                    <a:pt x="3144" y="6545"/>
                    <a:pt x="2392" y="7389"/>
                  </a:cubicBezTo>
                  <a:cubicBezTo>
                    <a:pt x="1641" y="8232"/>
                    <a:pt x="957" y="10933"/>
                    <a:pt x="547" y="13295"/>
                  </a:cubicBezTo>
                  <a:cubicBezTo>
                    <a:pt x="137" y="15658"/>
                    <a:pt x="0" y="17683"/>
                    <a:pt x="0" y="19117"/>
                  </a:cubicBezTo>
                  <a:cubicBezTo>
                    <a:pt x="0" y="20551"/>
                    <a:pt x="137" y="21395"/>
                    <a:pt x="752" y="20720"/>
                  </a:cubicBezTo>
                  <a:cubicBezTo>
                    <a:pt x="1367" y="20045"/>
                    <a:pt x="2461" y="17851"/>
                    <a:pt x="3178" y="15826"/>
                  </a:cubicBezTo>
                  <a:cubicBezTo>
                    <a:pt x="3896" y="13801"/>
                    <a:pt x="4238" y="11945"/>
                    <a:pt x="4477" y="10595"/>
                  </a:cubicBezTo>
                  <a:cubicBezTo>
                    <a:pt x="4716" y="9245"/>
                    <a:pt x="4853" y="8401"/>
                    <a:pt x="4922" y="8401"/>
                  </a:cubicBezTo>
                  <a:cubicBezTo>
                    <a:pt x="4990" y="8401"/>
                    <a:pt x="4990" y="9245"/>
                    <a:pt x="4922" y="10595"/>
                  </a:cubicBezTo>
                  <a:cubicBezTo>
                    <a:pt x="4853" y="11945"/>
                    <a:pt x="4716" y="13801"/>
                    <a:pt x="4648" y="15236"/>
                  </a:cubicBezTo>
                  <a:cubicBezTo>
                    <a:pt x="4580" y="16670"/>
                    <a:pt x="4580" y="17683"/>
                    <a:pt x="4751" y="18189"/>
                  </a:cubicBezTo>
                  <a:cubicBezTo>
                    <a:pt x="4922" y="18695"/>
                    <a:pt x="5263" y="18695"/>
                    <a:pt x="5776" y="17598"/>
                  </a:cubicBezTo>
                  <a:cubicBezTo>
                    <a:pt x="6289" y="16501"/>
                    <a:pt x="6972" y="14307"/>
                    <a:pt x="7553" y="11608"/>
                  </a:cubicBezTo>
                  <a:cubicBezTo>
                    <a:pt x="8134" y="8907"/>
                    <a:pt x="8613" y="5701"/>
                    <a:pt x="8852" y="3592"/>
                  </a:cubicBezTo>
                  <a:cubicBezTo>
                    <a:pt x="9091" y="1482"/>
                    <a:pt x="9091" y="470"/>
                    <a:pt x="8920" y="132"/>
                  </a:cubicBezTo>
                  <a:cubicBezTo>
                    <a:pt x="8749" y="-205"/>
                    <a:pt x="8408" y="132"/>
                    <a:pt x="8203" y="807"/>
                  </a:cubicBezTo>
                  <a:cubicBezTo>
                    <a:pt x="7997" y="1482"/>
                    <a:pt x="7929" y="2495"/>
                    <a:pt x="8168" y="3254"/>
                  </a:cubicBezTo>
                  <a:cubicBezTo>
                    <a:pt x="8408" y="4014"/>
                    <a:pt x="8954" y="4520"/>
                    <a:pt x="9604" y="4773"/>
                  </a:cubicBezTo>
                  <a:cubicBezTo>
                    <a:pt x="10253" y="5026"/>
                    <a:pt x="11005" y="5026"/>
                    <a:pt x="11552" y="5195"/>
                  </a:cubicBezTo>
                  <a:cubicBezTo>
                    <a:pt x="12099" y="5364"/>
                    <a:pt x="12441" y="5701"/>
                    <a:pt x="12611" y="6292"/>
                  </a:cubicBezTo>
                  <a:cubicBezTo>
                    <a:pt x="12782" y="6882"/>
                    <a:pt x="12782" y="7726"/>
                    <a:pt x="12543" y="9414"/>
                  </a:cubicBezTo>
                  <a:cubicBezTo>
                    <a:pt x="12304" y="11101"/>
                    <a:pt x="11825" y="13633"/>
                    <a:pt x="11586" y="15404"/>
                  </a:cubicBezTo>
                  <a:cubicBezTo>
                    <a:pt x="11347" y="17176"/>
                    <a:pt x="11347" y="18189"/>
                    <a:pt x="11518" y="18779"/>
                  </a:cubicBezTo>
                  <a:cubicBezTo>
                    <a:pt x="11689" y="19370"/>
                    <a:pt x="12030" y="19539"/>
                    <a:pt x="12646" y="18779"/>
                  </a:cubicBezTo>
                  <a:cubicBezTo>
                    <a:pt x="13261" y="18020"/>
                    <a:pt x="14149" y="16333"/>
                    <a:pt x="15106" y="14223"/>
                  </a:cubicBezTo>
                  <a:cubicBezTo>
                    <a:pt x="16063" y="12114"/>
                    <a:pt x="17089" y="9583"/>
                    <a:pt x="17635" y="7811"/>
                  </a:cubicBezTo>
                  <a:cubicBezTo>
                    <a:pt x="18182" y="6039"/>
                    <a:pt x="18251" y="5026"/>
                    <a:pt x="18080" y="4689"/>
                  </a:cubicBezTo>
                  <a:cubicBezTo>
                    <a:pt x="17909" y="4351"/>
                    <a:pt x="17499" y="4689"/>
                    <a:pt x="17054" y="5870"/>
                  </a:cubicBezTo>
                  <a:cubicBezTo>
                    <a:pt x="16610" y="7051"/>
                    <a:pt x="16132" y="9076"/>
                    <a:pt x="15892" y="10764"/>
                  </a:cubicBezTo>
                  <a:cubicBezTo>
                    <a:pt x="15653" y="12451"/>
                    <a:pt x="15653" y="13801"/>
                    <a:pt x="16234" y="14729"/>
                  </a:cubicBezTo>
                  <a:cubicBezTo>
                    <a:pt x="16815" y="15658"/>
                    <a:pt x="17977" y="16164"/>
                    <a:pt x="18968" y="15911"/>
                  </a:cubicBezTo>
                  <a:cubicBezTo>
                    <a:pt x="19959" y="15658"/>
                    <a:pt x="20780" y="14645"/>
                    <a:pt x="21600" y="13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4523085" y="2977857"/>
              <a:ext cx="185821" cy="49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20" fill="norm" stroke="1" extrusionOk="0">
                  <a:moveTo>
                    <a:pt x="3256" y="7120"/>
                  </a:moveTo>
                  <a:cubicBezTo>
                    <a:pt x="3013" y="10535"/>
                    <a:pt x="2770" y="13951"/>
                    <a:pt x="2528" y="16166"/>
                  </a:cubicBezTo>
                  <a:cubicBezTo>
                    <a:pt x="2285" y="18382"/>
                    <a:pt x="2042" y="19397"/>
                    <a:pt x="1800" y="20182"/>
                  </a:cubicBezTo>
                  <a:cubicBezTo>
                    <a:pt x="1557" y="20966"/>
                    <a:pt x="1314" y="21520"/>
                    <a:pt x="1071" y="21520"/>
                  </a:cubicBezTo>
                  <a:cubicBezTo>
                    <a:pt x="829" y="21520"/>
                    <a:pt x="586" y="20966"/>
                    <a:pt x="343" y="19212"/>
                  </a:cubicBezTo>
                  <a:cubicBezTo>
                    <a:pt x="101" y="17458"/>
                    <a:pt x="-142" y="14505"/>
                    <a:pt x="101" y="11966"/>
                  </a:cubicBezTo>
                  <a:cubicBezTo>
                    <a:pt x="343" y="9428"/>
                    <a:pt x="1071" y="7305"/>
                    <a:pt x="1921" y="5643"/>
                  </a:cubicBezTo>
                  <a:cubicBezTo>
                    <a:pt x="2770" y="3982"/>
                    <a:pt x="3741" y="2782"/>
                    <a:pt x="4712" y="1905"/>
                  </a:cubicBezTo>
                  <a:cubicBezTo>
                    <a:pt x="5683" y="1028"/>
                    <a:pt x="6654" y="474"/>
                    <a:pt x="7867" y="197"/>
                  </a:cubicBezTo>
                  <a:cubicBezTo>
                    <a:pt x="9080" y="-80"/>
                    <a:pt x="10537" y="-80"/>
                    <a:pt x="12236" y="289"/>
                  </a:cubicBezTo>
                  <a:cubicBezTo>
                    <a:pt x="13934" y="658"/>
                    <a:pt x="15876" y="1397"/>
                    <a:pt x="17454" y="2320"/>
                  </a:cubicBezTo>
                  <a:cubicBezTo>
                    <a:pt x="19031" y="3243"/>
                    <a:pt x="20245" y="4351"/>
                    <a:pt x="20851" y="5228"/>
                  </a:cubicBezTo>
                  <a:cubicBezTo>
                    <a:pt x="21458" y="6105"/>
                    <a:pt x="21458" y="6751"/>
                    <a:pt x="20851" y="7258"/>
                  </a:cubicBezTo>
                  <a:cubicBezTo>
                    <a:pt x="20245" y="7766"/>
                    <a:pt x="19031" y="8135"/>
                    <a:pt x="16604" y="8412"/>
                  </a:cubicBezTo>
                  <a:cubicBezTo>
                    <a:pt x="14177" y="8689"/>
                    <a:pt x="10537" y="8874"/>
                    <a:pt x="8352" y="8920"/>
                  </a:cubicBezTo>
                  <a:cubicBezTo>
                    <a:pt x="6168" y="8966"/>
                    <a:pt x="5440" y="8874"/>
                    <a:pt x="4712" y="8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4741978" y="3017404"/>
              <a:ext cx="127001" cy="14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18360" y="12664"/>
                  </a:moveTo>
                  <a:cubicBezTo>
                    <a:pt x="16560" y="8281"/>
                    <a:pt x="14760" y="3899"/>
                    <a:pt x="12780" y="1707"/>
                  </a:cubicBezTo>
                  <a:cubicBezTo>
                    <a:pt x="10800" y="-484"/>
                    <a:pt x="8640" y="-484"/>
                    <a:pt x="6480" y="1238"/>
                  </a:cubicBezTo>
                  <a:cubicBezTo>
                    <a:pt x="4320" y="2959"/>
                    <a:pt x="2160" y="6403"/>
                    <a:pt x="1080" y="8907"/>
                  </a:cubicBezTo>
                  <a:cubicBezTo>
                    <a:pt x="0" y="11412"/>
                    <a:pt x="0" y="12977"/>
                    <a:pt x="0" y="14542"/>
                  </a:cubicBezTo>
                  <a:cubicBezTo>
                    <a:pt x="0" y="16107"/>
                    <a:pt x="0" y="17673"/>
                    <a:pt x="900" y="18612"/>
                  </a:cubicBezTo>
                  <a:cubicBezTo>
                    <a:pt x="1800" y="19551"/>
                    <a:pt x="3600" y="19864"/>
                    <a:pt x="6480" y="18299"/>
                  </a:cubicBezTo>
                  <a:cubicBezTo>
                    <a:pt x="9360" y="16733"/>
                    <a:pt x="13320" y="13290"/>
                    <a:pt x="15840" y="10942"/>
                  </a:cubicBezTo>
                  <a:cubicBezTo>
                    <a:pt x="18360" y="8594"/>
                    <a:pt x="19440" y="7342"/>
                    <a:pt x="19980" y="7968"/>
                  </a:cubicBezTo>
                  <a:cubicBezTo>
                    <a:pt x="20520" y="8594"/>
                    <a:pt x="20520" y="11099"/>
                    <a:pt x="20700" y="13603"/>
                  </a:cubicBezTo>
                  <a:cubicBezTo>
                    <a:pt x="20880" y="16107"/>
                    <a:pt x="21240" y="18612"/>
                    <a:pt x="21600" y="21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4932478" y="3058583"/>
              <a:ext cx="6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4938778" y="2975983"/>
              <a:ext cx="2545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19978" fill="norm" stroke="1" extrusionOk="0">
                  <a:moveTo>
                    <a:pt x="5024" y="19978"/>
                  </a:moveTo>
                  <a:cubicBezTo>
                    <a:pt x="1701" y="11670"/>
                    <a:pt x="-1622" y="3363"/>
                    <a:pt x="870" y="870"/>
                  </a:cubicBezTo>
                  <a:cubicBezTo>
                    <a:pt x="3363" y="-1622"/>
                    <a:pt x="11670" y="1701"/>
                    <a:pt x="19978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4989628" y="2974487"/>
              <a:ext cx="139701" cy="149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7" fill="norm" stroke="1" extrusionOk="0">
                  <a:moveTo>
                    <a:pt x="0" y="216"/>
                  </a:moveTo>
                  <a:cubicBezTo>
                    <a:pt x="2291" y="-80"/>
                    <a:pt x="4582" y="-376"/>
                    <a:pt x="7364" y="1547"/>
                  </a:cubicBezTo>
                  <a:cubicBezTo>
                    <a:pt x="10145" y="3471"/>
                    <a:pt x="13418" y="7613"/>
                    <a:pt x="15055" y="10572"/>
                  </a:cubicBezTo>
                  <a:cubicBezTo>
                    <a:pt x="16691" y="13531"/>
                    <a:pt x="16691" y="15306"/>
                    <a:pt x="16200" y="16786"/>
                  </a:cubicBezTo>
                  <a:cubicBezTo>
                    <a:pt x="15709" y="18265"/>
                    <a:pt x="14727" y="19449"/>
                    <a:pt x="13255" y="20188"/>
                  </a:cubicBezTo>
                  <a:cubicBezTo>
                    <a:pt x="11782" y="20928"/>
                    <a:pt x="9818" y="21224"/>
                    <a:pt x="8673" y="20632"/>
                  </a:cubicBezTo>
                  <a:cubicBezTo>
                    <a:pt x="7527" y="20040"/>
                    <a:pt x="7200" y="18561"/>
                    <a:pt x="7527" y="16342"/>
                  </a:cubicBezTo>
                  <a:cubicBezTo>
                    <a:pt x="7855" y="14123"/>
                    <a:pt x="8836" y="11164"/>
                    <a:pt x="11291" y="8649"/>
                  </a:cubicBezTo>
                  <a:cubicBezTo>
                    <a:pt x="13745" y="6134"/>
                    <a:pt x="17673" y="4062"/>
                    <a:pt x="21600" y="1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5205999" y="2963333"/>
              <a:ext cx="158280" cy="122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131" fill="norm" stroke="1" extrusionOk="0">
                  <a:moveTo>
                    <a:pt x="3392" y="0"/>
                  </a:moveTo>
                  <a:cubicBezTo>
                    <a:pt x="2240" y="3661"/>
                    <a:pt x="1088" y="7322"/>
                    <a:pt x="512" y="10068"/>
                  </a:cubicBezTo>
                  <a:cubicBezTo>
                    <a:pt x="-64" y="12814"/>
                    <a:pt x="-64" y="14644"/>
                    <a:pt x="80" y="16475"/>
                  </a:cubicBezTo>
                  <a:cubicBezTo>
                    <a:pt x="224" y="18305"/>
                    <a:pt x="512" y="20136"/>
                    <a:pt x="1376" y="20685"/>
                  </a:cubicBezTo>
                  <a:cubicBezTo>
                    <a:pt x="2240" y="21234"/>
                    <a:pt x="3680" y="20502"/>
                    <a:pt x="4832" y="19403"/>
                  </a:cubicBezTo>
                  <a:cubicBezTo>
                    <a:pt x="5984" y="18305"/>
                    <a:pt x="6848" y="16841"/>
                    <a:pt x="7568" y="17024"/>
                  </a:cubicBezTo>
                  <a:cubicBezTo>
                    <a:pt x="8288" y="17207"/>
                    <a:pt x="8864" y="19037"/>
                    <a:pt x="9872" y="20136"/>
                  </a:cubicBezTo>
                  <a:cubicBezTo>
                    <a:pt x="10880" y="21234"/>
                    <a:pt x="12320" y="21600"/>
                    <a:pt x="14336" y="20319"/>
                  </a:cubicBezTo>
                  <a:cubicBezTo>
                    <a:pt x="16352" y="19037"/>
                    <a:pt x="18944" y="16108"/>
                    <a:pt x="20240" y="12814"/>
                  </a:cubicBezTo>
                  <a:cubicBezTo>
                    <a:pt x="21536" y="9519"/>
                    <a:pt x="21536" y="5858"/>
                    <a:pt x="21536" y="2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5408728" y="2969683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5440478" y="2897203"/>
              <a:ext cx="44451" cy="4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029" y="11918"/>
                    <a:pt x="2057" y="3818"/>
                    <a:pt x="5657" y="1118"/>
                  </a:cubicBezTo>
                  <a:cubicBezTo>
                    <a:pt x="9257" y="-1582"/>
                    <a:pt x="1542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5503978" y="2896979"/>
              <a:ext cx="88901" cy="19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21600" y="1725"/>
                  </a:moveTo>
                  <a:cubicBezTo>
                    <a:pt x="19543" y="1021"/>
                    <a:pt x="17486" y="317"/>
                    <a:pt x="14914" y="82"/>
                  </a:cubicBezTo>
                  <a:cubicBezTo>
                    <a:pt x="12343" y="-153"/>
                    <a:pt x="9257" y="82"/>
                    <a:pt x="6943" y="1256"/>
                  </a:cubicBezTo>
                  <a:cubicBezTo>
                    <a:pt x="4629" y="2430"/>
                    <a:pt x="3086" y="4543"/>
                    <a:pt x="4371" y="7477"/>
                  </a:cubicBezTo>
                  <a:cubicBezTo>
                    <a:pt x="5657" y="10412"/>
                    <a:pt x="9771" y="14169"/>
                    <a:pt x="11314" y="16634"/>
                  </a:cubicBezTo>
                  <a:cubicBezTo>
                    <a:pt x="12857" y="19099"/>
                    <a:pt x="11829" y="20273"/>
                    <a:pt x="9771" y="20860"/>
                  </a:cubicBezTo>
                  <a:cubicBezTo>
                    <a:pt x="7714" y="21447"/>
                    <a:pt x="4629" y="21447"/>
                    <a:pt x="2829" y="20743"/>
                  </a:cubicBezTo>
                  <a:cubicBezTo>
                    <a:pt x="1029" y="20038"/>
                    <a:pt x="514" y="18630"/>
                    <a:pt x="0" y="17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5592878" y="2913856"/>
              <a:ext cx="120647" cy="16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27" fill="norm" stroke="1" extrusionOk="0">
                  <a:moveTo>
                    <a:pt x="0" y="7304"/>
                  </a:moveTo>
                  <a:cubicBezTo>
                    <a:pt x="4469" y="7027"/>
                    <a:pt x="8938" y="6750"/>
                    <a:pt x="12290" y="6196"/>
                  </a:cubicBezTo>
                  <a:cubicBezTo>
                    <a:pt x="15641" y="5642"/>
                    <a:pt x="17876" y="4812"/>
                    <a:pt x="19366" y="3704"/>
                  </a:cubicBezTo>
                  <a:cubicBezTo>
                    <a:pt x="20855" y="2596"/>
                    <a:pt x="21600" y="1212"/>
                    <a:pt x="21041" y="519"/>
                  </a:cubicBezTo>
                  <a:cubicBezTo>
                    <a:pt x="20483" y="-173"/>
                    <a:pt x="18621" y="-173"/>
                    <a:pt x="16014" y="519"/>
                  </a:cubicBezTo>
                  <a:cubicBezTo>
                    <a:pt x="13407" y="1212"/>
                    <a:pt x="10055" y="2596"/>
                    <a:pt x="7448" y="4673"/>
                  </a:cubicBezTo>
                  <a:cubicBezTo>
                    <a:pt x="4841" y="6750"/>
                    <a:pt x="2979" y="9519"/>
                    <a:pt x="2793" y="12012"/>
                  </a:cubicBezTo>
                  <a:cubicBezTo>
                    <a:pt x="2607" y="14504"/>
                    <a:pt x="4097" y="16719"/>
                    <a:pt x="7262" y="18242"/>
                  </a:cubicBezTo>
                  <a:cubicBezTo>
                    <a:pt x="10428" y="19765"/>
                    <a:pt x="15269" y="20596"/>
                    <a:pt x="2011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6272328" y="2747433"/>
              <a:ext cx="76201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3659"/>
                    <a:pt x="15600" y="7318"/>
                    <a:pt x="12000" y="10918"/>
                  </a:cubicBezTo>
                  <a:cubicBezTo>
                    <a:pt x="8400" y="14518"/>
                    <a:pt x="4200" y="18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6138978" y="3115733"/>
              <a:ext cx="2984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28" y="21600"/>
                    <a:pt x="12255" y="21600"/>
                    <a:pt x="15855" y="18000"/>
                  </a:cubicBezTo>
                  <a:cubicBezTo>
                    <a:pt x="19455" y="14400"/>
                    <a:pt x="2052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7345478" y="2925233"/>
              <a:ext cx="12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7370878" y="2842683"/>
              <a:ext cx="44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7533301" y="2649371"/>
              <a:ext cx="129728" cy="440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531" fill="norm" stroke="1" extrusionOk="0">
                  <a:moveTo>
                    <a:pt x="19977" y="3548"/>
                  </a:moveTo>
                  <a:cubicBezTo>
                    <a:pt x="20662" y="2618"/>
                    <a:pt x="21348" y="1688"/>
                    <a:pt x="20834" y="1068"/>
                  </a:cubicBezTo>
                  <a:cubicBezTo>
                    <a:pt x="20319" y="448"/>
                    <a:pt x="18605" y="138"/>
                    <a:pt x="16891" y="34"/>
                  </a:cubicBezTo>
                  <a:cubicBezTo>
                    <a:pt x="15177" y="-69"/>
                    <a:pt x="13462" y="34"/>
                    <a:pt x="11234" y="758"/>
                  </a:cubicBezTo>
                  <a:cubicBezTo>
                    <a:pt x="9005" y="1481"/>
                    <a:pt x="6262" y="2825"/>
                    <a:pt x="4205" y="5098"/>
                  </a:cubicBezTo>
                  <a:cubicBezTo>
                    <a:pt x="2148" y="7372"/>
                    <a:pt x="777" y="10576"/>
                    <a:pt x="262" y="13470"/>
                  </a:cubicBezTo>
                  <a:cubicBezTo>
                    <a:pt x="-252" y="16364"/>
                    <a:pt x="91" y="18947"/>
                    <a:pt x="434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7460721" y="2899833"/>
              <a:ext cx="23400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1081" y="21600"/>
                  </a:moveTo>
                  <a:cubicBezTo>
                    <a:pt x="497" y="19059"/>
                    <a:pt x="-87" y="16518"/>
                    <a:pt x="10" y="14400"/>
                  </a:cubicBezTo>
                  <a:cubicBezTo>
                    <a:pt x="108" y="12282"/>
                    <a:pt x="886" y="10588"/>
                    <a:pt x="3999" y="8471"/>
                  </a:cubicBezTo>
                  <a:cubicBezTo>
                    <a:pt x="7113" y="6353"/>
                    <a:pt x="12562" y="3812"/>
                    <a:pt x="15870" y="2329"/>
                  </a:cubicBezTo>
                  <a:cubicBezTo>
                    <a:pt x="19178" y="847"/>
                    <a:pt x="20345" y="424"/>
                    <a:pt x="215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8388204" y="2699028"/>
              <a:ext cx="160882" cy="33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382" fill="norm" stroke="1" extrusionOk="0">
                  <a:moveTo>
                    <a:pt x="7398" y="12072"/>
                  </a:moveTo>
                  <a:cubicBezTo>
                    <a:pt x="5715" y="14654"/>
                    <a:pt x="4032" y="17235"/>
                    <a:pt x="2769" y="18933"/>
                  </a:cubicBezTo>
                  <a:cubicBezTo>
                    <a:pt x="1507" y="20631"/>
                    <a:pt x="666" y="21446"/>
                    <a:pt x="245" y="21378"/>
                  </a:cubicBezTo>
                  <a:cubicBezTo>
                    <a:pt x="-176" y="21310"/>
                    <a:pt x="-176" y="20359"/>
                    <a:pt x="1227" y="17710"/>
                  </a:cubicBezTo>
                  <a:cubicBezTo>
                    <a:pt x="2629" y="15061"/>
                    <a:pt x="5434" y="10714"/>
                    <a:pt x="7679" y="7793"/>
                  </a:cubicBezTo>
                  <a:cubicBezTo>
                    <a:pt x="9923" y="4872"/>
                    <a:pt x="11606" y="3378"/>
                    <a:pt x="13008" y="2223"/>
                  </a:cubicBezTo>
                  <a:cubicBezTo>
                    <a:pt x="14411" y="1069"/>
                    <a:pt x="15533" y="254"/>
                    <a:pt x="16655" y="50"/>
                  </a:cubicBezTo>
                  <a:cubicBezTo>
                    <a:pt x="17777" y="-154"/>
                    <a:pt x="18899" y="254"/>
                    <a:pt x="19741" y="1476"/>
                  </a:cubicBezTo>
                  <a:cubicBezTo>
                    <a:pt x="20582" y="2699"/>
                    <a:pt x="21143" y="4737"/>
                    <a:pt x="21284" y="7589"/>
                  </a:cubicBezTo>
                  <a:cubicBezTo>
                    <a:pt x="21424" y="10442"/>
                    <a:pt x="21143" y="14110"/>
                    <a:pt x="20863" y="17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8412278" y="2861733"/>
              <a:ext cx="2222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560"/>
                    <a:pt x="8229" y="11520"/>
                    <a:pt x="11829" y="7920"/>
                  </a:cubicBezTo>
                  <a:cubicBezTo>
                    <a:pt x="15429" y="4320"/>
                    <a:pt x="18514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8818678" y="2747433"/>
              <a:ext cx="2540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90"/>
                    <a:pt x="7200" y="8780"/>
                    <a:pt x="3600" y="12380"/>
                  </a:cubicBezTo>
                  <a:cubicBezTo>
                    <a:pt x="0" y="15980"/>
                    <a:pt x="0" y="187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8698028" y="3001433"/>
              <a:ext cx="2222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3" y="18000"/>
                    <a:pt x="7406" y="14400"/>
                    <a:pt x="11006" y="10800"/>
                  </a:cubicBezTo>
                  <a:cubicBezTo>
                    <a:pt x="14606" y="7200"/>
                    <a:pt x="1810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9079028" y="2685655"/>
              <a:ext cx="106668" cy="32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21" fill="norm" stroke="1" extrusionOk="0">
                  <a:moveTo>
                    <a:pt x="8894" y="12089"/>
                  </a:moveTo>
                  <a:cubicBezTo>
                    <a:pt x="7200" y="13351"/>
                    <a:pt x="5506" y="14613"/>
                    <a:pt x="4447" y="15946"/>
                  </a:cubicBezTo>
                  <a:cubicBezTo>
                    <a:pt x="3388" y="17278"/>
                    <a:pt x="2965" y="18681"/>
                    <a:pt x="2541" y="19733"/>
                  </a:cubicBezTo>
                  <a:cubicBezTo>
                    <a:pt x="2118" y="20785"/>
                    <a:pt x="1694" y="21486"/>
                    <a:pt x="1482" y="21416"/>
                  </a:cubicBezTo>
                  <a:cubicBezTo>
                    <a:pt x="1271" y="21346"/>
                    <a:pt x="1271" y="20504"/>
                    <a:pt x="2329" y="17980"/>
                  </a:cubicBezTo>
                  <a:cubicBezTo>
                    <a:pt x="3388" y="15455"/>
                    <a:pt x="5506" y="11247"/>
                    <a:pt x="7624" y="8231"/>
                  </a:cubicBezTo>
                  <a:cubicBezTo>
                    <a:pt x="9741" y="5216"/>
                    <a:pt x="11859" y="3392"/>
                    <a:pt x="13341" y="2130"/>
                  </a:cubicBezTo>
                  <a:cubicBezTo>
                    <a:pt x="14824" y="868"/>
                    <a:pt x="15671" y="167"/>
                    <a:pt x="16941" y="26"/>
                  </a:cubicBezTo>
                  <a:cubicBezTo>
                    <a:pt x="18212" y="-114"/>
                    <a:pt x="19906" y="307"/>
                    <a:pt x="20753" y="1359"/>
                  </a:cubicBezTo>
                  <a:cubicBezTo>
                    <a:pt x="21600" y="2411"/>
                    <a:pt x="21600" y="4094"/>
                    <a:pt x="20329" y="5847"/>
                  </a:cubicBezTo>
                  <a:cubicBezTo>
                    <a:pt x="19059" y="7600"/>
                    <a:pt x="16518" y="9424"/>
                    <a:pt x="16306" y="10616"/>
                  </a:cubicBezTo>
                  <a:cubicBezTo>
                    <a:pt x="16094" y="11808"/>
                    <a:pt x="18212" y="12369"/>
                    <a:pt x="19482" y="13421"/>
                  </a:cubicBezTo>
                  <a:cubicBezTo>
                    <a:pt x="20753" y="14473"/>
                    <a:pt x="21176" y="16016"/>
                    <a:pt x="20541" y="17068"/>
                  </a:cubicBezTo>
                  <a:cubicBezTo>
                    <a:pt x="19906" y="18120"/>
                    <a:pt x="18212" y="18681"/>
                    <a:pt x="14612" y="18821"/>
                  </a:cubicBezTo>
                  <a:cubicBezTo>
                    <a:pt x="11012" y="18961"/>
                    <a:pt x="5506" y="18681"/>
                    <a:pt x="0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9193328" y="3026833"/>
              <a:ext cx="1206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6063"/>
                    <a:pt x="10232" y="12126"/>
                    <a:pt x="6632" y="15726"/>
                  </a:cubicBezTo>
                  <a:cubicBezTo>
                    <a:pt x="3032" y="19326"/>
                    <a:pt x="1516" y="204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9709564" y="2719588"/>
              <a:ext cx="120528" cy="30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475" fill="norm" stroke="1" extrusionOk="0">
                  <a:moveTo>
                    <a:pt x="6264" y="9935"/>
                  </a:moveTo>
                  <a:cubicBezTo>
                    <a:pt x="5898" y="12746"/>
                    <a:pt x="5532" y="15557"/>
                    <a:pt x="4982" y="17407"/>
                  </a:cubicBezTo>
                  <a:cubicBezTo>
                    <a:pt x="4433" y="19256"/>
                    <a:pt x="3701" y="20143"/>
                    <a:pt x="3335" y="19996"/>
                  </a:cubicBezTo>
                  <a:cubicBezTo>
                    <a:pt x="2969" y="19848"/>
                    <a:pt x="2969" y="18664"/>
                    <a:pt x="3152" y="15705"/>
                  </a:cubicBezTo>
                  <a:cubicBezTo>
                    <a:pt x="3335" y="12746"/>
                    <a:pt x="3701" y="8012"/>
                    <a:pt x="4250" y="5275"/>
                  </a:cubicBezTo>
                  <a:cubicBezTo>
                    <a:pt x="4799" y="2538"/>
                    <a:pt x="5532" y="1798"/>
                    <a:pt x="6447" y="1133"/>
                  </a:cubicBezTo>
                  <a:cubicBezTo>
                    <a:pt x="7362" y="467"/>
                    <a:pt x="8460" y="-125"/>
                    <a:pt x="10474" y="23"/>
                  </a:cubicBezTo>
                  <a:cubicBezTo>
                    <a:pt x="12488" y="171"/>
                    <a:pt x="15416" y="1059"/>
                    <a:pt x="17247" y="2316"/>
                  </a:cubicBezTo>
                  <a:cubicBezTo>
                    <a:pt x="19077" y="3574"/>
                    <a:pt x="19810" y="5201"/>
                    <a:pt x="19810" y="7050"/>
                  </a:cubicBezTo>
                  <a:cubicBezTo>
                    <a:pt x="19810" y="8900"/>
                    <a:pt x="19077" y="10971"/>
                    <a:pt x="19443" y="12746"/>
                  </a:cubicBezTo>
                  <a:cubicBezTo>
                    <a:pt x="19810" y="14522"/>
                    <a:pt x="21274" y="16001"/>
                    <a:pt x="20725" y="17407"/>
                  </a:cubicBezTo>
                  <a:cubicBezTo>
                    <a:pt x="20176" y="18812"/>
                    <a:pt x="17613" y="20143"/>
                    <a:pt x="14501" y="20809"/>
                  </a:cubicBezTo>
                  <a:cubicBezTo>
                    <a:pt x="11389" y="21475"/>
                    <a:pt x="7728" y="21475"/>
                    <a:pt x="4799" y="21475"/>
                  </a:cubicBezTo>
                  <a:cubicBezTo>
                    <a:pt x="1871" y="21475"/>
                    <a:pt x="-326" y="21475"/>
                    <a:pt x="40" y="21031"/>
                  </a:cubicBezTo>
                  <a:cubicBezTo>
                    <a:pt x="406" y="20587"/>
                    <a:pt x="3335" y="19700"/>
                    <a:pt x="6264" y="18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10120428" y="2810933"/>
              <a:ext cx="7620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0"/>
                    <a:pt x="15600" y="0"/>
                    <a:pt x="12900" y="1477"/>
                  </a:cubicBezTo>
                  <a:cubicBezTo>
                    <a:pt x="10200" y="2954"/>
                    <a:pt x="7800" y="5908"/>
                    <a:pt x="5700" y="9508"/>
                  </a:cubicBezTo>
                  <a:cubicBezTo>
                    <a:pt x="3600" y="13108"/>
                    <a:pt x="1800" y="17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9977781" y="3020483"/>
              <a:ext cx="28234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1663" y="21600"/>
                  </a:moveTo>
                  <a:cubicBezTo>
                    <a:pt x="703" y="21600"/>
                    <a:pt x="-257" y="21600"/>
                    <a:pt x="63" y="21000"/>
                  </a:cubicBezTo>
                  <a:cubicBezTo>
                    <a:pt x="383" y="20400"/>
                    <a:pt x="1983" y="19200"/>
                    <a:pt x="5263" y="16800"/>
                  </a:cubicBezTo>
                  <a:cubicBezTo>
                    <a:pt x="8543" y="14400"/>
                    <a:pt x="13503" y="10800"/>
                    <a:pt x="16463" y="7800"/>
                  </a:cubicBezTo>
                  <a:cubicBezTo>
                    <a:pt x="19423" y="4800"/>
                    <a:pt x="20383" y="240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10391063" y="2831394"/>
              <a:ext cx="167516" cy="21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046" fill="norm" stroke="1" extrusionOk="0">
                  <a:moveTo>
                    <a:pt x="21104" y="1108"/>
                  </a:moveTo>
                  <a:cubicBezTo>
                    <a:pt x="17904" y="277"/>
                    <a:pt x="14704" y="-554"/>
                    <a:pt x="11371" y="484"/>
                  </a:cubicBezTo>
                  <a:cubicBezTo>
                    <a:pt x="8037" y="1523"/>
                    <a:pt x="4571" y="4431"/>
                    <a:pt x="2437" y="7027"/>
                  </a:cubicBezTo>
                  <a:cubicBezTo>
                    <a:pt x="304" y="9623"/>
                    <a:pt x="-496" y="11908"/>
                    <a:pt x="304" y="14088"/>
                  </a:cubicBezTo>
                  <a:cubicBezTo>
                    <a:pt x="1104" y="16269"/>
                    <a:pt x="3504" y="18346"/>
                    <a:pt x="6571" y="19488"/>
                  </a:cubicBezTo>
                  <a:cubicBezTo>
                    <a:pt x="9637" y="20631"/>
                    <a:pt x="13371" y="20838"/>
                    <a:pt x="17104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10577628" y="3033183"/>
              <a:ext cx="508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280"/>
                    <a:pt x="14400" y="10560"/>
                    <a:pt x="10800" y="14160"/>
                  </a:cubicBezTo>
                  <a:cubicBezTo>
                    <a:pt x="7200" y="17760"/>
                    <a:pt x="36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11037950" y="2885192"/>
              <a:ext cx="142929" cy="21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178" fill="norm" stroke="1" extrusionOk="0">
                  <a:moveTo>
                    <a:pt x="20496" y="3338"/>
                  </a:moveTo>
                  <a:cubicBezTo>
                    <a:pt x="20178" y="2290"/>
                    <a:pt x="19861" y="1241"/>
                    <a:pt x="18749" y="612"/>
                  </a:cubicBezTo>
                  <a:cubicBezTo>
                    <a:pt x="17637" y="-17"/>
                    <a:pt x="15731" y="-227"/>
                    <a:pt x="13190" y="297"/>
                  </a:cubicBezTo>
                  <a:cubicBezTo>
                    <a:pt x="10649" y="822"/>
                    <a:pt x="7473" y="2080"/>
                    <a:pt x="4773" y="5121"/>
                  </a:cubicBezTo>
                  <a:cubicBezTo>
                    <a:pt x="2073" y="8161"/>
                    <a:pt x="-151" y="12985"/>
                    <a:pt x="8" y="16025"/>
                  </a:cubicBezTo>
                  <a:cubicBezTo>
                    <a:pt x="167" y="19066"/>
                    <a:pt x="2708" y="20324"/>
                    <a:pt x="6678" y="20849"/>
                  </a:cubicBezTo>
                  <a:cubicBezTo>
                    <a:pt x="10649" y="21373"/>
                    <a:pt x="16049" y="21163"/>
                    <a:pt x="21449" y="20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11326928" y="2861733"/>
              <a:ext cx="444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800"/>
                    <a:pt x="9257" y="9600"/>
                    <a:pt x="5657" y="13200"/>
                  </a:cubicBezTo>
                  <a:cubicBezTo>
                    <a:pt x="2057" y="16800"/>
                    <a:pt x="1029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11193578" y="3134783"/>
              <a:ext cx="247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2" y="18900"/>
                    <a:pt x="7385" y="16200"/>
                    <a:pt x="10985" y="12600"/>
                  </a:cubicBezTo>
                  <a:cubicBezTo>
                    <a:pt x="14585" y="9000"/>
                    <a:pt x="18092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11498378" y="2871169"/>
              <a:ext cx="179021" cy="293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29" fill="norm" stroke="1" extrusionOk="0">
                  <a:moveTo>
                    <a:pt x="12198" y="6766"/>
                  </a:moveTo>
                  <a:cubicBezTo>
                    <a:pt x="9148" y="10030"/>
                    <a:pt x="6099" y="13293"/>
                    <a:pt x="4320" y="15391"/>
                  </a:cubicBezTo>
                  <a:cubicBezTo>
                    <a:pt x="2541" y="17489"/>
                    <a:pt x="2033" y="18421"/>
                    <a:pt x="1398" y="19431"/>
                  </a:cubicBezTo>
                  <a:cubicBezTo>
                    <a:pt x="762" y="20441"/>
                    <a:pt x="0" y="21529"/>
                    <a:pt x="0" y="21529"/>
                  </a:cubicBezTo>
                  <a:cubicBezTo>
                    <a:pt x="0" y="21529"/>
                    <a:pt x="762" y="20441"/>
                    <a:pt x="3176" y="17489"/>
                  </a:cubicBezTo>
                  <a:cubicBezTo>
                    <a:pt x="5591" y="14536"/>
                    <a:pt x="9656" y="9719"/>
                    <a:pt x="12325" y="6689"/>
                  </a:cubicBezTo>
                  <a:cubicBezTo>
                    <a:pt x="14993" y="3658"/>
                    <a:pt x="16264" y="2415"/>
                    <a:pt x="17407" y="1483"/>
                  </a:cubicBezTo>
                  <a:cubicBezTo>
                    <a:pt x="18551" y="551"/>
                    <a:pt x="19567" y="-71"/>
                    <a:pt x="20329" y="7"/>
                  </a:cubicBezTo>
                  <a:cubicBezTo>
                    <a:pt x="21092" y="84"/>
                    <a:pt x="21600" y="861"/>
                    <a:pt x="21473" y="2959"/>
                  </a:cubicBezTo>
                  <a:cubicBezTo>
                    <a:pt x="21346" y="5057"/>
                    <a:pt x="20584" y="8476"/>
                    <a:pt x="20202" y="11584"/>
                  </a:cubicBezTo>
                  <a:cubicBezTo>
                    <a:pt x="19821" y="14692"/>
                    <a:pt x="19821" y="17489"/>
                    <a:pt x="19821" y="20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11523778" y="3055589"/>
              <a:ext cx="1651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815" y="11918"/>
                    <a:pt x="11631" y="3818"/>
                    <a:pt x="15231" y="1118"/>
                  </a:cubicBezTo>
                  <a:cubicBezTo>
                    <a:pt x="18831" y="-1582"/>
                    <a:pt x="20215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574485" y="4281253"/>
              <a:ext cx="230494" cy="33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31" fill="norm" stroke="1" extrusionOk="0">
                  <a:moveTo>
                    <a:pt x="176" y="5415"/>
                  </a:moveTo>
                  <a:cubicBezTo>
                    <a:pt x="-21" y="4610"/>
                    <a:pt x="-217" y="3805"/>
                    <a:pt x="568" y="2933"/>
                  </a:cubicBezTo>
                  <a:cubicBezTo>
                    <a:pt x="1354" y="2061"/>
                    <a:pt x="3121" y="1121"/>
                    <a:pt x="4987" y="585"/>
                  </a:cubicBezTo>
                  <a:cubicBezTo>
                    <a:pt x="6852" y="48"/>
                    <a:pt x="8816" y="-86"/>
                    <a:pt x="10190" y="48"/>
                  </a:cubicBezTo>
                  <a:cubicBezTo>
                    <a:pt x="11565" y="182"/>
                    <a:pt x="12350" y="585"/>
                    <a:pt x="12841" y="1792"/>
                  </a:cubicBezTo>
                  <a:cubicBezTo>
                    <a:pt x="13332" y="3000"/>
                    <a:pt x="13528" y="5012"/>
                    <a:pt x="12154" y="7964"/>
                  </a:cubicBezTo>
                  <a:cubicBezTo>
                    <a:pt x="10779" y="10915"/>
                    <a:pt x="7834" y="14806"/>
                    <a:pt x="5968" y="17087"/>
                  </a:cubicBezTo>
                  <a:cubicBezTo>
                    <a:pt x="4103" y="19367"/>
                    <a:pt x="3318" y="20038"/>
                    <a:pt x="3318" y="20575"/>
                  </a:cubicBezTo>
                  <a:cubicBezTo>
                    <a:pt x="3318" y="21112"/>
                    <a:pt x="4103" y="21514"/>
                    <a:pt x="7245" y="21246"/>
                  </a:cubicBezTo>
                  <a:cubicBezTo>
                    <a:pt x="10387" y="20977"/>
                    <a:pt x="15885" y="20038"/>
                    <a:pt x="21383" y="19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925628" y="4582583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1485222" y="4173867"/>
              <a:ext cx="170657" cy="42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69" fill="norm" stroke="1" extrusionOk="0">
                  <a:moveTo>
                    <a:pt x="3900" y="10332"/>
                  </a:moveTo>
                  <a:cubicBezTo>
                    <a:pt x="4167" y="9800"/>
                    <a:pt x="4433" y="9268"/>
                    <a:pt x="4567" y="9321"/>
                  </a:cubicBezTo>
                  <a:cubicBezTo>
                    <a:pt x="4700" y="9374"/>
                    <a:pt x="4700" y="10012"/>
                    <a:pt x="4300" y="11662"/>
                  </a:cubicBezTo>
                  <a:cubicBezTo>
                    <a:pt x="3900" y="13311"/>
                    <a:pt x="3100" y="15971"/>
                    <a:pt x="2567" y="17567"/>
                  </a:cubicBezTo>
                  <a:cubicBezTo>
                    <a:pt x="2033" y="19163"/>
                    <a:pt x="1767" y="19695"/>
                    <a:pt x="1367" y="20280"/>
                  </a:cubicBezTo>
                  <a:cubicBezTo>
                    <a:pt x="967" y="20866"/>
                    <a:pt x="433" y="21504"/>
                    <a:pt x="167" y="21344"/>
                  </a:cubicBezTo>
                  <a:cubicBezTo>
                    <a:pt x="-100" y="21185"/>
                    <a:pt x="-100" y="20227"/>
                    <a:pt x="567" y="17727"/>
                  </a:cubicBezTo>
                  <a:cubicBezTo>
                    <a:pt x="1233" y="15226"/>
                    <a:pt x="2567" y="11183"/>
                    <a:pt x="4033" y="8204"/>
                  </a:cubicBezTo>
                  <a:cubicBezTo>
                    <a:pt x="5500" y="5224"/>
                    <a:pt x="7100" y="3309"/>
                    <a:pt x="8567" y="1979"/>
                  </a:cubicBezTo>
                  <a:cubicBezTo>
                    <a:pt x="10033" y="649"/>
                    <a:pt x="11367" y="-96"/>
                    <a:pt x="13233" y="10"/>
                  </a:cubicBezTo>
                  <a:cubicBezTo>
                    <a:pt x="15100" y="117"/>
                    <a:pt x="17500" y="1074"/>
                    <a:pt x="18967" y="3575"/>
                  </a:cubicBezTo>
                  <a:cubicBezTo>
                    <a:pt x="20433" y="6075"/>
                    <a:pt x="20967" y="10119"/>
                    <a:pt x="21233" y="12619"/>
                  </a:cubicBezTo>
                  <a:cubicBezTo>
                    <a:pt x="21500" y="15120"/>
                    <a:pt x="21500" y="16077"/>
                    <a:pt x="21500" y="17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1566978" y="4411133"/>
              <a:ext cx="133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1801928" y="4468283"/>
              <a:ext cx="63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1980199" y="4159260"/>
              <a:ext cx="160134" cy="387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82" fill="norm" stroke="1" extrusionOk="0">
                  <a:moveTo>
                    <a:pt x="3304" y="9391"/>
                  </a:moveTo>
                  <a:cubicBezTo>
                    <a:pt x="2182" y="13030"/>
                    <a:pt x="1060" y="16669"/>
                    <a:pt x="499" y="18782"/>
                  </a:cubicBezTo>
                  <a:cubicBezTo>
                    <a:pt x="-62" y="20895"/>
                    <a:pt x="-62" y="21482"/>
                    <a:pt x="78" y="21482"/>
                  </a:cubicBezTo>
                  <a:cubicBezTo>
                    <a:pt x="219" y="21482"/>
                    <a:pt x="499" y="20895"/>
                    <a:pt x="920" y="18606"/>
                  </a:cubicBezTo>
                  <a:cubicBezTo>
                    <a:pt x="1341" y="16317"/>
                    <a:pt x="1902" y="12325"/>
                    <a:pt x="2883" y="9215"/>
                  </a:cubicBezTo>
                  <a:cubicBezTo>
                    <a:pt x="3865" y="6104"/>
                    <a:pt x="5268" y="3873"/>
                    <a:pt x="6250" y="2465"/>
                  </a:cubicBezTo>
                  <a:cubicBezTo>
                    <a:pt x="7232" y="1056"/>
                    <a:pt x="7793" y="469"/>
                    <a:pt x="8774" y="175"/>
                  </a:cubicBezTo>
                  <a:cubicBezTo>
                    <a:pt x="9756" y="-118"/>
                    <a:pt x="11159" y="-118"/>
                    <a:pt x="11860" y="762"/>
                  </a:cubicBezTo>
                  <a:cubicBezTo>
                    <a:pt x="12561" y="1643"/>
                    <a:pt x="12561" y="3404"/>
                    <a:pt x="12000" y="4695"/>
                  </a:cubicBezTo>
                  <a:cubicBezTo>
                    <a:pt x="11439" y="5986"/>
                    <a:pt x="10317" y="6808"/>
                    <a:pt x="9335" y="7454"/>
                  </a:cubicBezTo>
                  <a:cubicBezTo>
                    <a:pt x="8354" y="8099"/>
                    <a:pt x="7512" y="8569"/>
                    <a:pt x="8073" y="8745"/>
                  </a:cubicBezTo>
                  <a:cubicBezTo>
                    <a:pt x="8634" y="8921"/>
                    <a:pt x="10598" y="8804"/>
                    <a:pt x="12421" y="8686"/>
                  </a:cubicBezTo>
                  <a:cubicBezTo>
                    <a:pt x="14244" y="8569"/>
                    <a:pt x="15928" y="8452"/>
                    <a:pt x="17470" y="8862"/>
                  </a:cubicBezTo>
                  <a:cubicBezTo>
                    <a:pt x="19013" y="9273"/>
                    <a:pt x="20416" y="10212"/>
                    <a:pt x="20977" y="11269"/>
                  </a:cubicBezTo>
                  <a:cubicBezTo>
                    <a:pt x="21538" y="12325"/>
                    <a:pt x="21257" y="13499"/>
                    <a:pt x="18873" y="14908"/>
                  </a:cubicBezTo>
                  <a:cubicBezTo>
                    <a:pt x="16489" y="16317"/>
                    <a:pt x="12000" y="17960"/>
                    <a:pt x="9055" y="18723"/>
                  </a:cubicBezTo>
                  <a:cubicBezTo>
                    <a:pt x="6109" y="19486"/>
                    <a:pt x="4707" y="19369"/>
                    <a:pt x="3304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2151178" y="4474633"/>
              <a:ext cx="7222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14811" y="0"/>
                  </a:moveTo>
                  <a:cubicBezTo>
                    <a:pt x="17280" y="1029"/>
                    <a:pt x="19749" y="2057"/>
                    <a:pt x="20674" y="3429"/>
                  </a:cubicBezTo>
                  <a:cubicBezTo>
                    <a:pt x="21600" y="4800"/>
                    <a:pt x="20983" y="6514"/>
                    <a:pt x="17280" y="9600"/>
                  </a:cubicBezTo>
                  <a:cubicBezTo>
                    <a:pt x="13577" y="12686"/>
                    <a:pt x="6789" y="171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2407195" y="4188545"/>
              <a:ext cx="271034" cy="290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14" fill="norm" stroke="1" extrusionOk="0">
                  <a:moveTo>
                    <a:pt x="16919" y="2822"/>
                  </a:moveTo>
                  <a:cubicBezTo>
                    <a:pt x="16752" y="1890"/>
                    <a:pt x="16584" y="957"/>
                    <a:pt x="15998" y="413"/>
                  </a:cubicBezTo>
                  <a:cubicBezTo>
                    <a:pt x="15412" y="-131"/>
                    <a:pt x="14407" y="-286"/>
                    <a:pt x="12482" y="879"/>
                  </a:cubicBezTo>
                  <a:cubicBezTo>
                    <a:pt x="10556" y="2045"/>
                    <a:pt x="7710" y="4531"/>
                    <a:pt x="5449" y="7251"/>
                  </a:cubicBezTo>
                  <a:cubicBezTo>
                    <a:pt x="3189" y="9970"/>
                    <a:pt x="1514" y="12923"/>
                    <a:pt x="677" y="15098"/>
                  </a:cubicBezTo>
                  <a:cubicBezTo>
                    <a:pt x="-160" y="17274"/>
                    <a:pt x="-160" y="18672"/>
                    <a:pt x="342" y="19682"/>
                  </a:cubicBezTo>
                  <a:cubicBezTo>
                    <a:pt x="845" y="20692"/>
                    <a:pt x="1849" y="21314"/>
                    <a:pt x="4193" y="21314"/>
                  </a:cubicBezTo>
                  <a:cubicBezTo>
                    <a:pt x="6538" y="21314"/>
                    <a:pt x="10221" y="20692"/>
                    <a:pt x="13319" y="19838"/>
                  </a:cubicBezTo>
                  <a:cubicBezTo>
                    <a:pt x="16417" y="18983"/>
                    <a:pt x="18928" y="17895"/>
                    <a:pt x="21440" y="16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3359805" y="4224140"/>
              <a:ext cx="543974" cy="19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167" fill="norm" stroke="1" extrusionOk="0">
                  <a:moveTo>
                    <a:pt x="7200" y="10066"/>
                  </a:moveTo>
                  <a:cubicBezTo>
                    <a:pt x="7032" y="8905"/>
                    <a:pt x="6865" y="7744"/>
                    <a:pt x="6279" y="6582"/>
                  </a:cubicBezTo>
                  <a:cubicBezTo>
                    <a:pt x="5693" y="5421"/>
                    <a:pt x="4688" y="4260"/>
                    <a:pt x="3558" y="6002"/>
                  </a:cubicBezTo>
                  <a:cubicBezTo>
                    <a:pt x="2428" y="7744"/>
                    <a:pt x="1172" y="12389"/>
                    <a:pt x="544" y="15292"/>
                  </a:cubicBezTo>
                  <a:cubicBezTo>
                    <a:pt x="-84" y="18195"/>
                    <a:pt x="-84" y="19357"/>
                    <a:pt x="125" y="20170"/>
                  </a:cubicBezTo>
                  <a:cubicBezTo>
                    <a:pt x="335" y="20982"/>
                    <a:pt x="753" y="21447"/>
                    <a:pt x="1423" y="20982"/>
                  </a:cubicBezTo>
                  <a:cubicBezTo>
                    <a:pt x="2093" y="20518"/>
                    <a:pt x="3014" y="19124"/>
                    <a:pt x="3683" y="17731"/>
                  </a:cubicBezTo>
                  <a:cubicBezTo>
                    <a:pt x="4353" y="16337"/>
                    <a:pt x="4772" y="14944"/>
                    <a:pt x="5065" y="13550"/>
                  </a:cubicBezTo>
                  <a:cubicBezTo>
                    <a:pt x="5358" y="12157"/>
                    <a:pt x="5525" y="10763"/>
                    <a:pt x="5483" y="10531"/>
                  </a:cubicBezTo>
                  <a:cubicBezTo>
                    <a:pt x="5442" y="10299"/>
                    <a:pt x="5190" y="11228"/>
                    <a:pt x="4981" y="12273"/>
                  </a:cubicBezTo>
                  <a:cubicBezTo>
                    <a:pt x="4772" y="13318"/>
                    <a:pt x="4604" y="14479"/>
                    <a:pt x="4563" y="15641"/>
                  </a:cubicBezTo>
                  <a:cubicBezTo>
                    <a:pt x="4521" y="16802"/>
                    <a:pt x="4604" y="17963"/>
                    <a:pt x="4897" y="18544"/>
                  </a:cubicBezTo>
                  <a:cubicBezTo>
                    <a:pt x="5190" y="19124"/>
                    <a:pt x="5693" y="19124"/>
                    <a:pt x="6530" y="17150"/>
                  </a:cubicBezTo>
                  <a:cubicBezTo>
                    <a:pt x="7367" y="15176"/>
                    <a:pt x="8539" y="11228"/>
                    <a:pt x="9251" y="8092"/>
                  </a:cubicBezTo>
                  <a:cubicBezTo>
                    <a:pt x="9963" y="4957"/>
                    <a:pt x="10214" y="2634"/>
                    <a:pt x="10590" y="1357"/>
                  </a:cubicBezTo>
                  <a:cubicBezTo>
                    <a:pt x="10967" y="79"/>
                    <a:pt x="11469" y="-153"/>
                    <a:pt x="11888" y="79"/>
                  </a:cubicBezTo>
                  <a:cubicBezTo>
                    <a:pt x="12307" y="312"/>
                    <a:pt x="12642" y="1008"/>
                    <a:pt x="12642" y="2866"/>
                  </a:cubicBezTo>
                  <a:cubicBezTo>
                    <a:pt x="12642" y="4724"/>
                    <a:pt x="12307" y="7744"/>
                    <a:pt x="12097" y="9834"/>
                  </a:cubicBezTo>
                  <a:cubicBezTo>
                    <a:pt x="11888" y="11924"/>
                    <a:pt x="11804" y="13086"/>
                    <a:pt x="11721" y="14595"/>
                  </a:cubicBezTo>
                  <a:cubicBezTo>
                    <a:pt x="11637" y="16105"/>
                    <a:pt x="11553" y="17963"/>
                    <a:pt x="11763" y="19008"/>
                  </a:cubicBezTo>
                  <a:cubicBezTo>
                    <a:pt x="11972" y="20053"/>
                    <a:pt x="12474" y="20286"/>
                    <a:pt x="13269" y="19357"/>
                  </a:cubicBezTo>
                  <a:cubicBezTo>
                    <a:pt x="14065" y="18428"/>
                    <a:pt x="15153" y="16337"/>
                    <a:pt x="16283" y="13899"/>
                  </a:cubicBezTo>
                  <a:cubicBezTo>
                    <a:pt x="17414" y="11460"/>
                    <a:pt x="18586" y="8673"/>
                    <a:pt x="19256" y="6699"/>
                  </a:cubicBezTo>
                  <a:cubicBezTo>
                    <a:pt x="19925" y="4724"/>
                    <a:pt x="20093" y="3563"/>
                    <a:pt x="19925" y="3099"/>
                  </a:cubicBezTo>
                  <a:cubicBezTo>
                    <a:pt x="19758" y="2634"/>
                    <a:pt x="19256" y="2866"/>
                    <a:pt x="18586" y="4144"/>
                  </a:cubicBezTo>
                  <a:cubicBezTo>
                    <a:pt x="17916" y="5421"/>
                    <a:pt x="17079" y="7744"/>
                    <a:pt x="16576" y="9718"/>
                  </a:cubicBezTo>
                  <a:cubicBezTo>
                    <a:pt x="16074" y="11692"/>
                    <a:pt x="15907" y="13318"/>
                    <a:pt x="16116" y="15176"/>
                  </a:cubicBezTo>
                  <a:cubicBezTo>
                    <a:pt x="16325" y="17034"/>
                    <a:pt x="16911" y="19124"/>
                    <a:pt x="17874" y="19705"/>
                  </a:cubicBezTo>
                  <a:cubicBezTo>
                    <a:pt x="18837" y="20286"/>
                    <a:pt x="20176" y="19357"/>
                    <a:pt x="21516" y="18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4482540" y="4214331"/>
              <a:ext cx="227689" cy="22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94" fill="norm" stroke="1" extrusionOk="0">
                  <a:moveTo>
                    <a:pt x="4114" y="4235"/>
                  </a:moveTo>
                  <a:cubicBezTo>
                    <a:pt x="3314" y="9282"/>
                    <a:pt x="2514" y="14329"/>
                    <a:pt x="1814" y="17357"/>
                  </a:cubicBezTo>
                  <a:cubicBezTo>
                    <a:pt x="1114" y="20385"/>
                    <a:pt x="514" y="21394"/>
                    <a:pt x="214" y="21394"/>
                  </a:cubicBezTo>
                  <a:cubicBezTo>
                    <a:pt x="-86" y="21394"/>
                    <a:pt x="-86" y="20385"/>
                    <a:pt x="314" y="17760"/>
                  </a:cubicBezTo>
                  <a:cubicBezTo>
                    <a:pt x="714" y="15136"/>
                    <a:pt x="1514" y="10897"/>
                    <a:pt x="2414" y="7869"/>
                  </a:cubicBezTo>
                  <a:cubicBezTo>
                    <a:pt x="3314" y="4841"/>
                    <a:pt x="4314" y="3024"/>
                    <a:pt x="5314" y="1914"/>
                  </a:cubicBezTo>
                  <a:cubicBezTo>
                    <a:pt x="6314" y="803"/>
                    <a:pt x="7314" y="400"/>
                    <a:pt x="8014" y="803"/>
                  </a:cubicBezTo>
                  <a:cubicBezTo>
                    <a:pt x="8714" y="1207"/>
                    <a:pt x="9114" y="2418"/>
                    <a:pt x="9314" y="3529"/>
                  </a:cubicBezTo>
                  <a:cubicBezTo>
                    <a:pt x="9514" y="4639"/>
                    <a:pt x="9514" y="5648"/>
                    <a:pt x="9514" y="6658"/>
                  </a:cubicBezTo>
                  <a:cubicBezTo>
                    <a:pt x="9514" y="7667"/>
                    <a:pt x="9514" y="8676"/>
                    <a:pt x="9614" y="8676"/>
                  </a:cubicBezTo>
                  <a:cubicBezTo>
                    <a:pt x="9714" y="8676"/>
                    <a:pt x="9914" y="7667"/>
                    <a:pt x="10714" y="6153"/>
                  </a:cubicBezTo>
                  <a:cubicBezTo>
                    <a:pt x="11514" y="4639"/>
                    <a:pt x="12914" y="2620"/>
                    <a:pt x="14114" y="1409"/>
                  </a:cubicBezTo>
                  <a:cubicBezTo>
                    <a:pt x="15314" y="198"/>
                    <a:pt x="16314" y="-206"/>
                    <a:pt x="17114" y="97"/>
                  </a:cubicBezTo>
                  <a:cubicBezTo>
                    <a:pt x="17914" y="400"/>
                    <a:pt x="18514" y="1409"/>
                    <a:pt x="18714" y="3730"/>
                  </a:cubicBezTo>
                  <a:cubicBezTo>
                    <a:pt x="18914" y="6052"/>
                    <a:pt x="18714" y="9686"/>
                    <a:pt x="18614" y="12108"/>
                  </a:cubicBezTo>
                  <a:cubicBezTo>
                    <a:pt x="18514" y="14530"/>
                    <a:pt x="18514" y="15742"/>
                    <a:pt x="19014" y="15742"/>
                  </a:cubicBezTo>
                  <a:cubicBezTo>
                    <a:pt x="19514" y="15742"/>
                    <a:pt x="20514" y="14530"/>
                    <a:pt x="21514" y="13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4771211" y="4029568"/>
              <a:ext cx="326368" cy="3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007" fill="norm" stroke="1" extrusionOk="0">
                  <a:moveTo>
                    <a:pt x="1420" y="12917"/>
                  </a:moveTo>
                  <a:cubicBezTo>
                    <a:pt x="862" y="14939"/>
                    <a:pt x="305" y="16960"/>
                    <a:pt x="96" y="18286"/>
                  </a:cubicBezTo>
                  <a:cubicBezTo>
                    <a:pt x="-113" y="19612"/>
                    <a:pt x="26" y="20244"/>
                    <a:pt x="444" y="20433"/>
                  </a:cubicBezTo>
                  <a:cubicBezTo>
                    <a:pt x="862" y="20623"/>
                    <a:pt x="1559" y="20370"/>
                    <a:pt x="2326" y="19739"/>
                  </a:cubicBezTo>
                  <a:cubicBezTo>
                    <a:pt x="3092" y="19107"/>
                    <a:pt x="3928" y="18096"/>
                    <a:pt x="4555" y="17339"/>
                  </a:cubicBezTo>
                  <a:cubicBezTo>
                    <a:pt x="5182" y="16581"/>
                    <a:pt x="5601" y="16075"/>
                    <a:pt x="5810" y="16391"/>
                  </a:cubicBezTo>
                  <a:cubicBezTo>
                    <a:pt x="6019" y="16707"/>
                    <a:pt x="6019" y="17844"/>
                    <a:pt x="6019" y="18728"/>
                  </a:cubicBezTo>
                  <a:cubicBezTo>
                    <a:pt x="6019" y="19612"/>
                    <a:pt x="6019" y="20244"/>
                    <a:pt x="6367" y="20623"/>
                  </a:cubicBezTo>
                  <a:cubicBezTo>
                    <a:pt x="6715" y="21002"/>
                    <a:pt x="7412" y="21128"/>
                    <a:pt x="8039" y="20875"/>
                  </a:cubicBezTo>
                  <a:cubicBezTo>
                    <a:pt x="8666" y="20623"/>
                    <a:pt x="9224" y="19991"/>
                    <a:pt x="10339" y="18286"/>
                  </a:cubicBezTo>
                  <a:cubicBezTo>
                    <a:pt x="11453" y="16581"/>
                    <a:pt x="13126" y="13802"/>
                    <a:pt x="14659" y="10707"/>
                  </a:cubicBezTo>
                  <a:cubicBezTo>
                    <a:pt x="16192" y="7612"/>
                    <a:pt x="17585" y="4202"/>
                    <a:pt x="18282" y="2181"/>
                  </a:cubicBezTo>
                  <a:cubicBezTo>
                    <a:pt x="18979" y="160"/>
                    <a:pt x="18979" y="-472"/>
                    <a:pt x="18561" y="349"/>
                  </a:cubicBezTo>
                  <a:cubicBezTo>
                    <a:pt x="18142" y="1170"/>
                    <a:pt x="17306" y="3444"/>
                    <a:pt x="16610" y="6096"/>
                  </a:cubicBezTo>
                  <a:cubicBezTo>
                    <a:pt x="15913" y="8749"/>
                    <a:pt x="15355" y="11781"/>
                    <a:pt x="15216" y="14054"/>
                  </a:cubicBezTo>
                  <a:cubicBezTo>
                    <a:pt x="15077" y="16328"/>
                    <a:pt x="15355" y="17844"/>
                    <a:pt x="15773" y="18854"/>
                  </a:cubicBezTo>
                  <a:cubicBezTo>
                    <a:pt x="16192" y="19865"/>
                    <a:pt x="16749" y="20370"/>
                    <a:pt x="17724" y="20117"/>
                  </a:cubicBezTo>
                  <a:cubicBezTo>
                    <a:pt x="18700" y="19865"/>
                    <a:pt x="20093" y="18854"/>
                    <a:pt x="21487" y="17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4969449" y="4214283"/>
              <a:ext cx="17258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3301" y="21600"/>
                  </a:moveTo>
                  <a:cubicBezTo>
                    <a:pt x="1721" y="21600"/>
                    <a:pt x="140" y="21600"/>
                    <a:pt x="9" y="20400"/>
                  </a:cubicBezTo>
                  <a:cubicBezTo>
                    <a:pt x="-123" y="19200"/>
                    <a:pt x="1194" y="16800"/>
                    <a:pt x="5014" y="13200"/>
                  </a:cubicBezTo>
                  <a:cubicBezTo>
                    <a:pt x="8833" y="9600"/>
                    <a:pt x="15155" y="4800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5142533" y="3984176"/>
              <a:ext cx="753776" cy="56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58" fill="norm" stroke="1" extrusionOk="0">
                  <a:moveTo>
                    <a:pt x="894" y="8309"/>
                  </a:moveTo>
                  <a:cubicBezTo>
                    <a:pt x="652" y="8552"/>
                    <a:pt x="410" y="8795"/>
                    <a:pt x="258" y="9118"/>
                  </a:cubicBezTo>
                  <a:cubicBezTo>
                    <a:pt x="107" y="9442"/>
                    <a:pt x="47" y="9847"/>
                    <a:pt x="16" y="10292"/>
                  </a:cubicBezTo>
                  <a:cubicBezTo>
                    <a:pt x="-14" y="10736"/>
                    <a:pt x="-14" y="11222"/>
                    <a:pt x="137" y="11465"/>
                  </a:cubicBezTo>
                  <a:cubicBezTo>
                    <a:pt x="289" y="11707"/>
                    <a:pt x="591" y="11707"/>
                    <a:pt x="924" y="11545"/>
                  </a:cubicBezTo>
                  <a:cubicBezTo>
                    <a:pt x="1257" y="11384"/>
                    <a:pt x="1620" y="11060"/>
                    <a:pt x="1922" y="10777"/>
                  </a:cubicBezTo>
                  <a:cubicBezTo>
                    <a:pt x="2225" y="10494"/>
                    <a:pt x="2467" y="10251"/>
                    <a:pt x="2618" y="10332"/>
                  </a:cubicBezTo>
                  <a:cubicBezTo>
                    <a:pt x="2769" y="10413"/>
                    <a:pt x="2830" y="10817"/>
                    <a:pt x="2981" y="11222"/>
                  </a:cubicBezTo>
                  <a:cubicBezTo>
                    <a:pt x="3132" y="11626"/>
                    <a:pt x="3374" y="12031"/>
                    <a:pt x="3828" y="12233"/>
                  </a:cubicBezTo>
                  <a:cubicBezTo>
                    <a:pt x="4282" y="12435"/>
                    <a:pt x="4947" y="12435"/>
                    <a:pt x="5613" y="12112"/>
                  </a:cubicBezTo>
                  <a:cubicBezTo>
                    <a:pt x="6278" y="11788"/>
                    <a:pt x="6944" y="11141"/>
                    <a:pt x="7368" y="10615"/>
                  </a:cubicBezTo>
                  <a:cubicBezTo>
                    <a:pt x="7791" y="10089"/>
                    <a:pt x="7973" y="9685"/>
                    <a:pt x="8094" y="9280"/>
                  </a:cubicBezTo>
                  <a:cubicBezTo>
                    <a:pt x="8215" y="8876"/>
                    <a:pt x="8275" y="8471"/>
                    <a:pt x="8154" y="8229"/>
                  </a:cubicBezTo>
                  <a:cubicBezTo>
                    <a:pt x="8033" y="7986"/>
                    <a:pt x="7731" y="7905"/>
                    <a:pt x="7368" y="7945"/>
                  </a:cubicBezTo>
                  <a:cubicBezTo>
                    <a:pt x="7004" y="7986"/>
                    <a:pt x="6581" y="8148"/>
                    <a:pt x="6309" y="8471"/>
                  </a:cubicBezTo>
                  <a:cubicBezTo>
                    <a:pt x="6036" y="8795"/>
                    <a:pt x="5915" y="9280"/>
                    <a:pt x="5855" y="9725"/>
                  </a:cubicBezTo>
                  <a:cubicBezTo>
                    <a:pt x="5794" y="10170"/>
                    <a:pt x="5794" y="10575"/>
                    <a:pt x="5946" y="10777"/>
                  </a:cubicBezTo>
                  <a:cubicBezTo>
                    <a:pt x="6097" y="10979"/>
                    <a:pt x="6399" y="10979"/>
                    <a:pt x="6702" y="10939"/>
                  </a:cubicBezTo>
                  <a:cubicBezTo>
                    <a:pt x="7004" y="10898"/>
                    <a:pt x="7307" y="10817"/>
                    <a:pt x="7519" y="10979"/>
                  </a:cubicBezTo>
                  <a:cubicBezTo>
                    <a:pt x="7731" y="11141"/>
                    <a:pt x="7852" y="11545"/>
                    <a:pt x="8063" y="11788"/>
                  </a:cubicBezTo>
                  <a:cubicBezTo>
                    <a:pt x="8275" y="12031"/>
                    <a:pt x="8578" y="12112"/>
                    <a:pt x="9001" y="11788"/>
                  </a:cubicBezTo>
                  <a:cubicBezTo>
                    <a:pt x="9425" y="11465"/>
                    <a:pt x="9969" y="10736"/>
                    <a:pt x="10756" y="9240"/>
                  </a:cubicBezTo>
                  <a:cubicBezTo>
                    <a:pt x="11542" y="7743"/>
                    <a:pt x="12571" y="5478"/>
                    <a:pt x="13176" y="4022"/>
                  </a:cubicBezTo>
                  <a:cubicBezTo>
                    <a:pt x="13781" y="2566"/>
                    <a:pt x="13962" y="1918"/>
                    <a:pt x="14083" y="1352"/>
                  </a:cubicBezTo>
                  <a:cubicBezTo>
                    <a:pt x="14204" y="786"/>
                    <a:pt x="14265" y="300"/>
                    <a:pt x="14144" y="98"/>
                  </a:cubicBezTo>
                  <a:cubicBezTo>
                    <a:pt x="14023" y="-104"/>
                    <a:pt x="13720" y="-23"/>
                    <a:pt x="13388" y="624"/>
                  </a:cubicBezTo>
                  <a:cubicBezTo>
                    <a:pt x="13055" y="1271"/>
                    <a:pt x="12692" y="2485"/>
                    <a:pt x="12450" y="4224"/>
                  </a:cubicBezTo>
                  <a:cubicBezTo>
                    <a:pt x="12208" y="5963"/>
                    <a:pt x="12087" y="8229"/>
                    <a:pt x="12117" y="9725"/>
                  </a:cubicBezTo>
                  <a:cubicBezTo>
                    <a:pt x="12147" y="11222"/>
                    <a:pt x="12329" y="11950"/>
                    <a:pt x="12571" y="12354"/>
                  </a:cubicBezTo>
                  <a:cubicBezTo>
                    <a:pt x="12813" y="12759"/>
                    <a:pt x="13115" y="12840"/>
                    <a:pt x="13569" y="12435"/>
                  </a:cubicBezTo>
                  <a:cubicBezTo>
                    <a:pt x="14023" y="12031"/>
                    <a:pt x="14628" y="11141"/>
                    <a:pt x="15294" y="9402"/>
                  </a:cubicBezTo>
                  <a:cubicBezTo>
                    <a:pt x="15959" y="7662"/>
                    <a:pt x="16685" y="5074"/>
                    <a:pt x="17109" y="3577"/>
                  </a:cubicBezTo>
                  <a:cubicBezTo>
                    <a:pt x="17532" y="2080"/>
                    <a:pt x="17653" y="1676"/>
                    <a:pt x="17714" y="1271"/>
                  </a:cubicBezTo>
                  <a:cubicBezTo>
                    <a:pt x="17774" y="867"/>
                    <a:pt x="17774" y="462"/>
                    <a:pt x="17653" y="462"/>
                  </a:cubicBezTo>
                  <a:cubicBezTo>
                    <a:pt x="17532" y="462"/>
                    <a:pt x="17290" y="867"/>
                    <a:pt x="16988" y="2202"/>
                  </a:cubicBezTo>
                  <a:cubicBezTo>
                    <a:pt x="16685" y="3536"/>
                    <a:pt x="16322" y="5802"/>
                    <a:pt x="16141" y="7258"/>
                  </a:cubicBezTo>
                  <a:cubicBezTo>
                    <a:pt x="15959" y="8714"/>
                    <a:pt x="15959" y="9361"/>
                    <a:pt x="15989" y="9887"/>
                  </a:cubicBezTo>
                  <a:cubicBezTo>
                    <a:pt x="16020" y="10413"/>
                    <a:pt x="16080" y="10817"/>
                    <a:pt x="16262" y="11020"/>
                  </a:cubicBezTo>
                  <a:cubicBezTo>
                    <a:pt x="16443" y="11222"/>
                    <a:pt x="16746" y="11222"/>
                    <a:pt x="17109" y="10817"/>
                  </a:cubicBezTo>
                  <a:cubicBezTo>
                    <a:pt x="17472" y="10413"/>
                    <a:pt x="17895" y="9604"/>
                    <a:pt x="18168" y="8997"/>
                  </a:cubicBezTo>
                  <a:cubicBezTo>
                    <a:pt x="18440" y="8390"/>
                    <a:pt x="18561" y="7986"/>
                    <a:pt x="18531" y="7945"/>
                  </a:cubicBezTo>
                  <a:cubicBezTo>
                    <a:pt x="18500" y="7905"/>
                    <a:pt x="18319" y="8229"/>
                    <a:pt x="18198" y="8593"/>
                  </a:cubicBezTo>
                  <a:cubicBezTo>
                    <a:pt x="18077" y="8957"/>
                    <a:pt x="18016" y="9361"/>
                    <a:pt x="18228" y="9563"/>
                  </a:cubicBezTo>
                  <a:cubicBezTo>
                    <a:pt x="18440" y="9766"/>
                    <a:pt x="18924" y="9766"/>
                    <a:pt x="19317" y="9604"/>
                  </a:cubicBezTo>
                  <a:cubicBezTo>
                    <a:pt x="19710" y="9442"/>
                    <a:pt x="20013" y="9118"/>
                    <a:pt x="20285" y="8835"/>
                  </a:cubicBezTo>
                  <a:cubicBezTo>
                    <a:pt x="20557" y="8552"/>
                    <a:pt x="20799" y="8309"/>
                    <a:pt x="20920" y="8390"/>
                  </a:cubicBezTo>
                  <a:cubicBezTo>
                    <a:pt x="21041" y="8471"/>
                    <a:pt x="21041" y="8876"/>
                    <a:pt x="21132" y="10453"/>
                  </a:cubicBezTo>
                  <a:cubicBezTo>
                    <a:pt x="21223" y="12031"/>
                    <a:pt x="21404" y="14781"/>
                    <a:pt x="21495" y="16642"/>
                  </a:cubicBezTo>
                  <a:cubicBezTo>
                    <a:pt x="21586" y="18503"/>
                    <a:pt x="21586" y="19474"/>
                    <a:pt x="21253" y="20202"/>
                  </a:cubicBezTo>
                  <a:cubicBezTo>
                    <a:pt x="20920" y="20930"/>
                    <a:pt x="20255" y="21415"/>
                    <a:pt x="19620" y="21456"/>
                  </a:cubicBezTo>
                  <a:cubicBezTo>
                    <a:pt x="18984" y="21496"/>
                    <a:pt x="18379" y="21092"/>
                    <a:pt x="17986" y="20647"/>
                  </a:cubicBezTo>
                  <a:cubicBezTo>
                    <a:pt x="17593" y="20202"/>
                    <a:pt x="17411" y="19716"/>
                    <a:pt x="17230" y="1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6437428" y="3928533"/>
              <a:ext cx="4445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4841"/>
                    <a:pt x="17486" y="9683"/>
                    <a:pt x="15943" y="13097"/>
                  </a:cubicBezTo>
                  <a:cubicBezTo>
                    <a:pt x="14400" y="16510"/>
                    <a:pt x="13371" y="18497"/>
                    <a:pt x="10800" y="19676"/>
                  </a:cubicBezTo>
                  <a:cubicBezTo>
                    <a:pt x="8229" y="20855"/>
                    <a:pt x="4114" y="212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6282912" y="4296833"/>
              <a:ext cx="357717" cy="3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8" fill="norm" stroke="1" extrusionOk="0">
                  <a:moveTo>
                    <a:pt x="3579" y="0"/>
                  </a:moveTo>
                  <a:cubicBezTo>
                    <a:pt x="2812" y="2541"/>
                    <a:pt x="2045" y="5082"/>
                    <a:pt x="1342" y="8259"/>
                  </a:cubicBezTo>
                  <a:cubicBezTo>
                    <a:pt x="639" y="11435"/>
                    <a:pt x="0" y="15247"/>
                    <a:pt x="0" y="17788"/>
                  </a:cubicBezTo>
                  <a:cubicBezTo>
                    <a:pt x="0" y="20329"/>
                    <a:pt x="639" y="21600"/>
                    <a:pt x="2940" y="20329"/>
                  </a:cubicBezTo>
                  <a:cubicBezTo>
                    <a:pt x="5240" y="19059"/>
                    <a:pt x="9202" y="15247"/>
                    <a:pt x="12589" y="11435"/>
                  </a:cubicBezTo>
                  <a:cubicBezTo>
                    <a:pt x="15976" y="7624"/>
                    <a:pt x="18788" y="38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7330101" y="4023783"/>
              <a:ext cx="21728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486"/>
                    <a:pt x="4448" y="10971"/>
                    <a:pt x="1502" y="14571"/>
                  </a:cubicBezTo>
                  <a:cubicBezTo>
                    <a:pt x="-1443" y="18171"/>
                    <a:pt x="521" y="19886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7358542" y="3941233"/>
              <a:ext cx="31387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6457"/>
                    <a:pt x="-1582" y="11314"/>
                    <a:pt x="1118" y="7714"/>
                  </a:cubicBezTo>
                  <a:cubicBezTo>
                    <a:pt x="3818" y="4114"/>
                    <a:pt x="11918" y="2057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7511521" y="3752103"/>
              <a:ext cx="103335" cy="44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533" fill="norm" stroke="1" extrusionOk="0">
                  <a:moveTo>
                    <a:pt x="20543" y="3019"/>
                  </a:moveTo>
                  <a:cubicBezTo>
                    <a:pt x="20975" y="2299"/>
                    <a:pt x="21407" y="1579"/>
                    <a:pt x="20759" y="1064"/>
                  </a:cubicBezTo>
                  <a:cubicBezTo>
                    <a:pt x="20111" y="550"/>
                    <a:pt x="18383" y="242"/>
                    <a:pt x="16439" y="87"/>
                  </a:cubicBezTo>
                  <a:cubicBezTo>
                    <a:pt x="14495" y="-67"/>
                    <a:pt x="12335" y="-67"/>
                    <a:pt x="9959" y="499"/>
                  </a:cubicBezTo>
                  <a:cubicBezTo>
                    <a:pt x="7583" y="1064"/>
                    <a:pt x="4991" y="2196"/>
                    <a:pt x="3047" y="4562"/>
                  </a:cubicBezTo>
                  <a:cubicBezTo>
                    <a:pt x="1103" y="6927"/>
                    <a:pt x="-193" y="10527"/>
                    <a:pt x="23" y="13562"/>
                  </a:cubicBezTo>
                  <a:cubicBezTo>
                    <a:pt x="239" y="16596"/>
                    <a:pt x="1967" y="19064"/>
                    <a:pt x="3695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7453428" y="4030133"/>
              <a:ext cx="1841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720"/>
                    <a:pt x="0" y="15840"/>
                    <a:pt x="1490" y="13200"/>
                  </a:cubicBezTo>
                  <a:cubicBezTo>
                    <a:pt x="2979" y="10560"/>
                    <a:pt x="5959" y="8160"/>
                    <a:pt x="9559" y="6000"/>
                  </a:cubicBezTo>
                  <a:cubicBezTo>
                    <a:pt x="13159" y="3840"/>
                    <a:pt x="17379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8247263" y="3955169"/>
              <a:ext cx="523293" cy="494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57" fill="norm" stroke="1" extrusionOk="0">
                  <a:moveTo>
                    <a:pt x="8324" y="2703"/>
                  </a:moveTo>
                  <a:cubicBezTo>
                    <a:pt x="7804" y="1968"/>
                    <a:pt x="7283" y="1233"/>
                    <a:pt x="6806" y="773"/>
                  </a:cubicBezTo>
                  <a:cubicBezTo>
                    <a:pt x="6329" y="314"/>
                    <a:pt x="5896" y="130"/>
                    <a:pt x="5418" y="38"/>
                  </a:cubicBezTo>
                  <a:cubicBezTo>
                    <a:pt x="4941" y="-54"/>
                    <a:pt x="4421" y="-54"/>
                    <a:pt x="3553" y="911"/>
                  </a:cubicBezTo>
                  <a:cubicBezTo>
                    <a:pt x="2686" y="1876"/>
                    <a:pt x="1471" y="3806"/>
                    <a:pt x="777" y="5415"/>
                  </a:cubicBezTo>
                  <a:cubicBezTo>
                    <a:pt x="83" y="7023"/>
                    <a:pt x="-90" y="8310"/>
                    <a:pt x="40" y="9046"/>
                  </a:cubicBezTo>
                  <a:cubicBezTo>
                    <a:pt x="170" y="9781"/>
                    <a:pt x="604" y="9965"/>
                    <a:pt x="1341" y="9873"/>
                  </a:cubicBezTo>
                  <a:cubicBezTo>
                    <a:pt x="2079" y="9781"/>
                    <a:pt x="3120" y="9413"/>
                    <a:pt x="3900" y="8678"/>
                  </a:cubicBezTo>
                  <a:cubicBezTo>
                    <a:pt x="4681" y="7943"/>
                    <a:pt x="5202" y="6840"/>
                    <a:pt x="5505" y="6058"/>
                  </a:cubicBezTo>
                  <a:cubicBezTo>
                    <a:pt x="5809" y="5277"/>
                    <a:pt x="5896" y="4817"/>
                    <a:pt x="5809" y="4772"/>
                  </a:cubicBezTo>
                  <a:cubicBezTo>
                    <a:pt x="5722" y="4726"/>
                    <a:pt x="5462" y="5093"/>
                    <a:pt x="5288" y="5691"/>
                  </a:cubicBezTo>
                  <a:cubicBezTo>
                    <a:pt x="5115" y="6288"/>
                    <a:pt x="5028" y="7115"/>
                    <a:pt x="5202" y="7621"/>
                  </a:cubicBezTo>
                  <a:cubicBezTo>
                    <a:pt x="5375" y="8126"/>
                    <a:pt x="5809" y="8310"/>
                    <a:pt x="6459" y="8126"/>
                  </a:cubicBezTo>
                  <a:cubicBezTo>
                    <a:pt x="7110" y="7943"/>
                    <a:pt x="7977" y="7391"/>
                    <a:pt x="8671" y="6886"/>
                  </a:cubicBezTo>
                  <a:cubicBezTo>
                    <a:pt x="9365" y="6380"/>
                    <a:pt x="9886" y="5920"/>
                    <a:pt x="10276" y="5507"/>
                  </a:cubicBezTo>
                  <a:cubicBezTo>
                    <a:pt x="10667" y="5093"/>
                    <a:pt x="10927" y="4726"/>
                    <a:pt x="10970" y="4772"/>
                  </a:cubicBezTo>
                  <a:cubicBezTo>
                    <a:pt x="11014" y="4817"/>
                    <a:pt x="10840" y="5277"/>
                    <a:pt x="10623" y="6012"/>
                  </a:cubicBezTo>
                  <a:cubicBezTo>
                    <a:pt x="10406" y="6748"/>
                    <a:pt x="10146" y="7759"/>
                    <a:pt x="9973" y="8540"/>
                  </a:cubicBezTo>
                  <a:cubicBezTo>
                    <a:pt x="9799" y="9321"/>
                    <a:pt x="9712" y="9873"/>
                    <a:pt x="9712" y="9873"/>
                  </a:cubicBezTo>
                  <a:cubicBezTo>
                    <a:pt x="9712" y="9873"/>
                    <a:pt x="9799" y="9321"/>
                    <a:pt x="10190" y="7897"/>
                  </a:cubicBezTo>
                  <a:cubicBezTo>
                    <a:pt x="10580" y="6472"/>
                    <a:pt x="11274" y="4174"/>
                    <a:pt x="11751" y="2841"/>
                  </a:cubicBezTo>
                  <a:cubicBezTo>
                    <a:pt x="12228" y="1509"/>
                    <a:pt x="12488" y="1141"/>
                    <a:pt x="12705" y="1187"/>
                  </a:cubicBezTo>
                  <a:cubicBezTo>
                    <a:pt x="12922" y="1233"/>
                    <a:pt x="13096" y="1692"/>
                    <a:pt x="13226" y="2979"/>
                  </a:cubicBezTo>
                  <a:cubicBezTo>
                    <a:pt x="13356" y="4266"/>
                    <a:pt x="13443" y="6380"/>
                    <a:pt x="13486" y="7667"/>
                  </a:cubicBezTo>
                  <a:cubicBezTo>
                    <a:pt x="13529" y="8954"/>
                    <a:pt x="13529" y="9413"/>
                    <a:pt x="13703" y="9505"/>
                  </a:cubicBezTo>
                  <a:cubicBezTo>
                    <a:pt x="13876" y="9597"/>
                    <a:pt x="14223" y="9321"/>
                    <a:pt x="14744" y="8448"/>
                  </a:cubicBezTo>
                  <a:cubicBezTo>
                    <a:pt x="15264" y="7575"/>
                    <a:pt x="15958" y="6104"/>
                    <a:pt x="16349" y="5139"/>
                  </a:cubicBezTo>
                  <a:cubicBezTo>
                    <a:pt x="16739" y="4174"/>
                    <a:pt x="16826" y="3715"/>
                    <a:pt x="16782" y="3715"/>
                  </a:cubicBezTo>
                  <a:cubicBezTo>
                    <a:pt x="16739" y="3715"/>
                    <a:pt x="16565" y="4174"/>
                    <a:pt x="16435" y="4726"/>
                  </a:cubicBezTo>
                  <a:cubicBezTo>
                    <a:pt x="16305" y="5277"/>
                    <a:pt x="16218" y="5920"/>
                    <a:pt x="16262" y="6472"/>
                  </a:cubicBezTo>
                  <a:cubicBezTo>
                    <a:pt x="16305" y="7023"/>
                    <a:pt x="16479" y="7483"/>
                    <a:pt x="16826" y="7713"/>
                  </a:cubicBezTo>
                  <a:cubicBezTo>
                    <a:pt x="17173" y="7943"/>
                    <a:pt x="17693" y="7943"/>
                    <a:pt x="18344" y="7575"/>
                  </a:cubicBezTo>
                  <a:cubicBezTo>
                    <a:pt x="18994" y="7207"/>
                    <a:pt x="19775" y="6472"/>
                    <a:pt x="20339" y="5920"/>
                  </a:cubicBezTo>
                  <a:cubicBezTo>
                    <a:pt x="20903" y="5369"/>
                    <a:pt x="21250" y="5001"/>
                    <a:pt x="21380" y="5139"/>
                  </a:cubicBezTo>
                  <a:cubicBezTo>
                    <a:pt x="21510" y="5277"/>
                    <a:pt x="21423" y="5920"/>
                    <a:pt x="21337" y="7529"/>
                  </a:cubicBezTo>
                  <a:cubicBezTo>
                    <a:pt x="21250" y="9137"/>
                    <a:pt x="21163" y="11711"/>
                    <a:pt x="21206" y="14009"/>
                  </a:cubicBezTo>
                  <a:cubicBezTo>
                    <a:pt x="21250" y="16307"/>
                    <a:pt x="21423" y="18329"/>
                    <a:pt x="21423" y="19570"/>
                  </a:cubicBezTo>
                  <a:cubicBezTo>
                    <a:pt x="21423" y="20811"/>
                    <a:pt x="21250" y="21270"/>
                    <a:pt x="20296" y="21408"/>
                  </a:cubicBezTo>
                  <a:cubicBezTo>
                    <a:pt x="19341" y="21546"/>
                    <a:pt x="17606" y="21362"/>
                    <a:pt x="15871" y="2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9225078" y="3963801"/>
              <a:ext cx="133351" cy="20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21600" y="4825"/>
                  </a:moveTo>
                  <a:cubicBezTo>
                    <a:pt x="20914" y="3745"/>
                    <a:pt x="20229" y="2665"/>
                    <a:pt x="18343" y="1801"/>
                  </a:cubicBezTo>
                  <a:cubicBezTo>
                    <a:pt x="16457" y="937"/>
                    <a:pt x="13371" y="289"/>
                    <a:pt x="10971" y="73"/>
                  </a:cubicBezTo>
                  <a:cubicBezTo>
                    <a:pt x="8571" y="-143"/>
                    <a:pt x="6857" y="73"/>
                    <a:pt x="6000" y="1369"/>
                  </a:cubicBezTo>
                  <a:cubicBezTo>
                    <a:pt x="5143" y="2665"/>
                    <a:pt x="5143" y="5041"/>
                    <a:pt x="6686" y="7309"/>
                  </a:cubicBezTo>
                  <a:cubicBezTo>
                    <a:pt x="8229" y="9577"/>
                    <a:pt x="11314" y="11737"/>
                    <a:pt x="12686" y="14005"/>
                  </a:cubicBezTo>
                  <a:cubicBezTo>
                    <a:pt x="14057" y="16273"/>
                    <a:pt x="13714" y="18649"/>
                    <a:pt x="12686" y="19945"/>
                  </a:cubicBezTo>
                  <a:cubicBezTo>
                    <a:pt x="11657" y="21241"/>
                    <a:pt x="9943" y="21457"/>
                    <a:pt x="7714" y="21133"/>
                  </a:cubicBezTo>
                  <a:cubicBezTo>
                    <a:pt x="5486" y="20809"/>
                    <a:pt x="2743" y="19945"/>
                    <a:pt x="1371" y="18973"/>
                  </a:cubicBezTo>
                  <a:cubicBezTo>
                    <a:pt x="0" y="18001"/>
                    <a:pt x="0" y="16921"/>
                    <a:pt x="0" y="15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9377478" y="4008639"/>
              <a:ext cx="209551" cy="134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fill="norm" stroke="1" extrusionOk="0">
                  <a:moveTo>
                    <a:pt x="0" y="384"/>
                  </a:moveTo>
                  <a:cubicBezTo>
                    <a:pt x="1091" y="51"/>
                    <a:pt x="2182" y="-281"/>
                    <a:pt x="2945" y="384"/>
                  </a:cubicBezTo>
                  <a:cubicBezTo>
                    <a:pt x="3709" y="1048"/>
                    <a:pt x="4145" y="2710"/>
                    <a:pt x="4364" y="4537"/>
                  </a:cubicBezTo>
                  <a:cubicBezTo>
                    <a:pt x="4582" y="6365"/>
                    <a:pt x="4582" y="8359"/>
                    <a:pt x="4255" y="11184"/>
                  </a:cubicBezTo>
                  <a:cubicBezTo>
                    <a:pt x="3927" y="14008"/>
                    <a:pt x="3273" y="17664"/>
                    <a:pt x="3491" y="19159"/>
                  </a:cubicBezTo>
                  <a:cubicBezTo>
                    <a:pt x="3709" y="20654"/>
                    <a:pt x="4800" y="19990"/>
                    <a:pt x="5891" y="18661"/>
                  </a:cubicBezTo>
                  <a:cubicBezTo>
                    <a:pt x="6982" y="17331"/>
                    <a:pt x="8073" y="15337"/>
                    <a:pt x="9055" y="13676"/>
                  </a:cubicBezTo>
                  <a:cubicBezTo>
                    <a:pt x="10036" y="12014"/>
                    <a:pt x="10909" y="10685"/>
                    <a:pt x="11564" y="11184"/>
                  </a:cubicBezTo>
                  <a:cubicBezTo>
                    <a:pt x="12218" y="11682"/>
                    <a:pt x="12655" y="14008"/>
                    <a:pt x="13091" y="16002"/>
                  </a:cubicBezTo>
                  <a:cubicBezTo>
                    <a:pt x="13527" y="17996"/>
                    <a:pt x="13964" y="19657"/>
                    <a:pt x="14727" y="20488"/>
                  </a:cubicBezTo>
                  <a:cubicBezTo>
                    <a:pt x="15491" y="21319"/>
                    <a:pt x="16582" y="21319"/>
                    <a:pt x="17782" y="20322"/>
                  </a:cubicBezTo>
                  <a:cubicBezTo>
                    <a:pt x="18982" y="19325"/>
                    <a:pt x="20291" y="17331"/>
                    <a:pt x="21600" y="15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9675928" y="3839633"/>
              <a:ext cx="81098" cy="34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53" fill="norm" stroke="1" extrusionOk="0">
                  <a:moveTo>
                    <a:pt x="4985" y="0"/>
                  </a:moveTo>
                  <a:cubicBezTo>
                    <a:pt x="3877" y="4189"/>
                    <a:pt x="2769" y="8378"/>
                    <a:pt x="1938" y="11651"/>
                  </a:cubicBezTo>
                  <a:cubicBezTo>
                    <a:pt x="1108" y="14924"/>
                    <a:pt x="554" y="17280"/>
                    <a:pt x="554" y="18851"/>
                  </a:cubicBezTo>
                  <a:cubicBezTo>
                    <a:pt x="554" y="20422"/>
                    <a:pt x="1108" y="21207"/>
                    <a:pt x="2492" y="21404"/>
                  </a:cubicBezTo>
                  <a:cubicBezTo>
                    <a:pt x="3877" y="21600"/>
                    <a:pt x="6092" y="21207"/>
                    <a:pt x="9415" y="20291"/>
                  </a:cubicBezTo>
                  <a:cubicBezTo>
                    <a:pt x="12738" y="19375"/>
                    <a:pt x="17169" y="17935"/>
                    <a:pt x="19385" y="16887"/>
                  </a:cubicBezTo>
                  <a:cubicBezTo>
                    <a:pt x="21600" y="15840"/>
                    <a:pt x="21600" y="15185"/>
                    <a:pt x="20492" y="14662"/>
                  </a:cubicBezTo>
                  <a:cubicBezTo>
                    <a:pt x="19385" y="14138"/>
                    <a:pt x="17169" y="13745"/>
                    <a:pt x="13569" y="13680"/>
                  </a:cubicBezTo>
                  <a:cubicBezTo>
                    <a:pt x="9969" y="13615"/>
                    <a:pt x="4985" y="13876"/>
                    <a:pt x="0" y="14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9804781" y="4014168"/>
              <a:ext cx="44174" cy="13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99" h="21450" fill="norm" stroke="1" extrusionOk="0">
                  <a:moveTo>
                    <a:pt x="16082" y="7377"/>
                  </a:moveTo>
                  <a:cubicBezTo>
                    <a:pt x="17021" y="5741"/>
                    <a:pt x="17961" y="4105"/>
                    <a:pt x="15143" y="2632"/>
                  </a:cubicBezTo>
                  <a:cubicBezTo>
                    <a:pt x="12326" y="1159"/>
                    <a:pt x="5752" y="-150"/>
                    <a:pt x="2465" y="14"/>
                  </a:cubicBezTo>
                  <a:cubicBezTo>
                    <a:pt x="-822" y="177"/>
                    <a:pt x="-822" y="1814"/>
                    <a:pt x="2465" y="4268"/>
                  </a:cubicBezTo>
                  <a:cubicBezTo>
                    <a:pt x="5752" y="6723"/>
                    <a:pt x="12326" y="9995"/>
                    <a:pt x="16082" y="12450"/>
                  </a:cubicBezTo>
                  <a:cubicBezTo>
                    <a:pt x="19839" y="14905"/>
                    <a:pt x="20778" y="16541"/>
                    <a:pt x="17961" y="18177"/>
                  </a:cubicBezTo>
                  <a:cubicBezTo>
                    <a:pt x="15143" y="19814"/>
                    <a:pt x="8569" y="21450"/>
                    <a:pt x="5282" y="21450"/>
                  </a:cubicBezTo>
                  <a:cubicBezTo>
                    <a:pt x="1995" y="21450"/>
                    <a:pt x="1995" y="19814"/>
                    <a:pt x="1995" y="18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9923578" y="4009732"/>
              <a:ext cx="234951" cy="11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8059"/>
                  </a:moveTo>
                  <a:cubicBezTo>
                    <a:pt x="1946" y="7314"/>
                    <a:pt x="3892" y="6569"/>
                    <a:pt x="5449" y="5265"/>
                  </a:cubicBezTo>
                  <a:cubicBezTo>
                    <a:pt x="7005" y="3962"/>
                    <a:pt x="8173" y="2100"/>
                    <a:pt x="8270" y="983"/>
                  </a:cubicBezTo>
                  <a:cubicBezTo>
                    <a:pt x="8368" y="-135"/>
                    <a:pt x="7395" y="-507"/>
                    <a:pt x="6032" y="983"/>
                  </a:cubicBezTo>
                  <a:cubicBezTo>
                    <a:pt x="4670" y="2472"/>
                    <a:pt x="2919" y="5824"/>
                    <a:pt x="1849" y="8431"/>
                  </a:cubicBezTo>
                  <a:cubicBezTo>
                    <a:pt x="778" y="11038"/>
                    <a:pt x="389" y="12900"/>
                    <a:pt x="195" y="15134"/>
                  </a:cubicBezTo>
                  <a:cubicBezTo>
                    <a:pt x="0" y="17369"/>
                    <a:pt x="0" y="19976"/>
                    <a:pt x="2432" y="20534"/>
                  </a:cubicBezTo>
                  <a:cubicBezTo>
                    <a:pt x="4865" y="21093"/>
                    <a:pt x="9730" y="19603"/>
                    <a:pt x="13330" y="15879"/>
                  </a:cubicBezTo>
                  <a:cubicBezTo>
                    <a:pt x="16930" y="12155"/>
                    <a:pt x="19265" y="6196"/>
                    <a:pt x="21600" y="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10146423" y="3860576"/>
              <a:ext cx="81991" cy="298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24" fill="norm" stroke="1" extrusionOk="0">
                  <a:moveTo>
                    <a:pt x="14428" y="5303"/>
                  </a:moveTo>
                  <a:cubicBezTo>
                    <a:pt x="16048" y="4396"/>
                    <a:pt x="17668" y="3490"/>
                    <a:pt x="19018" y="2433"/>
                  </a:cubicBezTo>
                  <a:cubicBezTo>
                    <a:pt x="20368" y="1375"/>
                    <a:pt x="21448" y="167"/>
                    <a:pt x="20638" y="16"/>
                  </a:cubicBezTo>
                  <a:cubicBezTo>
                    <a:pt x="19828" y="-135"/>
                    <a:pt x="17128" y="771"/>
                    <a:pt x="13348" y="3339"/>
                  </a:cubicBezTo>
                  <a:cubicBezTo>
                    <a:pt x="9568" y="5907"/>
                    <a:pt x="4708" y="10136"/>
                    <a:pt x="2278" y="13006"/>
                  </a:cubicBezTo>
                  <a:cubicBezTo>
                    <a:pt x="-152" y="15876"/>
                    <a:pt x="-152" y="17387"/>
                    <a:pt x="118" y="18595"/>
                  </a:cubicBezTo>
                  <a:cubicBezTo>
                    <a:pt x="388" y="19803"/>
                    <a:pt x="928" y="20710"/>
                    <a:pt x="4168" y="21087"/>
                  </a:cubicBezTo>
                  <a:cubicBezTo>
                    <a:pt x="7408" y="21465"/>
                    <a:pt x="13348" y="21314"/>
                    <a:pt x="19288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10114078" y="4017433"/>
              <a:ext cx="127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6457"/>
                    <a:pt x="1440" y="11314"/>
                    <a:pt x="5040" y="7714"/>
                  </a:cubicBezTo>
                  <a:cubicBezTo>
                    <a:pt x="8640" y="4114"/>
                    <a:pt x="1512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10724858" y="3795773"/>
              <a:ext cx="417921" cy="59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68" fill="norm" stroke="1" extrusionOk="0">
                  <a:moveTo>
                    <a:pt x="8121" y="7992"/>
                  </a:moveTo>
                  <a:cubicBezTo>
                    <a:pt x="6812" y="7763"/>
                    <a:pt x="5503" y="7535"/>
                    <a:pt x="4357" y="7840"/>
                  </a:cubicBezTo>
                  <a:cubicBezTo>
                    <a:pt x="3212" y="8145"/>
                    <a:pt x="2230" y="8985"/>
                    <a:pt x="1521" y="9824"/>
                  </a:cubicBezTo>
                  <a:cubicBezTo>
                    <a:pt x="812" y="10664"/>
                    <a:pt x="375" y="11503"/>
                    <a:pt x="157" y="12114"/>
                  </a:cubicBezTo>
                  <a:cubicBezTo>
                    <a:pt x="-61" y="12725"/>
                    <a:pt x="-61" y="13106"/>
                    <a:pt x="212" y="13335"/>
                  </a:cubicBezTo>
                  <a:cubicBezTo>
                    <a:pt x="484" y="13564"/>
                    <a:pt x="1030" y="13641"/>
                    <a:pt x="1848" y="13450"/>
                  </a:cubicBezTo>
                  <a:cubicBezTo>
                    <a:pt x="2666" y="13259"/>
                    <a:pt x="3757" y="12801"/>
                    <a:pt x="4575" y="11656"/>
                  </a:cubicBezTo>
                  <a:cubicBezTo>
                    <a:pt x="5394" y="10511"/>
                    <a:pt x="5939" y="8679"/>
                    <a:pt x="6921" y="7191"/>
                  </a:cubicBezTo>
                  <a:cubicBezTo>
                    <a:pt x="7903" y="5703"/>
                    <a:pt x="9321" y="4558"/>
                    <a:pt x="10903" y="3451"/>
                  </a:cubicBezTo>
                  <a:cubicBezTo>
                    <a:pt x="12484" y="2344"/>
                    <a:pt x="14230" y="1276"/>
                    <a:pt x="15375" y="665"/>
                  </a:cubicBezTo>
                  <a:cubicBezTo>
                    <a:pt x="16521" y="55"/>
                    <a:pt x="17066" y="-98"/>
                    <a:pt x="17284" y="55"/>
                  </a:cubicBezTo>
                  <a:cubicBezTo>
                    <a:pt x="17503" y="207"/>
                    <a:pt x="17394" y="665"/>
                    <a:pt x="16630" y="2001"/>
                  </a:cubicBezTo>
                  <a:cubicBezTo>
                    <a:pt x="15866" y="3337"/>
                    <a:pt x="14448" y="5550"/>
                    <a:pt x="13084" y="7763"/>
                  </a:cubicBezTo>
                  <a:cubicBezTo>
                    <a:pt x="11721" y="9977"/>
                    <a:pt x="10412" y="12190"/>
                    <a:pt x="9484" y="14175"/>
                  </a:cubicBezTo>
                  <a:cubicBezTo>
                    <a:pt x="8557" y="16159"/>
                    <a:pt x="8012" y="17915"/>
                    <a:pt x="7739" y="19021"/>
                  </a:cubicBezTo>
                  <a:cubicBezTo>
                    <a:pt x="7466" y="20128"/>
                    <a:pt x="7466" y="20586"/>
                    <a:pt x="7684" y="20930"/>
                  </a:cubicBezTo>
                  <a:cubicBezTo>
                    <a:pt x="7903" y="21273"/>
                    <a:pt x="8339" y="21502"/>
                    <a:pt x="8775" y="21464"/>
                  </a:cubicBezTo>
                  <a:cubicBezTo>
                    <a:pt x="9212" y="21426"/>
                    <a:pt x="9648" y="21120"/>
                    <a:pt x="10303" y="20243"/>
                  </a:cubicBezTo>
                  <a:cubicBezTo>
                    <a:pt x="10957" y="19365"/>
                    <a:pt x="11830" y="17915"/>
                    <a:pt x="12321" y="16999"/>
                  </a:cubicBezTo>
                  <a:cubicBezTo>
                    <a:pt x="12812" y="16083"/>
                    <a:pt x="12921" y="15701"/>
                    <a:pt x="14394" y="15091"/>
                  </a:cubicBezTo>
                  <a:cubicBezTo>
                    <a:pt x="15866" y="14480"/>
                    <a:pt x="18703" y="13641"/>
                    <a:pt x="21539" y="12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7332805" y="4532682"/>
              <a:ext cx="184124" cy="41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77" fill="norm" stroke="1" extrusionOk="0">
                  <a:moveTo>
                    <a:pt x="21351" y="2279"/>
                  </a:moveTo>
                  <a:cubicBezTo>
                    <a:pt x="19633" y="1504"/>
                    <a:pt x="17915" y="728"/>
                    <a:pt x="16442" y="341"/>
                  </a:cubicBezTo>
                  <a:cubicBezTo>
                    <a:pt x="14969" y="-47"/>
                    <a:pt x="13742" y="-47"/>
                    <a:pt x="12515" y="64"/>
                  </a:cubicBezTo>
                  <a:cubicBezTo>
                    <a:pt x="11287" y="175"/>
                    <a:pt x="10060" y="396"/>
                    <a:pt x="9692" y="1116"/>
                  </a:cubicBezTo>
                  <a:cubicBezTo>
                    <a:pt x="9324" y="1836"/>
                    <a:pt x="9815" y="3055"/>
                    <a:pt x="11165" y="4439"/>
                  </a:cubicBezTo>
                  <a:cubicBezTo>
                    <a:pt x="12515" y="5824"/>
                    <a:pt x="14724" y="7375"/>
                    <a:pt x="15460" y="8759"/>
                  </a:cubicBezTo>
                  <a:cubicBezTo>
                    <a:pt x="16196" y="10144"/>
                    <a:pt x="15460" y="11362"/>
                    <a:pt x="13128" y="12248"/>
                  </a:cubicBezTo>
                  <a:cubicBezTo>
                    <a:pt x="10796" y="13135"/>
                    <a:pt x="6869" y="13688"/>
                    <a:pt x="4292" y="13965"/>
                  </a:cubicBezTo>
                  <a:cubicBezTo>
                    <a:pt x="1715" y="14242"/>
                    <a:pt x="487" y="14242"/>
                    <a:pt x="119" y="13965"/>
                  </a:cubicBezTo>
                  <a:cubicBezTo>
                    <a:pt x="-249" y="13688"/>
                    <a:pt x="242" y="13135"/>
                    <a:pt x="1469" y="12858"/>
                  </a:cubicBezTo>
                  <a:cubicBezTo>
                    <a:pt x="2696" y="12581"/>
                    <a:pt x="4660" y="12581"/>
                    <a:pt x="6133" y="12858"/>
                  </a:cubicBezTo>
                  <a:cubicBezTo>
                    <a:pt x="7606" y="13135"/>
                    <a:pt x="8587" y="13688"/>
                    <a:pt x="9201" y="14353"/>
                  </a:cubicBezTo>
                  <a:cubicBezTo>
                    <a:pt x="9815" y="15018"/>
                    <a:pt x="10060" y="15793"/>
                    <a:pt x="9815" y="16458"/>
                  </a:cubicBezTo>
                  <a:cubicBezTo>
                    <a:pt x="9569" y="17122"/>
                    <a:pt x="8833" y="17676"/>
                    <a:pt x="8096" y="18230"/>
                  </a:cubicBezTo>
                  <a:cubicBezTo>
                    <a:pt x="7360" y="18784"/>
                    <a:pt x="6624" y="19338"/>
                    <a:pt x="6133" y="19891"/>
                  </a:cubicBezTo>
                  <a:cubicBezTo>
                    <a:pt x="5642" y="20445"/>
                    <a:pt x="5396" y="20999"/>
                    <a:pt x="6133" y="21276"/>
                  </a:cubicBezTo>
                  <a:cubicBezTo>
                    <a:pt x="6869" y="21553"/>
                    <a:pt x="8587" y="21553"/>
                    <a:pt x="10551" y="21221"/>
                  </a:cubicBezTo>
                  <a:cubicBezTo>
                    <a:pt x="12515" y="20888"/>
                    <a:pt x="14724" y="20224"/>
                    <a:pt x="16933" y="19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7590234" y="4607983"/>
              <a:ext cx="123545" cy="28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60" fill="norm" stroke="1" extrusionOk="0">
                  <a:moveTo>
                    <a:pt x="13680" y="7147"/>
                  </a:moveTo>
                  <a:cubicBezTo>
                    <a:pt x="11483" y="8418"/>
                    <a:pt x="9287" y="9688"/>
                    <a:pt x="7090" y="11674"/>
                  </a:cubicBezTo>
                  <a:cubicBezTo>
                    <a:pt x="4893" y="13659"/>
                    <a:pt x="2697" y="16359"/>
                    <a:pt x="1415" y="18265"/>
                  </a:cubicBezTo>
                  <a:cubicBezTo>
                    <a:pt x="134" y="20171"/>
                    <a:pt x="-232" y="21282"/>
                    <a:pt x="134" y="21441"/>
                  </a:cubicBezTo>
                  <a:cubicBezTo>
                    <a:pt x="500" y="21600"/>
                    <a:pt x="1599" y="20806"/>
                    <a:pt x="3978" y="17788"/>
                  </a:cubicBezTo>
                  <a:cubicBezTo>
                    <a:pt x="6358" y="14771"/>
                    <a:pt x="10019" y="9529"/>
                    <a:pt x="12215" y="6512"/>
                  </a:cubicBezTo>
                  <a:cubicBezTo>
                    <a:pt x="14412" y="3494"/>
                    <a:pt x="15144" y="2700"/>
                    <a:pt x="16243" y="1826"/>
                  </a:cubicBezTo>
                  <a:cubicBezTo>
                    <a:pt x="17341" y="953"/>
                    <a:pt x="18805" y="0"/>
                    <a:pt x="19721" y="0"/>
                  </a:cubicBezTo>
                  <a:cubicBezTo>
                    <a:pt x="20636" y="0"/>
                    <a:pt x="21002" y="953"/>
                    <a:pt x="21185" y="3732"/>
                  </a:cubicBezTo>
                  <a:cubicBezTo>
                    <a:pt x="21368" y="6512"/>
                    <a:pt x="21368" y="11118"/>
                    <a:pt x="21368" y="15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7643928" y="4773083"/>
              <a:ext cx="1778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7830195" y="4792133"/>
              <a:ext cx="16934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36"/>
                    <a:pt x="0" y="10473"/>
                    <a:pt x="0" y="14073"/>
                  </a:cubicBezTo>
                  <a:cubicBezTo>
                    <a:pt x="0" y="17673"/>
                    <a:pt x="1080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7916978" y="4565649"/>
              <a:ext cx="93604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0" y="20291"/>
                  </a:moveTo>
                  <a:cubicBezTo>
                    <a:pt x="0" y="20945"/>
                    <a:pt x="0" y="21600"/>
                    <a:pt x="0" y="21600"/>
                  </a:cubicBezTo>
                  <a:cubicBezTo>
                    <a:pt x="0" y="21600"/>
                    <a:pt x="0" y="20945"/>
                    <a:pt x="0" y="18851"/>
                  </a:cubicBezTo>
                  <a:cubicBezTo>
                    <a:pt x="0" y="16756"/>
                    <a:pt x="0" y="13222"/>
                    <a:pt x="1440" y="10015"/>
                  </a:cubicBezTo>
                  <a:cubicBezTo>
                    <a:pt x="2880" y="6807"/>
                    <a:pt x="5760" y="3927"/>
                    <a:pt x="8160" y="2225"/>
                  </a:cubicBezTo>
                  <a:cubicBezTo>
                    <a:pt x="10560" y="524"/>
                    <a:pt x="12480" y="0"/>
                    <a:pt x="14400" y="0"/>
                  </a:cubicBezTo>
                  <a:cubicBezTo>
                    <a:pt x="16320" y="0"/>
                    <a:pt x="18240" y="524"/>
                    <a:pt x="19200" y="1440"/>
                  </a:cubicBezTo>
                  <a:cubicBezTo>
                    <a:pt x="20160" y="2356"/>
                    <a:pt x="20160" y="3665"/>
                    <a:pt x="18960" y="4975"/>
                  </a:cubicBezTo>
                  <a:cubicBezTo>
                    <a:pt x="17760" y="6284"/>
                    <a:pt x="15360" y="7593"/>
                    <a:pt x="13200" y="8444"/>
                  </a:cubicBezTo>
                  <a:cubicBezTo>
                    <a:pt x="11040" y="9295"/>
                    <a:pt x="9120" y="9687"/>
                    <a:pt x="9600" y="9949"/>
                  </a:cubicBezTo>
                  <a:cubicBezTo>
                    <a:pt x="10080" y="10211"/>
                    <a:pt x="12960" y="10342"/>
                    <a:pt x="15360" y="10800"/>
                  </a:cubicBezTo>
                  <a:cubicBezTo>
                    <a:pt x="17760" y="11258"/>
                    <a:pt x="19680" y="12044"/>
                    <a:pt x="20640" y="12829"/>
                  </a:cubicBezTo>
                  <a:cubicBezTo>
                    <a:pt x="21600" y="13615"/>
                    <a:pt x="21600" y="14400"/>
                    <a:pt x="18960" y="15447"/>
                  </a:cubicBezTo>
                  <a:cubicBezTo>
                    <a:pt x="16320" y="16495"/>
                    <a:pt x="11040" y="17804"/>
                    <a:pt x="7680" y="18196"/>
                  </a:cubicBezTo>
                  <a:cubicBezTo>
                    <a:pt x="4320" y="18589"/>
                    <a:pt x="2880" y="18065"/>
                    <a:pt x="1440" y="17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8037628" y="4830233"/>
              <a:ext cx="444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5143"/>
                    <a:pt x="15429" y="10286"/>
                    <a:pt x="11829" y="13886"/>
                  </a:cubicBezTo>
                  <a:cubicBezTo>
                    <a:pt x="8229" y="17486"/>
                    <a:pt x="4114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8210883" y="4632895"/>
              <a:ext cx="150596" cy="195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187" fill="norm" stroke="1" extrusionOk="0">
                  <a:moveTo>
                    <a:pt x="17501" y="2121"/>
                  </a:moveTo>
                  <a:cubicBezTo>
                    <a:pt x="16614" y="1202"/>
                    <a:pt x="15726" y="283"/>
                    <a:pt x="13951" y="53"/>
                  </a:cubicBezTo>
                  <a:cubicBezTo>
                    <a:pt x="12175" y="-177"/>
                    <a:pt x="9512" y="283"/>
                    <a:pt x="6701" y="2580"/>
                  </a:cubicBezTo>
                  <a:cubicBezTo>
                    <a:pt x="3890" y="4878"/>
                    <a:pt x="931" y="9014"/>
                    <a:pt x="192" y="12461"/>
                  </a:cubicBezTo>
                  <a:cubicBezTo>
                    <a:pt x="-548" y="15908"/>
                    <a:pt x="931" y="18666"/>
                    <a:pt x="3299" y="20044"/>
                  </a:cubicBezTo>
                  <a:cubicBezTo>
                    <a:pt x="5666" y="21423"/>
                    <a:pt x="8920" y="21423"/>
                    <a:pt x="12027" y="20734"/>
                  </a:cubicBezTo>
                  <a:cubicBezTo>
                    <a:pt x="15134" y="20044"/>
                    <a:pt x="18093" y="18666"/>
                    <a:pt x="21052" y="17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8380528" y="4563533"/>
              <a:ext cx="107006" cy="30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33" fill="norm" stroke="1" extrusionOk="0">
                  <a:moveTo>
                    <a:pt x="17788" y="0"/>
                  </a:moveTo>
                  <a:cubicBezTo>
                    <a:pt x="19482" y="3625"/>
                    <a:pt x="21176" y="7250"/>
                    <a:pt x="21388" y="10196"/>
                  </a:cubicBezTo>
                  <a:cubicBezTo>
                    <a:pt x="21600" y="13141"/>
                    <a:pt x="20329" y="15407"/>
                    <a:pt x="17576" y="17220"/>
                  </a:cubicBezTo>
                  <a:cubicBezTo>
                    <a:pt x="14824" y="19032"/>
                    <a:pt x="10588" y="20392"/>
                    <a:pt x="7412" y="20996"/>
                  </a:cubicBezTo>
                  <a:cubicBezTo>
                    <a:pt x="4235" y="21600"/>
                    <a:pt x="2118" y="21449"/>
                    <a:pt x="0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8361478" y="4526375"/>
              <a:ext cx="112184" cy="42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591"/>
                  </a:moveTo>
                  <a:cubicBezTo>
                    <a:pt x="1630" y="272"/>
                    <a:pt x="3260" y="-47"/>
                    <a:pt x="6317" y="6"/>
                  </a:cubicBezTo>
                  <a:cubicBezTo>
                    <a:pt x="9374" y="59"/>
                    <a:pt x="13857" y="485"/>
                    <a:pt x="16913" y="1230"/>
                  </a:cubicBezTo>
                  <a:cubicBezTo>
                    <a:pt x="19970" y="1975"/>
                    <a:pt x="21600" y="3039"/>
                    <a:pt x="21600" y="4050"/>
                  </a:cubicBezTo>
                  <a:cubicBezTo>
                    <a:pt x="21600" y="5060"/>
                    <a:pt x="19970" y="6018"/>
                    <a:pt x="18340" y="6656"/>
                  </a:cubicBezTo>
                  <a:cubicBezTo>
                    <a:pt x="16709" y="7295"/>
                    <a:pt x="15079" y="7614"/>
                    <a:pt x="14672" y="8040"/>
                  </a:cubicBezTo>
                  <a:cubicBezTo>
                    <a:pt x="14264" y="8465"/>
                    <a:pt x="15079" y="8997"/>
                    <a:pt x="15283" y="10008"/>
                  </a:cubicBezTo>
                  <a:cubicBezTo>
                    <a:pt x="15487" y="11019"/>
                    <a:pt x="15079" y="12509"/>
                    <a:pt x="15487" y="14052"/>
                  </a:cubicBezTo>
                  <a:cubicBezTo>
                    <a:pt x="15894" y="15594"/>
                    <a:pt x="17117" y="17190"/>
                    <a:pt x="17525" y="18414"/>
                  </a:cubicBezTo>
                  <a:cubicBezTo>
                    <a:pt x="17932" y="19638"/>
                    <a:pt x="17525" y="20489"/>
                    <a:pt x="16098" y="20968"/>
                  </a:cubicBezTo>
                  <a:cubicBezTo>
                    <a:pt x="14672" y="21447"/>
                    <a:pt x="12226" y="21553"/>
                    <a:pt x="11208" y="21287"/>
                  </a:cubicBezTo>
                  <a:cubicBezTo>
                    <a:pt x="10189" y="21021"/>
                    <a:pt x="10596" y="20383"/>
                    <a:pt x="11411" y="19851"/>
                  </a:cubicBezTo>
                  <a:cubicBezTo>
                    <a:pt x="12226" y="19319"/>
                    <a:pt x="13449" y="18893"/>
                    <a:pt x="14672" y="18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8927842" y="4636302"/>
              <a:ext cx="570287" cy="1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191" fill="norm" stroke="1" extrusionOk="0">
                  <a:moveTo>
                    <a:pt x="6889" y="8833"/>
                  </a:moveTo>
                  <a:cubicBezTo>
                    <a:pt x="6650" y="7659"/>
                    <a:pt x="6411" y="6485"/>
                    <a:pt x="5574" y="6250"/>
                  </a:cubicBezTo>
                  <a:cubicBezTo>
                    <a:pt x="4737" y="6015"/>
                    <a:pt x="3302" y="6720"/>
                    <a:pt x="2306" y="8128"/>
                  </a:cubicBezTo>
                  <a:cubicBezTo>
                    <a:pt x="1310" y="9537"/>
                    <a:pt x="752" y="11650"/>
                    <a:pt x="393" y="13294"/>
                  </a:cubicBezTo>
                  <a:cubicBezTo>
                    <a:pt x="34" y="14937"/>
                    <a:pt x="-125" y="16111"/>
                    <a:pt x="114" y="17050"/>
                  </a:cubicBezTo>
                  <a:cubicBezTo>
                    <a:pt x="353" y="17989"/>
                    <a:pt x="991" y="18694"/>
                    <a:pt x="1748" y="18107"/>
                  </a:cubicBezTo>
                  <a:cubicBezTo>
                    <a:pt x="2505" y="17520"/>
                    <a:pt x="3382" y="15641"/>
                    <a:pt x="4020" y="14350"/>
                  </a:cubicBezTo>
                  <a:cubicBezTo>
                    <a:pt x="4657" y="13059"/>
                    <a:pt x="5056" y="12354"/>
                    <a:pt x="5215" y="12707"/>
                  </a:cubicBezTo>
                  <a:cubicBezTo>
                    <a:pt x="5375" y="13059"/>
                    <a:pt x="5295" y="14468"/>
                    <a:pt x="5255" y="15759"/>
                  </a:cubicBezTo>
                  <a:cubicBezTo>
                    <a:pt x="5215" y="17050"/>
                    <a:pt x="5215" y="18224"/>
                    <a:pt x="5414" y="18928"/>
                  </a:cubicBezTo>
                  <a:cubicBezTo>
                    <a:pt x="5614" y="19633"/>
                    <a:pt x="6012" y="19868"/>
                    <a:pt x="6650" y="18811"/>
                  </a:cubicBezTo>
                  <a:cubicBezTo>
                    <a:pt x="7288" y="17754"/>
                    <a:pt x="8164" y="15407"/>
                    <a:pt x="8802" y="12824"/>
                  </a:cubicBezTo>
                  <a:cubicBezTo>
                    <a:pt x="9440" y="10241"/>
                    <a:pt x="9838" y="7424"/>
                    <a:pt x="9998" y="5311"/>
                  </a:cubicBezTo>
                  <a:cubicBezTo>
                    <a:pt x="10157" y="3198"/>
                    <a:pt x="10077" y="1789"/>
                    <a:pt x="9838" y="968"/>
                  </a:cubicBezTo>
                  <a:cubicBezTo>
                    <a:pt x="9599" y="146"/>
                    <a:pt x="9200" y="-89"/>
                    <a:pt x="9200" y="28"/>
                  </a:cubicBezTo>
                  <a:cubicBezTo>
                    <a:pt x="9200" y="146"/>
                    <a:pt x="9599" y="615"/>
                    <a:pt x="10197" y="1320"/>
                  </a:cubicBezTo>
                  <a:cubicBezTo>
                    <a:pt x="10795" y="2024"/>
                    <a:pt x="11592" y="2963"/>
                    <a:pt x="12070" y="4607"/>
                  </a:cubicBezTo>
                  <a:cubicBezTo>
                    <a:pt x="12548" y="6250"/>
                    <a:pt x="12707" y="8598"/>
                    <a:pt x="12628" y="10711"/>
                  </a:cubicBezTo>
                  <a:cubicBezTo>
                    <a:pt x="12548" y="12824"/>
                    <a:pt x="12229" y="14702"/>
                    <a:pt x="12030" y="16228"/>
                  </a:cubicBezTo>
                  <a:cubicBezTo>
                    <a:pt x="11831" y="17754"/>
                    <a:pt x="11751" y="18928"/>
                    <a:pt x="11871" y="19868"/>
                  </a:cubicBezTo>
                  <a:cubicBezTo>
                    <a:pt x="11990" y="20807"/>
                    <a:pt x="12309" y="21511"/>
                    <a:pt x="13026" y="21041"/>
                  </a:cubicBezTo>
                  <a:cubicBezTo>
                    <a:pt x="13744" y="20572"/>
                    <a:pt x="14860" y="18928"/>
                    <a:pt x="16015" y="16463"/>
                  </a:cubicBezTo>
                  <a:cubicBezTo>
                    <a:pt x="17171" y="13998"/>
                    <a:pt x="18367" y="10711"/>
                    <a:pt x="19004" y="8363"/>
                  </a:cubicBezTo>
                  <a:cubicBezTo>
                    <a:pt x="19642" y="6015"/>
                    <a:pt x="19721" y="4607"/>
                    <a:pt x="19562" y="4254"/>
                  </a:cubicBezTo>
                  <a:cubicBezTo>
                    <a:pt x="19403" y="3902"/>
                    <a:pt x="19004" y="4607"/>
                    <a:pt x="18406" y="6602"/>
                  </a:cubicBezTo>
                  <a:cubicBezTo>
                    <a:pt x="17809" y="8598"/>
                    <a:pt x="17012" y="11885"/>
                    <a:pt x="16613" y="14115"/>
                  </a:cubicBezTo>
                  <a:cubicBezTo>
                    <a:pt x="16214" y="16346"/>
                    <a:pt x="16214" y="17520"/>
                    <a:pt x="16852" y="18459"/>
                  </a:cubicBezTo>
                  <a:cubicBezTo>
                    <a:pt x="17490" y="19398"/>
                    <a:pt x="18765" y="20102"/>
                    <a:pt x="19642" y="20337"/>
                  </a:cubicBezTo>
                  <a:cubicBezTo>
                    <a:pt x="20519" y="20572"/>
                    <a:pt x="20997" y="20337"/>
                    <a:pt x="21475" y="20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0050578" y="4466166"/>
              <a:ext cx="106940" cy="35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19059" y="1278"/>
                  </a:moveTo>
                  <a:cubicBezTo>
                    <a:pt x="19906" y="639"/>
                    <a:pt x="20753" y="0"/>
                    <a:pt x="21176" y="0"/>
                  </a:cubicBezTo>
                  <a:cubicBezTo>
                    <a:pt x="21600" y="0"/>
                    <a:pt x="21600" y="639"/>
                    <a:pt x="19482" y="2876"/>
                  </a:cubicBezTo>
                  <a:cubicBezTo>
                    <a:pt x="17365" y="5112"/>
                    <a:pt x="13129" y="8947"/>
                    <a:pt x="9529" y="12334"/>
                  </a:cubicBezTo>
                  <a:cubicBezTo>
                    <a:pt x="5929" y="15721"/>
                    <a:pt x="2965" y="186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9891828" y="4823883"/>
              <a:ext cx="3429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3867" y="9257"/>
                    <a:pt x="7733" y="18514"/>
                    <a:pt x="11333" y="20057"/>
                  </a:cubicBezTo>
                  <a:cubicBezTo>
                    <a:pt x="14933" y="21600"/>
                    <a:pt x="18267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4862628" y="5291802"/>
              <a:ext cx="154518" cy="52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1775" y="12166"/>
                  </a:moveTo>
                  <a:cubicBezTo>
                    <a:pt x="1775" y="14823"/>
                    <a:pt x="1775" y="17480"/>
                    <a:pt x="1627" y="19109"/>
                  </a:cubicBezTo>
                  <a:cubicBezTo>
                    <a:pt x="1479" y="20738"/>
                    <a:pt x="1184" y="21338"/>
                    <a:pt x="888" y="21423"/>
                  </a:cubicBezTo>
                  <a:cubicBezTo>
                    <a:pt x="592" y="21509"/>
                    <a:pt x="296" y="21080"/>
                    <a:pt x="148" y="19623"/>
                  </a:cubicBezTo>
                  <a:cubicBezTo>
                    <a:pt x="0" y="18166"/>
                    <a:pt x="0" y="15680"/>
                    <a:pt x="1332" y="12766"/>
                  </a:cubicBezTo>
                  <a:cubicBezTo>
                    <a:pt x="2663" y="9852"/>
                    <a:pt x="5326" y="6509"/>
                    <a:pt x="7249" y="4495"/>
                  </a:cubicBezTo>
                  <a:cubicBezTo>
                    <a:pt x="9173" y="2480"/>
                    <a:pt x="10356" y="1795"/>
                    <a:pt x="11392" y="1238"/>
                  </a:cubicBezTo>
                  <a:cubicBezTo>
                    <a:pt x="12427" y="680"/>
                    <a:pt x="13315" y="252"/>
                    <a:pt x="14499" y="80"/>
                  </a:cubicBezTo>
                  <a:cubicBezTo>
                    <a:pt x="15682" y="-91"/>
                    <a:pt x="17162" y="-5"/>
                    <a:pt x="18641" y="509"/>
                  </a:cubicBezTo>
                  <a:cubicBezTo>
                    <a:pt x="20121" y="1023"/>
                    <a:pt x="21600" y="1966"/>
                    <a:pt x="21600" y="3380"/>
                  </a:cubicBezTo>
                  <a:cubicBezTo>
                    <a:pt x="21600" y="4795"/>
                    <a:pt x="20121" y="6680"/>
                    <a:pt x="17310" y="8052"/>
                  </a:cubicBezTo>
                  <a:cubicBezTo>
                    <a:pt x="14499" y="9423"/>
                    <a:pt x="10356" y="10280"/>
                    <a:pt x="7249" y="10666"/>
                  </a:cubicBezTo>
                  <a:cubicBezTo>
                    <a:pt x="4142" y="11052"/>
                    <a:pt x="2071" y="10966"/>
                    <a:pt x="0" y="1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5002328" y="5579533"/>
              <a:ext cx="209551" cy="17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0" y="2371"/>
                  </a:moveTo>
                  <a:cubicBezTo>
                    <a:pt x="1091" y="1580"/>
                    <a:pt x="2182" y="790"/>
                    <a:pt x="4691" y="2371"/>
                  </a:cubicBezTo>
                  <a:cubicBezTo>
                    <a:pt x="7200" y="3951"/>
                    <a:pt x="11127" y="7902"/>
                    <a:pt x="13200" y="11327"/>
                  </a:cubicBezTo>
                  <a:cubicBezTo>
                    <a:pt x="15273" y="14751"/>
                    <a:pt x="15491" y="17649"/>
                    <a:pt x="15055" y="19361"/>
                  </a:cubicBezTo>
                  <a:cubicBezTo>
                    <a:pt x="14618" y="21073"/>
                    <a:pt x="13527" y="21600"/>
                    <a:pt x="12436" y="21468"/>
                  </a:cubicBezTo>
                  <a:cubicBezTo>
                    <a:pt x="11345" y="21337"/>
                    <a:pt x="10255" y="20546"/>
                    <a:pt x="10036" y="17649"/>
                  </a:cubicBezTo>
                  <a:cubicBezTo>
                    <a:pt x="9818" y="14751"/>
                    <a:pt x="10473" y="9746"/>
                    <a:pt x="12545" y="6454"/>
                  </a:cubicBezTo>
                  <a:cubicBezTo>
                    <a:pt x="14618" y="3161"/>
                    <a:pt x="18109" y="15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5362791" y="5461580"/>
              <a:ext cx="179288" cy="30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82" fill="norm" stroke="1" extrusionOk="0">
                  <a:moveTo>
                    <a:pt x="21030" y="2458"/>
                  </a:moveTo>
                  <a:cubicBezTo>
                    <a:pt x="20285" y="1576"/>
                    <a:pt x="19540" y="695"/>
                    <a:pt x="18423" y="254"/>
                  </a:cubicBezTo>
                  <a:cubicBezTo>
                    <a:pt x="17306" y="-187"/>
                    <a:pt x="15816" y="-187"/>
                    <a:pt x="12837" y="1356"/>
                  </a:cubicBezTo>
                  <a:cubicBezTo>
                    <a:pt x="9858" y="2899"/>
                    <a:pt x="5389" y="5984"/>
                    <a:pt x="2782" y="9070"/>
                  </a:cubicBezTo>
                  <a:cubicBezTo>
                    <a:pt x="175" y="12156"/>
                    <a:pt x="-570" y="15242"/>
                    <a:pt x="423" y="17372"/>
                  </a:cubicBezTo>
                  <a:cubicBezTo>
                    <a:pt x="1416" y="19503"/>
                    <a:pt x="4147" y="20678"/>
                    <a:pt x="7127" y="21046"/>
                  </a:cubicBezTo>
                  <a:cubicBezTo>
                    <a:pt x="10106" y="21413"/>
                    <a:pt x="13333" y="20972"/>
                    <a:pt x="16561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5602313" y="5491630"/>
              <a:ext cx="174716" cy="27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43" fill="norm" stroke="1" extrusionOk="0">
                  <a:moveTo>
                    <a:pt x="10551" y="4869"/>
                  </a:moveTo>
                  <a:cubicBezTo>
                    <a:pt x="11332" y="3714"/>
                    <a:pt x="12112" y="2560"/>
                    <a:pt x="12242" y="2395"/>
                  </a:cubicBezTo>
                  <a:cubicBezTo>
                    <a:pt x="12373" y="2230"/>
                    <a:pt x="11852" y="3055"/>
                    <a:pt x="10421" y="5033"/>
                  </a:cubicBezTo>
                  <a:cubicBezTo>
                    <a:pt x="8989" y="7012"/>
                    <a:pt x="6647" y="10145"/>
                    <a:pt x="5086" y="12536"/>
                  </a:cubicBezTo>
                  <a:cubicBezTo>
                    <a:pt x="3524" y="14927"/>
                    <a:pt x="2744" y="16575"/>
                    <a:pt x="1833" y="18224"/>
                  </a:cubicBezTo>
                  <a:cubicBezTo>
                    <a:pt x="922" y="19873"/>
                    <a:pt x="-119" y="21522"/>
                    <a:pt x="11" y="21440"/>
                  </a:cubicBezTo>
                  <a:cubicBezTo>
                    <a:pt x="141" y="21357"/>
                    <a:pt x="1442" y="19543"/>
                    <a:pt x="3785" y="16575"/>
                  </a:cubicBezTo>
                  <a:cubicBezTo>
                    <a:pt x="6127" y="13607"/>
                    <a:pt x="9510" y="9485"/>
                    <a:pt x="11592" y="6930"/>
                  </a:cubicBezTo>
                  <a:cubicBezTo>
                    <a:pt x="13674" y="4374"/>
                    <a:pt x="14454" y="3385"/>
                    <a:pt x="15495" y="2313"/>
                  </a:cubicBezTo>
                  <a:cubicBezTo>
                    <a:pt x="16536" y="1241"/>
                    <a:pt x="17838" y="87"/>
                    <a:pt x="18618" y="4"/>
                  </a:cubicBezTo>
                  <a:cubicBezTo>
                    <a:pt x="19399" y="-78"/>
                    <a:pt x="19659" y="911"/>
                    <a:pt x="19399" y="3302"/>
                  </a:cubicBezTo>
                  <a:cubicBezTo>
                    <a:pt x="19139" y="5693"/>
                    <a:pt x="18358" y="9485"/>
                    <a:pt x="18618" y="12288"/>
                  </a:cubicBezTo>
                  <a:cubicBezTo>
                    <a:pt x="18879" y="15091"/>
                    <a:pt x="20180" y="16905"/>
                    <a:pt x="21481" y="18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5666962" y="5643033"/>
              <a:ext cx="135467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333" y="21600"/>
                  </a:moveTo>
                  <a:cubicBezTo>
                    <a:pt x="0" y="17600"/>
                    <a:pt x="-332" y="13600"/>
                    <a:pt x="665" y="10400"/>
                  </a:cubicBezTo>
                  <a:cubicBezTo>
                    <a:pt x="1662" y="7200"/>
                    <a:pt x="3988" y="4800"/>
                    <a:pt x="7643" y="3200"/>
                  </a:cubicBezTo>
                  <a:cubicBezTo>
                    <a:pt x="11299" y="1600"/>
                    <a:pt x="16283" y="800"/>
                    <a:pt x="212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6006571" y="5435196"/>
              <a:ext cx="141193" cy="29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336" fill="norm" stroke="1" extrusionOk="0">
                  <a:moveTo>
                    <a:pt x="3670" y="8941"/>
                  </a:moveTo>
                  <a:cubicBezTo>
                    <a:pt x="3352" y="11358"/>
                    <a:pt x="3034" y="13775"/>
                    <a:pt x="2399" y="15587"/>
                  </a:cubicBezTo>
                  <a:cubicBezTo>
                    <a:pt x="1764" y="17400"/>
                    <a:pt x="811" y="18608"/>
                    <a:pt x="334" y="18759"/>
                  </a:cubicBezTo>
                  <a:cubicBezTo>
                    <a:pt x="-142" y="18910"/>
                    <a:pt x="-142" y="18004"/>
                    <a:pt x="1129" y="15436"/>
                  </a:cubicBezTo>
                  <a:cubicBezTo>
                    <a:pt x="2399" y="12868"/>
                    <a:pt x="4940" y="8639"/>
                    <a:pt x="6846" y="5920"/>
                  </a:cubicBezTo>
                  <a:cubicBezTo>
                    <a:pt x="8752" y="3201"/>
                    <a:pt x="10023" y="1993"/>
                    <a:pt x="11293" y="1162"/>
                  </a:cubicBezTo>
                  <a:cubicBezTo>
                    <a:pt x="12564" y="331"/>
                    <a:pt x="13834" y="-122"/>
                    <a:pt x="14787" y="29"/>
                  </a:cubicBezTo>
                  <a:cubicBezTo>
                    <a:pt x="15740" y="180"/>
                    <a:pt x="16376" y="935"/>
                    <a:pt x="16693" y="2144"/>
                  </a:cubicBezTo>
                  <a:cubicBezTo>
                    <a:pt x="17011" y="3352"/>
                    <a:pt x="17011" y="5014"/>
                    <a:pt x="16534" y="6147"/>
                  </a:cubicBezTo>
                  <a:cubicBezTo>
                    <a:pt x="16058" y="7279"/>
                    <a:pt x="15105" y="7884"/>
                    <a:pt x="13993" y="8412"/>
                  </a:cubicBezTo>
                  <a:cubicBezTo>
                    <a:pt x="12882" y="8941"/>
                    <a:pt x="11611" y="9394"/>
                    <a:pt x="12087" y="9772"/>
                  </a:cubicBezTo>
                  <a:cubicBezTo>
                    <a:pt x="12564" y="10149"/>
                    <a:pt x="14787" y="10451"/>
                    <a:pt x="16852" y="11207"/>
                  </a:cubicBezTo>
                  <a:cubicBezTo>
                    <a:pt x="18917" y="11962"/>
                    <a:pt x="20823" y="13170"/>
                    <a:pt x="21140" y="14605"/>
                  </a:cubicBezTo>
                  <a:cubicBezTo>
                    <a:pt x="21458" y="16040"/>
                    <a:pt x="20187" y="17702"/>
                    <a:pt x="17487" y="18910"/>
                  </a:cubicBezTo>
                  <a:cubicBezTo>
                    <a:pt x="14787" y="20119"/>
                    <a:pt x="10658" y="20874"/>
                    <a:pt x="7799" y="21176"/>
                  </a:cubicBezTo>
                  <a:cubicBezTo>
                    <a:pt x="4940" y="21478"/>
                    <a:pt x="3352" y="21327"/>
                    <a:pt x="2082" y="20949"/>
                  </a:cubicBezTo>
                  <a:cubicBezTo>
                    <a:pt x="811" y="20572"/>
                    <a:pt x="-142" y="19968"/>
                    <a:pt x="17" y="19439"/>
                  </a:cubicBezTo>
                  <a:cubicBezTo>
                    <a:pt x="176" y="18910"/>
                    <a:pt x="1446" y="18457"/>
                    <a:pt x="2717" y="18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6358806" y="5524946"/>
              <a:ext cx="205623" cy="19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02" fill="norm" stroke="1" extrusionOk="0">
                  <a:moveTo>
                    <a:pt x="15151" y="402"/>
                  </a:moveTo>
                  <a:cubicBezTo>
                    <a:pt x="14071" y="-48"/>
                    <a:pt x="12991" y="-498"/>
                    <a:pt x="10507" y="1302"/>
                  </a:cubicBezTo>
                  <a:cubicBezTo>
                    <a:pt x="8023" y="3102"/>
                    <a:pt x="4135" y="7152"/>
                    <a:pt x="1975" y="10302"/>
                  </a:cubicBezTo>
                  <a:cubicBezTo>
                    <a:pt x="-185" y="13452"/>
                    <a:pt x="-617" y="15702"/>
                    <a:pt x="895" y="17615"/>
                  </a:cubicBezTo>
                  <a:cubicBezTo>
                    <a:pt x="2407" y="19527"/>
                    <a:pt x="5863" y="21102"/>
                    <a:pt x="9535" y="21102"/>
                  </a:cubicBezTo>
                  <a:cubicBezTo>
                    <a:pt x="13207" y="21102"/>
                    <a:pt x="17095" y="19527"/>
                    <a:pt x="20983" y="17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6577128" y="5437570"/>
              <a:ext cx="146791" cy="357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82" fill="norm" stroke="1" extrusionOk="0">
                  <a:moveTo>
                    <a:pt x="9127" y="136"/>
                  </a:moveTo>
                  <a:cubicBezTo>
                    <a:pt x="10648" y="9"/>
                    <a:pt x="12169" y="-118"/>
                    <a:pt x="13538" y="200"/>
                  </a:cubicBezTo>
                  <a:cubicBezTo>
                    <a:pt x="14907" y="517"/>
                    <a:pt x="16124" y="1280"/>
                    <a:pt x="17797" y="3186"/>
                  </a:cubicBezTo>
                  <a:cubicBezTo>
                    <a:pt x="19470" y="5091"/>
                    <a:pt x="21600" y="8141"/>
                    <a:pt x="20992" y="11063"/>
                  </a:cubicBezTo>
                  <a:cubicBezTo>
                    <a:pt x="20383" y="13986"/>
                    <a:pt x="17037" y="16781"/>
                    <a:pt x="13082" y="18496"/>
                  </a:cubicBezTo>
                  <a:cubicBezTo>
                    <a:pt x="9127" y="20211"/>
                    <a:pt x="4563" y="20847"/>
                    <a:pt x="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7123228" y="5570812"/>
              <a:ext cx="215901" cy="27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42" fill="norm" stroke="1" extrusionOk="0">
                  <a:moveTo>
                    <a:pt x="0" y="20242"/>
                  </a:moveTo>
                  <a:cubicBezTo>
                    <a:pt x="2118" y="12528"/>
                    <a:pt x="4235" y="4813"/>
                    <a:pt x="7624" y="1728"/>
                  </a:cubicBezTo>
                  <a:cubicBezTo>
                    <a:pt x="11012" y="-1358"/>
                    <a:pt x="15671" y="185"/>
                    <a:pt x="18212" y="2499"/>
                  </a:cubicBezTo>
                  <a:cubicBezTo>
                    <a:pt x="20753" y="4813"/>
                    <a:pt x="21176" y="7899"/>
                    <a:pt x="21600" y="1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7193078" y="5681133"/>
              <a:ext cx="146051" cy="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10800"/>
                    <a:pt x="6887" y="21600"/>
                    <a:pt x="10487" y="21600"/>
                  </a:cubicBezTo>
                  <a:cubicBezTo>
                    <a:pt x="14087" y="21600"/>
                    <a:pt x="17843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7617002" y="5300546"/>
              <a:ext cx="196727" cy="42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71" fill="norm" stroke="1" extrusionOk="0">
                  <a:moveTo>
                    <a:pt x="7667" y="11319"/>
                  </a:moveTo>
                  <a:cubicBezTo>
                    <a:pt x="6075" y="13695"/>
                    <a:pt x="4484" y="16071"/>
                    <a:pt x="3461" y="17583"/>
                  </a:cubicBezTo>
                  <a:cubicBezTo>
                    <a:pt x="2437" y="19095"/>
                    <a:pt x="1983" y="19743"/>
                    <a:pt x="1528" y="20337"/>
                  </a:cubicBezTo>
                  <a:cubicBezTo>
                    <a:pt x="1073" y="20931"/>
                    <a:pt x="618" y="21471"/>
                    <a:pt x="277" y="21471"/>
                  </a:cubicBezTo>
                  <a:cubicBezTo>
                    <a:pt x="-64" y="21471"/>
                    <a:pt x="-291" y="20931"/>
                    <a:pt x="846" y="18717"/>
                  </a:cubicBezTo>
                  <a:cubicBezTo>
                    <a:pt x="1983" y="16503"/>
                    <a:pt x="4484" y="12615"/>
                    <a:pt x="6871" y="9483"/>
                  </a:cubicBezTo>
                  <a:cubicBezTo>
                    <a:pt x="9258" y="6351"/>
                    <a:pt x="11532" y="3975"/>
                    <a:pt x="13010" y="2571"/>
                  </a:cubicBezTo>
                  <a:cubicBezTo>
                    <a:pt x="14488" y="1167"/>
                    <a:pt x="15170" y="735"/>
                    <a:pt x="16080" y="411"/>
                  </a:cubicBezTo>
                  <a:cubicBezTo>
                    <a:pt x="16989" y="87"/>
                    <a:pt x="18126" y="-129"/>
                    <a:pt x="19035" y="87"/>
                  </a:cubicBezTo>
                  <a:cubicBezTo>
                    <a:pt x="19945" y="303"/>
                    <a:pt x="20627" y="951"/>
                    <a:pt x="20968" y="2301"/>
                  </a:cubicBezTo>
                  <a:cubicBezTo>
                    <a:pt x="21309" y="3651"/>
                    <a:pt x="21309" y="5703"/>
                    <a:pt x="19035" y="7269"/>
                  </a:cubicBezTo>
                  <a:cubicBezTo>
                    <a:pt x="16762" y="8835"/>
                    <a:pt x="12214" y="9915"/>
                    <a:pt x="8690" y="10779"/>
                  </a:cubicBezTo>
                  <a:cubicBezTo>
                    <a:pt x="5166" y="11643"/>
                    <a:pt x="2665" y="12291"/>
                    <a:pt x="164" y="12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7739178" y="5566833"/>
              <a:ext cx="190501" cy="16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430"/>
                  </a:moveTo>
                  <a:cubicBezTo>
                    <a:pt x="960" y="1620"/>
                    <a:pt x="1920" y="810"/>
                    <a:pt x="3720" y="1350"/>
                  </a:cubicBezTo>
                  <a:cubicBezTo>
                    <a:pt x="5520" y="1890"/>
                    <a:pt x="8160" y="3780"/>
                    <a:pt x="9240" y="6750"/>
                  </a:cubicBezTo>
                  <a:cubicBezTo>
                    <a:pt x="10320" y="9720"/>
                    <a:pt x="9840" y="13770"/>
                    <a:pt x="9120" y="16335"/>
                  </a:cubicBezTo>
                  <a:cubicBezTo>
                    <a:pt x="8400" y="18900"/>
                    <a:pt x="7440" y="19980"/>
                    <a:pt x="6360" y="20655"/>
                  </a:cubicBezTo>
                  <a:cubicBezTo>
                    <a:pt x="5280" y="21330"/>
                    <a:pt x="4080" y="21600"/>
                    <a:pt x="3240" y="21060"/>
                  </a:cubicBezTo>
                  <a:cubicBezTo>
                    <a:pt x="2400" y="20520"/>
                    <a:pt x="1920" y="19170"/>
                    <a:pt x="2880" y="16065"/>
                  </a:cubicBezTo>
                  <a:cubicBezTo>
                    <a:pt x="3840" y="12960"/>
                    <a:pt x="6240" y="8100"/>
                    <a:pt x="9600" y="5130"/>
                  </a:cubicBezTo>
                  <a:cubicBezTo>
                    <a:pt x="12960" y="2160"/>
                    <a:pt x="17280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8011876" y="5440783"/>
              <a:ext cx="146403" cy="265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24" fill="norm" stroke="1" extrusionOk="0">
                  <a:moveTo>
                    <a:pt x="21042" y="1455"/>
                  </a:moveTo>
                  <a:cubicBezTo>
                    <a:pt x="20129" y="774"/>
                    <a:pt x="19217" y="94"/>
                    <a:pt x="18000" y="9"/>
                  </a:cubicBezTo>
                  <a:cubicBezTo>
                    <a:pt x="16783" y="-76"/>
                    <a:pt x="15262" y="434"/>
                    <a:pt x="12219" y="2815"/>
                  </a:cubicBezTo>
                  <a:cubicBezTo>
                    <a:pt x="9177" y="5196"/>
                    <a:pt x="4614" y="9448"/>
                    <a:pt x="2180" y="12425"/>
                  </a:cubicBezTo>
                  <a:cubicBezTo>
                    <a:pt x="-254" y="15401"/>
                    <a:pt x="-558" y="17102"/>
                    <a:pt x="811" y="18463"/>
                  </a:cubicBezTo>
                  <a:cubicBezTo>
                    <a:pt x="2180" y="19823"/>
                    <a:pt x="5222" y="20844"/>
                    <a:pt x="7504" y="21184"/>
                  </a:cubicBezTo>
                  <a:cubicBezTo>
                    <a:pt x="9786" y="21524"/>
                    <a:pt x="11307" y="21184"/>
                    <a:pt x="12828" y="20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8167552" y="5459378"/>
              <a:ext cx="186131" cy="26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2" fill="norm" stroke="1" extrusionOk="0">
                  <a:moveTo>
                    <a:pt x="15682" y="4517"/>
                  </a:moveTo>
                  <a:cubicBezTo>
                    <a:pt x="14469" y="4686"/>
                    <a:pt x="13255" y="4854"/>
                    <a:pt x="11556" y="6205"/>
                  </a:cubicBezTo>
                  <a:cubicBezTo>
                    <a:pt x="9858" y="7554"/>
                    <a:pt x="7673" y="10086"/>
                    <a:pt x="5732" y="12533"/>
                  </a:cubicBezTo>
                  <a:cubicBezTo>
                    <a:pt x="3790" y="14980"/>
                    <a:pt x="2091" y="17342"/>
                    <a:pt x="1120" y="18945"/>
                  </a:cubicBezTo>
                  <a:cubicBezTo>
                    <a:pt x="150" y="20548"/>
                    <a:pt x="-93" y="21392"/>
                    <a:pt x="28" y="21392"/>
                  </a:cubicBezTo>
                  <a:cubicBezTo>
                    <a:pt x="150" y="21392"/>
                    <a:pt x="635" y="20548"/>
                    <a:pt x="2698" y="17933"/>
                  </a:cubicBezTo>
                  <a:cubicBezTo>
                    <a:pt x="4761" y="15317"/>
                    <a:pt x="8401" y="10930"/>
                    <a:pt x="11071" y="7892"/>
                  </a:cubicBezTo>
                  <a:cubicBezTo>
                    <a:pt x="13741" y="4854"/>
                    <a:pt x="15440" y="3167"/>
                    <a:pt x="17017" y="1901"/>
                  </a:cubicBezTo>
                  <a:cubicBezTo>
                    <a:pt x="18595" y="636"/>
                    <a:pt x="20051" y="-208"/>
                    <a:pt x="20779" y="45"/>
                  </a:cubicBezTo>
                  <a:cubicBezTo>
                    <a:pt x="21507" y="298"/>
                    <a:pt x="21507" y="1648"/>
                    <a:pt x="20900" y="4854"/>
                  </a:cubicBezTo>
                  <a:cubicBezTo>
                    <a:pt x="20294" y="8061"/>
                    <a:pt x="19080" y="13123"/>
                    <a:pt x="18352" y="16076"/>
                  </a:cubicBezTo>
                  <a:cubicBezTo>
                    <a:pt x="17624" y="19029"/>
                    <a:pt x="17381" y="19873"/>
                    <a:pt x="17138" y="20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8234478" y="5592233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6200"/>
                    <a:pt x="5538" y="10800"/>
                    <a:pt x="9138" y="7200"/>
                  </a:cubicBezTo>
                  <a:cubicBezTo>
                    <a:pt x="12738" y="3600"/>
                    <a:pt x="1716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8405928" y="5427133"/>
              <a:ext cx="173039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13886" y="0"/>
                  </a:moveTo>
                  <a:cubicBezTo>
                    <a:pt x="16971" y="2533"/>
                    <a:pt x="20057" y="5067"/>
                    <a:pt x="20829" y="7600"/>
                  </a:cubicBezTo>
                  <a:cubicBezTo>
                    <a:pt x="21600" y="10133"/>
                    <a:pt x="20057" y="12667"/>
                    <a:pt x="16200" y="15000"/>
                  </a:cubicBezTo>
                  <a:cubicBezTo>
                    <a:pt x="12343" y="17333"/>
                    <a:pt x="6171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8615478" y="5693833"/>
              <a:ext cx="38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8869478" y="5312833"/>
              <a:ext cx="195204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697" y="21600"/>
                  </a:moveTo>
                  <a:cubicBezTo>
                    <a:pt x="929" y="19617"/>
                    <a:pt x="1161" y="17635"/>
                    <a:pt x="2555" y="15078"/>
                  </a:cubicBezTo>
                  <a:cubicBezTo>
                    <a:pt x="3948" y="12522"/>
                    <a:pt x="6503" y="9391"/>
                    <a:pt x="8942" y="6887"/>
                  </a:cubicBezTo>
                  <a:cubicBezTo>
                    <a:pt x="11381" y="4383"/>
                    <a:pt x="13703" y="2504"/>
                    <a:pt x="15329" y="1409"/>
                  </a:cubicBezTo>
                  <a:cubicBezTo>
                    <a:pt x="16955" y="313"/>
                    <a:pt x="17884" y="0"/>
                    <a:pt x="18813" y="0"/>
                  </a:cubicBezTo>
                  <a:cubicBezTo>
                    <a:pt x="19742" y="0"/>
                    <a:pt x="20671" y="313"/>
                    <a:pt x="21135" y="1252"/>
                  </a:cubicBezTo>
                  <a:cubicBezTo>
                    <a:pt x="21600" y="2191"/>
                    <a:pt x="21600" y="3757"/>
                    <a:pt x="20323" y="5270"/>
                  </a:cubicBezTo>
                  <a:cubicBezTo>
                    <a:pt x="19045" y="6783"/>
                    <a:pt x="16490" y="8243"/>
                    <a:pt x="13587" y="9130"/>
                  </a:cubicBezTo>
                  <a:cubicBezTo>
                    <a:pt x="10684" y="10017"/>
                    <a:pt x="7432" y="10330"/>
                    <a:pt x="5226" y="10435"/>
                  </a:cubicBezTo>
                  <a:cubicBezTo>
                    <a:pt x="3019" y="10539"/>
                    <a:pt x="1858" y="10435"/>
                    <a:pt x="1161" y="10330"/>
                  </a:cubicBezTo>
                  <a:cubicBezTo>
                    <a:pt x="465" y="10226"/>
                    <a:pt x="232" y="10122"/>
                    <a:pt x="0" y="10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9034578" y="5547783"/>
              <a:ext cx="215901" cy="176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6943"/>
                  </a:moveTo>
                  <a:cubicBezTo>
                    <a:pt x="635" y="5914"/>
                    <a:pt x="1271" y="4886"/>
                    <a:pt x="2118" y="4371"/>
                  </a:cubicBezTo>
                  <a:cubicBezTo>
                    <a:pt x="2965" y="3857"/>
                    <a:pt x="4024" y="3857"/>
                    <a:pt x="4871" y="5657"/>
                  </a:cubicBezTo>
                  <a:cubicBezTo>
                    <a:pt x="5718" y="7457"/>
                    <a:pt x="6353" y="11057"/>
                    <a:pt x="6565" y="13500"/>
                  </a:cubicBezTo>
                  <a:cubicBezTo>
                    <a:pt x="6776" y="15943"/>
                    <a:pt x="6565" y="17229"/>
                    <a:pt x="5929" y="18514"/>
                  </a:cubicBezTo>
                  <a:cubicBezTo>
                    <a:pt x="5294" y="19800"/>
                    <a:pt x="4235" y="21086"/>
                    <a:pt x="3282" y="21343"/>
                  </a:cubicBezTo>
                  <a:cubicBezTo>
                    <a:pt x="2329" y="21600"/>
                    <a:pt x="1482" y="20829"/>
                    <a:pt x="1165" y="19671"/>
                  </a:cubicBezTo>
                  <a:cubicBezTo>
                    <a:pt x="847" y="18514"/>
                    <a:pt x="1059" y="16971"/>
                    <a:pt x="3918" y="13629"/>
                  </a:cubicBezTo>
                  <a:cubicBezTo>
                    <a:pt x="6776" y="10286"/>
                    <a:pt x="12282" y="5143"/>
                    <a:pt x="15671" y="2571"/>
                  </a:cubicBezTo>
                  <a:cubicBezTo>
                    <a:pt x="19059" y="0"/>
                    <a:pt x="203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9309973" y="5435575"/>
              <a:ext cx="137357" cy="26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431" fill="norm" stroke="1" extrusionOk="0">
                  <a:moveTo>
                    <a:pt x="20613" y="3431"/>
                  </a:moveTo>
                  <a:cubicBezTo>
                    <a:pt x="20613" y="2231"/>
                    <a:pt x="20613" y="1031"/>
                    <a:pt x="19819" y="431"/>
                  </a:cubicBezTo>
                  <a:cubicBezTo>
                    <a:pt x="19025" y="-169"/>
                    <a:pt x="17437" y="-169"/>
                    <a:pt x="14578" y="602"/>
                  </a:cubicBezTo>
                  <a:cubicBezTo>
                    <a:pt x="11719" y="1374"/>
                    <a:pt x="7589" y="2917"/>
                    <a:pt x="4413" y="5660"/>
                  </a:cubicBezTo>
                  <a:cubicBezTo>
                    <a:pt x="1237" y="8402"/>
                    <a:pt x="-987" y="12345"/>
                    <a:pt x="442" y="15174"/>
                  </a:cubicBezTo>
                  <a:cubicBezTo>
                    <a:pt x="1872" y="18002"/>
                    <a:pt x="6954" y="19717"/>
                    <a:pt x="12037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9507996" y="5413302"/>
              <a:ext cx="165841" cy="30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359" fill="norm" stroke="1" extrusionOk="0">
                  <a:moveTo>
                    <a:pt x="10081" y="10148"/>
                  </a:moveTo>
                  <a:cubicBezTo>
                    <a:pt x="8731" y="10440"/>
                    <a:pt x="7381" y="10732"/>
                    <a:pt x="6031" y="12118"/>
                  </a:cubicBezTo>
                  <a:cubicBezTo>
                    <a:pt x="4681" y="13505"/>
                    <a:pt x="3331" y="15986"/>
                    <a:pt x="2251" y="17810"/>
                  </a:cubicBezTo>
                  <a:cubicBezTo>
                    <a:pt x="1171" y="19635"/>
                    <a:pt x="361" y="20802"/>
                    <a:pt x="91" y="20875"/>
                  </a:cubicBezTo>
                  <a:cubicBezTo>
                    <a:pt x="-179" y="20948"/>
                    <a:pt x="91" y="19927"/>
                    <a:pt x="1711" y="17518"/>
                  </a:cubicBezTo>
                  <a:cubicBezTo>
                    <a:pt x="3331" y="15110"/>
                    <a:pt x="6301" y="11316"/>
                    <a:pt x="8866" y="8397"/>
                  </a:cubicBezTo>
                  <a:cubicBezTo>
                    <a:pt x="11431" y="5478"/>
                    <a:pt x="13591" y="3435"/>
                    <a:pt x="15616" y="2048"/>
                  </a:cubicBezTo>
                  <a:cubicBezTo>
                    <a:pt x="17641" y="662"/>
                    <a:pt x="19531" y="-68"/>
                    <a:pt x="20476" y="5"/>
                  </a:cubicBezTo>
                  <a:cubicBezTo>
                    <a:pt x="21421" y="78"/>
                    <a:pt x="21421" y="954"/>
                    <a:pt x="20206" y="2413"/>
                  </a:cubicBezTo>
                  <a:cubicBezTo>
                    <a:pt x="18991" y="3873"/>
                    <a:pt x="16561" y="5916"/>
                    <a:pt x="14806" y="7156"/>
                  </a:cubicBezTo>
                  <a:cubicBezTo>
                    <a:pt x="13051" y="8397"/>
                    <a:pt x="11971" y="8835"/>
                    <a:pt x="10891" y="9273"/>
                  </a:cubicBezTo>
                  <a:cubicBezTo>
                    <a:pt x="9811" y="9710"/>
                    <a:pt x="8731" y="10148"/>
                    <a:pt x="9001" y="10367"/>
                  </a:cubicBezTo>
                  <a:cubicBezTo>
                    <a:pt x="9271" y="10586"/>
                    <a:pt x="10891" y="10586"/>
                    <a:pt x="12376" y="10659"/>
                  </a:cubicBezTo>
                  <a:cubicBezTo>
                    <a:pt x="13861" y="10732"/>
                    <a:pt x="15211" y="10878"/>
                    <a:pt x="16291" y="12046"/>
                  </a:cubicBezTo>
                  <a:cubicBezTo>
                    <a:pt x="17371" y="13213"/>
                    <a:pt x="18181" y="15402"/>
                    <a:pt x="16561" y="17154"/>
                  </a:cubicBezTo>
                  <a:cubicBezTo>
                    <a:pt x="14941" y="18905"/>
                    <a:pt x="10891" y="20218"/>
                    <a:pt x="8191" y="20875"/>
                  </a:cubicBezTo>
                  <a:cubicBezTo>
                    <a:pt x="5491" y="21532"/>
                    <a:pt x="4141" y="21532"/>
                    <a:pt x="3196" y="20802"/>
                  </a:cubicBezTo>
                  <a:cubicBezTo>
                    <a:pt x="2251" y="20073"/>
                    <a:pt x="1711" y="18613"/>
                    <a:pt x="1171" y="17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9593378" y="5392753"/>
              <a:ext cx="233034" cy="33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366" fill="norm" stroke="1" extrusionOk="0">
                  <a:moveTo>
                    <a:pt x="12042" y="566"/>
                  </a:moveTo>
                  <a:cubicBezTo>
                    <a:pt x="12807" y="166"/>
                    <a:pt x="13572" y="-234"/>
                    <a:pt x="15292" y="166"/>
                  </a:cubicBezTo>
                  <a:cubicBezTo>
                    <a:pt x="17012" y="566"/>
                    <a:pt x="19688" y="1766"/>
                    <a:pt x="20644" y="3633"/>
                  </a:cubicBezTo>
                  <a:cubicBezTo>
                    <a:pt x="21600" y="5499"/>
                    <a:pt x="20835" y="8033"/>
                    <a:pt x="18446" y="10499"/>
                  </a:cubicBezTo>
                  <a:cubicBezTo>
                    <a:pt x="16057" y="12966"/>
                    <a:pt x="12042" y="15366"/>
                    <a:pt x="8697" y="17166"/>
                  </a:cubicBezTo>
                  <a:cubicBezTo>
                    <a:pt x="5352" y="18966"/>
                    <a:pt x="2676" y="20166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9828328" y="5681133"/>
              <a:ext cx="444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0012478" y="5317351"/>
              <a:ext cx="186092" cy="414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76" fill="norm" stroke="1" extrusionOk="0">
                  <a:moveTo>
                    <a:pt x="0" y="21476"/>
                  </a:moveTo>
                  <a:cubicBezTo>
                    <a:pt x="971" y="19612"/>
                    <a:pt x="1942" y="17748"/>
                    <a:pt x="3519" y="15117"/>
                  </a:cubicBezTo>
                  <a:cubicBezTo>
                    <a:pt x="5097" y="12485"/>
                    <a:pt x="7281" y="9086"/>
                    <a:pt x="9708" y="6455"/>
                  </a:cubicBezTo>
                  <a:cubicBezTo>
                    <a:pt x="12135" y="3823"/>
                    <a:pt x="14804" y="1959"/>
                    <a:pt x="16746" y="972"/>
                  </a:cubicBezTo>
                  <a:cubicBezTo>
                    <a:pt x="18688" y="-14"/>
                    <a:pt x="19901" y="-124"/>
                    <a:pt x="20629" y="95"/>
                  </a:cubicBezTo>
                  <a:cubicBezTo>
                    <a:pt x="21357" y="315"/>
                    <a:pt x="21600" y="863"/>
                    <a:pt x="20993" y="2343"/>
                  </a:cubicBezTo>
                  <a:cubicBezTo>
                    <a:pt x="20387" y="3823"/>
                    <a:pt x="18930" y="6235"/>
                    <a:pt x="16625" y="7880"/>
                  </a:cubicBezTo>
                  <a:cubicBezTo>
                    <a:pt x="14319" y="9525"/>
                    <a:pt x="11164" y="10402"/>
                    <a:pt x="8980" y="10840"/>
                  </a:cubicBezTo>
                  <a:cubicBezTo>
                    <a:pt x="6796" y="11279"/>
                    <a:pt x="5582" y="11279"/>
                    <a:pt x="4369" y="11224"/>
                  </a:cubicBezTo>
                  <a:cubicBezTo>
                    <a:pt x="3155" y="11169"/>
                    <a:pt x="1942" y="11060"/>
                    <a:pt x="1456" y="10731"/>
                  </a:cubicBezTo>
                  <a:cubicBezTo>
                    <a:pt x="971" y="10402"/>
                    <a:pt x="1213" y="9854"/>
                    <a:pt x="1456" y="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10150824" y="5528733"/>
              <a:ext cx="210905" cy="20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99" fill="norm" stroke="1" extrusionOk="0">
                  <a:moveTo>
                    <a:pt x="778" y="5290"/>
                  </a:moveTo>
                  <a:cubicBezTo>
                    <a:pt x="1848" y="4629"/>
                    <a:pt x="2917" y="3967"/>
                    <a:pt x="3879" y="3967"/>
                  </a:cubicBezTo>
                  <a:cubicBezTo>
                    <a:pt x="4842" y="3967"/>
                    <a:pt x="5697" y="4629"/>
                    <a:pt x="6339" y="6282"/>
                  </a:cubicBezTo>
                  <a:cubicBezTo>
                    <a:pt x="6980" y="7935"/>
                    <a:pt x="7408" y="10580"/>
                    <a:pt x="7087" y="13004"/>
                  </a:cubicBezTo>
                  <a:cubicBezTo>
                    <a:pt x="6766" y="15429"/>
                    <a:pt x="5697" y="17633"/>
                    <a:pt x="4414" y="19176"/>
                  </a:cubicBezTo>
                  <a:cubicBezTo>
                    <a:pt x="3131" y="20718"/>
                    <a:pt x="1634" y="21600"/>
                    <a:pt x="778" y="21490"/>
                  </a:cubicBezTo>
                  <a:cubicBezTo>
                    <a:pt x="-77" y="21380"/>
                    <a:pt x="-291" y="20278"/>
                    <a:pt x="458" y="17853"/>
                  </a:cubicBezTo>
                  <a:cubicBezTo>
                    <a:pt x="1206" y="15429"/>
                    <a:pt x="2917" y="11682"/>
                    <a:pt x="6553" y="8486"/>
                  </a:cubicBezTo>
                  <a:cubicBezTo>
                    <a:pt x="10188" y="5290"/>
                    <a:pt x="15749" y="2645"/>
                    <a:pt x="213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0497155" y="5448284"/>
              <a:ext cx="201124" cy="32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63" fill="norm" stroke="1" extrusionOk="0">
                  <a:moveTo>
                    <a:pt x="21159" y="2355"/>
                  </a:moveTo>
                  <a:cubicBezTo>
                    <a:pt x="20936" y="1525"/>
                    <a:pt x="20714" y="694"/>
                    <a:pt x="19934" y="278"/>
                  </a:cubicBezTo>
                  <a:cubicBezTo>
                    <a:pt x="19155" y="-137"/>
                    <a:pt x="17819" y="-137"/>
                    <a:pt x="15369" y="625"/>
                  </a:cubicBezTo>
                  <a:cubicBezTo>
                    <a:pt x="12920" y="1386"/>
                    <a:pt x="9357" y="2909"/>
                    <a:pt x="6462" y="4432"/>
                  </a:cubicBezTo>
                  <a:cubicBezTo>
                    <a:pt x="3567" y="5955"/>
                    <a:pt x="1340" y="7478"/>
                    <a:pt x="450" y="9901"/>
                  </a:cubicBezTo>
                  <a:cubicBezTo>
                    <a:pt x="-441" y="12325"/>
                    <a:pt x="4" y="15648"/>
                    <a:pt x="1674" y="17725"/>
                  </a:cubicBezTo>
                  <a:cubicBezTo>
                    <a:pt x="3345" y="19801"/>
                    <a:pt x="6239" y="20632"/>
                    <a:pt x="9134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0772579" y="5501064"/>
              <a:ext cx="173350" cy="21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219" fill="norm" stroke="1" extrusionOk="0">
                  <a:moveTo>
                    <a:pt x="17973" y="2132"/>
                  </a:moveTo>
                  <a:cubicBezTo>
                    <a:pt x="17202" y="1285"/>
                    <a:pt x="16430" y="438"/>
                    <a:pt x="15273" y="121"/>
                  </a:cubicBezTo>
                  <a:cubicBezTo>
                    <a:pt x="14116" y="-197"/>
                    <a:pt x="12573" y="15"/>
                    <a:pt x="9873" y="1921"/>
                  </a:cubicBezTo>
                  <a:cubicBezTo>
                    <a:pt x="7173" y="3827"/>
                    <a:pt x="3316" y="7427"/>
                    <a:pt x="1388" y="10391"/>
                  </a:cubicBezTo>
                  <a:cubicBezTo>
                    <a:pt x="-541" y="13356"/>
                    <a:pt x="-541" y="15685"/>
                    <a:pt x="1902" y="17591"/>
                  </a:cubicBezTo>
                  <a:cubicBezTo>
                    <a:pt x="4345" y="19497"/>
                    <a:pt x="9230" y="20979"/>
                    <a:pt x="12830" y="21191"/>
                  </a:cubicBezTo>
                  <a:cubicBezTo>
                    <a:pt x="16430" y="21403"/>
                    <a:pt x="18745" y="20344"/>
                    <a:pt x="21059" y="19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0914178" y="5439833"/>
              <a:ext cx="145055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7843" y="0"/>
                  </a:moveTo>
                  <a:cubicBezTo>
                    <a:pt x="19722" y="3895"/>
                    <a:pt x="21600" y="7790"/>
                    <a:pt x="21443" y="10800"/>
                  </a:cubicBezTo>
                  <a:cubicBezTo>
                    <a:pt x="21287" y="13810"/>
                    <a:pt x="19096" y="15934"/>
                    <a:pt x="15183" y="17587"/>
                  </a:cubicBezTo>
                  <a:cubicBezTo>
                    <a:pt x="11270" y="19239"/>
                    <a:pt x="5635" y="204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4430828" y="3291526"/>
              <a:ext cx="1568451" cy="21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21382"/>
                  </a:moveTo>
                  <a:cubicBezTo>
                    <a:pt x="700" y="20759"/>
                    <a:pt x="1399" y="20136"/>
                    <a:pt x="2274" y="19201"/>
                  </a:cubicBezTo>
                  <a:cubicBezTo>
                    <a:pt x="3148" y="18267"/>
                    <a:pt x="4198" y="17020"/>
                    <a:pt x="5349" y="15878"/>
                  </a:cubicBezTo>
                  <a:cubicBezTo>
                    <a:pt x="6500" y="14736"/>
                    <a:pt x="7754" y="13697"/>
                    <a:pt x="8964" y="12451"/>
                  </a:cubicBezTo>
                  <a:cubicBezTo>
                    <a:pt x="10173" y="11205"/>
                    <a:pt x="11339" y="9751"/>
                    <a:pt x="12520" y="8194"/>
                  </a:cubicBezTo>
                  <a:cubicBezTo>
                    <a:pt x="13700" y="6636"/>
                    <a:pt x="14896" y="4974"/>
                    <a:pt x="16047" y="3520"/>
                  </a:cubicBezTo>
                  <a:cubicBezTo>
                    <a:pt x="17198" y="2067"/>
                    <a:pt x="18306" y="820"/>
                    <a:pt x="19181" y="301"/>
                  </a:cubicBezTo>
                  <a:cubicBezTo>
                    <a:pt x="20055" y="-218"/>
                    <a:pt x="20696" y="-10"/>
                    <a:pt x="21061" y="509"/>
                  </a:cubicBezTo>
                  <a:cubicBezTo>
                    <a:pt x="21425" y="1028"/>
                    <a:pt x="21513" y="1859"/>
                    <a:pt x="21600" y="2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4576878" y="3525026"/>
              <a:ext cx="1225551" cy="155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1493"/>
                  </a:moveTo>
                  <a:cubicBezTo>
                    <a:pt x="1194" y="18574"/>
                    <a:pt x="2388" y="15655"/>
                    <a:pt x="3693" y="13028"/>
                  </a:cubicBezTo>
                  <a:cubicBezTo>
                    <a:pt x="4999" y="10401"/>
                    <a:pt x="6417" y="8066"/>
                    <a:pt x="7909" y="6169"/>
                  </a:cubicBezTo>
                  <a:cubicBezTo>
                    <a:pt x="9401" y="4271"/>
                    <a:pt x="10968" y="2812"/>
                    <a:pt x="12572" y="1790"/>
                  </a:cubicBezTo>
                  <a:cubicBezTo>
                    <a:pt x="14176" y="769"/>
                    <a:pt x="15818" y="185"/>
                    <a:pt x="17328" y="39"/>
                  </a:cubicBezTo>
                  <a:cubicBezTo>
                    <a:pt x="18839" y="-107"/>
                    <a:pt x="20220" y="185"/>
                    <a:pt x="21600" y="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4716578" y="4490233"/>
              <a:ext cx="1733551" cy="21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0" y="21523"/>
                  </a:moveTo>
                  <a:cubicBezTo>
                    <a:pt x="791" y="19861"/>
                    <a:pt x="1582" y="18200"/>
                    <a:pt x="2387" y="16331"/>
                  </a:cubicBezTo>
                  <a:cubicBezTo>
                    <a:pt x="3191" y="14461"/>
                    <a:pt x="4009" y="12385"/>
                    <a:pt x="4879" y="10515"/>
                  </a:cubicBezTo>
                  <a:cubicBezTo>
                    <a:pt x="5749" y="8646"/>
                    <a:pt x="6673" y="6985"/>
                    <a:pt x="7622" y="5531"/>
                  </a:cubicBezTo>
                  <a:cubicBezTo>
                    <a:pt x="8571" y="4077"/>
                    <a:pt x="9547" y="2831"/>
                    <a:pt x="10497" y="2000"/>
                  </a:cubicBezTo>
                  <a:cubicBezTo>
                    <a:pt x="11446" y="1169"/>
                    <a:pt x="12369" y="754"/>
                    <a:pt x="13345" y="442"/>
                  </a:cubicBezTo>
                  <a:cubicBezTo>
                    <a:pt x="14321" y="131"/>
                    <a:pt x="15349" y="-77"/>
                    <a:pt x="16365" y="27"/>
                  </a:cubicBezTo>
                  <a:cubicBezTo>
                    <a:pt x="17380" y="131"/>
                    <a:pt x="18382" y="546"/>
                    <a:pt x="19253" y="1688"/>
                  </a:cubicBezTo>
                  <a:cubicBezTo>
                    <a:pt x="20123" y="2831"/>
                    <a:pt x="20862" y="4700"/>
                    <a:pt x="21600" y="6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4926128" y="4693426"/>
              <a:ext cx="1206501" cy="174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21504"/>
                  </a:moveTo>
                  <a:cubicBezTo>
                    <a:pt x="1440" y="19162"/>
                    <a:pt x="2880" y="16820"/>
                    <a:pt x="4377" y="14347"/>
                  </a:cubicBezTo>
                  <a:cubicBezTo>
                    <a:pt x="5874" y="11875"/>
                    <a:pt x="7427" y="9273"/>
                    <a:pt x="8943" y="7061"/>
                  </a:cubicBezTo>
                  <a:cubicBezTo>
                    <a:pt x="10459" y="4849"/>
                    <a:pt x="11937" y="3027"/>
                    <a:pt x="13453" y="1856"/>
                  </a:cubicBezTo>
                  <a:cubicBezTo>
                    <a:pt x="14968" y="685"/>
                    <a:pt x="16522" y="164"/>
                    <a:pt x="17886" y="34"/>
                  </a:cubicBezTo>
                  <a:cubicBezTo>
                    <a:pt x="19251" y="-96"/>
                    <a:pt x="20425" y="164"/>
                    <a:pt x="21600" y="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4089475" y="4952810"/>
              <a:ext cx="7473371" cy="143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5625" y="2839"/>
                  </a:moveTo>
                  <a:cubicBezTo>
                    <a:pt x="5610" y="2264"/>
                    <a:pt x="5595" y="1688"/>
                    <a:pt x="5577" y="1324"/>
                  </a:cubicBezTo>
                  <a:cubicBezTo>
                    <a:pt x="5559" y="959"/>
                    <a:pt x="5536" y="806"/>
                    <a:pt x="5437" y="633"/>
                  </a:cubicBezTo>
                  <a:cubicBezTo>
                    <a:pt x="5337" y="460"/>
                    <a:pt x="5160" y="269"/>
                    <a:pt x="4924" y="153"/>
                  </a:cubicBezTo>
                  <a:cubicBezTo>
                    <a:pt x="4688" y="38"/>
                    <a:pt x="4393" y="0"/>
                    <a:pt x="4097" y="0"/>
                  </a:cubicBezTo>
                  <a:cubicBezTo>
                    <a:pt x="3802" y="0"/>
                    <a:pt x="3507" y="38"/>
                    <a:pt x="3223" y="192"/>
                  </a:cubicBezTo>
                  <a:cubicBezTo>
                    <a:pt x="2939" y="345"/>
                    <a:pt x="2666" y="614"/>
                    <a:pt x="2404" y="959"/>
                  </a:cubicBezTo>
                  <a:cubicBezTo>
                    <a:pt x="2142" y="1304"/>
                    <a:pt x="1891" y="1726"/>
                    <a:pt x="1655" y="2187"/>
                  </a:cubicBezTo>
                  <a:cubicBezTo>
                    <a:pt x="1419" y="2647"/>
                    <a:pt x="1197" y="3146"/>
                    <a:pt x="998" y="3721"/>
                  </a:cubicBezTo>
                  <a:cubicBezTo>
                    <a:pt x="799" y="4297"/>
                    <a:pt x="622" y="4949"/>
                    <a:pt x="489" y="5697"/>
                  </a:cubicBezTo>
                  <a:cubicBezTo>
                    <a:pt x="356" y="6445"/>
                    <a:pt x="267" y="7290"/>
                    <a:pt x="194" y="8229"/>
                  </a:cubicBezTo>
                  <a:cubicBezTo>
                    <a:pt x="120" y="9169"/>
                    <a:pt x="61" y="10205"/>
                    <a:pt x="28" y="11222"/>
                  </a:cubicBezTo>
                  <a:cubicBezTo>
                    <a:pt x="-6" y="12239"/>
                    <a:pt x="-13" y="13236"/>
                    <a:pt x="31" y="14215"/>
                  </a:cubicBezTo>
                  <a:cubicBezTo>
                    <a:pt x="76" y="15193"/>
                    <a:pt x="171" y="16152"/>
                    <a:pt x="315" y="16862"/>
                  </a:cubicBezTo>
                  <a:cubicBezTo>
                    <a:pt x="459" y="17572"/>
                    <a:pt x="651" y="18032"/>
                    <a:pt x="869" y="18435"/>
                  </a:cubicBezTo>
                  <a:cubicBezTo>
                    <a:pt x="1087" y="18838"/>
                    <a:pt x="1330" y="19183"/>
                    <a:pt x="1607" y="19490"/>
                  </a:cubicBezTo>
                  <a:cubicBezTo>
                    <a:pt x="1884" y="19797"/>
                    <a:pt x="2193" y="20065"/>
                    <a:pt x="2470" y="20257"/>
                  </a:cubicBezTo>
                  <a:cubicBezTo>
                    <a:pt x="2747" y="20449"/>
                    <a:pt x="2990" y="20564"/>
                    <a:pt x="3249" y="20641"/>
                  </a:cubicBezTo>
                  <a:cubicBezTo>
                    <a:pt x="3507" y="20718"/>
                    <a:pt x="3780" y="20756"/>
                    <a:pt x="4072" y="20794"/>
                  </a:cubicBezTo>
                  <a:cubicBezTo>
                    <a:pt x="4363" y="20833"/>
                    <a:pt x="4673" y="20871"/>
                    <a:pt x="4990" y="20890"/>
                  </a:cubicBezTo>
                  <a:cubicBezTo>
                    <a:pt x="5308" y="20909"/>
                    <a:pt x="5632" y="20909"/>
                    <a:pt x="5935" y="20929"/>
                  </a:cubicBezTo>
                  <a:cubicBezTo>
                    <a:pt x="6237" y="20948"/>
                    <a:pt x="6518" y="20986"/>
                    <a:pt x="6787" y="21005"/>
                  </a:cubicBezTo>
                  <a:cubicBezTo>
                    <a:pt x="7057" y="21025"/>
                    <a:pt x="7315" y="21025"/>
                    <a:pt x="7573" y="21044"/>
                  </a:cubicBezTo>
                  <a:cubicBezTo>
                    <a:pt x="7831" y="21063"/>
                    <a:pt x="8090" y="21101"/>
                    <a:pt x="8359" y="21159"/>
                  </a:cubicBezTo>
                  <a:cubicBezTo>
                    <a:pt x="8628" y="21216"/>
                    <a:pt x="8909" y="21293"/>
                    <a:pt x="9178" y="21351"/>
                  </a:cubicBezTo>
                  <a:cubicBezTo>
                    <a:pt x="9448" y="21408"/>
                    <a:pt x="9706" y="21447"/>
                    <a:pt x="9972" y="21485"/>
                  </a:cubicBezTo>
                  <a:cubicBezTo>
                    <a:pt x="10237" y="21523"/>
                    <a:pt x="10510" y="21562"/>
                    <a:pt x="10809" y="21581"/>
                  </a:cubicBezTo>
                  <a:cubicBezTo>
                    <a:pt x="11108" y="21600"/>
                    <a:pt x="11433" y="21600"/>
                    <a:pt x="11761" y="21600"/>
                  </a:cubicBezTo>
                  <a:cubicBezTo>
                    <a:pt x="12089" y="21600"/>
                    <a:pt x="12422" y="21600"/>
                    <a:pt x="12743" y="21600"/>
                  </a:cubicBezTo>
                  <a:cubicBezTo>
                    <a:pt x="13064" y="21600"/>
                    <a:pt x="13374" y="21600"/>
                    <a:pt x="13683" y="21600"/>
                  </a:cubicBezTo>
                  <a:cubicBezTo>
                    <a:pt x="13993" y="21600"/>
                    <a:pt x="14303" y="21600"/>
                    <a:pt x="14599" y="21600"/>
                  </a:cubicBezTo>
                  <a:cubicBezTo>
                    <a:pt x="14894" y="21600"/>
                    <a:pt x="15174" y="21600"/>
                    <a:pt x="15444" y="21562"/>
                  </a:cubicBezTo>
                  <a:cubicBezTo>
                    <a:pt x="15713" y="21523"/>
                    <a:pt x="15971" y="21447"/>
                    <a:pt x="16226" y="21370"/>
                  </a:cubicBezTo>
                  <a:cubicBezTo>
                    <a:pt x="16480" y="21293"/>
                    <a:pt x="16731" y="21216"/>
                    <a:pt x="17001" y="21120"/>
                  </a:cubicBezTo>
                  <a:cubicBezTo>
                    <a:pt x="17270" y="21025"/>
                    <a:pt x="17558" y="20909"/>
                    <a:pt x="17834" y="20775"/>
                  </a:cubicBezTo>
                  <a:cubicBezTo>
                    <a:pt x="18111" y="20641"/>
                    <a:pt x="18377" y="20487"/>
                    <a:pt x="18654" y="20276"/>
                  </a:cubicBezTo>
                  <a:cubicBezTo>
                    <a:pt x="18930" y="20065"/>
                    <a:pt x="19218" y="19797"/>
                    <a:pt x="19480" y="19509"/>
                  </a:cubicBezTo>
                  <a:cubicBezTo>
                    <a:pt x="19742" y="19221"/>
                    <a:pt x="19978" y="18914"/>
                    <a:pt x="20218" y="18454"/>
                  </a:cubicBezTo>
                  <a:cubicBezTo>
                    <a:pt x="20458" y="17994"/>
                    <a:pt x="20701" y="17380"/>
                    <a:pt x="20915" y="16689"/>
                  </a:cubicBezTo>
                  <a:cubicBezTo>
                    <a:pt x="21129" y="15999"/>
                    <a:pt x="21314" y="15231"/>
                    <a:pt x="21428" y="14387"/>
                  </a:cubicBezTo>
                  <a:cubicBezTo>
                    <a:pt x="21543" y="13543"/>
                    <a:pt x="21587" y="12622"/>
                    <a:pt x="21580" y="11798"/>
                  </a:cubicBezTo>
                  <a:cubicBezTo>
                    <a:pt x="21572" y="10973"/>
                    <a:pt x="21513" y="10244"/>
                    <a:pt x="21399" y="9534"/>
                  </a:cubicBezTo>
                  <a:cubicBezTo>
                    <a:pt x="21284" y="8824"/>
                    <a:pt x="21115" y="8134"/>
                    <a:pt x="20915" y="7520"/>
                  </a:cubicBezTo>
                  <a:cubicBezTo>
                    <a:pt x="20716" y="6906"/>
                    <a:pt x="20487" y="6369"/>
                    <a:pt x="20273" y="5928"/>
                  </a:cubicBezTo>
                  <a:cubicBezTo>
                    <a:pt x="20059" y="5486"/>
                    <a:pt x="19860" y="5141"/>
                    <a:pt x="19613" y="4834"/>
                  </a:cubicBezTo>
                  <a:cubicBezTo>
                    <a:pt x="19366" y="4527"/>
                    <a:pt x="19071" y="4259"/>
                    <a:pt x="18775" y="4028"/>
                  </a:cubicBezTo>
                  <a:cubicBezTo>
                    <a:pt x="18480" y="3798"/>
                    <a:pt x="18185" y="3606"/>
                    <a:pt x="17890" y="3453"/>
                  </a:cubicBezTo>
                  <a:cubicBezTo>
                    <a:pt x="17595" y="3299"/>
                    <a:pt x="17299" y="3184"/>
                    <a:pt x="17026" y="3108"/>
                  </a:cubicBezTo>
                  <a:cubicBezTo>
                    <a:pt x="16753" y="3031"/>
                    <a:pt x="16502" y="2993"/>
                    <a:pt x="16218" y="2954"/>
                  </a:cubicBezTo>
                  <a:cubicBezTo>
                    <a:pt x="15934" y="2916"/>
                    <a:pt x="15617" y="2877"/>
                    <a:pt x="15307" y="2839"/>
                  </a:cubicBezTo>
                  <a:cubicBezTo>
                    <a:pt x="14997" y="2801"/>
                    <a:pt x="14694" y="2762"/>
                    <a:pt x="14385" y="2743"/>
                  </a:cubicBezTo>
                  <a:cubicBezTo>
                    <a:pt x="14075" y="2724"/>
                    <a:pt x="13757" y="2724"/>
                    <a:pt x="13469" y="2705"/>
                  </a:cubicBezTo>
                  <a:cubicBezTo>
                    <a:pt x="13182" y="2686"/>
                    <a:pt x="12923" y="2647"/>
                    <a:pt x="12639" y="2628"/>
                  </a:cubicBezTo>
                  <a:cubicBezTo>
                    <a:pt x="12355" y="2609"/>
                    <a:pt x="12045" y="2609"/>
                    <a:pt x="11739" y="2590"/>
                  </a:cubicBezTo>
                  <a:cubicBezTo>
                    <a:pt x="11433" y="2571"/>
                    <a:pt x="11130" y="2532"/>
                    <a:pt x="10831" y="2513"/>
                  </a:cubicBezTo>
                  <a:cubicBezTo>
                    <a:pt x="10532" y="2494"/>
                    <a:pt x="10237" y="2494"/>
                    <a:pt x="9931" y="2494"/>
                  </a:cubicBezTo>
                  <a:cubicBezTo>
                    <a:pt x="9625" y="2494"/>
                    <a:pt x="9307" y="2494"/>
                    <a:pt x="9001" y="2513"/>
                  </a:cubicBezTo>
                  <a:cubicBezTo>
                    <a:pt x="8695" y="2532"/>
                    <a:pt x="8400" y="2571"/>
                    <a:pt x="8093" y="2590"/>
                  </a:cubicBezTo>
                  <a:cubicBezTo>
                    <a:pt x="7787" y="2609"/>
                    <a:pt x="7470" y="2609"/>
                    <a:pt x="7160" y="2609"/>
                  </a:cubicBezTo>
                  <a:cubicBezTo>
                    <a:pt x="6850" y="2609"/>
                    <a:pt x="6547" y="2609"/>
                    <a:pt x="6234" y="2609"/>
                  </a:cubicBezTo>
                  <a:cubicBezTo>
                    <a:pt x="5920" y="2609"/>
                    <a:pt x="5595" y="2609"/>
                    <a:pt x="5300" y="2628"/>
                  </a:cubicBezTo>
                  <a:cubicBezTo>
                    <a:pt x="5005" y="2647"/>
                    <a:pt x="4739" y="2686"/>
                    <a:pt x="4474" y="2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Drawing"/>
          <p:cNvGrpSpPr/>
          <p:nvPr/>
        </p:nvGrpSpPr>
        <p:grpSpPr>
          <a:xfrm>
            <a:off x="726016" y="1212592"/>
            <a:ext cx="12069234" cy="5835908"/>
            <a:chOff x="0" y="0"/>
            <a:chExt cx="12069233" cy="5835906"/>
          </a:xfrm>
        </p:grpSpPr>
        <p:sp>
          <p:nvSpPr>
            <p:cNvPr id="1681" name="Line"/>
            <p:cNvSpPr/>
            <p:nvPr/>
          </p:nvSpPr>
          <p:spPr>
            <a:xfrm>
              <a:off x="315383" y="692407"/>
              <a:ext cx="4445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3783"/>
                    <a:pt x="6171" y="7566"/>
                    <a:pt x="9771" y="11166"/>
                  </a:cubicBezTo>
                  <a:cubicBezTo>
                    <a:pt x="13371" y="14766"/>
                    <a:pt x="17486" y="181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0" y="603507"/>
              <a:ext cx="563034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0" y="21600"/>
                  </a:moveTo>
                  <a:cubicBezTo>
                    <a:pt x="325" y="20945"/>
                    <a:pt x="0" y="20291"/>
                    <a:pt x="0" y="19718"/>
                  </a:cubicBezTo>
                  <a:cubicBezTo>
                    <a:pt x="0" y="19145"/>
                    <a:pt x="325" y="18655"/>
                    <a:pt x="1543" y="17264"/>
                  </a:cubicBezTo>
                  <a:cubicBezTo>
                    <a:pt x="2761" y="15873"/>
                    <a:pt x="4872" y="13582"/>
                    <a:pt x="7268" y="11209"/>
                  </a:cubicBezTo>
                  <a:cubicBezTo>
                    <a:pt x="9663" y="8836"/>
                    <a:pt x="12343" y="6382"/>
                    <a:pt x="14779" y="4500"/>
                  </a:cubicBezTo>
                  <a:cubicBezTo>
                    <a:pt x="17215" y="2618"/>
                    <a:pt x="19408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503246" y="802172"/>
              <a:ext cx="174088" cy="17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270" fill="norm" stroke="1" extrusionOk="0">
                  <a:moveTo>
                    <a:pt x="1820" y="14101"/>
                  </a:moveTo>
                  <a:cubicBezTo>
                    <a:pt x="5085" y="11590"/>
                    <a:pt x="8350" y="9078"/>
                    <a:pt x="10359" y="7320"/>
                  </a:cubicBezTo>
                  <a:cubicBezTo>
                    <a:pt x="12369" y="5562"/>
                    <a:pt x="13122" y="4557"/>
                    <a:pt x="13499" y="3427"/>
                  </a:cubicBezTo>
                  <a:cubicBezTo>
                    <a:pt x="13876" y="2297"/>
                    <a:pt x="13876" y="1041"/>
                    <a:pt x="13248" y="413"/>
                  </a:cubicBezTo>
                  <a:cubicBezTo>
                    <a:pt x="12620" y="-215"/>
                    <a:pt x="11364" y="-215"/>
                    <a:pt x="9229" y="1041"/>
                  </a:cubicBezTo>
                  <a:cubicBezTo>
                    <a:pt x="7094" y="2297"/>
                    <a:pt x="4080" y="4808"/>
                    <a:pt x="2071" y="7948"/>
                  </a:cubicBezTo>
                  <a:cubicBezTo>
                    <a:pt x="62" y="11087"/>
                    <a:pt x="-943" y="14855"/>
                    <a:pt x="1192" y="17366"/>
                  </a:cubicBezTo>
                  <a:cubicBezTo>
                    <a:pt x="3327" y="19878"/>
                    <a:pt x="8601" y="21134"/>
                    <a:pt x="12369" y="21259"/>
                  </a:cubicBezTo>
                  <a:cubicBezTo>
                    <a:pt x="16136" y="21385"/>
                    <a:pt x="18397" y="20380"/>
                    <a:pt x="20657" y="19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777597" y="782249"/>
              <a:ext cx="141037" cy="16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346" fill="norm" stroke="1" extrusionOk="0">
                  <a:moveTo>
                    <a:pt x="16162" y="1539"/>
                  </a:moveTo>
                  <a:cubicBezTo>
                    <a:pt x="14597" y="708"/>
                    <a:pt x="13032" y="-123"/>
                    <a:pt x="10528" y="15"/>
                  </a:cubicBezTo>
                  <a:cubicBezTo>
                    <a:pt x="8023" y="154"/>
                    <a:pt x="4580" y="1262"/>
                    <a:pt x="2388" y="4308"/>
                  </a:cubicBezTo>
                  <a:cubicBezTo>
                    <a:pt x="197" y="7354"/>
                    <a:pt x="-742" y="12339"/>
                    <a:pt x="667" y="15800"/>
                  </a:cubicBezTo>
                  <a:cubicBezTo>
                    <a:pt x="2075" y="19262"/>
                    <a:pt x="5832" y="21200"/>
                    <a:pt x="9588" y="21339"/>
                  </a:cubicBezTo>
                  <a:cubicBezTo>
                    <a:pt x="13345" y="21477"/>
                    <a:pt x="17101" y="19815"/>
                    <a:pt x="20858" y="18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987260" y="552707"/>
              <a:ext cx="128224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266" y="0"/>
                  </a:moveTo>
                  <a:cubicBezTo>
                    <a:pt x="558" y="2823"/>
                    <a:pt x="-150" y="5645"/>
                    <a:pt x="27" y="8959"/>
                  </a:cubicBezTo>
                  <a:cubicBezTo>
                    <a:pt x="204" y="12273"/>
                    <a:pt x="1266" y="16077"/>
                    <a:pt x="1620" y="18409"/>
                  </a:cubicBezTo>
                  <a:cubicBezTo>
                    <a:pt x="1975" y="20741"/>
                    <a:pt x="1620" y="21600"/>
                    <a:pt x="1443" y="21600"/>
                  </a:cubicBezTo>
                  <a:cubicBezTo>
                    <a:pt x="1266" y="21600"/>
                    <a:pt x="1266" y="20741"/>
                    <a:pt x="1798" y="19330"/>
                  </a:cubicBezTo>
                  <a:cubicBezTo>
                    <a:pt x="2329" y="17918"/>
                    <a:pt x="3391" y="15955"/>
                    <a:pt x="4453" y="14727"/>
                  </a:cubicBezTo>
                  <a:cubicBezTo>
                    <a:pt x="5516" y="13500"/>
                    <a:pt x="6578" y="13009"/>
                    <a:pt x="8171" y="12641"/>
                  </a:cubicBezTo>
                  <a:cubicBezTo>
                    <a:pt x="9765" y="12273"/>
                    <a:pt x="11889" y="12027"/>
                    <a:pt x="14191" y="13070"/>
                  </a:cubicBezTo>
                  <a:cubicBezTo>
                    <a:pt x="16493" y="14114"/>
                    <a:pt x="18971" y="16445"/>
                    <a:pt x="21450" y="18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195039" y="688130"/>
              <a:ext cx="104595" cy="20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86" fill="norm" stroke="1" extrusionOk="0">
                  <a:moveTo>
                    <a:pt x="1907" y="6986"/>
                  </a:moveTo>
                  <a:cubicBezTo>
                    <a:pt x="1907" y="9168"/>
                    <a:pt x="1907" y="11350"/>
                    <a:pt x="1691" y="13422"/>
                  </a:cubicBezTo>
                  <a:cubicBezTo>
                    <a:pt x="1475" y="15495"/>
                    <a:pt x="1043" y="17459"/>
                    <a:pt x="611" y="17786"/>
                  </a:cubicBezTo>
                  <a:cubicBezTo>
                    <a:pt x="179" y="18113"/>
                    <a:pt x="-253" y="16804"/>
                    <a:pt x="179" y="14077"/>
                  </a:cubicBezTo>
                  <a:cubicBezTo>
                    <a:pt x="611" y="11350"/>
                    <a:pt x="1907" y="7204"/>
                    <a:pt x="2987" y="4586"/>
                  </a:cubicBezTo>
                  <a:cubicBezTo>
                    <a:pt x="4067" y="1968"/>
                    <a:pt x="4931" y="877"/>
                    <a:pt x="6443" y="331"/>
                  </a:cubicBezTo>
                  <a:cubicBezTo>
                    <a:pt x="7955" y="-214"/>
                    <a:pt x="10115" y="-214"/>
                    <a:pt x="11843" y="1313"/>
                  </a:cubicBezTo>
                  <a:cubicBezTo>
                    <a:pt x="13571" y="2841"/>
                    <a:pt x="14867" y="5895"/>
                    <a:pt x="16379" y="9495"/>
                  </a:cubicBezTo>
                  <a:cubicBezTo>
                    <a:pt x="17891" y="13095"/>
                    <a:pt x="19619" y="17241"/>
                    <a:pt x="21347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1369483" y="724157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1375833" y="64160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1443223" y="654852"/>
              <a:ext cx="561261" cy="368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61" fill="norm" stroke="1" extrusionOk="0">
                  <a:moveTo>
                    <a:pt x="3992" y="5094"/>
                  </a:moveTo>
                  <a:cubicBezTo>
                    <a:pt x="3667" y="4606"/>
                    <a:pt x="3343" y="4118"/>
                    <a:pt x="2977" y="3813"/>
                  </a:cubicBezTo>
                  <a:cubicBezTo>
                    <a:pt x="2612" y="3508"/>
                    <a:pt x="2206" y="3386"/>
                    <a:pt x="1718" y="3935"/>
                  </a:cubicBezTo>
                  <a:cubicBezTo>
                    <a:pt x="1231" y="4484"/>
                    <a:pt x="663" y="5705"/>
                    <a:pt x="338" y="6620"/>
                  </a:cubicBezTo>
                  <a:cubicBezTo>
                    <a:pt x="13" y="7535"/>
                    <a:pt x="-68" y="8145"/>
                    <a:pt x="54" y="8633"/>
                  </a:cubicBezTo>
                  <a:cubicBezTo>
                    <a:pt x="176" y="9122"/>
                    <a:pt x="500" y="9488"/>
                    <a:pt x="825" y="9488"/>
                  </a:cubicBezTo>
                  <a:cubicBezTo>
                    <a:pt x="1150" y="9488"/>
                    <a:pt x="1475" y="9122"/>
                    <a:pt x="2084" y="8267"/>
                  </a:cubicBezTo>
                  <a:cubicBezTo>
                    <a:pt x="2693" y="7413"/>
                    <a:pt x="3586" y="6071"/>
                    <a:pt x="4155" y="5155"/>
                  </a:cubicBezTo>
                  <a:cubicBezTo>
                    <a:pt x="4723" y="4240"/>
                    <a:pt x="4967" y="3752"/>
                    <a:pt x="4967" y="4057"/>
                  </a:cubicBezTo>
                  <a:cubicBezTo>
                    <a:pt x="4967" y="4362"/>
                    <a:pt x="4723" y="5461"/>
                    <a:pt x="4398" y="7718"/>
                  </a:cubicBezTo>
                  <a:cubicBezTo>
                    <a:pt x="4073" y="9976"/>
                    <a:pt x="3667" y="13393"/>
                    <a:pt x="3424" y="15467"/>
                  </a:cubicBezTo>
                  <a:cubicBezTo>
                    <a:pt x="3180" y="17542"/>
                    <a:pt x="3099" y="18274"/>
                    <a:pt x="3058" y="19128"/>
                  </a:cubicBezTo>
                  <a:cubicBezTo>
                    <a:pt x="3018" y="19983"/>
                    <a:pt x="3018" y="20959"/>
                    <a:pt x="3180" y="21203"/>
                  </a:cubicBezTo>
                  <a:cubicBezTo>
                    <a:pt x="3343" y="21447"/>
                    <a:pt x="3667" y="20959"/>
                    <a:pt x="4195" y="19128"/>
                  </a:cubicBezTo>
                  <a:cubicBezTo>
                    <a:pt x="4723" y="17298"/>
                    <a:pt x="5454" y="14125"/>
                    <a:pt x="5982" y="11257"/>
                  </a:cubicBezTo>
                  <a:cubicBezTo>
                    <a:pt x="6509" y="8389"/>
                    <a:pt x="6834" y="5827"/>
                    <a:pt x="7037" y="4240"/>
                  </a:cubicBezTo>
                  <a:cubicBezTo>
                    <a:pt x="7240" y="2654"/>
                    <a:pt x="7321" y="2044"/>
                    <a:pt x="7321" y="2105"/>
                  </a:cubicBezTo>
                  <a:cubicBezTo>
                    <a:pt x="7321" y="2166"/>
                    <a:pt x="7240" y="2898"/>
                    <a:pt x="7200" y="4057"/>
                  </a:cubicBezTo>
                  <a:cubicBezTo>
                    <a:pt x="7159" y="5216"/>
                    <a:pt x="7159" y="6803"/>
                    <a:pt x="7200" y="7901"/>
                  </a:cubicBezTo>
                  <a:cubicBezTo>
                    <a:pt x="7240" y="9000"/>
                    <a:pt x="7321" y="9610"/>
                    <a:pt x="7606" y="9915"/>
                  </a:cubicBezTo>
                  <a:cubicBezTo>
                    <a:pt x="7890" y="10220"/>
                    <a:pt x="8377" y="10220"/>
                    <a:pt x="8743" y="9976"/>
                  </a:cubicBezTo>
                  <a:cubicBezTo>
                    <a:pt x="9108" y="9732"/>
                    <a:pt x="9352" y="9244"/>
                    <a:pt x="9717" y="8511"/>
                  </a:cubicBezTo>
                  <a:cubicBezTo>
                    <a:pt x="10082" y="7779"/>
                    <a:pt x="10570" y="6803"/>
                    <a:pt x="10935" y="6071"/>
                  </a:cubicBezTo>
                  <a:cubicBezTo>
                    <a:pt x="11300" y="5339"/>
                    <a:pt x="11544" y="4850"/>
                    <a:pt x="11747" y="4911"/>
                  </a:cubicBezTo>
                  <a:cubicBezTo>
                    <a:pt x="11950" y="4972"/>
                    <a:pt x="12112" y="5583"/>
                    <a:pt x="12478" y="5949"/>
                  </a:cubicBezTo>
                  <a:cubicBezTo>
                    <a:pt x="12843" y="6315"/>
                    <a:pt x="13412" y="6437"/>
                    <a:pt x="14102" y="6071"/>
                  </a:cubicBezTo>
                  <a:cubicBezTo>
                    <a:pt x="14792" y="5705"/>
                    <a:pt x="15604" y="4850"/>
                    <a:pt x="16091" y="4057"/>
                  </a:cubicBezTo>
                  <a:cubicBezTo>
                    <a:pt x="16579" y="3264"/>
                    <a:pt x="16741" y="2532"/>
                    <a:pt x="16822" y="1800"/>
                  </a:cubicBezTo>
                  <a:cubicBezTo>
                    <a:pt x="16903" y="1067"/>
                    <a:pt x="16903" y="335"/>
                    <a:pt x="16700" y="91"/>
                  </a:cubicBezTo>
                  <a:cubicBezTo>
                    <a:pt x="16497" y="-153"/>
                    <a:pt x="16091" y="91"/>
                    <a:pt x="15685" y="884"/>
                  </a:cubicBezTo>
                  <a:cubicBezTo>
                    <a:pt x="15279" y="1678"/>
                    <a:pt x="14873" y="3020"/>
                    <a:pt x="14670" y="3996"/>
                  </a:cubicBezTo>
                  <a:cubicBezTo>
                    <a:pt x="14467" y="4972"/>
                    <a:pt x="14467" y="5583"/>
                    <a:pt x="15239" y="6254"/>
                  </a:cubicBezTo>
                  <a:cubicBezTo>
                    <a:pt x="16010" y="6925"/>
                    <a:pt x="17553" y="7657"/>
                    <a:pt x="18730" y="7779"/>
                  </a:cubicBezTo>
                  <a:cubicBezTo>
                    <a:pt x="19908" y="7901"/>
                    <a:pt x="20720" y="7413"/>
                    <a:pt x="21532" y="6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2277533" y="435143"/>
              <a:ext cx="317501" cy="284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7392"/>
                  </a:moveTo>
                  <a:cubicBezTo>
                    <a:pt x="576" y="5327"/>
                    <a:pt x="1152" y="3262"/>
                    <a:pt x="2160" y="1912"/>
                  </a:cubicBezTo>
                  <a:cubicBezTo>
                    <a:pt x="3168" y="562"/>
                    <a:pt x="4608" y="-73"/>
                    <a:pt x="5904" y="6"/>
                  </a:cubicBezTo>
                  <a:cubicBezTo>
                    <a:pt x="7200" y="86"/>
                    <a:pt x="8352" y="880"/>
                    <a:pt x="8496" y="3421"/>
                  </a:cubicBezTo>
                  <a:cubicBezTo>
                    <a:pt x="8640" y="5962"/>
                    <a:pt x="7776" y="10251"/>
                    <a:pt x="6912" y="13109"/>
                  </a:cubicBezTo>
                  <a:cubicBezTo>
                    <a:pt x="6048" y="15968"/>
                    <a:pt x="5184" y="17398"/>
                    <a:pt x="4536" y="18589"/>
                  </a:cubicBezTo>
                  <a:cubicBezTo>
                    <a:pt x="3888" y="19780"/>
                    <a:pt x="3456" y="20733"/>
                    <a:pt x="3672" y="21130"/>
                  </a:cubicBezTo>
                  <a:cubicBezTo>
                    <a:pt x="3888" y="21527"/>
                    <a:pt x="4752" y="21368"/>
                    <a:pt x="7848" y="20415"/>
                  </a:cubicBezTo>
                  <a:cubicBezTo>
                    <a:pt x="10944" y="19462"/>
                    <a:pt x="16272" y="17715"/>
                    <a:pt x="21600" y="15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480483" y="882907"/>
              <a:ext cx="180340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6" y="20515"/>
                    <a:pt x="1572" y="19430"/>
                    <a:pt x="2459" y="18296"/>
                  </a:cubicBezTo>
                  <a:cubicBezTo>
                    <a:pt x="3346" y="17162"/>
                    <a:pt x="4335" y="15978"/>
                    <a:pt x="5324" y="14844"/>
                  </a:cubicBezTo>
                  <a:cubicBezTo>
                    <a:pt x="6313" y="13710"/>
                    <a:pt x="7301" y="12625"/>
                    <a:pt x="8328" y="11589"/>
                  </a:cubicBezTo>
                  <a:cubicBezTo>
                    <a:pt x="9355" y="10553"/>
                    <a:pt x="10420" y="9567"/>
                    <a:pt x="11472" y="8630"/>
                  </a:cubicBezTo>
                  <a:cubicBezTo>
                    <a:pt x="12524" y="7693"/>
                    <a:pt x="13563" y="6805"/>
                    <a:pt x="14514" y="6016"/>
                  </a:cubicBezTo>
                  <a:cubicBezTo>
                    <a:pt x="15465" y="5227"/>
                    <a:pt x="16327" y="4537"/>
                    <a:pt x="17252" y="3847"/>
                  </a:cubicBezTo>
                  <a:cubicBezTo>
                    <a:pt x="18177" y="3156"/>
                    <a:pt x="19166" y="2466"/>
                    <a:pt x="19901" y="1825"/>
                  </a:cubicBezTo>
                  <a:cubicBezTo>
                    <a:pt x="20637" y="1184"/>
                    <a:pt x="21118" y="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734483" y="997207"/>
              <a:ext cx="15494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8" y="20200"/>
                    <a:pt x="1475" y="18800"/>
                    <a:pt x="2331" y="17550"/>
                  </a:cubicBezTo>
                  <a:cubicBezTo>
                    <a:pt x="3187" y="16300"/>
                    <a:pt x="4161" y="15200"/>
                    <a:pt x="5193" y="14050"/>
                  </a:cubicBezTo>
                  <a:cubicBezTo>
                    <a:pt x="6226" y="12900"/>
                    <a:pt x="7318" y="11700"/>
                    <a:pt x="8425" y="10700"/>
                  </a:cubicBezTo>
                  <a:cubicBezTo>
                    <a:pt x="9531" y="9700"/>
                    <a:pt x="10652" y="8900"/>
                    <a:pt x="11730" y="8150"/>
                  </a:cubicBezTo>
                  <a:cubicBezTo>
                    <a:pt x="12807" y="7400"/>
                    <a:pt x="13839" y="6700"/>
                    <a:pt x="14931" y="5950"/>
                  </a:cubicBezTo>
                  <a:cubicBezTo>
                    <a:pt x="16023" y="5200"/>
                    <a:pt x="17174" y="4400"/>
                    <a:pt x="18295" y="3400"/>
                  </a:cubicBezTo>
                  <a:cubicBezTo>
                    <a:pt x="19416" y="2400"/>
                    <a:pt x="20508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2779183" y="559057"/>
              <a:ext cx="25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2791883" y="660657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3444340" y="313422"/>
              <a:ext cx="204794" cy="37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66" fill="norm" stroke="1" extrusionOk="0">
                  <a:moveTo>
                    <a:pt x="21110" y="3524"/>
                  </a:moveTo>
                  <a:cubicBezTo>
                    <a:pt x="20892" y="2918"/>
                    <a:pt x="20674" y="2311"/>
                    <a:pt x="20237" y="1704"/>
                  </a:cubicBezTo>
                  <a:cubicBezTo>
                    <a:pt x="19801" y="1097"/>
                    <a:pt x="19146" y="491"/>
                    <a:pt x="18274" y="187"/>
                  </a:cubicBezTo>
                  <a:cubicBezTo>
                    <a:pt x="17401" y="-116"/>
                    <a:pt x="16310" y="-116"/>
                    <a:pt x="14237" y="673"/>
                  </a:cubicBezTo>
                  <a:cubicBezTo>
                    <a:pt x="12165" y="1462"/>
                    <a:pt x="9110" y="3039"/>
                    <a:pt x="6274" y="5345"/>
                  </a:cubicBezTo>
                  <a:cubicBezTo>
                    <a:pt x="3437" y="7650"/>
                    <a:pt x="819" y="10684"/>
                    <a:pt x="165" y="13232"/>
                  </a:cubicBezTo>
                  <a:cubicBezTo>
                    <a:pt x="-490" y="15781"/>
                    <a:pt x="819" y="17844"/>
                    <a:pt x="3983" y="19178"/>
                  </a:cubicBezTo>
                  <a:cubicBezTo>
                    <a:pt x="7146" y="20513"/>
                    <a:pt x="12165" y="21120"/>
                    <a:pt x="15328" y="21302"/>
                  </a:cubicBezTo>
                  <a:cubicBezTo>
                    <a:pt x="18492" y="21484"/>
                    <a:pt x="19801" y="21241"/>
                    <a:pt x="21110" y="20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3739192" y="522604"/>
              <a:ext cx="137981" cy="15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32" fill="norm" stroke="1" extrusionOk="0">
                  <a:moveTo>
                    <a:pt x="11429" y="3321"/>
                  </a:moveTo>
                  <a:cubicBezTo>
                    <a:pt x="10139" y="2137"/>
                    <a:pt x="8850" y="954"/>
                    <a:pt x="7399" y="362"/>
                  </a:cubicBezTo>
                  <a:cubicBezTo>
                    <a:pt x="5948" y="-230"/>
                    <a:pt x="4336" y="-230"/>
                    <a:pt x="3047" y="1397"/>
                  </a:cubicBezTo>
                  <a:cubicBezTo>
                    <a:pt x="1757" y="3025"/>
                    <a:pt x="790" y="6280"/>
                    <a:pt x="307" y="9238"/>
                  </a:cubicBezTo>
                  <a:cubicBezTo>
                    <a:pt x="-177" y="12197"/>
                    <a:pt x="-177" y="14860"/>
                    <a:pt x="951" y="17080"/>
                  </a:cubicBezTo>
                  <a:cubicBezTo>
                    <a:pt x="2080" y="19299"/>
                    <a:pt x="4336" y="21074"/>
                    <a:pt x="7077" y="21222"/>
                  </a:cubicBezTo>
                  <a:cubicBezTo>
                    <a:pt x="9817" y="21370"/>
                    <a:pt x="13041" y="19891"/>
                    <a:pt x="15620" y="16784"/>
                  </a:cubicBezTo>
                  <a:cubicBezTo>
                    <a:pt x="18199" y="13677"/>
                    <a:pt x="20133" y="8943"/>
                    <a:pt x="20778" y="5688"/>
                  </a:cubicBezTo>
                  <a:cubicBezTo>
                    <a:pt x="21423" y="2433"/>
                    <a:pt x="20778" y="658"/>
                    <a:pt x="18522" y="214"/>
                  </a:cubicBezTo>
                  <a:cubicBezTo>
                    <a:pt x="16265" y="-230"/>
                    <a:pt x="12396" y="658"/>
                    <a:pt x="10139" y="1841"/>
                  </a:cubicBezTo>
                  <a:cubicBezTo>
                    <a:pt x="7883" y="3025"/>
                    <a:pt x="7238" y="4504"/>
                    <a:pt x="6593" y="5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3973624" y="495291"/>
              <a:ext cx="208910" cy="17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025" fill="norm" stroke="1" extrusionOk="0">
                  <a:moveTo>
                    <a:pt x="3207" y="3844"/>
                  </a:moveTo>
                  <a:cubicBezTo>
                    <a:pt x="2552" y="2065"/>
                    <a:pt x="1898" y="286"/>
                    <a:pt x="1352" y="32"/>
                  </a:cubicBezTo>
                  <a:cubicBezTo>
                    <a:pt x="807" y="-222"/>
                    <a:pt x="370" y="1049"/>
                    <a:pt x="152" y="3717"/>
                  </a:cubicBezTo>
                  <a:cubicBezTo>
                    <a:pt x="-66" y="6385"/>
                    <a:pt x="-66" y="10451"/>
                    <a:pt x="261" y="13627"/>
                  </a:cubicBezTo>
                  <a:cubicBezTo>
                    <a:pt x="589" y="16804"/>
                    <a:pt x="1243" y="19091"/>
                    <a:pt x="2116" y="20234"/>
                  </a:cubicBezTo>
                  <a:cubicBezTo>
                    <a:pt x="2989" y="21378"/>
                    <a:pt x="4079" y="21378"/>
                    <a:pt x="5825" y="19599"/>
                  </a:cubicBezTo>
                  <a:cubicBezTo>
                    <a:pt x="7570" y="17820"/>
                    <a:pt x="9970" y="14263"/>
                    <a:pt x="11389" y="11594"/>
                  </a:cubicBezTo>
                  <a:cubicBezTo>
                    <a:pt x="12807" y="8926"/>
                    <a:pt x="13243" y="7147"/>
                    <a:pt x="13461" y="6893"/>
                  </a:cubicBezTo>
                  <a:cubicBezTo>
                    <a:pt x="13679" y="6639"/>
                    <a:pt x="13679" y="7910"/>
                    <a:pt x="13789" y="9180"/>
                  </a:cubicBezTo>
                  <a:cubicBezTo>
                    <a:pt x="13898" y="10451"/>
                    <a:pt x="14116" y="11722"/>
                    <a:pt x="15425" y="12738"/>
                  </a:cubicBezTo>
                  <a:cubicBezTo>
                    <a:pt x="16734" y="13754"/>
                    <a:pt x="19134" y="14517"/>
                    <a:pt x="21534" y="15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4214753" y="500188"/>
              <a:ext cx="103024" cy="1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728" fill="norm" stroke="1" extrusionOk="0">
                  <a:moveTo>
                    <a:pt x="2496" y="5692"/>
                  </a:moveTo>
                  <a:cubicBezTo>
                    <a:pt x="2064" y="9652"/>
                    <a:pt x="1632" y="13612"/>
                    <a:pt x="1200" y="16492"/>
                  </a:cubicBezTo>
                  <a:cubicBezTo>
                    <a:pt x="768" y="19372"/>
                    <a:pt x="336" y="21172"/>
                    <a:pt x="120" y="20632"/>
                  </a:cubicBezTo>
                  <a:cubicBezTo>
                    <a:pt x="-96" y="20092"/>
                    <a:pt x="-96" y="17212"/>
                    <a:pt x="768" y="13792"/>
                  </a:cubicBezTo>
                  <a:cubicBezTo>
                    <a:pt x="1632" y="10372"/>
                    <a:pt x="3360" y="6412"/>
                    <a:pt x="5088" y="3712"/>
                  </a:cubicBezTo>
                  <a:cubicBezTo>
                    <a:pt x="6816" y="1012"/>
                    <a:pt x="8544" y="-428"/>
                    <a:pt x="11352" y="112"/>
                  </a:cubicBezTo>
                  <a:cubicBezTo>
                    <a:pt x="14160" y="652"/>
                    <a:pt x="18048" y="3172"/>
                    <a:pt x="19776" y="6232"/>
                  </a:cubicBezTo>
                  <a:cubicBezTo>
                    <a:pt x="21504" y="9292"/>
                    <a:pt x="21072" y="12892"/>
                    <a:pt x="20640" y="16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4447030" y="222507"/>
              <a:ext cx="72054" cy="40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552" fill="norm" stroke="1" extrusionOk="0">
                  <a:moveTo>
                    <a:pt x="21008" y="0"/>
                  </a:moveTo>
                  <a:cubicBezTo>
                    <a:pt x="16688" y="1679"/>
                    <a:pt x="12368" y="3358"/>
                    <a:pt x="8665" y="6267"/>
                  </a:cubicBezTo>
                  <a:cubicBezTo>
                    <a:pt x="4962" y="9177"/>
                    <a:pt x="1877" y="13318"/>
                    <a:pt x="642" y="16004"/>
                  </a:cubicBezTo>
                  <a:cubicBezTo>
                    <a:pt x="-592" y="18690"/>
                    <a:pt x="25" y="19921"/>
                    <a:pt x="1877" y="20649"/>
                  </a:cubicBezTo>
                  <a:cubicBezTo>
                    <a:pt x="3728" y="21376"/>
                    <a:pt x="6814" y="21600"/>
                    <a:pt x="9591" y="21544"/>
                  </a:cubicBezTo>
                  <a:cubicBezTo>
                    <a:pt x="12368" y="21488"/>
                    <a:pt x="14837" y="21152"/>
                    <a:pt x="16379" y="20649"/>
                  </a:cubicBezTo>
                  <a:cubicBezTo>
                    <a:pt x="17922" y="20145"/>
                    <a:pt x="18539" y="19474"/>
                    <a:pt x="19157" y="18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4382471" y="451107"/>
              <a:ext cx="149313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3206" y="21600"/>
                  </a:moveTo>
                  <a:cubicBezTo>
                    <a:pt x="1685" y="19440"/>
                    <a:pt x="164" y="17280"/>
                    <a:pt x="12" y="15120"/>
                  </a:cubicBezTo>
                  <a:cubicBezTo>
                    <a:pt x="-140" y="12960"/>
                    <a:pt x="1077" y="10800"/>
                    <a:pt x="4880" y="8280"/>
                  </a:cubicBezTo>
                  <a:cubicBezTo>
                    <a:pt x="8683" y="5760"/>
                    <a:pt x="15071" y="2880"/>
                    <a:pt x="214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4588933" y="444757"/>
              <a:ext cx="381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4620120" y="388768"/>
              <a:ext cx="19614" cy="4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080" fill="norm" stroke="1" extrusionOk="0">
                  <a:moveTo>
                    <a:pt x="7055" y="20080"/>
                  </a:moveTo>
                  <a:cubicBezTo>
                    <a:pt x="2735" y="11244"/>
                    <a:pt x="-1585" y="2407"/>
                    <a:pt x="575" y="444"/>
                  </a:cubicBezTo>
                  <a:cubicBezTo>
                    <a:pt x="2735" y="-1520"/>
                    <a:pt x="11375" y="3389"/>
                    <a:pt x="20015" y="8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4691327" y="413038"/>
              <a:ext cx="170657" cy="18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111" fill="norm" stroke="1" extrusionOk="0">
                  <a:moveTo>
                    <a:pt x="3900" y="2909"/>
                  </a:moveTo>
                  <a:cubicBezTo>
                    <a:pt x="3100" y="7763"/>
                    <a:pt x="2300" y="12617"/>
                    <a:pt x="1633" y="15650"/>
                  </a:cubicBezTo>
                  <a:cubicBezTo>
                    <a:pt x="967" y="18684"/>
                    <a:pt x="433" y="19898"/>
                    <a:pt x="167" y="19898"/>
                  </a:cubicBezTo>
                  <a:cubicBezTo>
                    <a:pt x="-100" y="19898"/>
                    <a:pt x="-100" y="18684"/>
                    <a:pt x="567" y="16014"/>
                  </a:cubicBezTo>
                  <a:cubicBezTo>
                    <a:pt x="1233" y="13345"/>
                    <a:pt x="2567" y="9219"/>
                    <a:pt x="3767" y="6307"/>
                  </a:cubicBezTo>
                  <a:cubicBezTo>
                    <a:pt x="4967" y="3394"/>
                    <a:pt x="6033" y="1695"/>
                    <a:pt x="7367" y="724"/>
                  </a:cubicBezTo>
                  <a:cubicBezTo>
                    <a:pt x="8700" y="-246"/>
                    <a:pt x="10300" y="-489"/>
                    <a:pt x="11500" y="1574"/>
                  </a:cubicBezTo>
                  <a:cubicBezTo>
                    <a:pt x="12700" y="3637"/>
                    <a:pt x="13500" y="8005"/>
                    <a:pt x="14433" y="11524"/>
                  </a:cubicBezTo>
                  <a:cubicBezTo>
                    <a:pt x="15367" y="15044"/>
                    <a:pt x="16433" y="17713"/>
                    <a:pt x="17633" y="19169"/>
                  </a:cubicBezTo>
                  <a:cubicBezTo>
                    <a:pt x="18833" y="20626"/>
                    <a:pt x="20167" y="20868"/>
                    <a:pt x="21500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4855633" y="427178"/>
              <a:ext cx="154933" cy="46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13" fill="norm" stroke="1" extrusionOk="0">
                  <a:moveTo>
                    <a:pt x="18389" y="3405"/>
                  </a:moveTo>
                  <a:cubicBezTo>
                    <a:pt x="18681" y="2923"/>
                    <a:pt x="18973" y="2441"/>
                    <a:pt x="19265" y="1910"/>
                  </a:cubicBezTo>
                  <a:cubicBezTo>
                    <a:pt x="19557" y="1380"/>
                    <a:pt x="19849" y="801"/>
                    <a:pt x="19265" y="416"/>
                  </a:cubicBezTo>
                  <a:cubicBezTo>
                    <a:pt x="18681" y="30"/>
                    <a:pt x="17222" y="-163"/>
                    <a:pt x="14886" y="174"/>
                  </a:cubicBezTo>
                  <a:cubicBezTo>
                    <a:pt x="12551" y="512"/>
                    <a:pt x="9341" y="1380"/>
                    <a:pt x="7735" y="2055"/>
                  </a:cubicBezTo>
                  <a:cubicBezTo>
                    <a:pt x="6130" y="2730"/>
                    <a:pt x="6130" y="3212"/>
                    <a:pt x="7443" y="3598"/>
                  </a:cubicBezTo>
                  <a:cubicBezTo>
                    <a:pt x="8757" y="3983"/>
                    <a:pt x="11384" y="4273"/>
                    <a:pt x="13281" y="4273"/>
                  </a:cubicBezTo>
                  <a:cubicBezTo>
                    <a:pt x="15178" y="4273"/>
                    <a:pt x="16346" y="3983"/>
                    <a:pt x="17659" y="3646"/>
                  </a:cubicBezTo>
                  <a:cubicBezTo>
                    <a:pt x="18973" y="3308"/>
                    <a:pt x="20432" y="2923"/>
                    <a:pt x="21016" y="2971"/>
                  </a:cubicBezTo>
                  <a:cubicBezTo>
                    <a:pt x="21600" y="3019"/>
                    <a:pt x="21308" y="3501"/>
                    <a:pt x="21162" y="5623"/>
                  </a:cubicBezTo>
                  <a:cubicBezTo>
                    <a:pt x="21016" y="7744"/>
                    <a:pt x="21016" y="11505"/>
                    <a:pt x="21016" y="14157"/>
                  </a:cubicBezTo>
                  <a:cubicBezTo>
                    <a:pt x="21016" y="16808"/>
                    <a:pt x="21016" y="18351"/>
                    <a:pt x="20432" y="19412"/>
                  </a:cubicBezTo>
                  <a:cubicBezTo>
                    <a:pt x="19849" y="20473"/>
                    <a:pt x="18681" y="21051"/>
                    <a:pt x="15762" y="21244"/>
                  </a:cubicBezTo>
                  <a:cubicBezTo>
                    <a:pt x="12843" y="21437"/>
                    <a:pt x="8173" y="21244"/>
                    <a:pt x="5254" y="20425"/>
                  </a:cubicBezTo>
                  <a:cubicBezTo>
                    <a:pt x="2335" y="19605"/>
                    <a:pt x="1168" y="18158"/>
                    <a:pt x="0" y="16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6488986" y="247502"/>
              <a:ext cx="125598" cy="33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357" fill="norm" stroke="1" extrusionOk="0">
                  <a:moveTo>
                    <a:pt x="21011" y="3245"/>
                  </a:moveTo>
                  <a:cubicBezTo>
                    <a:pt x="20657" y="2038"/>
                    <a:pt x="20303" y="830"/>
                    <a:pt x="19241" y="294"/>
                  </a:cubicBezTo>
                  <a:cubicBezTo>
                    <a:pt x="18178" y="-243"/>
                    <a:pt x="16408" y="-109"/>
                    <a:pt x="13221" y="1233"/>
                  </a:cubicBezTo>
                  <a:cubicBezTo>
                    <a:pt x="10034" y="2574"/>
                    <a:pt x="5431" y="5123"/>
                    <a:pt x="2775" y="7807"/>
                  </a:cubicBezTo>
                  <a:cubicBezTo>
                    <a:pt x="119" y="10490"/>
                    <a:pt x="-589" y="13307"/>
                    <a:pt x="473" y="15588"/>
                  </a:cubicBezTo>
                  <a:cubicBezTo>
                    <a:pt x="1536" y="17869"/>
                    <a:pt x="4368" y="19613"/>
                    <a:pt x="7909" y="20485"/>
                  </a:cubicBezTo>
                  <a:cubicBezTo>
                    <a:pt x="11450" y="21357"/>
                    <a:pt x="15700" y="21357"/>
                    <a:pt x="19949" y="2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6699250" y="380126"/>
              <a:ext cx="220134" cy="14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2285" y="3867"/>
                  </a:moveTo>
                  <a:cubicBezTo>
                    <a:pt x="2077" y="2016"/>
                    <a:pt x="1869" y="165"/>
                    <a:pt x="1558" y="10"/>
                  </a:cubicBezTo>
                  <a:cubicBezTo>
                    <a:pt x="1246" y="-144"/>
                    <a:pt x="831" y="1399"/>
                    <a:pt x="519" y="4485"/>
                  </a:cubicBezTo>
                  <a:cubicBezTo>
                    <a:pt x="208" y="7570"/>
                    <a:pt x="0" y="12199"/>
                    <a:pt x="0" y="15285"/>
                  </a:cubicBezTo>
                  <a:cubicBezTo>
                    <a:pt x="0" y="18370"/>
                    <a:pt x="208" y="19913"/>
                    <a:pt x="831" y="20685"/>
                  </a:cubicBezTo>
                  <a:cubicBezTo>
                    <a:pt x="1454" y="21456"/>
                    <a:pt x="2492" y="21456"/>
                    <a:pt x="3323" y="20685"/>
                  </a:cubicBezTo>
                  <a:cubicBezTo>
                    <a:pt x="4154" y="19913"/>
                    <a:pt x="4777" y="18370"/>
                    <a:pt x="5400" y="16982"/>
                  </a:cubicBezTo>
                  <a:cubicBezTo>
                    <a:pt x="6023" y="15593"/>
                    <a:pt x="6646" y="14359"/>
                    <a:pt x="7373" y="14359"/>
                  </a:cubicBezTo>
                  <a:cubicBezTo>
                    <a:pt x="8100" y="14359"/>
                    <a:pt x="8931" y="15593"/>
                    <a:pt x="9658" y="16982"/>
                  </a:cubicBezTo>
                  <a:cubicBezTo>
                    <a:pt x="10385" y="18370"/>
                    <a:pt x="11008" y="19913"/>
                    <a:pt x="11942" y="20685"/>
                  </a:cubicBezTo>
                  <a:cubicBezTo>
                    <a:pt x="12877" y="21456"/>
                    <a:pt x="14123" y="21456"/>
                    <a:pt x="15785" y="18216"/>
                  </a:cubicBezTo>
                  <a:cubicBezTo>
                    <a:pt x="17446" y="14976"/>
                    <a:pt x="19523" y="8496"/>
                    <a:pt x="21600" y="2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6992716" y="354659"/>
              <a:ext cx="104468" cy="1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942" fill="norm" stroke="1" extrusionOk="0">
                  <a:moveTo>
                    <a:pt x="21321" y="4670"/>
                  </a:moveTo>
                  <a:cubicBezTo>
                    <a:pt x="20457" y="3170"/>
                    <a:pt x="19593" y="1670"/>
                    <a:pt x="17865" y="770"/>
                  </a:cubicBezTo>
                  <a:cubicBezTo>
                    <a:pt x="16137" y="-130"/>
                    <a:pt x="13545" y="-430"/>
                    <a:pt x="10521" y="920"/>
                  </a:cubicBezTo>
                  <a:cubicBezTo>
                    <a:pt x="7497" y="2270"/>
                    <a:pt x="4041" y="5270"/>
                    <a:pt x="2097" y="8420"/>
                  </a:cubicBezTo>
                  <a:cubicBezTo>
                    <a:pt x="153" y="11570"/>
                    <a:pt x="-279" y="14870"/>
                    <a:pt x="153" y="17120"/>
                  </a:cubicBezTo>
                  <a:cubicBezTo>
                    <a:pt x="585" y="19370"/>
                    <a:pt x="1881" y="20570"/>
                    <a:pt x="4689" y="20870"/>
                  </a:cubicBezTo>
                  <a:cubicBezTo>
                    <a:pt x="7497" y="21170"/>
                    <a:pt x="11817" y="20570"/>
                    <a:pt x="15057" y="18320"/>
                  </a:cubicBezTo>
                  <a:cubicBezTo>
                    <a:pt x="18297" y="16070"/>
                    <a:pt x="20457" y="12170"/>
                    <a:pt x="20673" y="9770"/>
                  </a:cubicBezTo>
                  <a:cubicBezTo>
                    <a:pt x="20889" y="7370"/>
                    <a:pt x="19161" y="6470"/>
                    <a:pt x="17433" y="5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7147983" y="292357"/>
              <a:ext cx="152401" cy="19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7665"/>
                  </a:moveTo>
                  <a:cubicBezTo>
                    <a:pt x="900" y="6503"/>
                    <a:pt x="1800" y="5342"/>
                    <a:pt x="3000" y="4994"/>
                  </a:cubicBezTo>
                  <a:cubicBezTo>
                    <a:pt x="4200" y="4645"/>
                    <a:pt x="5700" y="5110"/>
                    <a:pt x="7200" y="6387"/>
                  </a:cubicBezTo>
                  <a:cubicBezTo>
                    <a:pt x="8700" y="7665"/>
                    <a:pt x="10200" y="9755"/>
                    <a:pt x="10950" y="11961"/>
                  </a:cubicBezTo>
                  <a:cubicBezTo>
                    <a:pt x="11700" y="14168"/>
                    <a:pt x="11700" y="16490"/>
                    <a:pt x="11400" y="18232"/>
                  </a:cubicBezTo>
                  <a:cubicBezTo>
                    <a:pt x="11100" y="19974"/>
                    <a:pt x="10500" y="21135"/>
                    <a:pt x="9600" y="21368"/>
                  </a:cubicBezTo>
                  <a:cubicBezTo>
                    <a:pt x="8700" y="21600"/>
                    <a:pt x="7500" y="20903"/>
                    <a:pt x="7050" y="18929"/>
                  </a:cubicBezTo>
                  <a:cubicBezTo>
                    <a:pt x="6600" y="16955"/>
                    <a:pt x="6900" y="13703"/>
                    <a:pt x="8100" y="10916"/>
                  </a:cubicBezTo>
                  <a:cubicBezTo>
                    <a:pt x="9300" y="8129"/>
                    <a:pt x="11400" y="5806"/>
                    <a:pt x="13800" y="4065"/>
                  </a:cubicBezTo>
                  <a:cubicBezTo>
                    <a:pt x="16200" y="2323"/>
                    <a:pt x="18900" y="11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7376583" y="203457"/>
              <a:ext cx="25401" cy="26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0"/>
                  </a:moveTo>
                  <a:cubicBezTo>
                    <a:pt x="5400" y="1507"/>
                    <a:pt x="10800" y="3014"/>
                    <a:pt x="12600" y="5944"/>
                  </a:cubicBezTo>
                  <a:cubicBezTo>
                    <a:pt x="14400" y="8874"/>
                    <a:pt x="12600" y="13228"/>
                    <a:pt x="9900" y="16242"/>
                  </a:cubicBezTo>
                  <a:cubicBezTo>
                    <a:pt x="7200" y="19256"/>
                    <a:pt x="3600" y="20930"/>
                    <a:pt x="5400" y="21265"/>
                  </a:cubicBezTo>
                  <a:cubicBezTo>
                    <a:pt x="7200" y="21600"/>
                    <a:pt x="14400" y="20595"/>
                    <a:pt x="2160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7367431" y="303012"/>
              <a:ext cx="94147" cy="14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271" fill="norm" stroke="1" extrusionOk="0">
                  <a:moveTo>
                    <a:pt x="20344" y="4118"/>
                  </a:moveTo>
                  <a:cubicBezTo>
                    <a:pt x="20813" y="2530"/>
                    <a:pt x="21283" y="942"/>
                    <a:pt x="20344" y="306"/>
                  </a:cubicBezTo>
                  <a:cubicBezTo>
                    <a:pt x="19405" y="-329"/>
                    <a:pt x="17057" y="-11"/>
                    <a:pt x="14005" y="1577"/>
                  </a:cubicBezTo>
                  <a:cubicBezTo>
                    <a:pt x="10953" y="3165"/>
                    <a:pt x="7196" y="6024"/>
                    <a:pt x="4613" y="8724"/>
                  </a:cubicBezTo>
                  <a:cubicBezTo>
                    <a:pt x="2031" y="11424"/>
                    <a:pt x="622" y="13965"/>
                    <a:pt x="153" y="16030"/>
                  </a:cubicBezTo>
                  <a:cubicBezTo>
                    <a:pt x="-317" y="18095"/>
                    <a:pt x="153" y="19683"/>
                    <a:pt x="3674" y="20477"/>
                  </a:cubicBezTo>
                  <a:cubicBezTo>
                    <a:pt x="7196" y="21271"/>
                    <a:pt x="13770" y="21271"/>
                    <a:pt x="20344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7484533" y="305061"/>
              <a:ext cx="104545" cy="17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236" fill="norm" stroke="1" extrusionOk="0">
                  <a:moveTo>
                    <a:pt x="19059" y="3049"/>
                  </a:moveTo>
                  <a:cubicBezTo>
                    <a:pt x="18212" y="1778"/>
                    <a:pt x="17365" y="507"/>
                    <a:pt x="15882" y="126"/>
                  </a:cubicBezTo>
                  <a:cubicBezTo>
                    <a:pt x="14400" y="-255"/>
                    <a:pt x="12282" y="253"/>
                    <a:pt x="11012" y="1270"/>
                  </a:cubicBezTo>
                  <a:cubicBezTo>
                    <a:pt x="9741" y="2286"/>
                    <a:pt x="9318" y="3811"/>
                    <a:pt x="10800" y="6352"/>
                  </a:cubicBezTo>
                  <a:cubicBezTo>
                    <a:pt x="12282" y="8893"/>
                    <a:pt x="15671" y="12451"/>
                    <a:pt x="18000" y="14738"/>
                  </a:cubicBezTo>
                  <a:cubicBezTo>
                    <a:pt x="20329" y="17025"/>
                    <a:pt x="21600" y="18041"/>
                    <a:pt x="20541" y="18931"/>
                  </a:cubicBezTo>
                  <a:cubicBezTo>
                    <a:pt x="19482" y="19820"/>
                    <a:pt x="16094" y="20583"/>
                    <a:pt x="12918" y="20964"/>
                  </a:cubicBezTo>
                  <a:cubicBezTo>
                    <a:pt x="9741" y="21345"/>
                    <a:pt x="6776" y="21345"/>
                    <a:pt x="4659" y="20837"/>
                  </a:cubicBezTo>
                  <a:cubicBezTo>
                    <a:pt x="2541" y="20329"/>
                    <a:pt x="1271" y="19312"/>
                    <a:pt x="0" y="18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8225325" y="71844"/>
              <a:ext cx="224409" cy="38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48" fill="norm" stroke="1" extrusionOk="0">
                  <a:moveTo>
                    <a:pt x="18374" y="5244"/>
                  </a:moveTo>
                  <a:cubicBezTo>
                    <a:pt x="18374" y="4057"/>
                    <a:pt x="18374" y="2870"/>
                    <a:pt x="18273" y="1980"/>
                  </a:cubicBezTo>
                  <a:cubicBezTo>
                    <a:pt x="18172" y="1090"/>
                    <a:pt x="17970" y="496"/>
                    <a:pt x="17264" y="200"/>
                  </a:cubicBezTo>
                  <a:cubicBezTo>
                    <a:pt x="16557" y="-97"/>
                    <a:pt x="15346" y="-97"/>
                    <a:pt x="14135" y="437"/>
                  </a:cubicBezTo>
                  <a:cubicBezTo>
                    <a:pt x="12923" y="971"/>
                    <a:pt x="11712" y="2039"/>
                    <a:pt x="10804" y="4591"/>
                  </a:cubicBezTo>
                  <a:cubicBezTo>
                    <a:pt x="9895" y="7143"/>
                    <a:pt x="9290" y="11178"/>
                    <a:pt x="8987" y="13789"/>
                  </a:cubicBezTo>
                  <a:cubicBezTo>
                    <a:pt x="8684" y="16400"/>
                    <a:pt x="8684" y="17587"/>
                    <a:pt x="8684" y="18477"/>
                  </a:cubicBezTo>
                  <a:cubicBezTo>
                    <a:pt x="8684" y="19367"/>
                    <a:pt x="8684" y="19960"/>
                    <a:pt x="8381" y="20494"/>
                  </a:cubicBezTo>
                  <a:cubicBezTo>
                    <a:pt x="8079" y="21028"/>
                    <a:pt x="7473" y="21503"/>
                    <a:pt x="6666" y="21444"/>
                  </a:cubicBezTo>
                  <a:cubicBezTo>
                    <a:pt x="5858" y="21384"/>
                    <a:pt x="4849" y="20791"/>
                    <a:pt x="3738" y="20079"/>
                  </a:cubicBezTo>
                  <a:cubicBezTo>
                    <a:pt x="2628" y="19367"/>
                    <a:pt x="1417" y="18536"/>
                    <a:pt x="710" y="17824"/>
                  </a:cubicBezTo>
                  <a:cubicBezTo>
                    <a:pt x="4" y="17112"/>
                    <a:pt x="-198" y="16518"/>
                    <a:pt x="206" y="16103"/>
                  </a:cubicBezTo>
                  <a:cubicBezTo>
                    <a:pt x="609" y="15688"/>
                    <a:pt x="1619" y="15450"/>
                    <a:pt x="5252" y="15213"/>
                  </a:cubicBezTo>
                  <a:cubicBezTo>
                    <a:pt x="8886" y="14976"/>
                    <a:pt x="15144" y="14738"/>
                    <a:pt x="21402" y="14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8429332" y="317706"/>
              <a:ext cx="83902" cy="122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0844" fill="norm" stroke="1" extrusionOk="0">
                  <a:moveTo>
                    <a:pt x="16142" y="1089"/>
                  </a:moveTo>
                  <a:cubicBezTo>
                    <a:pt x="13507" y="369"/>
                    <a:pt x="10873" y="-351"/>
                    <a:pt x="8239" y="189"/>
                  </a:cubicBezTo>
                  <a:cubicBezTo>
                    <a:pt x="5605" y="729"/>
                    <a:pt x="2971" y="2529"/>
                    <a:pt x="1390" y="5409"/>
                  </a:cubicBezTo>
                  <a:cubicBezTo>
                    <a:pt x="-190" y="8289"/>
                    <a:pt x="-717" y="12249"/>
                    <a:pt x="1390" y="15129"/>
                  </a:cubicBezTo>
                  <a:cubicBezTo>
                    <a:pt x="3498" y="18009"/>
                    <a:pt x="8239" y="19809"/>
                    <a:pt x="11927" y="20529"/>
                  </a:cubicBezTo>
                  <a:cubicBezTo>
                    <a:pt x="15615" y="21249"/>
                    <a:pt x="18249" y="20889"/>
                    <a:pt x="19566" y="17829"/>
                  </a:cubicBezTo>
                  <a:cubicBezTo>
                    <a:pt x="20883" y="14769"/>
                    <a:pt x="20883" y="9009"/>
                    <a:pt x="20883" y="3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8513233" y="247907"/>
              <a:ext cx="209551" cy="1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6821"/>
                  </a:moveTo>
                  <a:cubicBezTo>
                    <a:pt x="655" y="5912"/>
                    <a:pt x="1309" y="5002"/>
                    <a:pt x="2836" y="4775"/>
                  </a:cubicBezTo>
                  <a:cubicBezTo>
                    <a:pt x="4364" y="4547"/>
                    <a:pt x="6764" y="5002"/>
                    <a:pt x="8945" y="7162"/>
                  </a:cubicBezTo>
                  <a:cubicBezTo>
                    <a:pt x="11127" y="9322"/>
                    <a:pt x="13091" y="13187"/>
                    <a:pt x="13855" y="15802"/>
                  </a:cubicBezTo>
                  <a:cubicBezTo>
                    <a:pt x="14618" y="18417"/>
                    <a:pt x="14182" y="19781"/>
                    <a:pt x="13309" y="20577"/>
                  </a:cubicBezTo>
                  <a:cubicBezTo>
                    <a:pt x="12436" y="21373"/>
                    <a:pt x="11127" y="21600"/>
                    <a:pt x="10364" y="21145"/>
                  </a:cubicBezTo>
                  <a:cubicBezTo>
                    <a:pt x="9600" y="20691"/>
                    <a:pt x="9382" y="19554"/>
                    <a:pt x="9709" y="17166"/>
                  </a:cubicBezTo>
                  <a:cubicBezTo>
                    <a:pt x="10036" y="14779"/>
                    <a:pt x="10909" y="11141"/>
                    <a:pt x="12982" y="8072"/>
                  </a:cubicBezTo>
                  <a:cubicBezTo>
                    <a:pt x="15055" y="5002"/>
                    <a:pt x="18327" y="250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9248151" y="243111"/>
              <a:ext cx="242983" cy="15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245" fill="norm" stroke="1" extrusionOk="0">
                  <a:moveTo>
                    <a:pt x="3440" y="9547"/>
                  </a:moveTo>
                  <a:cubicBezTo>
                    <a:pt x="4172" y="10435"/>
                    <a:pt x="4905" y="11323"/>
                    <a:pt x="5820" y="11471"/>
                  </a:cubicBezTo>
                  <a:cubicBezTo>
                    <a:pt x="6735" y="11619"/>
                    <a:pt x="7833" y="11027"/>
                    <a:pt x="8840" y="9695"/>
                  </a:cubicBezTo>
                  <a:cubicBezTo>
                    <a:pt x="9847" y="8364"/>
                    <a:pt x="10762" y="6293"/>
                    <a:pt x="11220" y="4517"/>
                  </a:cubicBezTo>
                  <a:cubicBezTo>
                    <a:pt x="11677" y="2742"/>
                    <a:pt x="11677" y="1262"/>
                    <a:pt x="11128" y="523"/>
                  </a:cubicBezTo>
                  <a:cubicBezTo>
                    <a:pt x="10579" y="-217"/>
                    <a:pt x="9481" y="-217"/>
                    <a:pt x="7742" y="819"/>
                  </a:cubicBezTo>
                  <a:cubicBezTo>
                    <a:pt x="6003" y="1854"/>
                    <a:pt x="3623" y="3925"/>
                    <a:pt x="1976" y="6884"/>
                  </a:cubicBezTo>
                  <a:cubicBezTo>
                    <a:pt x="328" y="9843"/>
                    <a:pt x="-587" y="13690"/>
                    <a:pt x="420" y="16501"/>
                  </a:cubicBezTo>
                  <a:cubicBezTo>
                    <a:pt x="1427" y="19312"/>
                    <a:pt x="4355" y="21087"/>
                    <a:pt x="8108" y="21235"/>
                  </a:cubicBezTo>
                  <a:cubicBezTo>
                    <a:pt x="11860" y="21383"/>
                    <a:pt x="16437" y="19904"/>
                    <a:pt x="21013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9429370" y="0"/>
              <a:ext cx="892605" cy="60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88" fill="norm" stroke="1" extrusionOk="0">
                  <a:moveTo>
                    <a:pt x="3328" y="10771"/>
                  </a:moveTo>
                  <a:cubicBezTo>
                    <a:pt x="3226" y="10398"/>
                    <a:pt x="3124" y="10024"/>
                    <a:pt x="2792" y="9800"/>
                  </a:cubicBezTo>
                  <a:cubicBezTo>
                    <a:pt x="2460" y="9576"/>
                    <a:pt x="1898" y="9501"/>
                    <a:pt x="1388" y="9837"/>
                  </a:cubicBezTo>
                  <a:cubicBezTo>
                    <a:pt x="877" y="10173"/>
                    <a:pt x="418" y="10921"/>
                    <a:pt x="188" y="11481"/>
                  </a:cubicBezTo>
                  <a:cubicBezTo>
                    <a:pt x="-42" y="12042"/>
                    <a:pt x="-42" y="12416"/>
                    <a:pt x="86" y="12677"/>
                  </a:cubicBezTo>
                  <a:cubicBezTo>
                    <a:pt x="213" y="12939"/>
                    <a:pt x="469" y="13088"/>
                    <a:pt x="852" y="13051"/>
                  </a:cubicBezTo>
                  <a:cubicBezTo>
                    <a:pt x="1235" y="13014"/>
                    <a:pt x="1745" y="12789"/>
                    <a:pt x="2154" y="12416"/>
                  </a:cubicBezTo>
                  <a:cubicBezTo>
                    <a:pt x="2562" y="12042"/>
                    <a:pt x="2869" y="11519"/>
                    <a:pt x="2945" y="11407"/>
                  </a:cubicBezTo>
                  <a:cubicBezTo>
                    <a:pt x="3022" y="11295"/>
                    <a:pt x="2869" y="11594"/>
                    <a:pt x="2562" y="12677"/>
                  </a:cubicBezTo>
                  <a:cubicBezTo>
                    <a:pt x="2256" y="13761"/>
                    <a:pt x="1796" y="15630"/>
                    <a:pt x="1541" y="16863"/>
                  </a:cubicBezTo>
                  <a:cubicBezTo>
                    <a:pt x="1286" y="18096"/>
                    <a:pt x="1235" y="18694"/>
                    <a:pt x="1286" y="18843"/>
                  </a:cubicBezTo>
                  <a:cubicBezTo>
                    <a:pt x="1337" y="18993"/>
                    <a:pt x="1490" y="18694"/>
                    <a:pt x="1898" y="17760"/>
                  </a:cubicBezTo>
                  <a:cubicBezTo>
                    <a:pt x="2307" y="16825"/>
                    <a:pt x="2971" y="15256"/>
                    <a:pt x="3532" y="13761"/>
                  </a:cubicBezTo>
                  <a:cubicBezTo>
                    <a:pt x="4094" y="12266"/>
                    <a:pt x="4554" y="10846"/>
                    <a:pt x="4911" y="9762"/>
                  </a:cubicBezTo>
                  <a:cubicBezTo>
                    <a:pt x="5269" y="8679"/>
                    <a:pt x="5524" y="7931"/>
                    <a:pt x="5549" y="7744"/>
                  </a:cubicBezTo>
                  <a:cubicBezTo>
                    <a:pt x="5575" y="7558"/>
                    <a:pt x="5371" y="7931"/>
                    <a:pt x="5192" y="8641"/>
                  </a:cubicBezTo>
                  <a:cubicBezTo>
                    <a:pt x="5013" y="9351"/>
                    <a:pt x="4860" y="10398"/>
                    <a:pt x="4860" y="11070"/>
                  </a:cubicBezTo>
                  <a:cubicBezTo>
                    <a:pt x="4860" y="11743"/>
                    <a:pt x="5013" y="12042"/>
                    <a:pt x="5218" y="12154"/>
                  </a:cubicBezTo>
                  <a:cubicBezTo>
                    <a:pt x="5422" y="12266"/>
                    <a:pt x="5677" y="12191"/>
                    <a:pt x="5984" y="11855"/>
                  </a:cubicBezTo>
                  <a:cubicBezTo>
                    <a:pt x="6290" y="11519"/>
                    <a:pt x="6647" y="10921"/>
                    <a:pt x="6928" y="10472"/>
                  </a:cubicBezTo>
                  <a:cubicBezTo>
                    <a:pt x="7209" y="10024"/>
                    <a:pt x="7413" y="9725"/>
                    <a:pt x="7515" y="9762"/>
                  </a:cubicBezTo>
                  <a:cubicBezTo>
                    <a:pt x="7618" y="9800"/>
                    <a:pt x="7618" y="10173"/>
                    <a:pt x="7618" y="10547"/>
                  </a:cubicBezTo>
                  <a:cubicBezTo>
                    <a:pt x="7618" y="10921"/>
                    <a:pt x="7618" y="11295"/>
                    <a:pt x="7745" y="11481"/>
                  </a:cubicBezTo>
                  <a:cubicBezTo>
                    <a:pt x="7873" y="11668"/>
                    <a:pt x="8128" y="11668"/>
                    <a:pt x="8715" y="11407"/>
                  </a:cubicBezTo>
                  <a:cubicBezTo>
                    <a:pt x="9303" y="11145"/>
                    <a:pt x="10222" y="10622"/>
                    <a:pt x="10809" y="10024"/>
                  </a:cubicBezTo>
                  <a:cubicBezTo>
                    <a:pt x="11396" y="9426"/>
                    <a:pt x="11652" y="8753"/>
                    <a:pt x="11754" y="8230"/>
                  </a:cubicBezTo>
                  <a:cubicBezTo>
                    <a:pt x="11856" y="7707"/>
                    <a:pt x="11805" y="7333"/>
                    <a:pt x="11652" y="7259"/>
                  </a:cubicBezTo>
                  <a:cubicBezTo>
                    <a:pt x="11498" y="7184"/>
                    <a:pt x="11243" y="7408"/>
                    <a:pt x="10937" y="7856"/>
                  </a:cubicBezTo>
                  <a:cubicBezTo>
                    <a:pt x="10630" y="8305"/>
                    <a:pt x="10273" y="8978"/>
                    <a:pt x="10094" y="9501"/>
                  </a:cubicBezTo>
                  <a:cubicBezTo>
                    <a:pt x="9915" y="10024"/>
                    <a:pt x="9915" y="10398"/>
                    <a:pt x="9941" y="10771"/>
                  </a:cubicBezTo>
                  <a:cubicBezTo>
                    <a:pt x="9967" y="11145"/>
                    <a:pt x="10018" y="11519"/>
                    <a:pt x="10171" y="11706"/>
                  </a:cubicBezTo>
                  <a:cubicBezTo>
                    <a:pt x="10324" y="11892"/>
                    <a:pt x="10579" y="11892"/>
                    <a:pt x="10809" y="11743"/>
                  </a:cubicBezTo>
                  <a:cubicBezTo>
                    <a:pt x="11039" y="11594"/>
                    <a:pt x="11243" y="11295"/>
                    <a:pt x="11422" y="10996"/>
                  </a:cubicBezTo>
                  <a:cubicBezTo>
                    <a:pt x="11601" y="10697"/>
                    <a:pt x="11754" y="10398"/>
                    <a:pt x="11805" y="10547"/>
                  </a:cubicBezTo>
                  <a:cubicBezTo>
                    <a:pt x="11856" y="10697"/>
                    <a:pt x="11805" y="11295"/>
                    <a:pt x="11907" y="11556"/>
                  </a:cubicBezTo>
                  <a:cubicBezTo>
                    <a:pt x="12009" y="11818"/>
                    <a:pt x="12264" y="11743"/>
                    <a:pt x="12596" y="11220"/>
                  </a:cubicBezTo>
                  <a:cubicBezTo>
                    <a:pt x="12928" y="10697"/>
                    <a:pt x="13337" y="9725"/>
                    <a:pt x="13796" y="8155"/>
                  </a:cubicBezTo>
                  <a:cubicBezTo>
                    <a:pt x="14256" y="6586"/>
                    <a:pt x="14767" y="4418"/>
                    <a:pt x="15073" y="3148"/>
                  </a:cubicBezTo>
                  <a:cubicBezTo>
                    <a:pt x="15379" y="1877"/>
                    <a:pt x="15481" y="1504"/>
                    <a:pt x="15558" y="1055"/>
                  </a:cubicBezTo>
                  <a:cubicBezTo>
                    <a:pt x="15635" y="607"/>
                    <a:pt x="15686" y="83"/>
                    <a:pt x="15609" y="9"/>
                  </a:cubicBezTo>
                  <a:cubicBezTo>
                    <a:pt x="15532" y="-66"/>
                    <a:pt x="15328" y="308"/>
                    <a:pt x="14996" y="1616"/>
                  </a:cubicBezTo>
                  <a:cubicBezTo>
                    <a:pt x="14664" y="2924"/>
                    <a:pt x="14205" y="5166"/>
                    <a:pt x="13949" y="6997"/>
                  </a:cubicBezTo>
                  <a:cubicBezTo>
                    <a:pt x="13694" y="8828"/>
                    <a:pt x="13643" y="10248"/>
                    <a:pt x="13618" y="11145"/>
                  </a:cubicBezTo>
                  <a:cubicBezTo>
                    <a:pt x="13592" y="12042"/>
                    <a:pt x="13592" y="12416"/>
                    <a:pt x="13694" y="12752"/>
                  </a:cubicBezTo>
                  <a:cubicBezTo>
                    <a:pt x="13796" y="13088"/>
                    <a:pt x="14001" y="13387"/>
                    <a:pt x="14230" y="13425"/>
                  </a:cubicBezTo>
                  <a:cubicBezTo>
                    <a:pt x="14460" y="13462"/>
                    <a:pt x="14715" y="13238"/>
                    <a:pt x="15226" y="12117"/>
                  </a:cubicBezTo>
                  <a:cubicBezTo>
                    <a:pt x="15737" y="10996"/>
                    <a:pt x="16503" y="8978"/>
                    <a:pt x="17039" y="7221"/>
                  </a:cubicBezTo>
                  <a:cubicBezTo>
                    <a:pt x="17575" y="5465"/>
                    <a:pt x="17881" y="3970"/>
                    <a:pt x="18060" y="2998"/>
                  </a:cubicBezTo>
                  <a:cubicBezTo>
                    <a:pt x="18239" y="2027"/>
                    <a:pt x="18290" y="1578"/>
                    <a:pt x="18239" y="1578"/>
                  </a:cubicBezTo>
                  <a:cubicBezTo>
                    <a:pt x="18188" y="1578"/>
                    <a:pt x="18035" y="2027"/>
                    <a:pt x="17754" y="3148"/>
                  </a:cubicBezTo>
                  <a:cubicBezTo>
                    <a:pt x="17473" y="4269"/>
                    <a:pt x="17064" y="6063"/>
                    <a:pt x="16835" y="7670"/>
                  </a:cubicBezTo>
                  <a:cubicBezTo>
                    <a:pt x="16605" y="9277"/>
                    <a:pt x="16554" y="10697"/>
                    <a:pt x="16605" y="11556"/>
                  </a:cubicBezTo>
                  <a:cubicBezTo>
                    <a:pt x="16656" y="12416"/>
                    <a:pt x="16809" y="12715"/>
                    <a:pt x="17013" y="12864"/>
                  </a:cubicBezTo>
                  <a:cubicBezTo>
                    <a:pt x="17218" y="13014"/>
                    <a:pt x="17473" y="13014"/>
                    <a:pt x="17779" y="12603"/>
                  </a:cubicBezTo>
                  <a:cubicBezTo>
                    <a:pt x="18086" y="12191"/>
                    <a:pt x="18443" y="11369"/>
                    <a:pt x="18673" y="10734"/>
                  </a:cubicBezTo>
                  <a:cubicBezTo>
                    <a:pt x="18903" y="10099"/>
                    <a:pt x="19005" y="9650"/>
                    <a:pt x="19081" y="9613"/>
                  </a:cubicBezTo>
                  <a:cubicBezTo>
                    <a:pt x="19158" y="9576"/>
                    <a:pt x="19209" y="9949"/>
                    <a:pt x="19362" y="10099"/>
                  </a:cubicBezTo>
                  <a:cubicBezTo>
                    <a:pt x="19515" y="10248"/>
                    <a:pt x="19771" y="10173"/>
                    <a:pt x="20026" y="10024"/>
                  </a:cubicBezTo>
                  <a:cubicBezTo>
                    <a:pt x="20281" y="9874"/>
                    <a:pt x="20537" y="9650"/>
                    <a:pt x="20792" y="9426"/>
                  </a:cubicBezTo>
                  <a:cubicBezTo>
                    <a:pt x="21047" y="9202"/>
                    <a:pt x="21303" y="8978"/>
                    <a:pt x="21405" y="9127"/>
                  </a:cubicBezTo>
                  <a:cubicBezTo>
                    <a:pt x="21507" y="9277"/>
                    <a:pt x="21456" y="9800"/>
                    <a:pt x="21379" y="10958"/>
                  </a:cubicBezTo>
                  <a:cubicBezTo>
                    <a:pt x="21303" y="12117"/>
                    <a:pt x="21201" y="13910"/>
                    <a:pt x="21226" y="15517"/>
                  </a:cubicBezTo>
                  <a:cubicBezTo>
                    <a:pt x="21252" y="17124"/>
                    <a:pt x="21405" y="18544"/>
                    <a:pt x="21481" y="19441"/>
                  </a:cubicBezTo>
                  <a:cubicBezTo>
                    <a:pt x="21558" y="20338"/>
                    <a:pt x="21558" y="20712"/>
                    <a:pt x="21430" y="21011"/>
                  </a:cubicBezTo>
                  <a:cubicBezTo>
                    <a:pt x="21303" y="21310"/>
                    <a:pt x="21047" y="21534"/>
                    <a:pt x="20588" y="21272"/>
                  </a:cubicBezTo>
                  <a:cubicBezTo>
                    <a:pt x="20128" y="21011"/>
                    <a:pt x="19464" y="20263"/>
                    <a:pt x="19081" y="19516"/>
                  </a:cubicBezTo>
                  <a:cubicBezTo>
                    <a:pt x="18698" y="18769"/>
                    <a:pt x="18596" y="18021"/>
                    <a:pt x="18494" y="17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0723827" y="51057"/>
              <a:ext cx="30957" cy="25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17" fill="norm" stroke="1" extrusionOk="0">
                  <a:moveTo>
                    <a:pt x="21060" y="0"/>
                  </a:moveTo>
                  <a:cubicBezTo>
                    <a:pt x="16740" y="5082"/>
                    <a:pt x="12420" y="10165"/>
                    <a:pt x="8820" y="13432"/>
                  </a:cubicBezTo>
                  <a:cubicBezTo>
                    <a:pt x="5220" y="16699"/>
                    <a:pt x="2340" y="18151"/>
                    <a:pt x="900" y="19331"/>
                  </a:cubicBezTo>
                  <a:cubicBezTo>
                    <a:pt x="-540" y="20511"/>
                    <a:pt x="-540" y="21418"/>
                    <a:pt x="3060" y="21509"/>
                  </a:cubicBezTo>
                  <a:cubicBezTo>
                    <a:pt x="6660" y="21600"/>
                    <a:pt x="13860" y="20874"/>
                    <a:pt x="21060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10773833" y="234075"/>
              <a:ext cx="25401" cy="90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4789"/>
                  </a:moveTo>
                  <a:cubicBezTo>
                    <a:pt x="7200" y="2278"/>
                    <a:pt x="14400" y="-234"/>
                    <a:pt x="18000" y="17"/>
                  </a:cubicBezTo>
                  <a:cubicBezTo>
                    <a:pt x="21600" y="268"/>
                    <a:pt x="21600" y="3282"/>
                    <a:pt x="21600" y="7301"/>
                  </a:cubicBezTo>
                  <a:cubicBezTo>
                    <a:pt x="21600" y="11319"/>
                    <a:pt x="21600" y="16343"/>
                    <a:pt x="2160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0856383" y="139957"/>
              <a:ext cx="254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0938933" y="44707"/>
              <a:ext cx="3810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738"/>
                    <a:pt x="14400" y="7477"/>
                    <a:pt x="10800" y="11077"/>
                  </a:cubicBezTo>
                  <a:cubicBezTo>
                    <a:pt x="7200" y="14677"/>
                    <a:pt x="3600" y="18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0951126" y="154634"/>
              <a:ext cx="121158" cy="16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071" fill="norm" stroke="1" extrusionOk="0">
                  <a:moveTo>
                    <a:pt x="21317" y="565"/>
                  </a:moveTo>
                  <a:cubicBezTo>
                    <a:pt x="19455" y="18"/>
                    <a:pt x="17593" y="-529"/>
                    <a:pt x="14241" y="975"/>
                  </a:cubicBezTo>
                  <a:cubicBezTo>
                    <a:pt x="10889" y="2479"/>
                    <a:pt x="6048" y="6033"/>
                    <a:pt x="3255" y="8630"/>
                  </a:cubicBezTo>
                  <a:cubicBezTo>
                    <a:pt x="462" y="11228"/>
                    <a:pt x="-283" y="12868"/>
                    <a:pt x="89" y="14782"/>
                  </a:cubicBezTo>
                  <a:cubicBezTo>
                    <a:pt x="462" y="16696"/>
                    <a:pt x="1951" y="18884"/>
                    <a:pt x="5117" y="19977"/>
                  </a:cubicBezTo>
                  <a:cubicBezTo>
                    <a:pt x="8283" y="21071"/>
                    <a:pt x="13124" y="21071"/>
                    <a:pt x="17965" y="2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1100651" y="205194"/>
              <a:ext cx="155783" cy="12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824" fill="norm" stroke="1" extrusionOk="0">
                  <a:moveTo>
                    <a:pt x="3969" y="12665"/>
                  </a:moveTo>
                  <a:cubicBezTo>
                    <a:pt x="6013" y="10145"/>
                    <a:pt x="8056" y="7625"/>
                    <a:pt x="9224" y="5465"/>
                  </a:cubicBezTo>
                  <a:cubicBezTo>
                    <a:pt x="10391" y="3305"/>
                    <a:pt x="10683" y="1505"/>
                    <a:pt x="10099" y="605"/>
                  </a:cubicBezTo>
                  <a:cubicBezTo>
                    <a:pt x="9515" y="-295"/>
                    <a:pt x="8056" y="-295"/>
                    <a:pt x="6451" y="1325"/>
                  </a:cubicBezTo>
                  <a:cubicBezTo>
                    <a:pt x="4845" y="2945"/>
                    <a:pt x="3094" y="6185"/>
                    <a:pt x="1926" y="8705"/>
                  </a:cubicBezTo>
                  <a:cubicBezTo>
                    <a:pt x="759" y="11225"/>
                    <a:pt x="175" y="13025"/>
                    <a:pt x="29" y="15545"/>
                  </a:cubicBezTo>
                  <a:cubicBezTo>
                    <a:pt x="-117" y="18065"/>
                    <a:pt x="175" y="21305"/>
                    <a:pt x="3824" y="20765"/>
                  </a:cubicBezTo>
                  <a:cubicBezTo>
                    <a:pt x="7472" y="20225"/>
                    <a:pt x="14478" y="15905"/>
                    <a:pt x="21483" y="11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1288977" y="9027"/>
              <a:ext cx="192159" cy="53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03" fill="norm" stroke="1" extrusionOk="0">
                  <a:moveTo>
                    <a:pt x="10477" y="1179"/>
                  </a:moveTo>
                  <a:cubicBezTo>
                    <a:pt x="10242" y="668"/>
                    <a:pt x="10008" y="158"/>
                    <a:pt x="9303" y="31"/>
                  </a:cubicBezTo>
                  <a:cubicBezTo>
                    <a:pt x="8599" y="-97"/>
                    <a:pt x="7425" y="158"/>
                    <a:pt x="6016" y="1179"/>
                  </a:cubicBezTo>
                  <a:cubicBezTo>
                    <a:pt x="4608" y="2199"/>
                    <a:pt x="2964" y="3985"/>
                    <a:pt x="1908" y="5771"/>
                  </a:cubicBezTo>
                  <a:cubicBezTo>
                    <a:pt x="851" y="7557"/>
                    <a:pt x="382" y="9342"/>
                    <a:pt x="147" y="10448"/>
                  </a:cubicBezTo>
                  <a:cubicBezTo>
                    <a:pt x="-88" y="11553"/>
                    <a:pt x="-88" y="11979"/>
                    <a:pt x="499" y="12191"/>
                  </a:cubicBezTo>
                  <a:cubicBezTo>
                    <a:pt x="1086" y="12404"/>
                    <a:pt x="2260" y="12404"/>
                    <a:pt x="3669" y="12064"/>
                  </a:cubicBezTo>
                  <a:cubicBezTo>
                    <a:pt x="5077" y="11723"/>
                    <a:pt x="6721" y="11043"/>
                    <a:pt x="7895" y="10533"/>
                  </a:cubicBezTo>
                  <a:cubicBezTo>
                    <a:pt x="9069" y="10023"/>
                    <a:pt x="9773" y="9683"/>
                    <a:pt x="10125" y="9725"/>
                  </a:cubicBezTo>
                  <a:cubicBezTo>
                    <a:pt x="10477" y="9768"/>
                    <a:pt x="10477" y="10193"/>
                    <a:pt x="11182" y="10448"/>
                  </a:cubicBezTo>
                  <a:cubicBezTo>
                    <a:pt x="11886" y="10703"/>
                    <a:pt x="13295" y="10788"/>
                    <a:pt x="14586" y="10703"/>
                  </a:cubicBezTo>
                  <a:cubicBezTo>
                    <a:pt x="15877" y="10618"/>
                    <a:pt x="17051" y="10363"/>
                    <a:pt x="18342" y="9938"/>
                  </a:cubicBezTo>
                  <a:cubicBezTo>
                    <a:pt x="19634" y="9512"/>
                    <a:pt x="21042" y="8917"/>
                    <a:pt x="21277" y="8875"/>
                  </a:cubicBezTo>
                  <a:cubicBezTo>
                    <a:pt x="21512" y="8832"/>
                    <a:pt x="20573" y="9342"/>
                    <a:pt x="20221" y="10703"/>
                  </a:cubicBezTo>
                  <a:cubicBezTo>
                    <a:pt x="19869" y="12064"/>
                    <a:pt x="20103" y="14275"/>
                    <a:pt x="20221" y="16103"/>
                  </a:cubicBezTo>
                  <a:cubicBezTo>
                    <a:pt x="20338" y="17931"/>
                    <a:pt x="20338" y="19377"/>
                    <a:pt x="19751" y="20270"/>
                  </a:cubicBezTo>
                  <a:cubicBezTo>
                    <a:pt x="19164" y="21163"/>
                    <a:pt x="17990" y="21503"/>
                    <a:pt x="16229" y="21503"/>
                  </a:cubicBezTo>
                  <a:cubicBezTo>
                    <a:pt x="14469" y="21503"/>
                    <a:pt x="12121" y="21163"/>
                    <a:pt x="10829" y="20185"/>
                  </a:cubicBezTo>
                  <a:cubicBezTo>
                    <a:pt x="9538" y="19207"/>
                    <a:pt x="9303" y="17591"/>
                    <a:pt x="9069" y="15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0443633" y="720003"/>
              <a:ext cx="190501" cy="1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8" fill="norm" stroke="1" extrusionOk="0">
                  <a:moveTo>
                    <a:pt x="0" y="15301"/>
                  </a:moveTo>
                  <a:cubicBezTo>
                    <a:pt x="3360" y="13113"/>
                    <a:pt x="6720" y="10926"/>
                    <a:pt x="8760" y="9286"/>
                  </a:cubicBezTo>
                  <a:cubicBezTo>
                    <a:pt x="10800" y="7645"/>
                    <a:pt x="11520" y="6551"/>
                    <a:pt x="12000" y="5048"/>
                  </a:cubicBezTo>
                  <a:cubicBezTo>
                    <a:pt x="12480" y="3544"/>
                    <a:pt x="12720" y="1630"/>
                    <a:pt x="12240" y="673"/>
                  </a:cubicBezTo>
                  <a:cubicBezTo>
                    <a:pt x="11760" y="-284"/>
                    <a:pt x="10560" y="-284"/>
                    <a:pt x="8640" y="1083"/>
                  </a:cubicBezTo>
                  <a:cubicBezTo>
                    <a:pt x="6720" y="2450"/>
                    <a:pt x="4080" y="5184"/>
                    <a:pt x="2520" y="8329"/>
                  </a:cubicBezTo>
                  <a:cubicBezTo>
                    <a:pt x="960" y="11473"/>
                    <a:pt x="480" y="15027"/>
                    <a:pt x="1200" y="17488"/>
                  </a:cubicBezTo>
                  <a:cubicBezTo>
                    <a:pt x="1920" y="19949"/>
                    <a:pt x="3840" y="21316"/>
                    <a:pt x="7440" y="20906"/>
                  </a:cubicBezTo>
                  <a:cubicBezTo>
                    <a:pt x="11040" y="20496"/>
                    <a:pt x="16320" y="18308"/>
                    <a:pt x="21600" y="16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10672738" y="749557"/>
              <a:ext cx="164596" cy="1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78" fill="norm" stroke="1" extrusionOk="0">
                  <a:moveTo>
                    <a:pt x="765" y="2817"/>
                  </a:moveTo>
                  <a:cubicBezTo>
                    <a:pt x="488" y="7200"/>
                    <a:pt x="211" y="11583"/>
                    <a:pt x="72" y="14713"/>
                  </a:cubicBezTo>
                  <a:cubicBezTo>
                    <a:pt x="-66" y="17843"/>
                    <a:pt x="-66" y="19722"/>
                    <a:pt x="626" y="20661"/>
                  </a:cubicBezTo>
                  <a:cubicBezTo>
                    <a:pt x="1319" y="21600"/>
                    <a:pt x="2703" y="21600"/>
                    <a:pt x="4919" y="19722"/>
                  </a:cubicBezTo>
                  <a:cubicBezTo>
                    <a:pt x="7134" y="17843"/>
                    <a:pt x="10180" y="14087"/>
                    <a:pt x="13088" y="10487"/>
                  </a:cubicBezTo>
                  <a:cubicBezTo>
                    <a:pt x="15996" y="6887"/>
                    <a:pt x="18765" y="3443"/>
                    <a:pt x="215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10811933" y="703584"/>
              <a:ext cx="284571" cy="17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992" fill="norm" stroke="1" extrusionOk="0">
                  <a:moveTo>
                    <a:pt x="0" y="10094"/>
                  </a:moveTo>
                  <a:cubicBezTo>
                    <a:pt x="640" y="10856"/>
                    <a:pt x="1280" y="11619"/>
                    <a:pt x="2000" y="11873"/>
                  </a:cubicBezTo>
                  <a:cubicBezTo>
                    <a:pt x="2720" y="12127"/>
                    <a:pt x="3520" y="11873"/>
                    <a:pt x="4400" y="11110"/>
                  </a:cubicBezTo>
                  <a:cubicBezTo>
                    <a:pt x="5280" y="10348"/>
                    <a:pt x="6240" y="9077"/>
                    <a:pt x="6880" y="7807"/>
                  </a:cubicBezTo>
                  <a:cubicBezTo>
                    <a:pt x="7520" y="6536"/>
                    <a:pt x="7840" y="5266"/>
                    <a:pt x="7600" y="4630"/>
                  </a:cubicBezTo>
                  <a:cubicBezTo>
                    <a:pt x="7360" y="3995"/>
                    <a:pt x="6560" y="3995"/>
                    <a:pt x="5280" y="5393"/>
                  </a:cubicBezTo>
                  <a:cubicBezTo>
                    <a:pt x="4000" y="6790"/>
                    <a:pt x="2240" y="9586"/>
                    <a:pt x="1280" y="11619"/>
                  </a:cubicBezTo>
                  <a:cubicBezTo>
                    <a:pt x="320" y="13651"/>
                    <a:pt x="160" y="14922"/>
                    <a:pt x="80" y="16320"/>
                  </a:cubicBezTo>
                  <a:cubicBezTo>
                    <a:pt x="0" y="17717"/>
                    <a:pt x="0" y="19242"/>
                    <a:pt x="480" y="20131"/>
                  </a:cubicBezTo>
                  <a:cubicBezTo>
                    <a:pt x="960" y="21021"/>
                    <a:pt x="1920" y="21275"/>
                    <a:pt x="3600" y="20640"/>
                  </a:cubicBezTo>
                  <a:cubicBezTo>
                    <a:pt x="5280" y="20004"/>
                    <a:pt x="7680" y="18480"/>
                    <a:pt x="9120" y="17082"/>
                  </a:cubicBezTo>
                  <a:cubicBezTo>
                    <a:pt x="10560" y="15684"/>
                    <a:pt x="11040" y="14414"/>
                    <a:pt x="11520" y="13270"/>
                  </a:cubicBezTo>
                  <a:cubicBezTo>
                    <a:pt x="12000" y="12127"/>
                    <a:pt x="12480" y="11110"/>
                    <a:pt x="12400" y="11237"/>
                  </a:cubicBezTo>
                  <a:cubicBezTo>
                    <a:pt x="12320" y="11364"/>
                    <a:pt x="11680" y="12635"/>
                    <a:pt x="11120" y="13906"/>
                  </a:cubicBezTo>
                  <a:cubicBezTo>
                    <a:pt x="10560" y="15176"/>
                    <a:pt x="10080" y="16447"/>
                    <a:pt x="9840" y="17844"/>
                  </a:cubicBezTo>
                  <a:cubicBezTo>
                    <a:pt x="9600" y="19242"/>
                    <a:pt x="9600" y="20767"/>
                    <a:pt x="9760" y="20894"/>
                  </a:cubicBezTo>
                  <a:cubicBezTo>
                    <a:pt x="9920" y="21021"/>
                    <a:pt x="10240" y="19750"/>
                    <a:pt x="11440" y="16701"/>
                  </a:cubicBezTo>
                  <a:cubicBezTo>
                    <a:pt x="12640" y="13651"/>
                    <a:pt x="14720" y="8823"/>
                    <a:pt x="16160" y="5774"/>
                  </a:cubicBezTo>
                  <a:cubicBezTo>
                    <a:pt x="17600" y="2724"/>
                    <a:pt x="18400" y="1454"/>
                    <a:pt x="19200" y="691"/>
                  </a:cubicBezTo>
                  <a:cubicBezTo>
                    <a:pt x="20000" y="-71"/>
                    <a:pt x="20800" y="-325"/>
                    <a:pt x="21200" y="564"/>
                  </a:cubicBezTo>
                  <a:cubicBezTo>
                    <a:pt x="21600" y="1454"/>
                    <a:pt x="21600" y="3487"/>
                    <a:pt x="21280" y="6790"/>
                  </a:cubicBezTo>
                  <a:cubicBezTo>
                    <a:pt x="20960" y="10094"/>
                    <a:pt x="20320" y="14668"/>
                    <a:pt x="19680" y="19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1182350" y="571757"/>
              <a:ext cx="10814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12046" y="0"/>
                  </a:moveTo>
                  <a:cubicBezTo>
                    <a:pt x="8308" y="3142"/>
                    <a:pt x="4569" y="6284"/>
                    <a:pt x="2492" y="8705"/>
                  </a:cubicBezTo>
                  <a:cubicBezTo>
                    <a:pt x="415" y="11127"/>
                    <a:pt x="0" y="12829"/>
                    <a:pt x="0" y="14007"/>
                  </a:cubicBezTo>
                  <a:cubicBezTo>
                    <a:pt x="0" y="15185"/>
                    <a:pt x="415" y="15840"/>
                    <a:pt x="1662" y="16167"/>
                  </a:cubicBezTo>
                  <a:cubicBezTo>
                    <a:pt x="2908" y="16495"/>
                    <a:pt x="4985" y="16495"/>
                    <a:pt x="7685" y="15905"/>
                  </a:cubicBezTo>
                  <a:cubicBezTo>
                    <a:pt x="10385" y="15316"/>
                    <a:pt x="13708" y="14138"/>
                    <a:pt x="15992" y="13287"/>
                  </a:cubicBezTo>
                  <a:cubicBezTo>
                    <a:pt x="18277" y="12436"/>
                    <a:pt x="19523" y="11913"/>
                    <a:pt x="20354" y="11324"/>
                  </a:cubicBezTo>
                  <a:cubicBezTo>
                    <a:pt x="21185" y="10735"/>
                    <a:pt x="21600" y="10080"/>
                    <a:pt x="20769" y="9818"/>
                  </a:cubicBezTo>
                  <a:cubicBezTo>
                    <a:pt x="19938" y="9556"/>
                    <a:pt x="17862" y="9687"/>
                    <a:pt x="16615" y="10080"/>
                  </a:cubicBezTo>
                  <a:cubicBezTo>
                    <a:pt x="15369" y="10473"/>
                    <a:pt x="14954" y="11127"/>
                    <a:pt x="15577" y="12371"/>
                  </a:cubicBezTo>
                  <a:cubicBezTo>
                    <a:pt x="16200" y="13615"/>
                    <a:pt x="17862" y="15447"/>
                    <a:pt x="18692" y="16756"/>
                  </a:cubicBezTo>
                  <a:cubicBezTo>
                    <a:pt x="19523" y="18065"/>
                    <a:pt x="19523" y="18851"/>
                    <a:pt x="17654" y="19571"/>
                  </a:cubicBezTo>
                  <a:cubicBezTo>
                    <a:pt x="15785" y="20291"/>
                    <a:pt x="12046" y="20945"/>
                    <a:pt x="83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1104033" y="660657"/>
              <a:ext cx="273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4" y="18000"/>
                    <a:pt x="4688" y="14400"/>
                    <a:pt x="7786" y="12150"/>
                  </a:cubicBezTo>
                  <a:cubicBezTo>
                    <a:pt x="10884" y="9900"/>
                    <a:pt x="14735" y="9000"/>
                    <a:pt x="17163" y="7200"/>
                  </a:cubicBezTo>
                  <a:cubicBezTo>
                    <a:pt x="19591" y="5400"/>
                    <a:pt x="2059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1262783" y="603507"/>
              <a:ext cx="173567" cy="312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20546" y="0"/>
                  </a:moveTo>
                  <a:cubicBezTo>
                    <a:pt x="21073" y="1740"/>
                    <a:pt x="21600" y="3479"/>
                    <a:pt x="21600" y="5944"/>
                  </a:cubicBezTo>
                  <a:cubicBezTo>
                    <a:pt x="21600" y="8408"/>
                    <a:pt x="21073" y="11597"/>
                    <a:pt x="18834" y="14352"/>
                  </a:cubicBezTo>
                  <a:cubicBezTo>
                    <a:pt x="16595" y="17106"/>
                    <a:pt x="12644" y="19426"/>
                    <a:pt x="9220" y="20513"/>
                  </a:cubicBezTo>
                  <a:cubicBezTo>
                    <a:pt x="5795" y="21600"/>
                    <a:pt x="2898" y="21455"/>
                    <a:pt x="0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Shape"/>
            <p:cNvSpPr/>
            <p:nvPr/>
          </p:nvSpPr>
          <p:spPr>
            <a:xfrm>
              <a:off x="3058946" y="1741894"/>
              <a:ext cx="109319" cy="46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0879" fill="norm" stroke="1" extrusionOk="0">
                  <a:moveTo>
                    <a:pt x="1153" y="11242"/>
                  </a:moveTo>
                  <a:cubicBezTo>
                    <a:pt x="1153" y="14354"/>
                    <a:pt x="1153" y="17467"/>
                    <a:pt x="1153" y="19259"/>
                  </a:cubicBezTo>
                  <a:cubicBezTo>
                    <a:pt x="1153" y="21051"/>
                    <a:pt x="1153" y="21523"/>
                    <a:pt x="949" y="19825"/>
                  </a:cubicBezTo>
                  <a:cubicBezTo>
                    <a:pt x="745" y="18127"/>
                    <a:pt x="338" y="14260"/>
                    <a:pt x="134" y="10817"/>
                  </a:cubicBezTo>
                  <a:cubicBezTo>
                    <a:pt x="-70" y="7375"/>
                    <a:pt x="-70" y="4356"/>
                    <a:pt x="338" y="2611"/>
                  </a:cubicBezTo>
                  <a:cubicBezTo>
                    <a:pt x="745" y="866"/>
                    <a:pt x="1560" y="395"/>
                    <a:pt x="3190" y="159"/>
                  </a:cubicBezTo>
                  <a:cubicBezTo>
                    <a:pt x="4821" y="-77"/>
                    <a:pt x="7266" y="-77"/>
                    <a:pt x="9915" y="347"/>
                  </a:cubicBezTo>
                  <a:cubicBezTo>
                    <a:pt x="12564" y="772"/>
                    <a:pt x="15417" y="1621"/>
                    <a:pt x="17658" y="2894"/>
                  </a:cubicBezTo>
                  <a:cubicBezTo>
                    <a:pt x="19900" y="4168"/>
                    <a:pt x="21530" y="5865"/>
                    <a:pt x="20919" y="7233"/>
                  </a:cubicBezTo>
                  <a:cubicBezTo>
                    <a:pt x="20307" y="8601"/>
                    <a:pt x="17455" y="9638"/>
                    <a:pt x="15009" y="10251"/>
                  </a:cubicBezTo>
                  <a:cubicBezTo>
                    <a:pt x="12564" y="10864"/>
                    <a:pt x="10526" y="11053"/>
                    <a:pt x="8285" y="11147"/>
                  </a:cubicBezTo>
                  <a:cubicBezTo>
                    <a:pt x="6043" y="11242"/>
                    <a:pt x="3598" y="11242"/>
                    <a:pt x="2375" y="11242"/>
                  </a:cubicBezTo>
                  <a:cubicBezTo>
                    <a:pt x="1153" y="11242"/>
                    <a:pt x="1153" y="11242"/>
                    <a:pt x="1153" y="11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3153833" y="1975107"/>
              <a:ext cx="158751" cy="15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11937"/>
                  </a:moveTo>
                  <a:cubicBezTo>
                    <a:pt x="1152" y="11084"/>
                    <a:pt x="2304" y="10232"/>
                    <a:pt x="3456" y="10232"/>
                  </a:cubicBezTo>
                  <a:cubicBezTo>
                    <a:pt x="4608" y="10232"/>
                    <a:pt x="5760" y="11084"/>
                    <a:pt x="6624" y="12221"/>
                  </a:cubicBezTo>
                  <a:cubicBezTo>
                    <a:pt x="7488" y="13358"/>
                    <a:pt x="8064" y="14779"/>
                    <a:pt x="8496" y="16626"/>
                  </a:cubicBezTo>
                  <a:cubicBezTo>
                    <a:pt x="8928" y="18474"/>
                    <a:pt x="9216" y="20747"/>
                    <a:pt x="8928" y="21174"/>
                  </a:cubicBezTo>
                  <a:cubicBezTo>
                    <a:pt x="8640" y="21600"/>
                    <a:pt x="7776" y="20179"/>
                    <a:pt x="7920" y="17479"/>
                  </a:cubicBezTo>
                  <a:cubicBezTo>
                    <a:pt x="8064" y="14779"/>
                    <a:pt x="9216" y="10800"/>
                    <a:pt x="10944" y="7674"/>
                  </a:cubicBezTo>
                  <a:cubicBezTo>
                    <a:pt x="12672" y="4547"/>
                    <a:pt x="14976" y="2274"/>
                    <a:pt x="16848" y="1137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3587348" y="1769229"/>
              <a:ext cx="144336" cy="40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42" fill="norm" stroke="1" extrusionOk="0">
                  <a:moveTo>
                    <a:pt x="18529" y="142"/>
                  </a:moveTo>
                  <a:cubicBezTo>
                    <a:pt x="16963" y="30"/>
                    <a:pt x="15398" y="-82"/>
                    <a:pt x="13989" y="86"/>
                  </a:cubicBezTo>
                  <a:cubicBezTo>
                    <a:pt x="12581" y="254"/>
                    <a:pt x="11329" y="701"/>
                    <a:pt x="9294" y="2156"/>
                  </a:cubicBezTo>
                  <a:cubicBezTo>
                    <a:pt x="7259" y="3611"/>
                    <a:pt x="4442" y="6073"/>
                    <a:pt x="2563" y="8871"/>
                  </a:cubicBezTo>
                  <a:cubicBezTo>
                    <a:pt x="685" y="11669"/>
                    <a:pt x="-254" y="14803"/>
                    <a:pt x="59" y="16929"/>
                  </a:cubicBezTo>
                  <a:cubicBezTo>
                    <a:pt x="372" y="19056"/>
                    <a:pt x="1937" y="20175"/>
                    <a:pt x="3503" y="20791"/>
                  </a:cubicBezTo>
                  <a:cubicBezTo>
                    <a:pt x="5068" y="21406"/>
                    <a:pt x="6633" y="21518"/>
                    <a:pt x="9607" y="21070"/>
                  </a:cubicBezTo>
                  <a:cubicBezTo>
                    <a:pt x="12581" y="20623"/>
                    <a:pt x="16963" y="19615"/>
                    <a:pt x="21346" y="18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3826849" y="1808656"/>
              <a:ext cx="152485" cy="29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27" fill="norm" stroke="1" extrusionOk="0">
                  <a:moveTo>
                    <a:pt x="21316" y="2362"/>
                  </a:moveTo>
                  <a:cubicBezTo>
                    <a:pt x="20724" y="1607"/>
                    <a:pt x="20132" y="851"/>
                    <a:pt x="19097" y="398"/>
                  </a:cubicBezTo>
                  <a:cubicBezTo>
                    <a:pt x="18061" y="-55"/>
                    <a:pt x="16582" y="-206"/>
                    <a:pt x="13475" y="398"/>
                  </a:cubicBezTo>
                  <a:cubicBezTo>
                    <a:pt x="10368" y="1002"/>
                    <a:pt x="5634" y="2362"/>
                    <a:pt x="3267" y="4477"/>
                  </a:cubicBezTo>
                  <a:cubicBezTo>
                    <a:pt x="900" y="6591"/>
                    <a:pt x="900" y="9461"/>
                    <a:pt x="604" y="12256"/>
                  </a:cubicBezTo>
                  <a:cubicBezTo>
                    <a:pt x="308" y="15050"/>
                    <a:pt x="-284" y="17769"/>
                    <a:pt x="160" y="19355"/>
                  </a:cubicBezTo>
                  <a:cubicBezTo>
                    <a:pt x="604" y="20941"/>
                    <a:pt x="2083" y="21394"/>
                    <a:pt x="5042" y="21318"/>
                  </a:cubicBezTo>
                  <a:cubicBezTo>
                    <a:pt x="8001" y="21243"/>
                    <a:pt x="12439" y="20639"/>
                    <a:pt x="15250" y="20035"/>
                  </a:cubicBezTo>
                  <a:cubicBezTo>
                    <a:pt x="18061" y="19430"/>
                    <a:pt x="19245" y="18826"/>
                    <a:pt x="20428" y="18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3858683" y="1994157"/>
              <a:ext cx="133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4131733" y="1746507"/>
              <a:ext cx="141315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0" y="0"/>
                  </a:moveTo>
                  <a:cubicBezTo>
                    <a:pt x="5554" y="2057"/>
                    <a:pt x="11109" y="4114"/>
                    <a:pt x="15120" y="6377"/>
                  </a:cubicBezTo>
                  <a:cubicBezTo>
                    <a:pt x="19131" y="8640"/>
                    <a:pt x="21600" y="11109"/>
                    <a:pt x="20211" y="13526"/>
                  </a:cubicBezTo>
                  <a:cubicBezTo>
                    <a:pt x="18823" y="15943"/>
                    <a:pt x="13577" y="18309"/>
                    <a:pt x="10029" y="19646"/>
                  </a:cubicBezTo>
                  <a:cubicBezTo>
                    <a:pt x="6480" y="20983"/>
                    <a:pt x="4629" y="21291"/>
                    <a:pt x="27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4709583" y="1898907"/>
              <a:ext cx="133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4690533" y="2051307"/>
              <a:ext cx="190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5808133" y="1390907"/>
              <a:ext cx="2540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81"/>
                    <a:pt x="0" y="9763"/>
                    <a:pt x="0" y="13119"/>
                  </a:cubicBezTo>
                  <a:cubicBezTo>
                    <a:pt x="0" y="16475"/>
                    <a:pt x="0" y="18305"/>
                    <a:pt x="900" y="19586"/>
                  </a:cubicBezTo>
                  <a:cubicBezTo>
                    <a:pt x="1800" y="20868"/>
                    <a:pt x="3600" y="21600"/>
                    <a:pt x="7200" y="21600"/>
                  </a:cubicBezTo>
                  <a:cubicBezTo>
                    <a:pt x="10800" y="21600"/>
                    <a:pt x="16200" y="20868"/>
                    <a:pt x="21600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5930156" y="1534545"/>
              <a:ext cx="121395" cy="157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896" fill="norm" stroke="1" extrusionOk="0">
                  <a:moveTo>
                    <a:pt x="14282" y="7053"/>
                  </a:moveTo>
                  <a:cubicBezTo>
                    <a:pt x="15027" y="5650"/>
                    <a:pt x="15772" y="4247"/>
                    <a:pt x="15586" y="2985"/>
                  </a:cubicBezTo>
                  <a:cubicBezTo>
                    <a:pt x="15399" y="1723"/>
                    <a:pt x="14282" y="601"/>
                    <a:pt x="12792" y="180"/>
                  </a:cubicBezTo>
                  <a:cubicBezTo>
                    <a:pt x="11303" y="-241"/>
                    <a:pt x="9441" y="40"/>
                    <a:pt x="7206" y="1442"/>
                  </a:cubicBezTo>
                  <a:cubicBezTo>
                    <a:pt x="4972" y="2845"/>
                    <a:pt x="2365" y="5369"/>
                    <a:pt x="1061" y="8595"/>
                  </a:cubicBezTo>
                  <a:cubicBezTo>
                    <a:pt x="-242" y="11821"/>
                    <a:pt x="-242" y="15749"/>
                    <a:pt x="503" y="18133"/>
                  </a:cubicBezTo>
                  <a:cubicBezTo>
                    <a:pt x="1248" y="20517"/>
                    <a:pt x="2737" y="21359"/>
                    <a:pt x="6089" y="20658"/>
                  </a:cubicBezTo>
                  <a:cubicBezTo>
                    <a:pt x="9441" y="19956"/>
                    <a:pt x="14655" y="17712"/>
                    <a:pt x="17634" y="15188"/>
                  </a:cubicBezTo>
                  <a:cubicBezTo>
                    <a:pt x="20613" y="12663"/>
                    <a:pt x="21358" y="9858"/>
                    <a:pt x="21358" y="7614"/>
                  </a:cubicBezTo>
                  <a:cubicBezTo>
                    <a:pt x="21358" y="5369"/>
                    <a:pt x="20613" y="3686"/>
                    <a:pt x="18937" y="2985"/>
                  </a:cubicBezTo>
                  <a:cubicBezTo>
                    <a:pt x="17261" y="2284"/>
                    <a:pt x="14655" y="2564"/>
                    <a:pt x="13165" y="3406"/>
                  </a:cubicBezTo>
                  <a:cubicBezTo>
                    <a:pt x="11675" y="4247"/>
                    <a:pt x="11303" y="5650"/>
                    <a:pt x="10930" y="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6093883" y="1335000"/>
              <a:ext cx="342901" cy="33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14721"/>
                  </a:moveTo>
                  <a:cubicBezTo>
                    <a:pt x="400" y="14055"/>
                    <a:pt x="800" y="13388"/>
                    <a:pt x="800" y="13588"/>
                  </a:cubicBezTo>
                  <a:cubicBezTo>
                    <a:pt x="800" y="13788"/>
                    <a:pt x="400" y="14855"/>
                    <a:pt x="200" y="15921"/>
                  </a:cubicBezTo>
                  <a:cubicBezTo>
                    <a:pt x="0" y="16988"/>
                    <a:pt x="0" y="18055"/>
                    <a:pt x="0" y="18921"/>
                  </a:cubicBezTo>
                  <a:cubicBezTo>
                    <a:pt x="0" y="19788"/>
                    <a:pt x="0" y="20455"/>
                    <a:pt x="333" y="20855"/>
                  </a:cubicBezTo>
                  <a:cubicBezTo>
                    <a:pt x="667" y="21255"/>
                    <a:pt x="1333" y="21388"/>
                    <a:pt x="2200" y="21055"/>
                  </a:cubicBezTo>
                  <a:cubicBezTo>
                    <a:pt x="3067" y="20721"/>
                    <a:pt x="4133" y="19921"/>
                    <a:pt x="4867" y="19255"/>
                  </a:cubicBezTo>
                  <a:cubicBezTo>
                    <a:pt x="5600" y="18588"/>
                    <a:pt x="6000" y="18055"/>
                    <a:pt x="6533" y="18055"/>
                  </a:cubicBezTo>
                  <a:cubicBezTo>
                    <a:pt x="7067" y="18055"/>
                    <a:pt x="7733" y="18588"/>
                    <a:pt x="8533" y="18855"/>
                  </a:cubicBezTo>
                  <a:cubicBezTo>
                    <a:pt x="9333" y="19121"/>
                    <a:pt x="10267" y="19121"/>
                    <a:pt x="11333" y="18255"/>
                  </a:cubicBezTo>
                  <a:cubicBezTo>
                    <a:pt x="12400" y="17388"/>
                    <a:pt x="13600" y="15655"/>
                    <a:pt x="14667" y="12921"/>
                  </a:cubicBezTo>
                  <a:cubicBezTo>
                    <a:pt x="15733" y="10188"/>
                    <a:pt x="16667" y="6455"/>
                    <a:pt x="17133" y="3988"/>
                  </a:cubicBezTo>
                  <a:cubicBezTo>
                    <a:pt x="17600" y="1521"/>
                    <a:pt x="17600" y="321"/>
                    <a:pt x="17600" y="55"/>
                  </a:cubicBezTo>
                  <a:cubicBezTo>
                    <a:pt x="17600" y="-212"/>
                    <a:pt x="17600" y="455"/>
                    <a:pt x="17267" y="2855"/>
                  </a:cubicBezTo>
                  <a:cubicBezTo>
                    <a:pt x="16933" y="5255"/>
                    <a:pt x="16267" y="9388"/>
                    <a:pt x="15933" y="12188"/>
                  </a:cubicBezTo>
                  <a:cubicBezTo>
                    <a:pt x="15600" y="14988"/>
                    <a:pt x="15600" y="16455"/>
                    <a:pt x="16067" y="17655"/>
                  </a:cubicBezTo>
                  <a:cubicBezTo>
                    <a:pt x="16533" y="18855"/>
                    <a:pt x="17467" y="19788"/>
                    <a:pt x="18467" y="19921"/>
                  </a:cubicBezTo>
                  <a:cubicBezTo>
                    <a:pt x="19467" y="20055"/>
                    <a:pt x="20533" y="19388"/>
                    <a:pt x="21600" y="18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6297083" y="1505207"/>
              <a:ext cx="146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7280"/>
                    <a:pt x="10643" y="12960"/>
                    <a:pt x="14243" y="9360"/>
                  </a:cubicBezTo>
                  <a:cubicBezTo>
                    <a:pt x="17843" y="5760"/>
                    <a:pt x="19722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6510189" y="1503684"/>
              <a:ext cx="136145" cy="16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954" fill="norm" stroke="1" extrusionOk="0">
                  <a:moveTo>
                    <a:pt x="17386" y="4298"/>
                  </a:moveTo>
                  <a:cubicBezTo>
                    <a:pt x="16722" y="2931"/>
                    <a:pt x="16057" y="1564"/>
                    <a:pt x="14894" y="744"/>
                  </a:cubicBezTo>
                  <a:cubicBezTo>
                    <a:pt x="13731" y="-77"/>
                    <a:pt x="12069" y="-350"/>
                    <a:pt x="9909" y="607"/>
                  </a:cubicBezTo>
                  <a:cubicBezTo>
                    <a:pt x="7749" y="1564"/>
                    <a:pt x="5091" y="3751"/>
                    <a:pt x="3263" y="6622"/>
                  </a:cubicBezTo>
                  <a:cubicBezTo>
                    <a:pt x="1436" y="9493"/>
                    <a:pt x="439" y="13047"/>
                    <a:pt x="106" y="15508"/>
                  </a:cubicBezTo>
                  <a:cubicBezTo>
                    <a:pt x="-226" y="17969"/>
                    <a:pt x="106" y="19336"/>
                    <a:pt x="2765" y="20156"/>
                  </a:cubicBezTo>
                  <a:cubicBezTo>
                    <a:pt x="5423" y="20977"/>
                    <a:pt x="10408" y="21250"/>
                    <a:pt x="13897" y="20566"/>
                  </a:cubicBezTo>
                  <a:cubicBezTo>
                    <a:pt x="17386" y="19883"/>
                    <a:pt x="19380" y="18242"/>
                    <a:pt x="21374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6648450" y="1556007"/>
              <a:ext cx="107083" cy="100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419" fill="norm" stroke="1" extrusionOk="0">
                  <a:moveTo>
                    <a:pt x="7062" y="1350"/>
                  </a:moveTo>
                  <a:cubicBezTo>
                    <a:pt x="4985" y="1350"/>
                    <a:pt x="2908" y="1350"/>
                    <a:pt x="1662" y="3375"/>
                  </a:cubicBezTo>
                  <a:cubicBezTo>
                    <a:pt x="415" y="5400"/>
                    <a:pt x="0" y="9450"/>
                    <a:pt x="0" y="12825"/>
                  </a:cubicBezTo>
                  <a:cubicBezTo>
                    <a:pt x="0" y="16200"/>
                    <a:pt x="415" y="18900"/>
                    <a:pt x="2700" y="20250"/>
                  </a:cubicBezTo>
                  <a:cubicBezTo>
                    <a:pt x="4985" y="21600"/>
                    <a:pt x="9138" y="21600"/>
                    <a:pt x="12462" y="21150"/>
                  </a:cubicBezTo>
                  <a:cubicBezTo>
                    <a:pt x="15785" y="20700"/>
                    <a:pt x="18277" y="19800"/>
                    <a:pt x="19731" y="16875"/>
                  </a:cubicBezTo>
                  <a:cubicBezTo>
                    <a:pt x="21185" y="13950"/>
                    <a:pt x="21600" y="9000"/>
                    <a:pt x="19938" y="5850"/>
                  </a:cubicBezTo>
                  <a:cubicBezTo>
                    <a:pt x="18277" y="2700"/>
                    <a:pt x="14538" y="1350"/>
                    <a:pt x="10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6814348" y="1533692"/>
              <a:ext cx="162186" cy="11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27" fill="norm" stroke="1" extrusionOk="0">
                  <a:moveTo>
                    <a:pt x="2138" y="585"/>
                  </a:moveTo>
                  <a:cubicBezTo>
                    <a:pt x="1858" y="6269"/>
                    <a:pt x="1577" y="11953"/>
                    <a:pt x="1156" y="15743"/>
                  </a:cubicBezTo>
                  <a:cubicBezTo>
                    <a:pt x="736" y="19532"/>
                    <a:pt x="175" y="21427"/>
                    <a:pt x="34" y="21427"/>
                  </a:cubicBezTo>
                  <a:cubicBezTo>
                    <a:pt x="-106" y="21427"/>
                    <a:pt x="175" y="19532"/>
                    <a:pt x="1016" y="16690"/>
                  </a:cubicBezTo>
                  <a:cubicBezTo>
                    <a:pt x="1858" y="13848"/>
                    <a:pt x="3260" y="10059"/>
                    <a:pt x="4382" y="7406"/>
                  </a:cubicBezTo>
                  <a:cubicBezTo>
                    <a:pt x="5504" y="4753"/>
                    <a:pt x="6346" y="3238"/>
                    <a:pt x="7188" y="3238"/>
                  </a:cubicBezTo>
                  <a:cubicBezTo>
                    <a:pt x="8029" y="3238"/>
                    <a:pt x="8871" y="4753"/>
                    <a:pt x="9291" y="7027"/>
                  </a:cubicBezTo>
                  <a:cubicBezTo>
                    <a:pt x="9712" y="9301"/>
                    <a:pt x="9712" y="12332"/>
                    <a:pt x="10133" y="12522"/>
                  </a:cubicBezTo>
                  <a:cubicBezTo>
                    <a:pt x="10554" y="12711"/>
                    <a:pt x="11395" y="10059"/>
                    <a:pt x="12237" y="7974"/>
                  </a:cubicBezTo>
                  <a:cubicBezTo>
                    <a:pt x="13078" y="5890"/>
                    <a:pt x="13920" y="4374"/>
                    <a:pt x="15042" y="2859"/>
                  </a:cubicBezTo>
                  <a:cubicBezTo>
                    <a:pt x="16164" y="1343"/>
                    <a:pt x="17567" y="-173"/>
                    <a:pt x="18549" y="16"/>
                  </a:cubicBezTo>
                  <a:cubicBezTo>
                    <a:pt x="19530" y="206"/>
                    <a:pt x="20091" y="2101"/>
                    <a:pt x="20512" y="5890"/>
                  </a:cubicBezTo>
                  <a:cubicBezTo>
                    <a:pt x="20933" y="9680"/>
                    <a:pt x="21213" y="15364"/>
                    <a:pt x="21494" y="2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7052733" y="1499292"/>
              <a:ext cx="252675" cy="19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23" fill="norm" stroke="1" extrusionOk="0">
                  <a:moveTo>
                    <a:pt x="0" y="7536"/>
                  </a:moveTo>
                  <a:cubicBezTo>
                    <a:pt x="900" y="7995"/>
                    <a:pt x="1800" y="8455"/>
                    <a:pt x="3060" y="8110"/>
                  </a:cubicBezTo>
                  <a:cubicBezTo>
                    <a:pt x="4320" y="7766"/>
                    <a:pt x="5940" y="6617"/>
                    <a:pt x="6840" y="5353"/>
                  </a:cubicBezTo>
                  <a:cubicBezTo>
                    <a:pt x="7740" y="4089"/>
                    <a:pt x="7920" y="2710"/>
                    <a:pt x="7560" y="1906"/>
                  </a:cubicBezTo>
                  <a:cubicBezTo>
                    <a:pt x="7200" y="1102"/>
                    <a:pt x="6300" y="872"/>
                    <a:pt x="5130" y="1561"/>
                  </a:cubicBezTo>
                  <a:cubicBezTo>
                    <a:pt x="3960" y="2251"/>
                    <a:pt x="2520" y="3859"/>
                    <a:pt x="1620" y="5238"/>
                  </a:cubicBezTo>
                  <a:cubicBezTo>
                    <a:pt x="720" y="6617"/>
                    <a:pt x="360" y="7766"/>
                    <a:pt x="180" y="9374"/>
                  </a:cubicBezTo>
                  <a:cubicBezTo>
                    <a:pt x="0" y="10983"/>
                    <a:pt x="0" y="13051"/>
                    <a:pt x="900" y="14085"/>
                  </a:cubicBezTo>
                  <a:cubicBezTo>
                    <a:pt x="1800" y="15119"/>
                    <a:pt x="3600" y="15119"/>
                    <a:pt x="6120" y="13740"/>
                  </a:cubicBezTo>
                  <a:cubicBezTo>
                    <a:pt x="8640" y="12361"/>
                    <a:pt x="11880" y="9604"/>
                    <a:pt x="13770" y="7766"/>
                  </a:cubicBezTo>
                  <a:cubicBezTo>
                    <a:pt x="15660" y="5927"/>
                    <a:pt x="16200" y="5008"/>
                    <a:pt x="16650" y="3974"/>
                  </a:cubicBezTo>
                  <a:cubicBezTo>
                    <a:pt x="17100" y="2940"/>
                    <a:pt x="17460" y="1791"/>
                    <a:pt x="17100" y="987"/>
                  </a:cubicBezTo>
                  <a:cubicBezTo>
                    <a:pt x="16740" y="183"/>
                    <a:pt x="15660" y="-277"/>
                    <a:pt x="15120" y="183"/>
                  </a:cubicBezTo>
                  <a:cubicBezTo>
                    <a:pt x="14580" y="642"/>
                    <a:pt x="14580" y="2021"/>
                    <a:pt x="15480" y="4434"/>
                  </a:cubicBezTo>
                  <a:cubicBezTo>
                    <a:pt x="16380" y="6846"/>
                    <a:pt x="18180" y="10293"/>
                    <a:pt x="19350" y="12476"/>
                  </a:cubicBezTo>
                  <a:cubicBezTo>
                    <a:pt x="20520" y="14659"/>
                    <a:pt x="21060" y="15578"/>
                    <a:pt x="21330" y="16612"/>
                  </a:cubicBezTo>
                  <a:cubicBezTo>
                    <a:pt x="21600" y="17646"/>
                    <a:pt x="21600" y="18795"/>
                    <a:pt x="20700" y="19714"/>
                  </a:cubicBezTo>
                  <a:cubicBezTo>
                    <a:pt x="19800" y="20634"/>
                    <a:pt x="18000" y="21323"/>
                    <a:pt x="16740" y="21323"/>
                  </a:cubicBezTo>
                  <a:cubicBezTo>
                    <a:pt x="15480" y="21323"/>
                    <a:pt x="14760" y="20634"/>
                    <a:pt x="14040" y="19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8049683" y="1265630"/>
              <a:ext cx="85228" cy="417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511" fill="norm" stroke="1" extrusionOk="0">
                  <a:moveTo>
                    <a:pt x="20546" y="4820"/>
                  </a:moveTo>
                  <a:cubicBezTo>
                    <a:pt x="21073" y="3402"/>
                    <a:pt x="21600" y="1984"/>
                    <a:pt x="20810" y="1111"/>
                  </a:cubicBezTo>
                  <a:cubicBezTo>
                    <a:pt x="20020" y="238"/>
                    <a:pt x="17912" y="-89"/>
                    <a:pt x="15805" y="20"/>
                  </a:cubicBezTo>
                  <a:cubicBezTo>
                    <a:pt x="13698" y="129"/>
                    <a:pt x="11590" y="675"/>
                    <a:pt x="9483" y="2366"/>
                  </a:cubicBezTo>
                  <a:cubicBezTo>
                    <a:pt x="7376" y="4056"/>
                    <a:pt x="5268" y="6893"/>
                    <a:pt x="3688" y="10275"/>
                  </a:cubicBezTo>
                  <a:cubicBezTo>
                    <a:pt x="2107" y="13656"/>
                    <a:pt x="1054" y="17584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7973483" y="1536957"/>
              <a:ext cx="2286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900" y="13292"/>
                  </a:cubicBezTo>
                  <a:cubicBezTo>
                    <a:pt x="1800" y="10523"/>
                    <a:pt x="3600" y="7754"/>
                    <a:pt x="7200" y="5538"/>
                  </a:cubicBezTo>
                  <a:cubicBezTo>
                    <a:pt x="10800" y="3323"/>
                    <a:pt x="16200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8188169" y="1500745"/>
              <a:ext cx="159965" cy="13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08" fill="norm" stroke="1" extrusionOk="0">
                  <a:moveTo>
                    <a:pt x="15511" y="4617"/>
                  </a:moveTo>
                  <a:cubicBezTo>
                    <a:pt x="14942" y="2981"/>
                    <a:pt x="14374" y="1344"/>
                    <a:pt x="13379" y="526"/>
                  </a:cubicBezTo>
                  <a:cubicBezTo>
                    <a:pt x="12384" y="-292"/>
                    <a:pt x="10963" y="-292"/>
                    <a:pt x="8832" y="1508"/>
                  </a:cubicBezTo>
                  <a:cubicBezTo>
                    <a:pt x="6700" y="3308"/>
                    <a:pt x="3858" y="6908"/>
                    <a:pt x="2153" y="9690"/>
                  </a:cubicBezTo>
                  <a:cubicBezTo>
                    <a:pt x="447" y="12472"/>
                    <a:pt x="-121" y="14435"/>
                    <a:pt x="21" y="16072"/>
                  </a:cubicBezTo>
                  <a:cubicBezTo>
                    <a:pt x="163" y="17708"/>
                    <a:pt x="1016" y="19017"/>
                    <a:pt x="2721" y="19017"/>
                  </a:cubicBezTo>
                  <a:cubicBezTo>
                    <a:pt x="4426" y="19017"/>
                    <a:pt x="6984" y="17708"/>
                    <a:pt x="9258" y="15908"/>
                  </a:cubicBezTo>
                  <a:cubicBezTo>
                    <a:pt x="11532" y="14108"/>
                    <a:pt x="13521" y="11817"/>
                    <a:pt x="14516" y="11653"/>
                  </a:cubicBezTo>
                  <a:cubicBezTo>
                    <a:pt x="15511" y="11490"/>
                    <a:pt x="15511" y="13453"/>
                    <a:pt x="15795" y="15253"/>
                  </a:cubicBezTo>
                  <a:cubicBezTo>
                    <a:pt x="16079" y="17053"/>
                    <a:pt x="16647" y="18690"/>
                    <a:pt x="17642" y="19672"/>
                  </a:cubicBezTo>
                  <a:cubicBezTo>
                    <a:pt x="18637" y="20653"/>
                    <a:pt x="20058" y="20981"/>
                    <a:pt x="21479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8386233" y="1492507"/>
              <a:ext cx="127001" cy="14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3812"/>
                  </a:moveTo>
                  <a:cubicBezTo>
                    <a:pt x="0" y="6988"/>
                    <a:pt x="0" y="10165"/>
                    <a:pt x="180" y="12547"/>
                  </a:cubicBezTo>
                  <a:cubicBezTo>
                    <a:pt x="360" y="14929"/>
                    <a:pt x="720" y="16518"/>
                    <a:pt x="1800" y="18106"/>
                  </a:cubicBezTo>
                  <a:cubicBezTo>
                    <a:pt x="2880" y="19694"/>
                    <a:pt x="4680" y="21282"/>
                    <a:pt x="6300" y="21441"/>
                  </a:cubicBezTo>
                  <a:cubicBezTo>
                    <a:pt x="7920" y="21600"/>
                    <a:pt x="9360" y="20329"/>
                    <a:pt x="11160" y="16994"/>
                  </a:cubicBezTo>
                  <a:cubicBezTo>
                    <a:pt x="12960" y="13659"/>
                    <a:pt x="15120" y="8259"/>
                    <a:pt x="16920" y="5082"/>
                  </a:cubicBezTo>
                  <a:cubicBezTo>
                    <a:pt x="18720" y="1906"/>
                    <a:pt x="20160" y="9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8539641" y="1496179"/>
              <a:ext cx="116897" cy="12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0664" fill="norm" stroke="1" extrusionOk="0">
                  <a:moveTo>
                    <a:pt x="12325" y="434"/>
                  </a:moveTo>
                  <a:cubicBezTo>
                    <a:pt x="10431" y="91"/>
                    <a:pt x="8536" y="-252"/>
                    <a:pt x="7020" y="262"/>
                  </a:cubicBezTo>
                  <a:cubicBezTo>
                    <a:pt x="5504" y="777"/>
                    <a:pt x="4367" y="2148"/>
                    <a:pt x="3231" y="4719"/>
                  </a:cubicBezTo>
                  <a:cubicBezTo>
                    <a:pt x="2094" y="7291"/>
                    <a:pt x="957" y="11062"/>
                    <a:pt x="388" y="13805"/>
                  </a:cubicBezTo>
                  <a:cubicBezTo>
                    <a:pt x="-180" y="16548"/>
                    <a:pt x="-180" y="18262"/>
                    <a:pt x="767" y="19462"/>
                  </a:cubicBezTo>
                  <a:cubicBezTo>
                    <a:pt x="1715" y="20662"/>
                    <a:pt x="3609" y="21348"/>
                    <a:pt x="7209" y="19634"/>
                  </a:cubicBezTo>
                  <a:cubicBezTo>
                    <a:pt x="10809" y="17919"/>
                    <a:pt x="16115" y="13805"/>
                    <a:pt x="18767" y="10548"/>
                  </a:cubicBezTo>
                  <a:cubicBezTo>
                    <a:pt x="21420" y="7291"/>
                    <a:pt x="21420" y="4891"/>
                    <a:pt x="19904" y="3519"/>
                  </a:cubicBezTo>
                  <a:cubicBezTo>
                    <a:pt x="18388" y="2148"/>
                    <a:pt x="15357" y="1805"/>
                    <a:pt x="12325" y="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8665633" y="1435357"/>
              <a:ext cx="158751" cy="18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6028"/>
                  </a:moveTo>
                  <a:cubicBezTo>
                    <a:pt x="1440" y="5526"/>
                    <a:pt x="2880" y="5023"/>
                    <a:pt x="4608" y="5777"/>
                  </a:cubicBezTo>
                  <a:cubicBezTo>
                    <a:pt x="6336" y="6530"/>
                    <a:pt x="8352" y="8540"/>
                    <a:pt x="9648" y="10926"/>
                  </a:cubicBezTo>
                  <a:cubicBezTo>
                    <a:pt x="10944" y="13312"/>
                    <a:pt x="11520" y="16074"/>
                    <a:pt x="11376" y="17958"/>
                  </a:cubicBezTo>
                  <a:cubicBezTo>
                    <a:pt x="11232" y="19842"/>
                    <a:pt x="10368" y="20847"/>
                    <a:pt x="9216" y="21223"/>
                  </a:cubicBezTo>
                  <a:cubicBezTo>
                    <a:pt x="8064" y="21600"/>
                    <a:pt x="6624" y="21349"/>
                    <a:pt x="6048" y="19340"/>
                  </a:cubicBezTo>
                  <a:cubicBezTo>
                    <a:pt x="5472" y="17330"/>
                    <a:pt x="5760" y="13563"/>
                    <a:pt x="7632" y="10172"/>
                  </a:cubicBezTo>
                  <a:cubicBezTo>
                    <a:pt x="9504" y="6781"/>
                    <a:pt x="12960" y="3767"/>
                    <a:pt x="15552" y="2135"/>
                  </a:cubicBezTo>
                  <a:cubicBezTo>
                    <a:pt x="18144" y="502"/>
                    <a:pt x="19872" y="2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8864220" y="1451143"/>
              <a:ext cx="157014" cy="13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48" fill="norm" stroke="1" extrusionOk="0">
                  <a:moveTo>
                    <a:pt x="17908" y="3503"/>
                  </a:moveTo>
                  <a:cubicBezTo>
                    <a:pt x="16468" y="1842"/>
                    <a:pt x="15028" y="180"/>
                    <a:pt x="12724" y="14"/>
                  </a:cubicBezTo>
                  <a:cubicBezTo>
                    <a:pt x="10420" y="-152"/>
                    <a:pt x="7252" y="1177"/>
                    <a:pt x="4948" y="3670"/>
                  </a:cubicBezTo>
                  <a:cubicBezTo>
                    <a:pt x="2644" y="6162"/>
                    <a:pt x="1204" y="9817"/>
                    <a:pt x="484" y="12476"/>
                  </a:cubicBezTo>
                  <a:cubicBezTo>
                    <a:pt x="-236" y="15134"/>
                    <a:pt x="-236" y="16796"/>
                    <a:pt x="1060" y="17959"/>
                  </a:cubicBezTo>
                  <a:cubicBezTo>
                    <a:pt x="2356" y="19122"/>
                    <a:pt x="4948" y="19786"/>
                    <a:pt x="6820" y="19620"/>
                  </a:cubicBezTo>
                  <a:cubicBezTo>
                    <a:pt x="8692" y="19454"/>
                    <a:pt x="9844" y="18457"/>
                    <a:pt x="11140" y="16630"/>
                  </a:cubicBezTo>
                  <a:cubicBezTo>
                    <a:pt x="12436" y="14802"/>
                    <a:pt x="13876" y="12143"/>
                    <a:pt x="14596" y="11645"/>
                  </a:cubicBezTo>
                  <a:cubicBezTo>
                    <a:pt x="15316" y="11146"/>
                    <a:pt x="15316" y="12808"/>
                    <a:pt x="15604" y="14470"/>
                  </a:cubicBezTo>
                  <a:cubicBezTo>
                    <a:pt x="15892" y="16131"/>
                    <a:pt x="16468" y="17793"/>
                    <a:pt x="17476" y="18956"/>
                  </a:cubicBezTo>
                  <a:cubicBezTo>
                    <a:pt x="18484" y="20119"/>
                    <a:pt x="19924" y="20783"/>
                    <a:pt x="21364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9093976" y="1263907"/>
              <a:ext cx="81463" cy="329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538" fill="norm" stroke="1" extrusionOk="0">
                  <a:moveTo>
                    <a:pt x="15462" y="0"/>
                  </a:moveTo>
                  <a:cubicBezTo>
                    <a:pt x="13302" y="1523"/>
                    <a:pt x="11142" y="3046"/>
                    <a:pt x="8982" y="5331"/>
                  </a:cubicBezTo>
                  <a:cubicBezTo>
                    <a:pt x="6822" y="7615"/>
                    <a:pt x="4662" y="10662"/>
                    <a:pt x="3312" y="12877"/>
                  </a:cubicBezTo>
                  <a:cubicBezTo>
                    <a:pt x="1962" y="15092"/>
                    <a:pt x="1422" y="16477"/>
                    <a:pt x="882" y="17654"/>
                  </a:cubicBezTo>
                  <a:cubicBezTo>
                    <a:pt x="342" y="18831"/>
                    <a:pt x="-198" y="19800"/>
                    <a:pt x="72" y="19869"/>
                  </a:cubicBezTo>
                  <a:cubicBezTo>
                    <a:pt x="342" y="19938"/>
                    <a:pt x="1422" y="19108"/>
                    <a:pt x="2772" y="18277"/>
                  </a:cubicBezTo>
                  <a:cubicBezTo>
                    <a:pt x="4122" y="17446"/>
                    <a:pt x="5742" y="16615"/>
                    <a:pt x="7362" y="15854"/>
                  </a:cubicBezTo>
                  <a:cubicBezTo>
                    <a:pt x="8982" y="15092"/>
                    <a:pt x="10602" y="14400"/>
                    <a:pt x="12492" y="14262"/>
                  </a:cubicBezTo>
                  <a:cubicBezTo>
                    <a:pt x="14382" y="14123"/>
                    <a:pt x="16542" y="14538"/>
                    <a:pt x="17892" y="15162"/>
                  </a:cubicBezTo>
                  <a:cubicBezTo>
                    <a:pt x="19242" y="15785"/>
                    <a:pt x="19782" y="16615"/>
                    <a:pt x="20322" y="17585"/>
                  </a:cubicBezTo>
                  <a:cubicBezTo>
                    <a:pt x="20862" y="18554"/>
                    <a:pt x="21402" y="19662"/>
                    <a:pt x="18972" y="20423"/>
                  </a:cubicBezTo>
                  <a:cubicBezTo>
                    <a:pt x="16542" y="21185"/>
                    <a:pt x="11142" y="21600"/>
                    <a:pt x="7632" y="21531"/>
                  </a:cubicBezTo>
                  <a:cubicBezTo>
                    <a:pt x="4122" y="21462"/>
                    <a:pt x="2502" y="20908"/>
                    <a:pt x="1692" y="19938"/>
                  </a:cubicBezTo>
                  <a:cubicBezTo>
                    <a:pt x="882" y="18969"/>
                    <a:pt x="882" y="17585"/>
                    <a:pt x="882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9238783" y="1302007"/>
              <a:ext cx="201550" cy="26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00" fill="norm" stroke="1" extrusionOk="0">
                  <a:moveTo>
                    <a:pt x="5225" y="0"/>
                  </a:moveTo>
                  <a:cubicBezTo>
                    <a:pt x="5225" y="2194"/>
                    <a:pt x="5225" y="4387"/>
                    <a:pt x="4325" y="7341"/>
                  </a:cubicBezTo>
                  <a:cubicBezTo>
                    <a:pt x="3425" y="10294"/>
                    <a:pt x="1625" y="14006"/>
                    <a:pt x="725" y="16284"/>
                  </a:cubicBezTo>
                  <a:cubicBezTo>
                    <a:pt x="-175" y="18563"/>
                    <a:pt x="-175" y="19406"/>
                    <a:pt x="388" y="19997"/>
                  </a:cubicBezTo>
                  <a:cubicBezTo>
                    <a:pt x="950" y="20588"/>
                    <a:pt x="2075" y="20925"/>
                    <a:pt x="3650" y="20419"/>
                  </a:cubicBezTo>
                  <a:cubicBezTo>
                    <a:pt x="5225" y="19912"/>
                    <a:pt x="7250" y="18563"/>
                    <a:pt x="8937" y="17381"/>
                  </a:cubicBezTo>
                  <a:cubicBezTo>
                    <a:pt x="10625" y="16200"/>
                    <a:pt x="11975" y="15187"/>
                    <a:pt x="12987" y="14259"/>
                  </a:cubicBezTo>
                  <a:cubicBezTo>
                    <a:pt x="14000" y="13331"/>
                    <a:pt x="14675" y="12487"/>
                    <a:pt x="14450" y="11981"/>
                  </a:cubicBezTo>
                  <a:cubicBezTo>
                    <a:pt x="14225" y="11475"/>
                    <a:pt x="13100" y="11306"/>
                    <a:pt x="12087" y="11475"/>
                  </a:cubicBezTo>
                  <a:cubicBezTo>
                    <a:pt x="11075" y="11644"/>
                    <a:pt x="10175" y="12150"/>
                    <a:pt x="9388" y="12994"/>
                  </a:cubicBezTo>
                  <a:cubicBezTo>
                    <a:pt x="8600" y="13838"/>
                    <a:pt x="7925" y="15019"/>
                    <a:pt x="8038" y="16538"/>
                  </a:cubicBezTo>
                  <a:cubicBezTo>
                    <a:pt x="8150" y="18056"/>
                    <a:pt x="9050" y="19912"/>
                    <a:pt x="11412" y="20756"/>
                  </a:cubicBezTo>
                  <a:cubicBezTo>
                    <a:pt x="13775" y="21600"/>
                    <a:pt x="17600" y="21431"/>
                    <a:pt x="21425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9897968" y="1219457"/>
              <a:ext cx="183726" cy="29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493" fill="norm" stroke="1" extrusionOk="0">
                  <a:moveTo>
                    <a:pt x="11471" y="0"/>
                  </a:moveTo>
                  <a:cubicBezTo>
                    <a:pt x="8831" y="3600"/>
                    <a:pt x="6191" y="7200"/>
                    <a:pt x="4151" y="10409"/>
                  </a:cubicBezTo>
                  <a:cubicBezTo>
                    <a:pt x="2111" y="13617"/>
                    <a:pt x="671" y="16435"/>
                    <a:pt x="191" y="18235"/>
                  </a:cubicBezTo>
                  <a:cubicBezTo>
                    <a:pt x="-289" y="20035"/>
                    <a:pt x="191" y="20817"/>
                    <a:pt x="1031" y="21209"/>
                  </a:cubicBezTo>
                  <a:cubicBezTo>
                    <a:pt x="1871" y="21600"/>
                    <a:pt x="3071" y="21600"/>
                    <a:pt x="4991" y="21130"/>
                  </a:cubicBezTo>
                  <a:cubicBezTo>
                    <a:pt x="6911" y="20661"/>
                    <a:pt x="9551" y="19722"/>
                    <a:pt x="11351" y="18704"/>
                  </a:cubicBezTo>
                  <a:cubicBezTo>
                    <a:pt x="13151" y="17687"/>
                    <a:pt x="14111" y="16591"/>
                    <a:pt x="13871" y="16278"/>
                  </a:cubicBezTo>
                  <a:cubicBezTo>
                    <a:pt x="13631" y="15965"/>
                    <a:pt x="12191" y="16435"/>
                    <a:pt x="11111" y="16983"/>
                  </a:cubicBezTo>
                  <a:cubicBezTo>
                    <a:pt x="10031" y="17530"/>
                    <a:pt x="9311" y="18157"/>
                    <a:pt x="8831" y="18861"/>
                  </a:cubicBezTo>
                  <a:cubicBezTo>
                    <a:pt x="8351" y="19565"/>
                    <a:pt x="8111" y="20348"/>
                    <a:pt x="8711" y="20817"/>
                  </a:cubicBezTo>
                  <a:cubicBezTo>
                    <a:pt x="9311" y="21287"/>
                    <a:pt x="10751" y="21443"/>
                    <a:pt x="12311" y="21365"/>
                  </a:cubicBezTo>
                  <a:cubicBezTo>
                    <a:pt x="13871" y="21287"/>
                    <a:pt x="15551" y="20974"/>
                    <a:pt x="16991" y="20504"/>
                  </a:cubicBezTo>
                  <a:cubicBezTo>
                    <a:pt x="18431" y="20035"/>
                    <a:pt x="19631" y="19409"/>
                    <a:pt x="20351" y="18704"/>
                  </a:cubicBezTo>
                  <a:cubicBezTo>
                    <a:pt x="21071" y="18000"/>
                    <a:pt x="21311" y="17217"/>
                    <a:pt x="18671" y="15887"/>
                  </a:cubicBezTo>
                  <a:cubicBezTo>
                    <a:pt x="16031" y="14557"/>
                    <a:pt x="10511" y="12678"/>
                    <a:pt x="4991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9841380" y="1323173"/>
              <a:ext cx="297454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1766" y="21600"/>
                  </a:moveTo>
                  <a:cubicBezTo>
                    <a:pt x="847" y="16200"/>
                    <a:pt x="-72" y="10800"/>
                    <a:pt x="5" y="6750"/>
                  </a:cubicBezTo>
                  <a:cubicBezTo>
                    <a:pt x="81" y="2700"/>
                    <a:pt x="1154" y="0"/>
                    <a:pt x="4907" y="0"/>
                  </a:cubicBezTo>
                  <a:cubicBezTo>
                    <a:pt x="8660" y="0"/>
                    <a:pt x="15094" y="2700"/>
                    <a:pt x="21528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0368682" y="1211909"/>
              <a:ext cx="195652" cy="280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69" fill="norm" stroke="1" extrusionOk="0">
                  <a:moveTo>
                    <a:pt x="20545" y="2509"/>
                  </a:moveTo>
                  <a:cubicBezTo>
                    <a:pt x="21004" y="1703"/>
                    <a:pt x="21464" y="897"/>
                    <a:pt x="21119" y="414"/>
                  </a:cubicBezTo>
                  <a:cubicBezTo>
                    <a:pt x="20775" y="-70"/>
                    <a:pt x="19626" y="-231"/>
                    <a:pt x="17098" y="494"/>
                  </a:cubicBezTo>
                  <a:cubicBezTo>
                    <a:pt x="14570" y="1220"/>
                    <a:pt x="10664" y="2832"/>
                    <a:pt x="7792" y="5008"/>
                  </a:cubicBezTo>
                  <a:cubicBezTo>
                    <a:pt x="4919" y="7184"/>
                    <a:pt x="3081" y="9924"/>
                    <a:pt x="1932" y="12100"/>
                  </a:cubicBezTo>
                  <a:cubicBezTo>
                    <a:pt x="783" y="14276"/>
                    <a:pt x="324" y="15888"/>
                    <a:pt x="94" y="17339"/>
                  </a:cubicBezTo>
                  <a:cubicBezTo>
                    <a:pt x="-136" y="18790"/>
                    <a:pt x="-136" y="20079"/>
                    <a:pt x="2392" y="20724"/>
                  </a:cubicBezTo>
                  <a:cubicBezTo>
                    <a:pt x="4919" y="21369"/>
                    <a:pt x="9975" y="21369"/>
                    <a:pt x="15030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10361083" y="1387913"/>
              <a:ext cx="15875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456" y="11918"/>
                    <a:pt x="6912" y="3818"/>
                    <a:pt x="10512" y="1118"/>
                  </a:cubicBezTo>
                  <a:cubicBezTo>
                    <a:pt x="14112" y="-1582"/>
                    <a:pt x="1785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0665883" y="1219457"/>
              <a:ext cx="7620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3247"/>
                    <a:pt x="13200" y="6494"/>
                    <a:pt x="9600" y="10094"/>
                  </a:cubicBezTo>
                  <a:cubicBezTo>
                    <a:pt x="6000" y="13694"/>
                    <a:pt x="3000" y="17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5490633" y="1803657"/>
              <a:ext cx="50101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4" y="20842"/>
                    <a:pt x="548" y="20084"/>
                    <a:pt x="858" y="19326"/>
                  </a:cubicBezTo>
                  <a:cubicBezTo>
                    <a:pt x="1168" y="18568"/>
                    <a:pt x="1515" y="17811"/>
                    <a:pt x="1862" y="17053"/>
                  </a:cubicBezTo>
                  <a:cubicBezTo>
                    <a:pt x="2208" y="16295"/>
                    <a:pt x="2555" y="15537"/>
                    <a:pt x="2888" y="14779"/>
                  </a:cubicBezTo>
                  <a:cubicBezTo>
                    <a:pt x="3221" y="14021"/>
                    <a:pt x="3541" y="13263"/>
                    <a:pt x="3887" y="12505"/>
                  </a:cubicBezTo>
                  <a:cubicBezTo>
                    <a:pt x="4234" y="11747"/>
                    <a:pt x="4608" y="10989"/>
                    <a:pt x="5005" y="10232"/>
                  </a:cubicBezTo>
                  <a:cubicBezTo>
                    <a:pt x="5402" y="9474"/>
                    <a:pt x="5822" y="8716"/>
                    <a:pt x="6178" y="8053"/>
                  </a:cubicBezTo>
                  <a:cubicBezTo>
                    <a:pt x="6534" y="7389"/>
                    <a:pt x="6826" y="6821"/>
                    <a:pt x="7127" y="6347"/>
                  </a:cubicBezTo>
                  <a:cubicBezTo>
                    <a:pt x="7428" y="5874"/>
                    <a:pt x="7738" y="5495"/>
                    <a:pt x="8135" y="5116"/>
                  </a:cubicBezTo>
                  <a:cubicBezTo>
                    <a:pt x="8532" y="4737"/>
                    <a:pt x="9016" y="4358"/>
                    <a:pt x="9440" y="3979"/>
                  </a:cubicBezTo>
                  <a:cubicBezTo>
                    <a:pt x="9865" y="3600"/>
                    <a:pt x="10230" y="3221"/>
                    <a:pt x="10586" y="2937"/>
                  </a:cubicBezTo>
                  <a:cubicBezTo>
                    <a:pt x="10941" y="2653"/>
                    <a:pt x="11288" y="2463"/>
                    <a:pt x="11649" y="2274"/>
                  </a:cubicBezTo>
                  <a:cubicBezTo>
                    <a:pt x="12009" y="2084"/>
                    <a:pt x="12383" y="1895"/>
                    <a:pt x="12753" y="1705"/>
                  </a:cubicBezTo>
                  <a:cubicBezTo>
                    <a:pt x="13122" y="1516"/>
                    <a:pt x="13487" y="1326"/>
                    <a:pt x="13852" y="1137"/>
                  </a:cubicBezTo>
                  <a:cubicBezTo>
                    <a:pt x="14217" y="947"/>
                    <a:pt x="14583" y="758"/>
                    <a:pt x="14938" y="568"/>
                  </a:cubicBezTo>
                  <a:cubicBezTo>
                    <a:pt x="15294" y="379"/>
                    <a:pt x="15641" y="189"/>
                    <a:pt x="15988" y="95"/>
                  </a:cubicBezTo>
                  <a:cubicBezTo>
                    <a:pt x="16335" y="0"/>
                    <a:pt x="16681" y="0"/>
                    <a:pt x="17083" y="0"/>
                  </a:cubicBezTo>
                  <a:cubicBezTo>
                    <a:pt x="17484" y="0"/>
                    <a:pt x="17941" y="0"/>
                    <a:pt x="18347" y="0"/>
                  </a:cubicBezTo>
                  <a:cubicBezTo>
                    <a:pt x="18753" y="0"/>
                    <a:pt x="19109" y="0"/>
                    <a:pt x="19474" y="95"/>
                  </a:cubicBezTo>
                  <a:cubicBezTo>
                    <a:pt x="19839" y="189"/>
                    <a:pt x="20213" y="379"/>
                    <a:pt x="20569" y="379"/>
                  </a:cubicBezTo>
                  <a:cubicBezTo>
                    <a:pt x="20925" y="379"/>
                    <a:pt x="21262" y="1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7487889" y="2178307"/>
              <a:ext cx="22044" cy="50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0" h="21558" fill="norm" stroke="1" extrusionOk="0">
                  <a:moveTo>
                    <a:pt x="2777" y="0"/>
                  </a:moveTo>
                  <a:cubicBezTo>
                    <a:pt x="814" y="2061"/>
                    <a:pt x="-1150" y="4123"/>
                    <a:pt x="814" y="6632"/>
                  </a:cubicBezTo>
                  <a:cubicBezTo>
                    <a:pt x="2777" y="9142"/>
                    <a:pt x="8668" y="12100"/>
                    <a:pt x="11614" y="14520"/>
                  </a:cubicBezTo>
                  <a:cubicBezTo>
                    <a:pt x="14559" y="16939"/>
                    <a:pt x="14559" y="18822"/>
                    <a:pt x="13577" y="19987"/>
                  </a:cubicBezTo>
                  <a:cubicBezTo>
                    <a:pt x="12595" y="21152"/>
                    <a:pt x="10632" y="21600"/>
                    <a:pt x="11614" y="21555"/>
                  </a:cubicBezTo>
                  <a:cubicBezTo>
                    <a:pt x="12595" y="21510"/>
                    <a:pt x="16523" y="20973"/>
                    <a:pt x="20450" y="20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7611533" y="2136483"/>
              <a:ext cx="812801" cy="479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1482"/>
                  </a:moveTo>
                  <a:cubicBezTo>
                    <a:pt x="1969" y="20819"/>
                    <a:pt x="3938" y="20156"/>
                    <a:pt x="5259" y="19729"/>
                  </a:cubicBezTo>
                  <a:cubicBezTo>
                    <a:pt x="6581" y="19303"/>
                    <a:pt x="7256" y="19114"/>
                    <a:pt x="7762" y="18971"/>
                  </a:cubicBezTo>
                  <a:cubicBezTo>
                    <a:pt x="8269" y="18829"/>
                    <a:pt x="8606" y="18735"/>
                    <a:pt x="8775" y="18450"/>
                  </a:cubicBezTo>
                  <a:cubicBezTo>
                    <a:pt x="8944" y="18166"/>
                    <a:pt x="8944" y="17693"/>
                    <a:pt x="8831" y="16271"/>
                  </a:cubicBezTo>
                  <a:cubicBezTo>
                    <a:pt x="8719" y="14850"/>
                    <a:pt x="8494" y="12482"/>
                    <a:pt x="8606" y="10019"/>
                  </a:cubicBezTo>
                  <a:cubicBezTo>
                    <a:pt x="8719" y="7556"/>
                    <a:pt x="9169" y="4998"/>
                    <a:pt x="9731" y="3293"/>
                  </a:cubicBezTo>
                  <a:cubicBezTo>
                    <a:pt x="10294" y="1587"/>
                    <a:pt x="10969" y="735"/>
                    <a:pt x="11616" y="308"/>
                  </a:cubicBezTo>
                  <a:cubicBezTo>
                    <a:pt x="12262" y="-118"/>
                    <a:pt x="12881" y="-118"/>
                    <a:pt x="13500" y="403"/>
                  </a:cubicBezTo>
                  <a:cubicBezTo>
                    <a:pt x="14119" y="924"/>
                    <a:pt x="14738" y="1966"/>
                    <a:pt x="14934" y="3387"/>
                  </a:cubicBezTo>
                  <a:cubicBezTo>
                    <a:pt x="15131" y="4808"/>
                    <a:pt x="14906" y="6608"/>
                    <a:pt x="14456" y="8503"/>
                  </a:cubicBezTo>
                  <a:cubicBezTo>
                    <a:pt x="14006" y="10398"/>
                    <a:pt x="13331" y="12387"/>
                    <a:pt x="12994" y="13666"/>
                  </a:cubicBezTo>
                  <a:cubicBezTo>
                    <a:pt x="12656" y="14945"/>
                    <a:pt x="12656" y="15514"/>
                    <a:pt x="12797" y="15893"/>
                  </a:cubicBezTo>
                  <a:cubicBezTo>
                    <a:pt x="12937" y="16271"/>
                    <a:pt x="13219" y="16461"/>
                    <a:pt x="14287" y="16366"/>
                  </a:cubicBezTo>
                  <a:cubicBezTo>
                    <a:pt x="15356" y="16271"/>
                    <a:pt x="17212" y="15893"/>
                    <a:pt x="18562" y="15419"/>
                  </a:cubicBezTo>
                  <a:cubicBezTo>
                    <a:pt x="19912" y="14945"/>
                    <a:pt x="20756" y="14377"/>
                    <a:pt x="21600" y="13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8544983" y="2133857"/>
              <a:ext cx="4708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600" fill="norm" stroke="1" extrusionOk="0">
                  <a:moveTo>
                    <a:pt x="0" y="0"/>
                  </a:moveTo>
                  <a:cubicBezTo>
                    <a:pt x="4696" y="0"/>
                    <a:pt x="9391" y="0"/>
                    <a:pt x="12678" y="250"/>
                  </a:cubicBezTo>
                  <a:cubicBezTo>
                    <a:pt x="15965" y="500"/>
                    <a:pt x="17843" y="1000"/>
                    <a:pt x="19252" y="2850"/>
                  </a:cubicBezTo>
                  <a:cubicBezTo>
                    <a:pt x="20661" y="4700"/>
                    <a:pt x="21600" y="7900"/>
                    <a:pt x="20191" y="11250"/>
                  </a:cubicBezTo>
                  <a:cubicBezTo>
                    <a:pt x="18783" y="14600"/>
                    <a:pt x="15026" y="18100"/>
                    <a:pt x="112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094230" y="3174125"/>
              <a:ext cx="154604" cy="54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34" fill="norm" stroke="1" extrusionOk="0">
                  <a:moveTo>
                    <a:pt x="21320" y="2536"/>
                  </a:moveTo>
                  <a:cubicBezTo>
                    <a:pt x="21320" y="1955"/>
                    <a:pt x="21320" y="1373"/>
                    <a:pt x="20152" y="875"/>
                  </a:cubicBezTo>
                  <a:cubicBezTo>
                    <a:pt x="18985" y="376"/>
                    <a:pt x="16650" y="-39"/>
                    <a:pt x="13439" y="3"/>
                  </a:cubicBezTo>
                  <a:cubicBezTo>
                    <a:pt x="10228" y="44"/>
                    <a:pt x="6142" y="543"/>
                    <a:pt x="3952" y="999"/>
                  </a:cubicBezTo>
                  <a:cubicBezTo>
                    <a:pt x="1763" y="1456"/>
                    <a:pt x="1471" y="1872"/>
                    <a:pt x="3077" y="2495"/>
                  </a:cubicBezTo>
                  <a:cubicBezTo>
                    <a:pt x="4682" y="3118"/>
                    <a:pt x="8185" y="3949"/>
                    <a:pt x="11104" y="4904"/>
                  </a:cubicBezTo>
                  <a:cubicBezTo>
                    <a:pt x="14023" y="5859"/>
                    <a:pt x="16358" y="6939"/>
                    <a:pt x="17088" y="7895"/>
                  </a:cubicBezTo>
                  <a:cubicBezTo>
                    <a:pt x="17817" y="8850"/>
                    <a:pt x="16942" y="9681"/>
                    <a:pt x="15482" y="10429"/>
                  </a:cubicBezTo>
                  <a:cubicBezTo>
                    <a:pt x="14023" y="11176"/>
                    <a:pt x="11979" y="11841"/>
                    <a:pt x="10228" y="12256"/>
                  </a:cubicBezTo>
                  <a:cubicBezTo>
                    <a:pt x="8477" y="12672"/>
                    <a:pt x="7017" y="12838"/>
                    <a:pt x="6579" y="13129"/>
                  </a:cubicBezTo>
                  <a:cubicBezTo>
                    <a:pt x="6142" y="13419"/>
                    <a:pt x="6725" y="13835"/>
                    <a:pt x="6579" y="14499"/>
                  </a:cubicBezTo>
                  <a:cubicBezTo>
                    <a:pt x="6434" y="15164"/>
                    <a:pt x="5558" y="16078"/>
                    <a:pt x="4390" y="17033"/>
                  </a:cubicBezTo>
                  <a:cubicBezTo>
                    <a:pt x="3223" y="17989"/>
                    <a:pt x="1763" y="18986"/>
                    <a:pt x="888" y="19692"/>
                  </a:cubicBezTo>
                  <a:cubicBezTo>
                    <a:pt x="12" y="20398"/>
                    <a:pt x="-280" y="20813"/>
                    <a:pt x="304" y="21104"/>
                  </a:cubicBezTo>
                  <a:cubicBezTo>
                    <a:pt x="888" y="21395"/>
                    <a:pt x="2347" y="21561"/>
                    <a:pt x="5704" y="21312"/>
                  </a:cubicBezTo>
                  <a:cubicBezTo>
                    <a:pt x="9061" y="21063"/>
                    <a:pt x="14315" y="20398"/>
                    <a:pt x="19569" y="19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1360825" y="3241199"/>
              <a:ext cx="211859" cy="397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68" fill="norm" stroke="1" extrusionOk="0">
                  <a:moveTo>
                    <a:pt x="9215" y="5011"/>
                  </a:moveTo>
                  <a:cubicBezTo>
                    <a:pt x="8146" y="4782"/>
                    <a:pt x="7076" y="4554"/>
                    <a:pt x="6435" y="5011"/>
                  </a:cubicBezTo>
                  <a:cubicBezTo>
                    <a:pt x="5793" y="5468"/>
                    <a:pt x="5579" y="6611"/>
                    <a:pt x="5045" y="8954"/>
                  </a:cubicBezTo>
                  <a:cubicBezTo>
                    <a:pt x="4510" y="11297"/>
                    <a:pt x="3655" y="14839"/>
                    <a:pt x="3120" y="16897"/>
                  </a:cubicBezTo>
                  <a:cubicBezTo>
                    <a:pt x="2585" y="18954"/>
                    <a:pt x="2371" y="19525"/>
                    <a:pt x="1944" y="20154"/>
                  </a:cubicBezTo>
                  <a:cubicBezTo>
                    <a:pt x="1516" y="20782"/>
                    <a:pt x="874" y="21468"/>
                    <a:pt x="447" y="21468"/>
                  </a:cubicBezTo>
                  <a:cubicBezTo>
                    <a:pt x="19" y="21468"/>
                    <a:pt x="-195" y="20782"/>
                    <a:pt x="233" y="18725"/>
                  </a:cubicBezTo>
                  <a:cubicBezTo>
                    <a:pt x="660" y="16668"/>
                    <a:pt x="1730" y="13239"/>
                    <a:pt x="3548" y="9982"/>
                  </a:cubicBezTo>
                  <a:cubicBezTo>
                    <a:pt x="5365" y="6725"/>
                    <a:pt x="7932" y="3639"/>
                    <a:pt x="9643" y="1925"/>
                  </a:cubicBezTo>
                  <a:cubicBezTo>
                    <a:pt x="11354" y="211"/>
                    <a:pt x="12209" y="-132"/>
                    <a:pt x="12851" y="39"/>
                  </a:cubicBezTo>
                  <a:cubicBezTo>
                    <a:pt x="13492" y="211"/>
                    <a:pt x="13920" y="897"/>
                    <a:pt x="14561" y="2668"/>
                  </a:cubicBezTo>
                  <a:cubicBezTo>
                    <a:pt x="15203" y="4439"/>
                    <a:pt x="16058" y="7297"/>
                    <a:pt x="17235" y="9811"/>
                  </a:cubicBezTo>
                  <a:cubicBezTo>
                    <a:pt x="18411" y="12325"/>
                    <a:pt x="19908" y="14497"/>
                    <a:pt x="21405" y="16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1404322" y="3435607"/>
              <a:ext cx="181062" cy="5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113" fill="norm" stroke="1" extrusionOk="0">
                  <a:moveTo>
                    <a:pt x="2648" y="19938"/>
                  </a:moveTo>
                  <a:cubicBezTo>
                    <a:pt x="1392" y="20769"/>
                    <a:pt x="136" y="21600"/>
                    <a:pt x="11" y="20769"/>
                  </a:cubicBezTo>
                  <a:cubicBezTo>
                    <a:pt x="-115" y="19938"/>
                    <a:pt x="890" y="17446"/>
                    <a:pt x="4657" y="13708"/>
                  </a:cubicBezTo>
                  <a:cubicBezTo>
                    <a:pt x="8425" y="9969"/>
                    <a:pt x="14955" y="4985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1735105" y="3480057"/>
              <a:ext cx="21729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635"/>
                    <a:pt x="4448" y="11270"/>
                    <a:pt x="1502" y="14870"/>
                  </a:cubicBezTo>
                  <a:cubicBezTo>
                    <a:pt x="-1443" y="18470"/>
                    <a:pt x="521" y="20035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1938354" y="3170631"/>
              <a:ext cx="124406" cy="35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380" fill="norm" stroke="1" extrusionOk="0">
                  <a:moveTo>
                    <a:pt x="3627" y="8381"/>
                  </a:moveTo>
                  <a:cubicBezTo>
                    <a:pt x="3273" y="12238"/>
                    <a:pt x="2919" y="16095"/>
                    <a:pt x="2742" y="18409"/>
                  </a:cubicBezTo>
                  <a:cubicBezTo>
                    <a:pt x="2565" y="20724"/>
                    <a:pt x="2565" y="21495"/>
                    <a:pt x="2211" y="21366"/>
                  </a:cubicBezTo>
                  <a:cubicBezTo>
                    <a:pt x="1857" y="21238"/>
                    <a:pt x="1148" y="20209"/>
                    <a:pt x="617" y="17509"/>
                  </a:cubicBezTo>
                  <a:cubicBezTo>
                    <a:pt x="86" y="14809"/>
                    <a:pt x="-268" y="10438"/>
                    <a:pt x="263" y="7481"/>
                  </a:cubicBezTo>
                  <a:cubicBezTo>
                    <a:pt x="794" y="4524"/>
                    <a:pt x="2211" y="2981"/>
                    <a:pt x="3273" y="1888"/>
                  </a:cubicBezTo>
                  <a:cubicBezTo>
                    <a:pt x="4335" y="795"/>
                    <a:pt x="5043" y="152"/>
                    <a:pt x="6283" y="24"/>
                  </a:cubicBezTo>
                  <a:cubicBezTo>
                    <a:pt x="7522" y="-105"/>
                    <a:pt x="9293" y="281"/>
                    <a:pt x="10355" y="1309"/>
                  </a:cubicBezTo>
                  <a:cubicBezTo>
                    <a:pt x="11417" y="2338"/>
                    <a:pt x="11771" y="4009"/>
                    <a:pt x="11594" y="5166"/>
                  </a:cubicBezTo>
                  <a:cubicBezTo>
                    <a:pt x="11417" y="6324"/>
                    <a:pt x="10709" y="6966"/>
                    <a:pt x="10178" y="7674"/>
                  </a:cubicBezTo>
                  <a:cubicBezTo>
                    <a:pt x="9647" y="8381"/>
                    <a:pt x="9293" y="9152"/>
                    <a:pt x="10001" y="9474"/>
                  </a:cubicBezTo>
                  <a:cubicBezTo>
                    <a:pt x="10709" y="9795"/>
                    <a:pt x="12480" y="9666"/>
                    <a:pt x="14073" y="9795"/>
                  </a:cubicBezTo>
                  <a:cubicBezTo>
                    <a:pt x="15666" y="9924"/>
                    <a:pt x="17083" y="10309"/>
                    <a:pt x="18499" y="11402"/>
                  </a:cubicBezTo>
                  <a:cubicBezTo>
                    <a:pt x="19916" y="12495"/>
                    <a:pt x="21332" y="14295"/>
                    <a:pt x="20624" y="15645"/>
                  </a:cubicBezTo>
                  <a:cubicBezTo>
                    <a:pt x="19916" y="16995"/>
                    <a:pt x="17083" y="17895"/>
                    <a:pt x="14781" y="18409"/>
                  </a:cubicBezTo>
                  <a:cubicBezTo>
                    <a:pt x="12480" y="18924"/>
                    <a:pt x="10709" y="19052"/>
                    <a:pt x="8939" y="19116"/>
                  </a:cubicBezTo>
                  <a:cubicBezTo>
                    <a:pt x="7168" y="19181"/>
                    <a:pt x="5398" y="19181"/>
                    <a:pt x="4335" y="18924"/>
                  </a:cubicBezTo>
                  <a:cubicBezTo>
                    <a:pt x="3273" y="18666"/>
                    <a:pt x="2919" y="18152"/>
                    <a:pt x="2565" y="17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2125133" y="3492757"/>
              <a:ext cx="1206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2425304" y="3154489"/>
              <a:ext cx="207830" cy="28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224" fill="norm" stroke="1" extrusionOk="0">
                  <a:moveTo>
                    <a:pt x="21208" y="2511"/>
                  </a:moveTo>
                  <a:cubicBezTo>
                    <a:pt x="20560" y="1717"/>
                    <a:pt x="19912" y="923"/>
                    <a:pt x="19048" y="446"/>
                  </a:cubicBezTo>
                  <a:cubicBezTo>
                    <a:pt x="18184" y="-30"/>
                    <a:pt x="17104" y="-189"/>
                    <a:pt x="15268" y="287"/>
                  </a:cubicBezTo>
                  <a:cubicBezTo>
                    <a:pt x="13432" y="764"/>
                    <a:pt x="10840" y="1876"/>
                    <a:pt x="8248" y="4020"/>
                  </a:cubicBezTo>
                  <a:cubicBezTo>
                    <a:pt x="5656" y="6164"/>
                    <a:pt x="3064" y="9340"/>
                    <a:pt x="1552" y="11961"/>
                  </a:cubicBezTo>
                  <a:cubicBezTo>
                    <a:pt x="40" y="14582"/>
                    <a:pt x="-392" y="16646"/>
                    <a:pt x="364" y="18235"/>
                  </a:cubicBezTo>
                  <a:cubicBezTo>
                    <a:pt x="1120" y="19823"/>
                    <a:pt x="3064" y="20935"/>
                    <a:pt x="6736" y="21173"/>
                  </a:cubicBezTo>
                  <a:cubicBezTo>
                    <a:pt x="10408" y="21411"/>
                    <a:pt x="15808" y="20776"/>
                    <a:pt x="21208" y="20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2810933" y="3050724"/>
              <a:ext cx="117705" cy="49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03" fill="norm" stroke="1" extrusionOk="0">
                  <a:moveTo>
                    <a:pt x="6821" y="1527"/>
                  </a:moveTo>
                  <a:cubicBezTo>
                    <a:pt x="7200" y="1074"/>
                    <a:pt x="7579" y="620"/>
                    <a:pt x="9284" y="302"/>
                  </a:cubicBezTo>
                  <a:cubicBezTo>
                    <a:pt x="10989" y="-15"/>
                    <a:pt x="14021" y="-197"/>
                    <a:pt x="16674" y="348"/>
                  </a:cubicBezTo>
                  <a:cubicBezTo>
                    <a:pt x="19326" y="892"/>
                    <a:pt x="21600" y="2163"/>
                    <a:pt x="20653" y="3479"/>
                  </a:cubicBezTo>
                  <a:cubicBezTo>
                    <a:pt x="19705" y="4795"/>
                    <a:pt x="15537" y="6156"/>
                    <a:pt x="12505" y="7336"/>
                  </a:cubicBezTo>
                  <a:cubicBezTo>
                    <a:pt x="9474" y="8516"/>
                    <a:pt x="7579" y="9514"/>
                    <a:pt x="6821" y="10240"/>
                  </a:cubicBezTo>
                  <a:cubicBezTo>
                    <a:pt x="6063" y="10966"/>
                    <a:pt x="6442" y="11420"/>
                    <a:pt x="8716" y="12191"/>
                  </a:cubicBezTo>
                  <a:cubicBezTo>
                    <a:pt x="10989" y="12963"/>
                    <a:pt x="15158" y="14052"/>
                    <a:pt x="17811" y="15186"/>
                  </a:cubicBezTo>
                  <a:cubicBezTo>
                    <a:pt x="20463" y="16321"/>
                    <a:pt x="21600" y="17500"/>
                    <a:pt x="20842" y="18453"/>
                  </a:cubicBezTo>
                  <a:cubicBezTo>
                    <a:pt x="20084" y="19406"/>
                    <a:pt x="17432" y="20132"/>
                    <a:pt x="13642" y="20586"/>
                  </a:cubicBezTo>
                  <a:cubicBezTo>
                    <a:pt x="9853" y="21040"/>
                    <a:pt x="4926" y="21221"/>
                    <a:pt x="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4446322" y="3619814"/>
              <a:ext cx="107928" cy="46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11" fill="norm" stroke="1" extrusionOk="0">
                  <a:moveTo>
                    <a:pt x="571" y="5888"/>
                  </a:moveTo>
                  <a:cubicBezTo>
                    <a:pt x="1402" y="8834"/>
                    <a:pt x="2232" y="11779"/>
                    <a:pt x="2648" y="14184"/>
                  </a:cubicBezTo>
                  <a:cubicBezTo>
                    <a:pt x="3063" y="16590"/>
                    <a:pt x="3063" y="18455"/>
                    <a:pt x="3271" y="19683"/>
                  </a:cubicBezTo>
                  <a:cubicBezTo>
                    <a:pt x="3478" y="20910"/>
                    <a:pt x="3894" y="21499"/>
                    <a:pt x="3894" y="21401"/>
                  </a:cubicBezTo>
                  <a:cubicBezTo>
                    <a:pt x="3894" y="21303"/>
                    <a:pt x="3478" y="20517"/>
                    <a:pt x="2648" y="18750"/>
                  </a:cubicBezTo>
                  <a:cubicBezTo>
                    <a:pt x="1817" y="16983"/>
                    <a:pt x="571" y="14234"/>
                    <a:pt x="155" y="11534"/>
                  </a:cubicBezTo>
                  <a:cubicBezTo>
                    <a:pt x="-260" y="8834"/>
                    <a:pt x="155" y="6183"/>
                    <a:pt x="1402" y="4317"/>
                  </a:cubicBezTo>
                  <a:cubicBezTo>
                    <a:pt x="2648" y="2452"/>
                    <a:pt x="4725" y="1372"/>
                    <a:pt x="7217" y="734"/>
                  </a:cubicBezTo>
                  <a:cubicBezTo>
                    <a:pt x="9709" y="95"/>
                    <a:pt x="12617" y="-101"/>
                    <a:pt x="14694" y="46"/>
                  </a:cubicBezTo>
                  <a:cubicBezTo>
                    <a:pt x="16771" y="194"/>
                    <a:pt x="18017" y="684"/>
                    <a:pt x="19055" y="1715"/>
                  </a:cubicBezTo>
                  <a:cubicBezTo>
                    <a:pt x="20094" y="2746"/>
                    <a:pt x="20925" y="4317"/>
                    <a:pt x="21132" y="5348"/>
                  </a:cubicBezTo>
                  <a:cubicBezTo>
                    <a:pt x="21340" y="6379"/>
                    <a:pt x="20925" y="6870"/>
                    <a:pt x="18640" y="7361"/>
                  </a:cubicBezTo>
                  <a:cubicBezTo>
                    <a:pt x="16355" y="7852"/>
                    <a:pt x="12202" y="8343"/>
                    <a:pt x="8048" y="8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4557183" y="3861057"/>
              <a:ext cx="165101" cy="19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6204"/>
                  </a:moveTo>
                  <a:cubicBezTo>
                    <a:pt x="1108" y="5515"/>
                    <a:pt x="2215" y="4826"/>
                    <a:pt x="4015" y="4940"/>
                  </a:cubicBezTo>
                  <a:cubicBezTo>
                    <a:pt x="5815" y="5055"/>
                    <a:pt x="8308" y="5974"/>
                    <a:pt x="10246" y="8387"/>
                  </a:cubicBezTo>
                  <a:cubicBezTo>
                    <a:pt x="12185" y="10800"/>
                    <a:pt x="13569" y="14706"/>
                    <a:pt x="13985" y="17234"/>
                  </a:cubicBezTo>
                  <a:cubicBezTo>
                    <a:pt x="14400" y="19762"/>
                    <a:pt x="13846" y="20911"/>
                    <a:pt x="12877" y="21255"/>
                  </a:cubicBezTo>
                  <a:cubicBezTo>
                    <a:pt x="11908" y="21600"/>
                    <a:pt x="10523" y="21140"/>
                    <a:pt x="9831" y="19187"/>
                  </a:cubicBezTo>
                  <a:cubicBezTo>
                    <a:pt x="9138" y="17234"/>
                    <a:pt x="9138" y="13787"/>
                    <a:pt x="10662" y="10455"/>
                  </a:cubicBezTo>
                  <a:cubicBezTo>
                    <a:pt x="12185" y="7123"/>
                    <a:pt x="15231" y="3906"/>
                    <a:pt x="17308" y="2183"/>
                  </a:cubicBezTo>
                  <a:cubicBezTo>
                    <a:pt x="19385" y="460"/>
                    <a:pt x="20492" y="2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4867486" y="3675885"/>
              <a:ext cx="140548" cy="34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212" fill="norm" stroke="1" extrusionOk="0">
                  <a:moveTo>
                    <a:pt x="15374" y="2405"/>
                  </a:moveTo>
                  <a:cubicBezTo>
                    <a:pt x="15374" y="1364"/>
                    <a:pt x="15374" y="323"/>
                    <a:pt x="14580" y="63"/>
                  </a:cubicBezTo>
                  <a:cubicBezTo>
                    <a:pt x="13786" y="-197"/>
                    <a:pt x="12198" y="323"/>
                    <a:pt x="9657" y="2145"/>
                  </a:cubicBezTo>
                  <a:cubicBezTo>
                    <a:pt x="7116" y="3967"/>
                    <a:pt x="3621" y="7090"/>
                    <a:pt x="1716" y="10083"/>
                  </a:cubicBezTo>
                  <a:cubicBezTo>
                    <a:pt x="-190" y="13075"/>
                    <a:pt x="-508" y="15938"/>
                    <a:pt x="763" y="17890"/>
                  </a:cubicBezTo>
                  <a:cubicBezTo>
                    <a:pt x="2033" y="19842"/>
                    <a:pt x="4892" y="20883"/>
                    <a:pt x="8545" y="21143"/>
                  </a:cubicBezTo>
                  <a:cubicBezTo>
                    <a:pt x="12198" y="21403"/>
                    <a:pt x="16645" y="20883"/>
                    <a:pt x="21092" y="20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5108383" y="3828187"/>
              <a:ext cx="128796" cy="41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249" fill="norm" stroke="1" extrusionOk="0">
                  <a:moveTo>
                    <a:pt x="19746" y="2314"/>
                  </a:moveTo>
                  <a:cubicBezTo>
                    <a:pt x="19746" y="1776"/>
                    <a:pt x="19746" y="1239"/>
                    <a:pt x="17517" y="755"/>
                  </a:cubicBezTo>
                  <a:cubicBezTo>
                    <a:pt x="15288" y="272"/>
                    <a:pt x="10831" y="-158"/>
                    <a:pt x="7574" y="57"/>
                  </a:cubicBezTo>
                  <a:cubicBezTo>
                    <a:pt x="4317" y="272"/>
                    <a:pt x="2260" y="1132"/>
                    <a:pt x="1060" y="2206"/>
                  </a:cubicBezTo>
                  <a:cubicBezTo>
                    <a:pt x="-140" y="3281"/>
                    <a:pt x="-483" y="4570"/>
                    <a:pt x="888" y="5484"/>
                  </a:cubicBezTo>
                  <a:cubicBezTo>
                    <a:pt x="2260" y="6397"/>
                    <a:pt x="5346" y="6935"/>
                    <a:pt x="8260" y="6827"/>
                  </a:cubicBezTo>
                  <a:cubicBezTo>
                    <a:pt x="11174" y="6720"/>
                    <a:pt x="13917" y="5967"/>
                    <a:pt x="15631" y="5215"/>
                  </a:cubicBezTo>
                  <a:cubicBezTo>
                    <a:pt x="17346" y="4463"/>
                    <a:pt x="18031" y="3711"/>
                    <a:pt x="18203" y="3066"/>
                  </a:cubicBezTo>
                  <a:cubicBezTo>
                    <a:pt x="18374" y="2421"/>
                    <a:pt x="18031" y="1884"/>
                    <a:pt x="17517" y="1938"/>
                  </a:cubicBezTo>
                  <a:cubicBezTo>
                    <a:pt x="17003" y="1991"/>
                    <a:pt x="16317" y="2636"/>
                    <a:pt x="16317" y="3979"/>
                  </a:cubicBezTo>
                  <a:cubicBezTo>
                    <a:pt x="16317" y="5323"/>
                    <a:pt x="17003" y="7364"/>
                    <a:pt x="18031" y="9729"/>
                  </a:cubicBezTo>
                  <a:cubicBezTo>
                    <a:pt x="19060" y="12093"/>
                    <a:pt x="20431" y="14779"/>
                    <a:pt x="20774" y="16714"/>
                  </a:cubicBezTo>
                  <a:cubicBezTo>
                    <a:pt x="21117" y="18648"/>
                    <a:pt x="20431" y="19830"/>
                    <a:pt x="19231" y="20529"/>
                  </a:cubicBezTo>
                  <a:cubicBezTo>
                    <a:pt x="18031" y="21227"/>
                    <a:pt x="16317" y="21442"/>
                    <a:pt x="13917" y="21066"/>
                  </a:cubicBezTo>
                  <a:cubicBezTo>
                    <a:pt x="11517" y="20690"/>
                    <a:pt x="8431" y="19723"/>
                    <a:pt x="7231" y="18164"/>
                  </a:cubicBezTo>
                  <a:cubicBezTo>
                    <a:pt x="6031" y="16606"/>
                    <a:pt x="6717" y="14457"/>
                    <a:pt x="7403" y="12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5253239" y="3810257"/>
              <a:ext cx="173895" cy="17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45" fill="norm" stroke="1" extrusionOk="0">
                  <a:moveTo>
                    <a:pt x="300" y="9369"/>
                  </a:moveTo>
                  <a:cubicBezTo>
                    <a:pt x="40" y="7807"/>
                    <a:pt x="-220" y="6246"/>
                    <a:pt x="300" y="5465"/>
                  </a:cubicBezTo>
                  <a:cubicBezTo>
                    <a:pt x="821" y="4684"/>
                    <a:pt x="2122" y="4684"/>
                    <a:pt x="3814" y="5465"/>
                  </a:cubicBezTo>
                  <a:cubicBezTo>
                    <a:pt x="5505" y="6246"/>
                    <a:pt x="7587" y="7807"/>
                    <a:pt x="9149" y="10019"/>
                  </a:cubicBezTo>
                  <a:cubicBezTo>
                    <a:pt x="10710" y="12231"/>
                    <a:pt x="11751" y="15094"/>
                    <a:pt x="12272" y="17176"/>
                  </a:cubicBezTo>
                  <a:cubicBezTo>
                    <a:pt x="12792" y="19258"/>
                    <a:pt x="12792" y="20559"/>
                    <a:pt x="12141" y="21080"/>
                  </a:cubicBezTo>
                  <a:cubicBezTo>
                    <a:pt x="11491" y="21600"/>
                    <a:pt x="10190" y="21340"/>
                    <a:pt x="9409" y="20429"/>
                  </a:cubicBezTo>
                  <a:cubicBezTo>
                    <a:pt x="8628" y="19518"/>
                    <a:pt x="8368" y="17957"/>
                    <a:pt x="8238" y="15614"/>
                  </a:cubicBezTo>
                  <a:cubicBezTo>
                    <a:pt x="8108" y="13272"/>
                    <a:pt x="8108" y="10149"/>
                    <a:pt x="10320" y="7417"/>
                  </a:cubicBezTo>
                  <a:cubicBezTo>
                    <a:pt x="12532" y="4684"/>
                    <a:pt x="16956" y="2342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5384237" y="3816556"/>
              <a:ext cx="144497" cy="16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081" fill="norm" stroke="1" extrusionOk="0">
                  <a:moveTo>
                    <a:pt x="15735" y="827"/>
                  </a:moveTo>
                  <a:cubicBezTo>
                    <a:pt x="14170" y="280"/>
                    <a:pt x="12605" y="-267"/>
                    <a:pt x="11040" y="143"/>
                  </a:cubicBezTo>
                  <a:cubicBezTo>
                    <a:pt x="9474" y="553"/>
                    <a:pt x="7909" y="1920"/>
                    <a:pt x="6031" y="4928"/>
                  </a:cubicBezTo>
                  <a:cubicBezTo>
                    <a:pt x="4153" y="7936"/>
                    <a:pt x="1961" y="12584"/>
                    <a:pt x="866" y="15591"/>
                  </a:cubicBezTo>
                  <a:cubicBezTo>
                    <a:pt x="-230" y="18599"/>
                    <a:pt x="-230" y="19966"/>
                    <a:pt x="553" y="20649"/>
                  </a:cubicBezTo>
                  <a:cubicBezTo>
                    <a:pt x="1335" y="21333"/>
                    <a:pt x="2900" y="21333"/>
                    <a:pt x="5405" y="19692"/>
                  </a:cubicBezTo>
                  <a:cubicBezTo>
                    <a:pt x="7909" y="18052"/>
                    <a:pt x="11353" y="14771"/>
                    <a:pt x="13387" y="12174"/>
                  </a:cubicBezTo>
                  <a:cubicBezTo>
                    <a:pt x="15422" y="9576"/>
                    <a:pt x="16048" y="7662"/>
                    <a:pt x="16048" y="7662"/>
                  </a:cubicBezTo>
                  <a:cubicBezTo>
                    <a:pt x="16048" y="7662"/>
                    <a:pt x="15422" y="9576"/>
                    <a:pt x="15109" y="11353"/>
                  </a:cubicBezTo>
                  <a:cubicBezTo>
                    <a:pt x="14796" y="13130"/>
                    <a:pt x="14796" y="14771"/>
                    <a:pt x="15892" y="16001"/>
                  </a:cubicBezTo>
                  <a:cubicBezTo>
                    <a:pt x="16987" y="17232"/>
                    <a:pt x="19179" y="18052"/>
                    <a:pt x="21370" y="18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5574998" y="3612277"/>
              <a:ext cx="143076" cy="35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77" fill="norm" stroke="1" extrusionOk="0">
                  <a:moveTo>
                    <a:pt x="16635" y="12952"/>
                  </a:moveTo>
                  <a:cubicBezTo>
                    <a:pt x="15696" y="12446"/>
                    <a:pt x="14757" y="11941"/>
                    <a:pt x="13505" y="11625"/>
                  </a:cubicBezTo>
                  <a:cubicBezTo>
                    <a:pt x="12253" y="11309"/>
                    <a:pt x="10688" y="11183"/>
                    <a:pt x="8340" y="12509"/>
                  </a:cubicBezTo>
                  <a:cubicBezTo>
                    <a:pt x="5992" y="13836"/>
                    <a:pt x="2861" y="16615"/>
                    <a:pt x="1296" y="18383"/>
                  </a:cubicBezTo>
                  <a:cubicBezTo>
                    <a:pt x="-269" y="20152"/>
                    <a:pt x="-269" y="20909"/>
                    <a:pt x="514" y="21225"/>
                  </a:cubicBezTo>
                  <a:cubicBezTo>
                    <a:pt x="1296" y="21541"/>
                    <a:pt x="2861" y="21415"/>
                    <a:pt x="5366" y="20341"/>
                  </a:cubicBezTo>
                  <a:cubicBezTo>
                    <a:pt x="7870" y="19267"/>
                    <a:pt x="11314" y="17246"/>
                    <a:pt x="14131" y="13962"/>
                  </a:cubicBezTo>
                  <a:cubicBezTo>
                    <a:pt x="16948" y="10678"/>
                    <a:pt x="19140" y="6130"/>
                    <a:pt x="20235" y="3478"/>
                  </a:cubicBezTo>
                  <a:cubicBezTo>
                    <a:pt x="21331" y="825"/>
                    <a:pt x="21331" y="67"/>
                    <a:pt x="20861" y="4"/>
                  </a:cubicBezTo>
                  <a:cubicBezTo>
                    <a:pt x="20392" y="-59"/>
                    <a:pt x="19453" y="573"/>
                    <a:pt x="18357" y="2594"/>
                  </a:cubicBezTo>
                  <a:cubicBezTo>
                    <a:pt x="17261" y="4615"/>
                    <a:pt x="16009" y="8025"/>
                    <a:pt x="15383" y="10930"/>
                  </a:cubicBezTo>
                  <a:cubicBezTo>
                    <a:pt x="14757" y="13836"/>
                    <a:pt x="14757" y="16236"/>
                    <a:pt x="15540" y="17625"/>
                  </a:cubicBezTo>
                  <a:cubicBezTo>
                    <a:pt x="16322" y="19015"/>
                    <a:pt x="17888" y="19394"/>
                    <a:pt x="19453" y="19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5743575" y="3768223"/>
              <a:ext cx="191559" cy="17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970" fill="norm" stroke="1" extrusionOk="0">
                  <a:moveTo>
                    <a:pt x="1526" y="10633"/>
                  </a:moveTo>
                  <a:cubicBezTo>
                    <a:pt x="4344" y="8291"/>
                    <a:pt x="7161" y="5949"/>
                    <a:pt x="8805" y="3997"/>
                  </a:cubicBezTo>
                  <a:cubicBezTo>
                    <a:pt x="10448" y="2045"/>
                    <a:pt x="10918" y="484"/>
                    <a:pt x="10448" y="93"/>
                  </a:cubicBezTo>
                  <a:cubicBezTo>
                    <a:pt x="9978" y="-297"/>
                    <a:pt x="8570" y="484"/>
                    <a:pt x="6574" y="3476"/>
                  </a:cubicBezTo>
                  <a:cubicBezTo>
                    <a:pt x="4578" y="6469"/>
                    <a:pt x="1996" y="11674"/>
                    <a:pt x="822" y="14927"/>
                  </a:cubicBezTo>
                  <a:cubicBezTo>
                    <a:pt x="-352" y="18180"/>
                    <a:pt x="-117" y="19481"/>
                    <a:pt x="587" y="20262"/>
                  </a:cubicBezTo>
                  <a:cubicBezTo>
                    <a:pt x="1291" y="21043"/>
                    <a:pt x="2465" y="21303"/>
                    <a:pt x="5987" y="20392"/>
                  </a:cubicBezTo>
                  <a:cubicBezTo>
                    <a:pt x="9509" y="19481"/>
                    <a:pt x="15378" y="17399"/>
                    <a:pt x="21248" y="15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6336433" y="3558445"/>
              <a:ext cx="99895" cy="33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8" h="21233" fill="norm" stroke="1" extrusionOk="0">
                  <a:moveTo>
                    <a:pt x="10113" y="1885"/>
                  </a:moveTo>
                  <a:cubicBezTo>
                    <a:pt x="10113" y="805"/>
                    <a:pt x="10113" y="-275"/>
                    <a:pt x="9465" y="62"/>
                  </a:cubicBezTo>
                  <a:cubicBezTo>
                    <a:pt x="8817" y="400"/>
                    <a:pt x="7521" y="2155"/>
                    <a:pt x="5793" y="5125"/>
                  </a:cubicBezTo>
                  <a:cubicBezTo>
                    <a:pt x="4065" y="8095"/>
                    <a:pt x="1905" y="12280"/>
                    <a:pt x="1041" y="14913"/>
                  </a:cubicBezTo>
                  <a:cubicBezTo>
                    <a:pt x="177" y="17545"/>
                    <a:pt x="609" y="18625"/>
                    <a:pt x="1689" y="19435"/>
                  </a:cubicBezTo>
                  <a:cubicBezTo>
                    <a:pt x="2769" y="20245"/>
                    <a:pt x="4497" y="20785"/>
                    <a:pt x="6657" y="21055"/>
                  </a:cubicBezTo>
                  <a:cubicBezTo>
                    <a:pt x="8817" y="21325"/>
                    <a:pt x="11409" y="21325"/>
                    <a:pt x="14001" y="20785"/>
                  </a:cubicBezTo>
                  <a:cubicBezTo>
                    <a:pt x="16593" y="20245"/>
                    <a:pt x="19185" y="19165"/>
                    <a:pt x="20049" y="17545"/>
                  </a:cubicBezTo>
                  <a:cubicBezTo>
                    <a:pt x="20913" y="15925"/>
                    <a:pt x="20049" y="13765"/>
                    <a:pt x="18321" y="12482"/>
                  </a:cubicBezTo>
                  <a:cubicBezTo>
                    <a:pt x="16593" y="11200"/>
                    <a:pt x="14001" y="10795"/>
                    <a:pt x="10977" y="10593"/>
                  </a:cubicBezTo>
                  <a:cubicBezTo>
                    <a:pt x="7953" y="10390"/>
                    <a:pt x="4497" y="10390"/>
                    <a:pt x="2337" y="10727"/>
                  </a:cubicBezTo>
                  <a:cubicBezTo>
                    <a:pt x="177" y="11065"/>
                    <a:pt x="-687" y="11740"/>
                    <a:pt x="609" y="12213"/>
                  </a:cubicBezTo>
                  <a:cubicBezTo>
                    <a:pt x="1905" y="12685"/>
                    <a:pt x="5361" y="12955"/>
                    <a:pt x="8817" y="13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6512983" y="3684976"/>
              <a:ext cx="127001" cy="15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0" y="10998"/>
                  </a:moveTo>
                  <a:cubicBezTo>
                    <a:pt x="3960" y="8406"/>
                    <a:pt x="7920" y="5814"/>
                    <a:pt x="10080" y="3798"/>
                  </a:cubicBezTo>
                  <a:cubicBezTo>
                    <a:pt x="12240" y="1782"/>
                    <a:pt x="12600" y="342"/>
                    <a:pt x="11520" y="54"/>
                  </a:cubicBezTo>
                  <a:cubicBezTo>
                    <a:pt x="10440" y="-234"/>
                    <a:pt x="7920" y="630"/>
                    <a:pt x="5940" y="2646"/>
                  </a:cubicBezTo>
                  <a:cubicBezTo>
                    <a:pt x="3960" y="4662"/>
                    <a:pt x="2520" y="7830"/>
                    <a:pt x="2340" y="11142"/>
                  </a:cubicBezTo>
                  <a:cubicBezTo>
                    <a:pt x="2160" y="14454"/>
                    <a:pt x="3240" y="17910"/>
                    <a:pt x="5580" y="19638"/>
                  </a:cubicBezTo>
                  <a:cubicBezTo>
                    <a:pt x="7920" y="21366"/>
                    <a:pt x="11520" y="21366"/>
                    <a:pt x="14400" y="20646"/>
                  </a:cubicBezTo>
                  <a:cubicBezTo>
                    <a:pt x="17280" y="19926"/>
                    <a:pt x="19440" y="18486"/>
                    <a:pt x="21600" y="17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6729677" y="3461007"/>
              <a:ext cx="56357" cy="385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06" fill="norm" stroke="1" extrusionOk="0">
                  <a:moveTo>
                    <a:pt x="21300" y="0"/>
                  </a:moveTo>
                  <a:cubicBezTo>
                    <a:pt x="15700" y="3874"/>
                    <a:pt x="10100" y="7748"/>
                    <a:pt x="6500" y="10917"/>
                  </a:cubicBezTo>
                  <a:cubicBezTo>
                    <a:pt x="2900" y="14087"/>
                    <a:pt x="1300" y="16552"/>
                    <a:pt x="500" y="18254"/>
                  </a:cubicBezTo>
                  <a:cubicBezTo>
                    <a:pt x="-300" y="19957"/>
                    <a:pt x="-300" y="20896"/>
                    <a:pt x="1700" y="21248"/>
                  </a:cubicBezTo>
                  <a:cubicBezTo>
                    <a:pt x="3700" y="21600"/>
                    <a:pt x="7700" y="21365"/>
                    <a:pt x="10900" y="20543"/>
                  </a:cubicBezTo>
                  <a:cubicBezTo>
                    <a:pt x="14100" y="19722"/>
                    <a:pt x="16500" y="18313"/>
                    <a:pt x="1890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6669616" y="3619757"/>
              <a:ext cx="160868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42" y="21600"/>
                  </a:moveTo>
                  <a:cubicBezTo>
                    <a:pt x="1421" y="20880"/>
                    <a:pt x="0" y="20160"/>
                    <a:pt x="0" y="19080"/>
                  </a:cubicBezTo>
                  <a:cubicBezTo>
                    <a:pt x="0" y="18000"/>
                    <a:pt x="1421" y="16560"/>
                    <a:pt x="5258" y="13320"/>
                  </a:cubicBezTo>
                  <a:cubicBezTo>
                    <a:pt x="9095" y="10080"/>
                    <a:pt x="15347" y="50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6850326" y="3473707"/>
              <a:ext cx="75408" cy="39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99" fill="norm" stroke="1" extrusionOk="0">
                  <a:moveTo>
                    <a:pt x="21375" y="0"/>
                  </a:moveTo>
                  <a:cubicBezTo>
                    <a:pt x="15975" y="1733"/>
                    <a:pt x="10575" y="3465"/>
                    <a:pt x="6975" y="5891"/>
                  </a:cubicBezTo>
                  <a:cubicBezTo>
                    <a:pt x="3375" y="8317"/>
                    <a:pt x="1575" y="11435"/>
                    <a:pt x="675" y="13976"/>
                  </a:cubicBezTo>
                  <a:cubicBezTo>
                    <a:pt x="-225" y="16518"/>
                    <a:pt x="-225" y="18481"/>
                    <a:pt x="675" y="19752"/>
                  </a:cubicBezTo>
                  <a:cubicBezTo>
                    <a:pt x="1575" y="21022"/>
                    <a:pt x="3375" y="21600"/>
                    <a:pt x="5475" y="21484"/>
                  </a:cubicBezTo>
                  <a:cubicBezTo>
                    <a:pt x="7575" y="21369"/>
                    <a:pt x="9975" y="20560"/>
                    <a:pt x="12375" y="19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6798733" y="3676907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4400"/>
                    <a:pt x="10944" y="7200"/>
                    <a:pt x="14544" y="36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6928395" y="3653359"/>
              <a:ext cx="79889" cy="17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375" fill="norm" stroke="1" extrusionOk="0">
                  <a:moveTo>
                    <a:pt x="10661" y="5175"/>
                  </a:moveTo>
                  <a:cubicBezTo>
                    <a:pt x="13901" y="3375"/>
                    <a:pt x="17141" y="1575"/>
                    <a:pt x="17411" y="675"/>
                  </a:cubicBezTo>
                  <a:cubicBezTo>
                    <a:pt x="17681" y="-225"/>
                    <a:pt x="14981" y="-225"/>
                    <a:pt x="11741" y="675"/>
                  </a:cubicBezTo>
                  <a:cubicBezTo>
                    <a:pt x="8501" y="1575"/>
                    <a:pt x="4721" y="3375"/>
                    <a:pt x="2291" y="6461"/>
                  </a:cubicBezTo>
                  <a:cubicBezTo>
                    <a:pt x="-139" y="9546"/>
                    <a:pt x="-1219" y="13918"/>
                    <a:pt x="2021" y="16618"/>
                  </a:cubicBezTo>
                  <a:cubicBezTo>
                    <a:pt x="5261" y="19318"/>
                    <a:pt x="12821" y="20346"/>
                    <a:pt x="20381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7073457" y="3632457"/>
              <a:ext cx="138027" cy="20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402" fill="norm" stroke="1" extrusionOk="0">
                  <a:moveTo>
                    <a:pt x="4581" y="2618"/>
                  </a:moveTo>
                  <a:cubicBezTo>
                    <a:pt x="6193" y="6982"/>
                    <a:pt x="7805" y="11345"/>
                    <a:pt x="7966" y="14509"/>
                  </a:cubicBezTo>
                  <a:cubicBezTo>
                    <a:pt x="8127" y="17673"/>
                    <a:pt x="6838" y="19636"/>
                    <a:pt x="5387" y="20618"/>
                  </a:cubicBezTo>
                  <a:cubicBezTo>
                    <a:pt x="3936" y="21600"/>
                    <a:pt x="2324" y="21600"/>
                    <a:pt x="1196" y="20945"/>
                  </a:cubicBezTo>
                  <a:cubicBezTo>
                    <a:pt x="68" y="20291"/>
                    <a:pt x="-577" y="18982"/>
                    <a:pt x="713" y="16036"/>
                  </a:cubicBezTo>
                  <a:cubicBezTo>
                    <a:pt x="2002" y="13091"/>
                    <a:pt x="5226" y="8509"/>
                    <a:pt x="8933" y="5564"/>
                  </a:cubicBezTo>
                  <a:cubicBezTo>
                    <a:pt x="12641" y="2618"/>
                    <a:pt x="16832" y="1309"/>
                    <a:pt x="210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7599474" y="3473707"/>
              <a:ext cx="69210" cy="37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89" fill="norm" stroke="1" extrusionOk="0">
                  <a:moveTo>
                    <a:pt x="21402" y="0"/>
                  </a:moveTo>
                  <a:cubicBezTo>
                    <a:pt x="15511" y="4027"/>
                    <a:pt x="9620" y="8054"/>
                    <a:pt x="6020" y="11105"/>
                  </a:cubicBezTo>
                  <a:cubicBezTo>
                    <a:pt x="2420" y="14156"/>
                    <a:pt x="1111" y="16231"/>
                    <a:pt x="457" y="17573"/>
                  </a:cubicBezTo>
                  <a:cubicBezTo>
                    <a:pt x="-198" y="18915"/>
                    <a:pt x="-198" y="19525"/>
                    <a:pt x="784" y="20075"/>
                  </a:cubicBezTo>
                  <a:cubicBezTo>
                    <a:pt x="1766" y="20624"/>
                    <a:pt x="3729" y="21112"/>
                    <a:pt x="6347" y="21356"/>
                  </a:cubicBezTo>
                  <a:cubicBezTo>
                    <a:pt x="8966" y="21600"/>
                    <a:pt x="12238" y="21600"/>
                    <a:pt x="14202" y="20563"/>
                  </a:cubicBezTo>
                  <a:cubicBezTo>
                    <a:pt x="16166" y="19525"/>
                    <a:pt x="16820" y="17451"/>
                    <a:pt x="17475" y="15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7542680" y="3497385"/>
              <a:ext cx="284754" cy="30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6" fill="norm" stroke="1" extrusionOk="0">
                  <a:moveTo>
                    <a:pt x="2325" y="13785"/>
                  </a:moveTo>
                  <a:cubicBezTo>
                    <a:pt x="1205" y="13344"/>
                    <a:pt x="85" y="12904"/>
                    <a:pt x="5" y="12463"/>
                  </a:cubicBezTo>
                  <a:cubicBezTo>
                    <a:pt x="-75" y="12022"/>
                    <a:pt x="885" y="11581"/>
                    <a:pt x="3045" y="10406"/>
                  </a:cubicBezTo>
                  <a:cubicBezTo>
                    <a:pt x="5205" y="9230"/>
                    <a:pt x="8565" y="7320"/>
                    <a:pt x="10805" y="5630"/>
                  </a:cubicBezTo>
                  <a:cubicBezTo>
                    <a:pt x="13045" y="3940"/>
                    <a:pt x="14165" y="2471"/>
                    <a:pt x="14965" y="1442"/>
                  </a:cubicBezTo>
                  <a:cubicBezTo>
                    <a:pt x="15765" y="414"/>
                    <a:pt x="16245" y="-174"/>
                    <a:pt x="16325" y="46"/>
                  </a:cubicBezTo>
                  <a:cubicBezTo>
                    <a:pt x="16405" y="267"/>
                    <a:pt x="16085" y="1295"/>
                    <a:pt x="15285" y="3940"/>
                  </a:cubicBezTo>
                  <a:cubicBezTo>
                    <a:pt x="14485" y="6585"/>
                    <a:pt x="13205" y="10846"/>
                    <a:pt x="12325" y="13785"/>
                  </a:cubicBezTo>
                  <a:cubicBezTo>
                    <a:pt x="11445" y="16724"/>
                    <a:pt x="10965" y="18340"/>
                    <a:pt x="10565" y="19516"/>
                  </a:cubicBezTo>
                  <a:cubicBezTo>
                    <a:pt x="10165" y="20691"/>
                    <a:pt x="9845" y="21426"/>
                    <a:pt x="9845" y="21426"/>
                  </a:cubicBezTo>
                  <a:cubicBezTo>
                    <a:pt x="9845" y="21426"/>
                    <a:pt x="10165" y="20691"/>
                    <a:pt x="11125" y="19369"/>
                  </a:cubicBezTo>
                  <a:cubicBezTo>
                    <a:pt x="12085" y="18046"/>
                    <a:pt x="13685" y="16136"/>
                    <a:pt x="14885" y="15108"/>
                  </a:cubicBezTo>
                  <a:cubicBezTo>
                    <a:pt x="16085" y="14079"/>
                    <a:pt x="16885" y="13932"/>
                    <a:pt x="17445" y="14446"/>
                  </a:cubicBezTo>
                  <a:cubicBezTo>
                    <a:pt x="18005" y="14961"/>
                    <a:pt x="18325" y="16136"/>
                    <a:pt x="18965" y="17312"/>
                  </a:cubicBezTo>
                  <a:cubicBezTo>
                    <a:pt x="19605" y="18487"/>
                    <a:pt x="20565" y="19663"/>
                    <a:pt x="21525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7839588" y="3653108"/>
              <a:ext cx="267790" cy="1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91" fill="norm" stroke="1" extrusionOk="0">
                  <a:moveTo>
                    <a:pt x="9662" y="3114"/>
                  </a:moveTo>
                  <a:cubicBezTo>
                    <a:pt x="8987" y="2006"/>
                    <a:pt x="8313" y="899"/>
                    <a:pt x="6962" y="1037"/>
                  </a:cubicBezTo>
                  <a:cubicBezTo>
                    <a:pt x="5612" y="1176"/>
                    <a:pt x="3588" y="2560"/>
                    <a:pt x="2237" y="4914"/>
                  </a:cubicBezTo>
                  <a:cubicBezTo>
                    <a:pt x="887" y="7268"/>
                    <a:pt x="212" y="10591"/>
                    <a:pt x="44" y="13083"/>
                  </a:cubicBezTo>
                  <a:cubicBezTo>
                    <a:pt x="-125" y="15576"/>
                    <a:pt x="212" y="17237"/>
                    <a:pt x="803" y="18068"/>
                  </a:cubicBezTo>
                  <a:cubicBezTo>
                    <a:pt x="1394" y="18899"/>
                    <a:pt x="2237" y="18899"/>
                    <a:pt x="3334" y="17791"/>
                  </a:cubicBezTo>
                  <a:cubicBezTo>
                    <a:pt x="4431" y="16683"/>
                    <a:pt x="5781" y="14468"/>
                    <a:pt x="6625" y="12668"/>
                  </a:cubicBezTo>
                  <a:cubicBezTo>
                    <a:pt x="7469" y="10868"/>
                    <a:pt x="7806" y="9483"/>
                    <a:pt x="7722" y="9622"/>
                  </a:cubicBezTo>
                  <a:cubicBezTo>
                    <a:pt x="7637" y="9760"/>
                    <a:pt x="7131" y="11422"/>
                    <a:pt x="7384" y="11837"/>
                  </a:cubicBezTo>
                  <a:cubicBezTo>
                    <a:pt x="7637" y="12253"/>
                    <a:pt x="8650" y="11422"/>
                    <a:pt x="9578" y="10591"/>
                  </a:cubicBezTo>
                  <a:cubicBezTo>
                    <a:pt x="10506" y="9760"/>
                    <a:pt x="11350" y="8929"/>
                    <a:pt x="12194" y="8237"/>
                  </a:cubicBezTo>
                  <a:cubicBezTo>
                    <a:pt x="13037" y="7545"/>
                    <a:pt x="13881" y="6991"/>
                    <a:pt x="14219" y="7406"/>
                  </a:cubicBezTo>
                  <a:cubicBezTo>
                    <a:pt x="14556" y="7822"/>
                    <a:pt x="14388" y="9206"/>
                    <a:pt x="14303" y="10591"/>
                  </a:cubicBezTo>
                  <a:cubicBezTo>
                    <a:pt x="14219" y="11976"/>
                    <a:pt x="14219" y="13360"/>
                    <a:pt x="14050" y="15299"/>
                  </a:cubicBezTo>
                  <a:cubicBezTo>
                    <a:pt x="13881" y="17237"/>
                    <a:pt x="13544" y="19729"/>
                    <a:pt x="13375" y="20145"/>
                  </a:cubicBezTo>
                  <a:cubicBezTo>
                    <a:pt x="13206" y="20560"/>
                    <a:pt x="13206" y="18899"/>
                    <a:pt x="13712" y="15576"/>
                  </a:cubicBezTo>
                  <a:cubicBezTo>
                    <a:pt x="14219" y="12253"/>
                    <a:pt x="15231" y="7268"/>
                    <a:pt x="16075" y="4360"/>
                  </a:cubicBezTo>
                  <a:cubicBezTo>
                    <a:pt x="16919" y="1453"/>
                    <a:pt x="17594" y="622"/>
                    <a:pt x="18353" y="206"/>
                  </a:cubicBezTo>
                  <a:cubicBezTo>
                    <a:pt x="19112" y="-209"/>
                    <a:pt x="19956" y="-209"/>
                    <a:pt x="20547" y="2283"/>
                  </a:cubicBezTo>
                  <a:cubicBezTo>
                    <a:pt x="21137" y="4776"/>
                    <a:pt x="21475" y="9760"/>
                    <a:pt x="21306" y="13360"/>
                  </a:cubicBezTo>
                  <a:cubicBezTo>
                    <a:pt x="21137" y="16960"/>
                    <a:pt x="20463" y="19176"/>
                    <a:pt x="19788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8473630" y="3522848"/>
              <a:ext cx="185654" cy="22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222" fill="norm" stroke="1" extrusionOk="0">
                  <a:moveTo>
                    <a:pt x="15290" y="5661"/>
                  </a:moveTo>
                  <a:cubicBezTo>
                    <a:pt x="15290" y="4643"/>
                    <a:pt x="15290" y="3624"/>
                    <a:pt x="14930" y="2605"/>
                  </a:cubicBezTo>
                  <a:cubicBezTo>
                    <a:pt x="14570" y="1586"/>
                    <a:pt x="13850" y="567"/>
                    <a:pt x="12890" y="160"/>
                  </a:cubicBezTo>
                  <a:cubicBezTo>
                    <a:pt x="11930" y="-248"/>
                    <a:pt x="10730" y="-44"/>
                    <a:pt x="8450" y="2809"/>
                  </a:cubicBezTo>
                  <a:cubicBezTo>
                    <a:pt x="6170" y="5661"/>
                    <a:pt x="2810" y="11163"/>
                    <a:pt x="1130" y="14627"/>
                  </a:cubicBezTo>
                  <a:cubicBezTo>
                    <a:pt x="-550" y="18092"/>
                    <a:pt x="-550" y="19518"/>
                    <a:pt x="2450" y="20333"/>
                  </a:cubicBezTo>
                  <a:cubicBezTo>
                    <a:pt x="5450" y="21148"/>
                    <a:pt x="11450" y="21352"/>
                    <a:pt x="15050" y="21148"/>
                  </a:cubicBezTo>
                  <a:cubicBezTo>
                    <a:pt x="18650" y="20944"/>
                    <a:pt x="19850" y="20333"/>
                    <a:pt x="2105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8703733" y="3448307"/>
              <a:ext cx="118269" cy="38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545" fill="norm" stroke="1" extrusionOk="0">
                  <a:moveTo>
                    <a:pt x="0" y="0"/>
                  </a:moveTo>
                  <a:cubicBezTo>
                    <a:pt x="3789" y="720"/>
                    <a:pt x="7579" y="1440"/>
                    <a:pt x="11179" y="3060"/>
                  </a:cubicBezTo>
                  <a:cubicBezTo>
                    <a:pt x="14779" y="4680"/>
                    <a:pt x="18189" y="7200"/>
                    <a:pt x="19895" y="9660"/>
                  </a:cubicBezTo>
                  <a:cubicBezTo>
                    <a:pt x="21600" y="12120"/>
                    <a:pt x="21600" y="14520"/>
                    <a:pt x="19895" y="16380"/>
                  </a:cubicBezTo>
                  <a:cubicBezTo>
                    <a:pt x="18189" y="18240"/>
                    <a:pt x="14779" y="19560"/>
                    <a:pt x="12126" y="20340"/>
                  </a:cubicBezTo>
                  <a:cubicBezTo>
                    <a:pt x="9474" y="21120"/>
                    <a:pt x="7579" y="21360"/>
                    <a:pt x="5684" y="21480"/>
                  </a:cubicBezTo>
                  <a:cubicBezTo>
                    <a:pt x="3789" y="21600"/>
                    <a:pt x="1895" y="21600"/>
                    <a:pt x="1326" y="21060"/>
                  </a:cubicBezTo>
                  <a:cubicBezTo>
                    <a:pt x="758" y="20520"/>
                    <a:pt x="1516" y="19440"/>
                    <a:pt x="2274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8989483" y="3626107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4400"/>
                    <a:pt x="7543" y="7200"/>
                    <a:pt x="11143" y="3600"/>
                  </a:cubicBezTo>
                  <a:cubicBezTo>
                    <a:pt x="14743" y="0"/>
                    <a:pt x="181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8983133" y="3721357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4400"/>
                    <a:pt x="10944" y="7200"/>
                    <a:pt x="14544" y="36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9802283" y="3791471"/>
              <a:ext cx="965201" cy="5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21500"/>
                  </a:moveTo>
                  <a:cubicBezTo>
                    <a:pt x="711" y="17500"/>
                    <a:pt x="1421" y="13500"/>
                    <a:pt x="2534" y="10300"/>
                  </a:cubicBezTo>
                  <a:cubicBezTo>
                    <a:pt x="3647" y="7100"/>
                    <a:pt x="5163" y="4700"/>
                    <a:pt x="6821" y="3100"/>
                  </a:cubicBezTo>
                  <a:cubicBezTo>
                    <a:pt x="8479" y="1500"/>
                    <a:pt x="10279" y="700"/>
                    <a:pt x="12197" y="300"/>
                  </a:cubicBezTo>
                  <a:cubicBezTo>
                    <a:pt x="14116" y="-100"/>
                    <a:pt x="16153" y="-100"/>
                    <a:pt x="17739" y="300"/>
                  </a:cubicBezTo>
                  <a:cubicBezTo>
                    <a:pt x="19326" y="700"/>
                    <a:pt x="20463" y="1500"/>
                    <a:pt x="21600" y="2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1274233" y="3765807"/>
              <a:ext cx="2159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4400"/>
                    <a:pt x="10165" y="7200"/>
                    <a:pt x="13765" y="3600"/>
                  </a:cubicBezTo>
                  <a:cubicBezTo>
                    <a:pt x="17365" y="0"/>
                    <a:pt x="194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1293283" y="3842007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1858433" y="3734057"/>
              <a:ext cx="190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1845733" y="3803907"/>
              <a:ext cx="3238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6" y="17723"/>
                    <a:pt x="6212" y="13846"/>
                    <a:pt x="9812" y="10246"/>
                  </a:cubicBezTo>
                  <a:cubicBezTo>
                    <a:pt x="13412" y="6646"/>
                    <a:pt x="17506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2468033" y="3657857"/>
              <a:ext cx="190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2474383" y="3816607"/>
              <a:ext cx="254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0" y="17100"/>
                    <a:pt x="9720" y="12600"/>
                    <a:pt x="13320" y="9000"/>
                  </a:cubicBezTo>
                  <a:cubicBezTo>
                    <a:pt x="16920" y="5400"/>
                    <a:pt x="1926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0126133" y="4004990"/>
              <a:ext cx="216990" cy="36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398" fill="norm" stroke="1" extrusionOk="0">
                  <a:moveTo>
                    <a:pt x="3115" y="2700"/>
                  </a:moveTo>
                  <a:cubicBezTo>
                    <a:pt x="4777" y="1841"/>
                    <a:pt x="6438" y="982"/>
                    <a:pt x="8515" y="491"/>
                  </a:cubicBezTo>
                  <a:cubicBezTo>
                    <a:pt x="10592" y="0"/>
                    <a:pt x="13085" y="-123"/>
                    <a:pt x="14538" y="122"/>
                  </a:cubicBezTo>
                  <a:cubicBezTo>
                    <a:pt x="15992" y="368"/>
                    <a:pt x="16408" y="982"/>
                    <a:pt x="16408" y="1595"/>
                  </a:cubicBezTo>
                  <a:cubicBezTo>
                    <a:pt x="16408" y="2209"/>
                    <a:pt x="15992" y="2822"/>
                    <a:pt x="15473" y="3375"/>
                  </a:cubicBezTo>
                  <a:cubicBezTo>
                    <a:pt x="14954" y="3927"/>
                    <a:pt x="14331" y="4418"/>
                    <a:pt x="13500" y="4847"/>
                  </a:cubicBezTo>
                  <a:cubicBezTo>
                    <a:pt x="12669" y="5277"/>
                    <a:pt x="11631" y="5645"/>
                    <a:pt x="11631" y="6136"/>
                  </a:cubicBezTo>
                  <a:cubicBezTo>
                    <a:pt x="11631" y="6627"/>
                    <a:pt x="12669" y="7241"/>
                    <a:pt x="14227" y="7854"/>
                  </a:cubicBezTo>
                  <a:cubicBezTo>
                    <a:pt x="15785" y="8468"/>
                    <a:pt x="17862" y="9082"/>
                    <a:pt x="19315" y="10247"/>
                  </a:cubicBezTo>
                  <a:cubicBezTo>
                    <a:pt x="20769" y="11413"/>
                    <a:pt x="21600" y="13132"/>
                    <a:pt x="21185" y="14850"/>
                  </a:cubicBezTo>
                  <a:cubicBezTo>
                    <a:pt x="20769" y="16568"/>
                    <a:pt x="19108" y="18286"/>
                    <a:pt x="16408" y="19391"/>
                  </a:cubicBezTo>
                  <a:cubicBezTo>
                    <a:pt x="13708" y="20495"/>
                    <a:pt x="9969" y="20986"/>
                    <a:pt x="7477" y="21232"/>
                  </a:cubicBezTo>
                  <a:cubicBezTo>
                    <a:pt x="4985" y="21477"/>
                    <a:pt x="3738" y="21477"/>
                    <a:pt x="2700" y="21047"/>
                  </a:cubicBezTo>
                  <a:cubicBezTo>
                    <a:pt x="1662" y="20618"/>
                    <a:pt x="831" y="19759"/>
                    <a:pt x="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1322355" y="2895857"/>
              <a:ext cx="313829" cy="25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90" fill="norm" stroke="1" extrusionOk="0">
                  <a:moveTo>
                    <a:pt x="183" y="13065"/>
                  </a:moveTo>
                  <a:cubicBezTo>
                    <a:pt x="38" y="12194"/>
                    <a:pt x="-107" y="11323"/>
                    <a:pt x="110" y="11235"/>
                  </a:cubicBezTo>
                  <a:cubicBezTo>
                    <a:pt x="328" y="11148"/>
                    <a:pt x="908" y="11845"/>
                    <a:pt x="1343" y="13065"/>
                  </a:cubicBezTo>
                  <a:cubicBezTo>
                    <a:pt x="1778" y="14284"/>
                    <a:pt x="2067" y="16026"/>
                    <a:pt x="2357" y="17594"/>
                  </a:cubicBezTo>
                  <a:cubicBezTo>
                    <a:pt x="2647" y="19161"/>
                    <a:pt x="2937" y="20555"/>
                    <a:pt x="3445" y="21077"/>
                  </a:cubicBezTo>
                  <a:cubicBezTo>
                    <a:pt x="3952" y="21600"/>
                    <a:pt x="4677" y="21252"/>
                    <a:pt x="6489" y="18987"/>
                  </a:cubicBezTo>
                  <a:cubicBezTo>
                    <a:pt x="8301" y="16723"/>
                    <a:pt x="11200" y="12542"/>
                    <a:pt x="13882" y="9058"/>
                  </a:cubicBezTo>
                  <a:cubicBezTo>
                    <a:pt x="16564" y="5574"/>
                    <a:pt x="19029" y="2787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883833" y="2742231"/>
              <a:ext cx="355601" cy="26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0" y="14615"/>
                  </a:moveTo>
                  <a:cubicBezTo>
                    <a:pt x="514" y="15133"/>
                    <a:pt x="1029" y="15652"/>
                    <a:pt x="1350" y="16343"/>
                  </a:cubicBezTo>
                  <a:cubicBezTo>
                    <a:pt x="1671" y="17034"/>
                    <a:pt x="1800" y="17898"/>
                    <a:pt x="1929" y="18849"/>
                  </a:cubicBezTo>
                  <a:cubicBezTo>
                    <a:pt x="2057" y="19799"/>
                    <a:pt x="2186" y="20836"/>
                    <a:pt x="2571" y="21181"/>
                  </a:cubicBezTo>
                  <a:cubicBezTo>
                    <a:pt x="2957" y="21527"/>
                    <a:pt x="3600" y="21181"/>
                    <a:pt x="5143" y="19108"/>
                  </a:cubicBezTo>
                  <a:cubicBezTo>
                    <a:pt x="6686" y="17034"/>
                    <a:pt x="9129" y="13233"/>
                    <a:pt x="11443" y="9949"/>
                  </a:cubicBezTo>
                  <a:cubicBezTo>
                    <a:pt x="13757" y="6666"/>
                    <a:pt x="15943" y="3901"/>
                    <a:pt x="17293" y="2260"/>
                  </a:cubicBezTo>
                  <a:cubicBezTo>
                    <a:pt x="18643" y="618"/>
                    <a:pt x="19157" y="100"/>
                    <a:pt x="19736" y="13"/>
                  </a:cubicBezTo>
                  <a:cubicBezTo>
                    <a:pt x="20314" y="-73"/>
                    <a:pt x="20957" y="273"/>
                    <a:pt x="21279" y="445"/>
                  </a:cubicBezTo>
                  <a:cubicBezTo>
                    <a:pt x="21600" y="618"/>
                    <a:pt x="21600" y="618"/>
                    <a:pt x="21600" y="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0085952" y="3227192"/>
              <a:ext cx="364032" cy="38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0" fill="norm" stroke="1" extrusionOk="0">
                  <a:moveTo>
                    <a:pt x="2745" y="7373"/>
                  </a:moveTo>
                  <a:cubicBezTo>
                    <a:pt x="2495" y="6783"/>
                    <a:pt x="2245" y="6193"/>
                    <a:pt x="2807" y="5071"/>
                  </a:cubicBezTo>
                  <a:cubicBezTo>
                    <a:pt x="3369" y="3950"/>
                    <a:pt x="4742" y="2298"/>
                    <a:pt x="6053" y="1353"/>
                  </a:cubicBezTo>
                  <a:cubicBezTo>
                    <a:pt x="7364" y="409"/>
                    <a:pt x="8613" y="173"/>
                    <a:pt x="9549" y="55"/>
                  </a:cubicBezTo>
                  <a:cubicBezTo>
                    <a:pt x="10486" y="-63"/>
                    <a:pt x="11110" y="-63"/>
                    <a:pt x="11422" y="822"/>
                  </a:cubicBezTo>
                  <a:cubicBezTo>
                    <a:pt x="11734" y="1707"/>
                    <a:pt x="11734" y="3478"/>
                    <a:pt x="10923" y="5603"/>
                  </a:cubicBezTo>
                  <a:cubicBezTo>
                    <a:pt x="10111" y="7727"/>
                    <a:pt x="8488" y="10206"/>
                    <a:pt x="6740" y="12389"/>
                  </a:cubicBezTo>
                  <a:cubicBezTo>
                    <a:pt x="4992" y="14573"/>
                    <a:pt x="3119" y="16462"/>
                    <a:pt x="1996" y="17642"/>
                  </a:cubicBezTo>
                  <a:cubicBezTo>
                    <a:pt x="872" y="18822"/>
                    <a:pt x="497" y="19294"/>
                    <a:pt x="248" y="19826"/>
                  </a:cubicBezTo>
                  <a:cubicBezTo>
                    <a:pt x="-2" y="20357"/>
                    <a:pt x="-127" y="20947"/>
                    <a:pt x="185" y="21242"/>
                  </a:cubicBezTo>
                  <a:cubicBezTo>
                    <a:pt x="497" y="21537"/>
                    <a:pt x="1246" y="21537"/>
                    <a:pt x="3619" y="21360"/>
                  </a:cubicBezTo>
                  <a:cubicBezTo>
                    <a:pt x="5991" y="21183"/>
                    <a:pt x="9986" y="20829"/>
                    <a:pt x="13233" y="20593"/>
                  </a:cubicBezTo>
                  <a:cubicBezTo>
                    <a:pt x="16479" y="20357"/>
                    <a:pt x="18976" y="20239"/>
                    <a:pt x="21473" y="20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2743976" y="5064714"/>
              <a:ext cx="118889" cy="47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82" fill="norm" stroke="1" extrusionOk="0">
                  <a:moveTo>
                    <a:pt x="6303" y="8691"/>
                  </a:moveTo>
                  <a:cubicBezTo>
                    <a:pt x="5545" y="11260"/>
                    <a:pt x="4787" y="13830"/>
                    <a:pt x="4219" y="15590"/>
                  </a:cubicBezTo>
                  <a:cubicBezTo>
                    <a:pt x="3650" y="17350"/>
                    <a:pt x="3272" y="18302"/>
                    <a:pt x="2893" y="19253"/>
                  </a:cubicBezTo>
                  <a:cubicBezTo>
                    <a:pt x="2514" y="20205"/>
                    <a:pt x="2135" y="21156"/>
                    <a:pt x="1756" y="21347"/>
                  </a:cubicBezTo>
                  <a:cubicBezTo>
                    <a:pt x="1377" y="21537"/>
                    <a:pt x="998" y="20966"/>
                    <a:pt x="619" y="19015"/>
                  </a:cubicBezTo>
                  <a:cubicBezTo>
                    <a:pt x="240" y="17065"/>
                    <a:pt x="-139" y="13734"/>
                    <a:pt x="50" y="10832"/>
                  </a:cubicBezTo>
                  <a:cubicBezTo>
                    <a:pt x="240" y="7930"/>
                    <a:pt x="998" y="5456"/>
                    <a:pt x="1945" y="3838"/>
                  </a:cubicBezTo>
                  <a:cubicBezTo>
                    <a:pt x="2893" y="2221"/>
                    <a:pt x="4029" y="1459"/>
                    <a:pt x="5356" y="936"/>
                  </a:cubicBezTo>
                  <a:cubicBezTo>
                    <a:pt x="6682" y="413"/>
                    <a:pt x="8198" y="127"/>
                    <a:pt x="10282" y="32"/>
                  </a:cubicBezTo>
                  <a:cubicBezTo>
                    <a:pt x="12366" y="-63"/>
                    <a:pt x="15019" y="32"/>
                    <a:pt x="17293" y="556"/>
                  </a:cubicBezTo>
                  <a:cubicBezTo>
                    <a:pt x="19566" y="1079"/>
                    <a:pt x="21461" y="2030"/>
                    <a:pt x="21272" y="3267"/>
                  </a:cubicBezTo>
                  <a:cubicBezTo>
                    <a:pt x="21082" y="4504"/>
                    <a:pt x="18808" y="6027"/>
                    <a:pt x="15777" y="6978"/>
                  </a:cubicBezTo>
                  <a:cubicBezTo>
                    <a:pt x="12745" y="7930"/>
                    <a:pt x="8956" y="8311"/>
                    <a:pt x="6682" y="8644"/>
                  </a:cubicBezTo>
                  <a:cubicBezTo>
                    <a:pt x="4408" y="8977"/>
                    <a:pt x="3650" y="9262"/>
                    <a:pt x="2893" y="9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2861733" y="5277107"/>
              <a:ext cx="177801" cy="20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9353"/>
                  </a:moveTo>
                  <a:cubicBezTo>
                    <a:pt x="257" y="8016"/>
                    <a:pt x="514" y="6680"/>
                    <a:pt x="1543" y="6012"/>
                  </a:cubicBezTo>
                  <a:cubicBezTo>
                    <a:pt x="2571" y="5344"/>
                    <a:pt x="4371" y="5344"/>
                    <a:pt x="6171" y="6458"/>
                  </a:cubicBezTo>
                  <a:cubicBezTo>
                    <a:pt x="7971" y="7571"/>
                    <a:pt x="9771" y="9798"/>
                    <a:pt x="10671" y="12025"/>
                  </a:cubicBezTo>
                  <a:cubicBezTo>
                    <a:pt x="11571" y="14252"/>
                    <a:pt x="11571" y="16478"/>
                    <a:pt x="11186" y="18148"/>
                  </a:cubicBezTo>
                  <a:cubicBezTo>
                    <a:pt x="10800" y="19819"/>
                    <a:pt x="10029" y="20932"/>
                    <a:pt x="9000" y="21266"/>
                  </a:cubicBezTo>
                  <a:cubicBezTo>
                    <a:pt x="7971" y="21600"/>
                    <a:pt x="6686" y="21155"/>
                    <a:pt x="6043" y="19707"/>
                  </a:cubicBezTo>
                  <a:cubicBezTo>
                    <a:pt x="5400" y="18260"/>
                    <a:pt x="5400" y="15810"/>
                    <a:pt x="6686" y="12804"/>
                  </a:cubicBezTo>
                  <a:cubicBezTo>
                    <a:pt x="7971" y="9798"/>
                    <a:pt x="10543" y="6235"/>
                    <a:pt x="13243" y="4008"/>
                  </a:cubicBezTo>
                  <a:cubicBezTo>
                    <a:pt x="15943" y="1781"/>
                    <a:pt x="18771" y="8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3162931" y="5080373"/>
              <a:ext cx="187753" cy="41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484" fill="norm" stroke="1" extrusionOk="0">
                  <a:moveTo>
                    <a:pt x="20342" y="2954"/>
                  </a:moveTo>
                  <a:cubicBezTo>
                    <a:pt x="20342" y="2406"/>
                    <a:pt x="20342" y="1858"/>
                    <a:pt x="20461" y="1309"/>
                  </a:cubicBezTo>
                  <a:cubicBezTo>
                    <a:pt x="20579" y="761"/>
                    <a:pt x="20817" y="213"/>
                    <a:pt x="20342" y="48"/>
                  </a:cubicBezTo>
                  <a:cubicBezTo>
                    <a:pt x="19867" y="-116"/>
                    <a:pt x="18680" y="103"/>
                    <a:pt x="16425" y="1200"/>
                  </a:cubicBezTo>
                  <a:cubicBezTo>
                    <a:pt x="14170" y="2296"/>
                    <a:pt x="10847" y="4270"/>
                    <a:pt x="7762" y="6737"/>
                  </a:cubicBezTo>
                  <a:cubicBezTo>
                    <a:pt x="4676" y="9204"/>
                    <a:pt x="1828" y="12164"/>
                    <a:pt x="641" y="14522"/>
                  </a:cubicBezTo>
                  <a:cubicBezTo>
                    <a:pt x="-546" y="16879"/>
                    <a:pt x="-71" y="18633"/>
                    <a:pt x="1946" y="19785"/>
                  </a:cubicBezTo>
                  <a:cubicBezTo>
                    <a:pt x="3964" y="20936"/>
                    <a:pt x="7524" y="21484"/>
                    <a:pt x="10966" y="21484"/>
                  </a:cubicBezTo>
                  <a:cubicBezTo>
                    <a:pt x="14408" y="21484"/>
                    <a:pt x="17731" y="20936"/>
                    <a:pt x="21054" y="20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3572933" y="5143757"/>
              <a:ext cx="177801" cy="28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3086" y="3546"/>
                    <a:pt x="6171" y="7093"/>
                    <a:pt x="9129" y="10478"/>
                  </a:cubicBezTo>
                  <a:cubicBezTo>
                    <a:pt x="12086" y="13863"/>
                    <a:pt x="14914" y="17087"/>
                    <a:pt x="16714" y="19021"/>
                  </a:cubicBezTo>
                  <a:cubicBezTo>
                    <a:pt x="18514" y="20955"/>
                    <a:pt x="19286" y="21600"/>
                    <a:pt x="19929" y="21358"/>
                  </a:cubicBezTo>
                  <a:cubicBezTo>
                    <a:pt x="20571" y="21116"/>
                    <a:pt x="21086" y="19988"/>
                    <a:pt x="21600" y="1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3534833" y="5122029"/>
              <a:ext cx="222251" cy="34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21600" y="166"/>
                  </a:moveTo>
                  <a:cubicBezTo>
                    <a:pt x="20571" y="35"/>
                    <a:pt x="19543" y="-97"/>
                    <a:pt x="18720" y="101"/>
                  </a:cubicBezTo>
                  <a:cubicBezTo>
                    <a:pt x="17897" y="298"/>
                    <a:pt x="17280" y="825"/>
                    <a:pt x="15737" y="2471"/>
                  </a:cubicBezTo>
                  <a:cubicBezTo>
                    <a:pt x="14194" y="4118"/>
                    <a:pt x="11726" y="6883"/>
                    <a:pt x="9051" y="9913"/>
                  </a:cubicBezTo>
                  <a:cubicBezTo>
                    <a:pt x="6377" y="12942"/>
                    <a:pt x="3497" y="16235"/>
                    <a:pt x="1954" y="18210"/>
                  </a:cubicBezTo>
                  <a:cubicBezTo>
                    <a:pt x="411" y="20186"/>
                    <a:pt x="206" y="20844"/>
                    <a:pt x="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3839633" y="5267317"/>
              <a:ext cx="152401" cy="2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21021"/>
                  </a:moveTo>
                  <a:cubicBezTo>
                    <a:pt x="900" y="14850"/>
                    <a:pt x="1800" y="8678"/>
                    <a:pt x="4650" y="4821"/>
                  </a:cubicBezTo>
                  <a:cubicBezTo>
                    <a:pt x="7500" y="964"/>
                    <a:pt x="12300" y="-579"/>
                    <a:pt x="15450" y="192"/>
                  </a:cubicBezTo>
                  <a:cubicBezTo>
                    <a:pt x="18600" y="964"/>
                    <a:pt x="20100" y="4050"/>
                    <a:pt x="21600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3896783" y="5346957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8000"/>
                    <a:pt x="10080" y="14400"/>
                    <a:pt x="13680" y="10800"/>
                  </a:cubicBezTo>
                  <a:cubicBezTo>
                    <a:pt x="17280" y="7200"/>
                    <a:pt x="194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4330031" y="5048485"/>
              <a:ext cx="222919" cy="3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30" fill="norm" stroke="1" extrusionOk="0">
                  <a:moveTo>
                    <a:pt x="10253" y="6272"/>
                  </a:moveTo>
                  <a:cubicBezTo>
                    <a:pt x="8216" y="9524"/>
                    <a:pt x="6178" y="12775"/>
                    <a:pt x="4752" y="15040"/>
                  </a:cubicBezTo>
                  <a:cubicBezTo>
                    <a:pt x="3325" y="17304"/>
                    <a:pt x="2510" y="18582"/>
                    <a:pt x="1797" y="19627"/>
                  </a:cubicBezTo>
                  <a:cubicBezTo>
                    <a:pt x="1084" y="20672"/>
                    <a:pt x="472" y="21485"/>
                    <a:pt x="167" y="21427"/>
                  </a:cubicBezTo>
                  <a:cubicBezTo>
                    <a:pt x="-139" y="21369"/>
                    <a:pt x="-139" y="20440"/>
                    <a:pt x="1186" y="18175"/>
                  </a:cubicBezTo>
                  <a:cubicBezTo>
                    <a:pt x="2510" y="15911"/>
                    <a:pt x="5159" y="12311"/>
                    <a:pt x="7706" y="9350"/>
                  </a:cubicBezTo>
                  <a:cubicBezTo>
                    <a:pt x="10253" y="6388"/>
                    <a:pt x="12699" y="4066"/>
                    <a:pt x="14329" y="2672"/>
                  </a:cubicBezTo>
                  <a:cubicBezTo>
                    <a:pt x="15959" y="1279"/>
                    <a:pt x="16774" y="814"/>
                    <a:pt x="17691" y="466"/>
                  </a:cubicBezTo>
                  <a:cubicBezTo>
                    <a:pt x="18608" y="117"/>
                    <a:pt x="19627" y="-115"/>
                    <a:pt x="20340" y="59"/>
                  </a:cubicBezTo>
                  <a:cubicBezTo>
                    <a:pt x="21053" y="233"/>
                    <a:pt x="21461" y="814"/>
                    <a:pt x="21461" y="2788"/>
                  </a:cubicBezTo>
                  <a:cubicBezTo>
                    <a:pt x="21461" y="4762"/>
                    <a:pt x="21053" y="8130"/>
                    <a:pt x="20850" y="10917"/>
                  </a:cubicBezTo>
                  <a:cubicBezTo>
                    <a:pt x="20646" y="13704"/>
                    <a:pt x="20646" y="15911"/>
                    <a:pt x="20646" y="17304"/>
                  </a:cubicBezTo>
                  <a:cubicBezTo>
                    <a:pt x="20646" y="18698"/>
                    <a:pt x="20646" y="19279"/>
                    <a:pt x="20646" y="19395"/>
                  </a:cubicBezTo>
                  <a:cubicBezTo>
                    <a:pt x="20646" y="19511"/>
                    <a:pt x="20646" y="19162"/>
                    <a:pt x="20646" y="18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4373033" y="5281013"/>
              <a:ext cx="21590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541" y="12582"/>
                    <a:pt x="5082" y="4867"/>
                    <a:pt x="8682" y="1782"/>
                  </a:cubicBezTo>
                  <a:cubicBezTo>
                    <a:pt x="12282" y="-1304"/>
                    <a:pt x="16941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5281083" y="5068470"/>
              <a:ext cx="189039" cy="32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0826" fill="norm" stroke="1" extrusionOk="0">
                  <a:moveTo>
                    <a:pt x="2136" y="7733"/>
                  </a:moveTo>
                  <a:cubicBezTo>
                    <a:pt x="1662" y="10878"/>
                    <a:pt x="1187" y="14022"/>
                    <a:pt x="831" y="16004"/>
                  </a:cubicBezTo>
                  <a:cubicBezTo>
                    <a:pt x="475" y="17986"/>
                    <a:pt x="237" y="18807"/>
                    <a:pt x="119" y="19559"/>
                  </a:cubicBezTo>
                  <a:cubicBezTo>
                    <a:pt x="0" y="20310"/>
                    <a:pt x="0" y="20994"/>
                    <a:pt x="0" y="20789"/>
                  </a:cubicBezTo>
                  <a:cubicBezTo>
                    <a:pt x="0" y="20584"/>
                    <a:pt x="0" y="19490"/>
                    <a:pt x="593" y="16756"/>
                  </a:cubicBezTo>
                  <a:cubicBezTo>
                    <a:pt x="1187" y="14022"/>
                    <a:pt x="2374" y="9647"/>
                    <a:pt x="3442" y="6708"/>
                  </a:cubicBezTo>
                  <a:cubicBezTo>
                    <a:pt x="4510" y="3769"/>
                    <a:pt x="5459" y="2265"/>
                    <a:pt x="7358" y="1171"/>
                  </a:cubicBezTo>
                  <a:cubicBezTo>
                    <a:pt x="9257" y="78"/>
                    <a:pt x="12105" y="-606"/>
                    <a:pt x="14716" y="761"/>
                  </a:cubicBezTo>
                  <a:cubicBezTo>
                    <a:pt x="17327" y="2128"/>
                    <a:pt x="19701" y="5546"/>
                    <a:pt x="20651" y="8553"/>
                  </a:cubicBezTo>
                  <a:cubicBezTo>
                    <a:pt x="21600" y="11561"/>
                    <a:pt x="21125" y="14159"/>
                    <a:pt x="20651" y="16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6024033" y="5054857"/>
              <a:ext cx="1778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28"/>
                  </a:moveTo>
                  <a:cubicBezTo>
                    <a:pt x="1029" y="864"/>
                    <a:pt x="2057" y="0"/>
                    <a:pt x="3214" y="0"/>
                  </a:cubicBezTo>
                  <a:cubicBezTo>
                    <a:pt x="4371" y="0"/>
                    <a:pt x="5657" y="864"/>
                    <a:pt x="7714" y="3888"/>
                  </a:cubicBezTo>
                  <a:cubicBezTo>
                    <a:pt x="9771" y="6912"/>
                    <a:pt x="12600" y="12096"/>
                    <a:pt x="14400" y="15408"/>
                  </a:cubicBezTo>
                  <a:cubicBezTo>
                    <a:pt x="16200" y="18720"/>
                    <a:pt x="16971" y="20160"/>
                    <a:pt x="18000" y="20880"/>
                  </a:cubicBezTo>
                  <a:cubicBezTo>
                    <a:pt x="19029" y="21600"/>
                    <a:pt x="2031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6132777" y="5062422"/>
              <a:ext cx="149905" cy="37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55" fill="norm" stroke="1" extrusionOk="0">
                  <a:moveTo>
                    <a:pt x="19687" y="2424"/>
                  </a:moveTo>
                  <a:cubicBezTo>
                    <a:pt x="20587" y="1356"/>
                    <a:pt x="21487" y="288"/>
                    <a:pt x="21187" y="50"/>
                  </a:cubicBezTo>
                  <a:cubicBezTo>
                    <a:pt x="20887" y="-187"/>
                    <a:pt x="19387" y="406"/>
                    <a:pt x="17137" y="1949"/>
                  </a:cubicBezTo>
                  <a:cubicBezTo>
                    <a:pt x="14887" y="3492"/>
                    <a:pt x="11887" y="5984"/>
                    <a:pt x="9187" y="8477"/>
                  </a:cubicBezTo>
                  <a:cubicBezTo>
                    <a:pt x="6487" y="10969"/>
                    <a:pt x="4087" y="13461"/>
                    <a:pt x="2587" y="15242"/>
                  </a:cubicBezTo>
                  <a:cubicBezTo>
                    <a:pt x="1087" y="17022"/>
                    <a:pt x="487" y="18090"/>
                    <a:pt x="187" y="19039"/>
                  </a:cubicBezTo>
                  <a:cubicBezTo>
                    <a:pt x="-113" y="19989"/>
                    <a:pt x="-113" y="20820"/>
                    <a:pt x="637" y="21116"/>
                  </a:cubicBezTo>
                  <a:cubicBezTo>
                    <a:pt x="1387" y="21413"/>
                    <a:pt x="2887" y="21176"/>
                    <a:pt x="3787" y="20938"/>
                  </a:cubicBezTo>
                  <a:cubicBezTo>
                    <a:pt x="4687" y="20701"/>
                    <a:pt x="4987" y="20464"/>
                    <a:pt x="5287" y="20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6430433" y="5251707"/>
              <a:ext cx="203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6481233" y="5366007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6954616" y="5001940"/>
              <a:ext cx="198435" cy="352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40" fill="norm" stroke="1" extrusionOk="0">
                  <a:moveTo>
                    <a:pt x="7811" y="10218"/>
                  </a:moveTo>
                  <a:cubicBezTo>
                    <a:pt x="5765" y="13451"/>
                    <a:pt x="3718" y="16685"/>
                    <a:pt x="2354" y="18690"/>
                  </a:cubicBezTo>
                  <a:cubicBezTo>
                    <a:pt x="990" y="20695"/>
                    <a:pt x="308" y="21471"/>
                    <a:pt x="80" y="21535"/>
                  </a:cubicBezTo>
                  <a:cubicBezTo>
                    <a:pt x="-147" y="21600"/>
                    <a:pt x="80" y="20953"/>
                    <a:pt x="1104" y="19143"/>
                  </a:cubicBezTo>
                  <a:cubicBezTo>
                    <a:pt x="2127" y="17332"/>
                    <a:pt x="3946" y="14357"/>
                    <a:pt x="6788" y="11188"/>
                  </a:cubicBezTo>
                  <a:cubicBezTo>
                    <a:pt x="9630" y="8019"/>
                    <a:pt x="13495" y="4656"/>
                    <a:pt x="16110" y="2651"/>
                  </a:cubicBezTo>
                  <a:cubicBezTo>
                    <a:pt x="18725" y="647"/>
                    <a:pt x="20089" y="0"/>
                    <a:pt x="20771" y="0"/>
                  </a:cubicBezTo>
                  <a:cubicBezTo>
                    <a:pt x="21453" y="0"/>
                    <a:pt x="21453" y="647"/>
                    <a:pt x="20998" y="2716"/>
                  </a:cubicBezTo>
                  <a:cubicBezTo>
                    <a:pt x="20544" y="4786"/>
                    <a:pt x="19634" y="8278"/>
                    <a:pt x="19066" y="10994"/>
                  </a:cubicBezTo>
                  <a:cubicBezTo>
                    <a:pt x="18497" y="13710"/>
                    <a:pt x="18270" y="15650"/>
                    <a:pt x="18497" y="16879"/>
                  </a:cubicBezTo>
                  <a:cubicBezTo>
                    <a:pt x="18725" y="18108"/>
                    <a:pt x="19407" y="18625"/>
                    <a:pt x="19520" y="18560"/>
                  </a:cubicBezTo>
                  <a:cubicBezTo>
                    <a:pt x="19634" y="18496"/>
                    <a:pt x="19179" y="17849"/>
                    <a:pt x="18725" y="17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7008283" y="5150107"/>
              <a:ext cx="190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7205133" y="5004057"/>
              <a:ext cx="143012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600" fill="norm" stroke="1" extrusionOk="0">
                  <a:moveTo>
                    <a:pt x="10330" y="0"/>
                  </a:moveTo>
                  <a:cubicBezTo>
                    <a:pt x="14087" y="1702"/>
                    <a:pt x="17843" y="3404"/>
                    <a:pt x="19722" y="5695"/>
                  </a:cubicBezTo>
                  <a:cubicBezTo>
                    <a:pt x="21600" y="7985"/>
                    <a:pt x="21600" y="10865"/>
                    <a:pt x="19878" y="13418"/>
                  </a:cubicBezTo>
                  <a:cubicBezTo>
                    <a:pt x="18157" y="15971"/>
                    <a:pt x="14713" y="18196"/>
                    <a:pt x="11113" y="19505"/>
                  </a:cubicBezTo>
                  <a:cubicBezTo>
                    <a:pt x="7513" y="20815"/>
                    <a:pt x="3757" y="212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7776633" y="5167934"/>
              <a:ext cx="2540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060" y="11040"/>
                    <a:pt x="6120" y="1783"/>
                    <a:pt x="9720" y="240"/>
                  </a:cubicBezTo>
                  <a:cubicBezTo>
                    <a:pt x="13320" y="-1303"/>
                    <a:pt x="1746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7744883" y="5321557"/>
              <a:ext cx="215901" cy="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18" y="10800"/>
                    <a:pt x="11435" y="21600"/>
                    <a:pt x="15035" y="21600"/>
                  </a:cubicBezTo>
                  <a:cubicBezTo>
                    <a:pt x="18635" y="21600"/>
                    <a:pt x="20118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8824383" y="5400650"/>
              <a:ext cx="603251" cy="4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21255"/>
                  </a:moveTo>
                  <a:cubicBezTo>
                    <a:pt x="2653" y="15620"/>
                    <a:pt x="5305" y="9985"/>
                    <a:pt x="7920" y="6229"/>
                  </a:cubicBezTo>
                  <a:cubicBezTo>
                    <a:pt x="10535" y="2472"/>
                    <a:pt x="13112" y="594"/>
                    <a:pt x="15385" y="125"/>
                  </a:cubicBezTo>
                  <a:cubicBezTo>
                    <a:pt x="17659" y="-345"/>
                    <a:pt x="19629" y="594"/>
                    <a:pt x="21600" y="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9057130" y="5533223"/>
              <a:ext cx="119181" cy="30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600" fill="norm" stroke="1" extrusionOk="0">
                  <a:moveTo>
                    <a:pt x="20498" y="5740"/>
                  </a:moveTo>
                  <a:cubicBezTo>
                    <a:pt x="20871" y="4229"/>
                    <a:pt x="21243" y="2719"/>
                    <a:pt x="20684" y="1662"/>
                  </a:cubicBezTo>
                  <a:cubicBezTo>
                    <a:pt x="20126" y="604"/>
                    <a:pt x="18636" y="0"/>
                    <a:pt x="15843" y="0"/>
                  </a:cubicBezTo>
                  <a:cubicBezTo>
                    <a:pt x="13050" y="0"/>
                    <a:pt x="8953" y="604"/>
                    <a:pt x="5974" y="1586"/>
                  </a:cubicBezTo>
                  <a:cubicBezTo>
                    <a:pt x="2995" y="2568"/>
                    <a:pt x="1133" y="3927"/>
                    <a:pt x="388" y="4985"/>
                  </a:cubicBezTo>
                  <a:cubicBezTo>
                    <a:pt x="-357" y="6042"/>
                    <a:pt x="15" y="6797"/>
                    <a:pt x="1133" y="7175"/>
                  </a:cubicBezTo>
                  <a:cubicBezTo>
                    <a:pt x="2250" y="7552"/>
                    <a:pt x="4112" y="7552"/>
                    <a:pt x="6719" y="7175"/>
                  </a:cubicBezTo>
                  <a:cubicBezTo>
                    <a:pt x="9326" y="6797"/>
                    <a:pt x="12677" y="6042"/>
                    <a:pt x="14912" y="5362"/>
                  </a:cubicBezTo>
                  <a:cubicBezTo>
                    <a:pt x="17146" y="4683"/>
                    <a:pt x="18264" y="4078"/>
                    <a:pt x="18822" y="4154"/>
                  </a:cubicBezTo>
                  <a:cubicBezTo>
                    <a:pt x="19381" y="4229"/>
                    <a:pt x="19381" y="4985"/>
                    <a:pt x="19381" y="8006"/>
                  </a:cubicBezTo>
                  <a:cubicBezTo>
                    <a:pt x="19381" y="11027"/>
                    <a:pt x="19381" y="16313"/>
                    <a:pt x="193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9059333" y="4991098"/>
              <a:ext cx="25401" cy="27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2512"/>
                  </a:moveTo>
                  <a:cubicBezTo>
                    <a:pt x="1800" y="1349"/>
                    <a:pt x="3600" y="186"/>
                    <a:pt x="6300" y="20"/>
                  </a:cubicBezTo>
                  <a:cubicBezTo>
                    <a:pt x="9000" y="-146"/>
                    <a:pt x="12600" y="685"/>
                    <a:pt x="13500" y="3343"/>
                  </a:cubicBezTo>
                  <a:cubicBezTo>
                    <a:pt x="14400" y="6002"/>
                    <a:pt x="12600" y="10488"/>
                    <a:pt x="13500" y="13811"/>
                  </a:cubicBezTo>
                  <a:cubicBezTo>
                    <a:pt x="14400" y="17134"/>
                    <a:pt x="18000" y="19294"/>
                    <a:pt x="2160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1231033" y="3537207"/>
              <a:ext cx="838201" cy="32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327" y="13796"/>
                  </a:moveTo>
                  <a:cubicBezTo>
                    <a:pt x="164" y="15608"/>
                    <a:pt x="0" y="17419"/>
                    <a:pt x="0" y="18674"/>
                  </a:cubicBezTo>
                  <a:cubicBezTo>
                    <a:pt x="0" y="19928"/>
                    <a:pt x="164" y="20625"/>
                    <a:pt x="382" y="21043"/>
                  </a:cubicBezTo>
                  <a:cubicBezTo>
                    <a:pt x="600" y="21461"/>
                    <a:pt x="873" y="21600"/>
                    <a:pt x="1636" y="20625"/>
                  </a:cubicBezTo>
                  <a:cubicBezTo>
                    <a:pt x="2400" y="19649"/>
                    <a:pt x="3655" y="17559"/>
                    <a:pt x="5127" y="15190"/>
                  </a:cubicBezTo>
                  <a:cubicBezTo>
                    <a:pt x="6600" y="12821"/>
                    <a:pt x="8291" y="10173"/>
                    <a:pt x="10364" y="7874"/>
                  </a:cubicBezTo>
                  <a:cubicBezTo>
                    <a:pt x="12436" y="5574"/>
                    <a:pt x="14891" y="3623"/>
                    <a:pt x="16827" y="2369"/>
                  </a:cubicBezTo>
                  <a:cubicBezTo>
                    <a:pt x="18764" y="1115"/>
                    <a:pt x="20182" y="5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0153234" y="5131057"/>
              <a:ext cx="639650" cy="283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32" fill="norm" stroke="1" extrusionOk="0">
                  <a:moveTo>
                    <a:pt x="371" y="12960"/>
                  </a:moveTo>
                  <a:cubicBezTo>
                    <a:pt x="157" y="12000"/>
                    <a:pt x="-57" y="11040"/>
                    <a:pt x="14" y="10640"/>
                  </a:cubicBezTo>
                  <a:cubicBezTo>
                    <a:pt x="86" y="10240"/>
                    <a:pt x="442" y="10400"/>
                    <a:pt x="1048" y="11920"/>
                  </a:cubicBezTo>
                  <a:cubicBezTo>
                    <a:pt x="1654" y="13440"/>
                    <a:pt x="2509" y="16320"/>
                    <a:pt x="3008" y="18160"/>
                  </a:cubicBezTo>
                  <a:cubicBezTo>
                    <a:pt x="3507" y="20000"/>
                    <a:pt x="3650" y="20800"/>
                    <a:pt x="3935" y="21200"/>
                  </a:cubicBezTo>
                  <a:cubicBezTo>
                    <a:pt x="4220" y="21600"/>
                    <a:pt x="4648" y="21600"/>
                    <a:pt x="5539" y="20240"/>
                  </a:cubicBezTo>
                  <a:cubicBezTo>
                    <a:pt x="6430" y="18880"/>
                    <a:pt x="7785" y="16160"/>
                    <a:pt x="9852" y="13120"/>
                  </a:cubicBezTo>
                  <a:cubicBezTo>
                    <a:pt x="11919" y="10080"/>
                    <a:pt x="14699" y="6720"/>
                    <a:pt x="16767" y="4480"/>
                  </a:cubicBezTo>
                  <a:cubicBezTo>
                    <a:pt x="18834" y="2240"/>
                    <a:pt x="20189" y="1120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2" name="Drawing"/>
          <p:cNvGrpSpPr/>
          <p:nvPr/>
        </p:nvGrpSpPr>
        <p:grpSpPr>
          <a:xfrm>
            <a:off x="170968" y="965200"/>
            <a:ext cx="12808432" cy="6479117"/>
            <a:chOff x="0" y="0"/>
            <a:chExt cx="12808431" cy="6479116"/>
          </a:xfrm>
        </p:grpSpPr>
        <p:sp>
          <p:nvSpPr>
            <p:cNvPr id="1832" name="Line"/>
            <p:cNvSpPr/>
            <p:nvPr/>
          </p:nvSpPr>
          <p:spPr>
            <a:xfrm>
              <a:off x="1970693" y="509554"/>
              <a:ext cx="150689" cy="44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82" fill="norm" stroke="1" extrusionOk="0">
                  <a:moveTo>
                    <a:pt x="21357" y="1461"/>
                  </a:moveTo>
                  <a:cubicBezTo>
                    <a:pt x="20757" y="949"/>
                    <a:pt x="20157" y="437"/>
                    <a:pt x="17607" y="181"/>
                  </a:cubicBezTo>
                  <a:cubicBezTo>
                    <a:pt x="15057" y="-75"/>
                    <a:pt x="10557" y="-75"/>
                    <a:pt x="7257" y="283"/>
                  </a:cubicBezTo>
                  <a:cubicBezTo>
                    <a:pt x="3957" y="642"/>
                    <a:pt x="1857" y="1358"/>
                    <a:pt x="807" y="1972"/>
                  </a:cubicBezTo>
                  <a:cubicBezTo>
                    <a:pt x="-243" y="2587"/>
                    <a:pt x="-243" y="3098"/>
                    <a:pt x="657" y="3508"/>
                  </a:cubicBezTo>
                  <a:cubicBezTo>
                    <a:pt x="1557" y="3917"/>
                    <a:pt x="3357" y="4225"/>
                    <a:pt x="5757" y="4890"/>
                  </a:cubicBezTo>
                  <a:cubicBezTo>
                    <a:pt x="8157" y="5555"/>
                    <a:pt x="11157" y="6579"/>
                    <a:pt x="12357" y="7756"/>
                  </a:cubicBezTo>
                  <a:cubicBezTo>
                    <a:pt x="13557" y="8934"/>
                    <a:pt x="12957" y="10264"/>
                    <a:pt x="11757" y="11288"/>
                  </a:cubicBezTo>
                  <a:cubicBezTo>
                    <a:pt x="10557" y="12312"/>
                    <a:pt x="8757" y="13028"/>
                    <a:pt x="7257" y="13540"/>
                  </a:cubicBezTo>
                  <a:cubicBezTo>
                    <a:pt x="5757" y="14052"/>
                    <a:pt x="4557" y="14359"/>
                    <a:pt x="3207" y="14615"/>
                  </a:cubicBezTo>
                  <a:cubicBezTo>
                    <a:pt x="1857" y="14871"/>
                    <a:pt x="357" y="15076"/>
                    <a:pt x="357" y="15229"/>
                  </a:cubicBezTo>
                  <a:cubicBezTo>
                    <a:pt x="357" y="15383"/>
                    <a:pt x="1857" y="15485"/>
                    <a:pt x="3057" y="15895"/>
                  </a:cubicBezTo>
                  <a:cubicBezTo>
                    <a:pt x="4257" y="16304"/>
                    <a:pt x="5157" y="17021"/>
                    <a:pt x="5607" y="17635"/>
                  </a:cubicBezTo>
                  <a:cubicBezTo>
                    <a:pt x="6057" y="18249"/>
                    <a:pt x="6057" y="18761"/>
                    <a:pt x="6057" y="19273"/>
                  </a:cubicBezTo>
                  <a:cubicBezTo>
                    <a:pt x="6057" y="19785"/>
                    <a:pt x="6057" y="20297"/>
                    <a:pt x="6657" y="20706"/>
                  </a:cubicBezTo>
                  <a:cubicBezTo>
                    <a:pt x="7257" y="21116"/>
                    <a:pt x="8457" y="21423"/>
                    <a:pt x="9357" y="21474"/>
                  </a:cubicBezTo>
                  <a:cubicBezTo>
                    <a:pt x="10257" y="21525"/>
                    <a:pt x="10857" y="21320"/>
                    <a:pt x="11457" y="21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2213212" y="593636"/>
              <a:ext cx="162170" cy="34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79" fill="norm" stroke="1" extrusionOk="0">
                  <a:moveTo>
                    <a:pt x="8869" y="7271"/>
                  </a:moveTo>
                  <a:cubicBezTo>
                    <a:pt x="7186" y="10413"/>
                    <a:pt x="5502" y="13555"/>
                    <a:pt x="4240" y="15715"/>
                  </a:cubicBezTo>
                  <a:cubicBezTo>
                    <a:pt x="2978" y="17875"/>
                    <a:pt x="2136" y="19053"/>
                    <a:pt x="1435" y="19969"/>
                  </a:cubicBezTo>
                  <a:cubicBezTo>
                    <a:pt x="734" y="20885"/>
                    <a:pt x="173" y="21540"/>
                    <a:pt x="32" y="21475"/>
                  </a:cubicBezTo>
                  <a:cubicBezTo>
                    <a:pt x="-108" y="21409"/>
                    <a:pt x="173" y="20624"/>
                    <a:pt x="1575" y="18005"/>
                  </a:cubicBezTo>
                  <a:cubicBezTo>
                    <a:pt x="2978" y="15387"/>
                    <a:pt x="5502" y="10936"/>
                    <a:pt x="7747" y="7795"/>
                  </a:cubicBezTo>
                  <a:cubicBezTo>
                    <a:pt x="9991" y="4653"/>
                    <a:pt x="11954" y="2820"/>
                    <a:pt x="13497" y="1642"/>
                  </a:cubicBezTo>
                  <a:cubicBezTo>
                    <a:pt x="15040" y="464"/>
                    <a:pt x="16162" y="-60"/>
                    <a:pt x="17004" y="5"/>
                  </a:cubicBezTo>
                  <a:cubicBezTo>
                    <a:pt x="17845" y="71"/>
                    <a:pt x="18406" y="725"/>
                    <a:pt x="18827" y="2885"/>
                  </a:cubicBezTo>
                  <a:cubicBezTo>
                    <a:pt x="19248" y="5045"/>
                    <a:pt x="19528" y="8711"/>
                    <a:pt x="19669" y="10936"/>
                  </a:cubicBezTo>
                  <a:cubicBezTo>
                    <a:pt x="19809" y="13162"/>
                    <a:pt x="19809" y="13947"/>
                    <a:pt x="20230" y="14864"/>
                  </a:cubicBezTo>
                  <a:cubicBezTo>
                    <a:pt x="20650" y="15780"/>
                    <a:pt x="21492" y="16827"/>
                    <a:pt x="21492" y="16958"/>
                  </a:cubicBezTo>
                  <a:cubicBezTo>
                    <a:pt x="21492" y="17089"/>
                    <a:pt x="20650" y="16304"/>
                    <a:pt x="19809" y="15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2258964" y="793750"/>
              <a:ext cx="154518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97" y="21600"/>
                  </a:moveTo>
                  <a:cubicBezTo>
                    <a:pt x="5918" y="21600"/>
                    <a:pt x="4438" y="21600"/>
                    <a:pt x="2959" y="21000"/>
                  </a:cubicBezTo>
                  <a:cubicBezTo>
                    <a:pt x="1479" y="20400"/>
                    <a:pt x="0" y="19200"/>
                    <a:pt x="0" y="17400"/>
                  </a:cubicBezTo>
                  <a:cubicBezTo>
                    <a:pt x="0" y="15600"/>
                    <a:pt x="1479" y="13200"/>
                    <a:pt x="5326" y="10200"/>
                  </a:cubicBezTo>
                  <a:cubicBezTo>
                    <a:pt x="9173" y="7200"/>
                    <a:pt x="1538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2489681" y="831850"/>
              <a:ext cx="254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2648431" y="563674"/>
              <a:ext cx="130992" cy="32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305" fill="norm" stroke="1" extrusionOk="0">
                  <a:moveTo>
                    <a:pt x="6075" y="6657"/>
                  </a:moveTo>
                  <a:cubicBezTo>
                    <a:pt x="4387" y="8981"/>
                    <a:pt x="2700" y="11306"/>
                    <a:pt x="1856" y="13288"/>
                  </a:cubicBezTo>
                  <a:cubicBezTo>
                    <a:pt x="1012" y="15270"/>
                    <a:pt x="1012" y="16911"/>
                    <a:pt x="844" y="18073"/>
                  </a:cubicBezTo>
                  <a:cubicBezTo>
                    <a:pt x="675" y="19235"/>
                    <a:pt x="337" y="19918"/>
                    <a:pt x="169" y="19918"/>
                  </a:cubicBezTo>
                  <a:cubicBezTo>
                    <a:pt x="0" y="19918"/>
                    <a:pt x="0" y="19235"/>
                    <a:pt x="0" y="16911"/>
                  </a:cubicBezTo>
                  <a:cubicBezTo>
                    <a:pt x="0" y="14587"/>
                    <a:pt x="0" y="10622"/>
                    <a:pt x="1350" y="7546"/>
                  </a:cubicBezTo>
                  <a:cubicBezTo>
                    <a:pt x="2700" y="4470"/>
                    <a:pt x="5400" y="2283"/>
                    <a:pt x="7594" y="1121"/>
                  </a:cubicBezTo>
                  <a:cubicBezTo>
                    <a:pt x="9788" y="-41"/>
                    <a:pt x="11475" y="-178"/>
                    <a:pt x="12656" y="164"/>
                  </a:cubicBezTo>
                  <a:cubicBezTo>
                    <a:pt x="13838" y="506"/>
                    <a:pt x="14512" y="1326"/>
                    <a:pt x="14175" y="2898"/>
                  </a:cubicBezTo>
                  <a:cubicBezTo>
                    <a:pt x="13838" y="4470"/>
                    <a:pt x="12487" y="6794"/>
                    <a:pt x="11306" y="8435"/>
                  </a:cubicBezTo>
                  <a:cubicBezTo>
                    <a:pt x="10125" y="10075"/>
                    <a:pt x="9112" y="11032"/>
                    <a:pt x="9956" y="11374"/>
                  </a:cubicBezTo>
                  <a:cubicBezTo>
                    <a:pt x="10800" y="11716"/>
                    <a:pt x="13500" y="11442"/>
                    <a:pt x="15525" y="11511"/>
                  </a:cubicBezTo>
                  <a:cubicBezTo>
                    <a:pt x="17550" y="11579"/>
                    <a:pt x="18900" y="11989"/>
                    <a:pt x="19912" y="13014"/>
                  </a:cubicBezTo>
                  <a:cubicBezTo>
                    <a:pt x="20925" y="14040"/>
                    <a:pt x="21600" y="15680"/>
                    <a:pt x="19575" y="17184"/>
                  </a:cubicBezTo>
                  <a:cubicBezTo>
                    <a:pt x="17550" y="18688"/>
                    <a:pt x="12825" y="20055"/>
                    <a:pt x="9450" y="20738"/>
                  </a:cubicBezTo>
                  <a:cubicBezTo>
                    <a:pt x="6075" y="21422"/>
                    <a:pt x="4050" y="21422"/>
                    <a:pt x="3544" y="21080"/>
                  </a:cubicBezTo>
                  <a:cubicBezTo>
                    <a:pt x="3037" y="20738"/>
                    <a:pt x="4050" y="20055"/>
                    <a:pt x="5062" y="19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2800831" y="863600"/>
              <a:ext cx="635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3017742" y="567188"/>
              <a:ext cx="151390" cy="276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09" fill="norm" stroke="1" extrusionOk="0">
                  <a:moveTo>
                    <a:pt x="17857" y="3741"/>
                  </a:moveTo>
                  <a:cubicBezTo>
                    <a:pt x="18157" y="2279"/>
                    <a:pt x="18457" y="818"/>
                    <a:pt x="17707" y="249"/>
                  </a:cubicBezTo>
                  <a:cubicBezTo>
                    <a:pt x="16957" y="-319"/>
                    <a:pt x="15157" y="6"/>
                    <a:pt x="12307" y="2036"/>
                  </a:cubicBezTo>
                  <a:cubicBezTo>
                    <a:pt x="9457" y="4066"/>
                    <a:pt x="5557" y="7801"/>
                    <a:pt x="3307" y="10725"/>
                  </a:cubicBezTo>
                  <a:cubicBezTo>
                    <a:pt x="1057" y="13648"/>
                    <a:pt x="457" y="15759"/>
                    <a:pt x="157" y="17221"/>
                  </a:cubicBezTo>
                  <a:cubicBezTo>
                    <a:pt x="-143" y="18683"/>
                    <a:pt x="-143" y="19495"/>
                    <a:pt x="1357" y="20144"/>
                  </a:cubicBezTo>
                  <a:cubicBezTo>
                    <a:pt x="2857" y="20794"/>
                    <a:pt x="5857" y="21281"/>
                    <a:pt x="9457" y="21200"/>
                  </a:cubicBezTo>
                  <a:cubicBezTo>
                    <a:pt x="13057" y="21119"/>
                    <a:pt x="17257" y="20469"/>
                    <a:pt x="21457" y="19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3340581" y="518149"/>
              <a:ext cx="73315" cy="41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442" fill="norm" stroke="1" extrusionOk="0">
                  <a:moveTo>
                    <a:pt x="0" y="1455"/>
                  </a:moveTo>
                  <a:cubicBezTo>
                    <a:pt x="1800" y="1014"/>
                    <a:pt x="3600" y="573"/>
                    <a:pt x="6000" y="298"/>
                  </a:cubicBezTo>
                  <a:cubicBezTo>
                    <a:pt x="8400" y="22"/>
                    <a:pt x="11400" y="-88"/>
                    <a:pt x="13800" y="77"/>
                  </a:cubicBezTo>
                  <a:cubicBezTo>
                    <a:pt x="16200" y="243"/>
                    <a:pt x="18000" y="683"/>
                    <a:pt x="17400" y="1785"/>
                  </a:cubicBezTo>
                  <a:cubicBezTo>
                    <a:pt x="16800" y="2888"/>
                    <a:pt x="13800" y="4651"/>
                    <a:pt x="10800" y="6028"/>
                  </a:cubicBezTo>
                  <a:cubicBezTo>
                    <a:pt x="7800" y="7406"/>
                    <a:pt x="4800" y="8398"/>
                    <a:pt x="4800" y="9555"/>
                  </a:cubicBezTo>
                  <a:cubicBezTo>
                    <a:pt x="4800" y="10712"/>
                    <a:pt x="7800" y="12034"/>
                    <a:pt x="11400" y="13632"/>
                  </a:cubicBezTo>
                  <a:cubicBezTo>
                    <a:pt x="15000" y="15230"/>
                    <a:pt x="19200" y="17104"/>
                    <a:pt x="20400" y="18426"/>
                  </a:cubicBezTo>
                  <a:cubicBezTo>
                    <a:pt x="21600" y="19749"/>
                    <a:pt x="19800" y="20520"/>
                    <a:pt x="17400" y="20961"/>
                  </a:cubicBezTo>
                  <a:cubicBezTo>
                    <a:pt x="15000" y="21402"/>
                    <a:pt x="12000" y="21512"/>
                    <a:pt x="9300" y="21402"/>
                  </a:cubicBezTo>
                  <a:cubicBezTo>
                    <a:pt x="6600" y="21292"/>
                    <a:pt x="4200" y="20961"/>
                    <a:pt x="1800" y="20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3619981" y="660400"/>
              <a:ext cx="127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3613631" y="787400"/>
              <a:ext cx="571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4020192" y="607618"/>
              <a:ext cx="203040" cy="17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199" fill="norm" stroke="1" extrusionOk="0">
                  <a:moveTo>
                    <a:pt x="3911" y="11310"/>
                  </a:moveTo>
                  <a:cubicBezTo>
                    <a:pt x="6093" y="9730"/>
                    <a:pt x="8274" y="8149"/>
                    <a:pt x="9693" y="6832"/>
                  </a:cubicBezTo>
                  <a:cubicBezTo>
                    <a:pt x="11111" y="5515"/>
                    <a:pt x="11765" y="4461"/>
                    <a:pt x="12202" y="3276"/>
                  </a:cubicBezTo>
                  <a:cubicBezTo>
                    <a:pt x="12638" y="2091"/>
                    <a:pt x="12856" y="774"/>
                    <a:pt x="12311" y="247"/>
                  </a:cubicBezTo>
                  <a:cubicBezTo>
                    <a:pt x="11765" y="-280"/>
                    <a:pt x="10456" y="-17"/>
                    <a:pt x="8384" y="1564"/>
                  </a:cubicBezTo>
                  <a:cubicBezTo>
                    <a:pt x="6311" y="3144"/>
                    <a:pt x="3474" y="6042"/>
                    <a:pt x="1729" y="9071"/>
                  </a:cubicBezTo>
                  <a:cubicBezTo>
                    <a:pt x="-16" y="12100"/>
                    <a:pt x="-671" y="15261"/>
                    <a:pt x="856" y="17500"/>
                  </a:cubicBezTo>
                  <a:cubicBezTo>
                    <a:pt x="2384" y="19740"/>
                    <a:pt x="6093" y="21057"/>
                    <a:pt x="9802" y="21188"/>
                  </a:cubicBezTo>
                  <a:cubicBezTo>
                    <a:pt x="13511" y="21320"/>
                    <a:pt x="17220" y="20266"/>
                    <a:pt x="20929" y="19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4243122" y="366612"/>
              <a:ext cx="1008810" cy="6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38" fill="norm" stroke="1" extrusionOk="0">
                  <a:moveTo>
                    <a:pt x="3236" y="9891"/>
                  </a:moveTo>
                  <a:cubicBezTo>
                    <a:pt x="2919" y="9370"/>
                    <a:pt x="2603" y="8848"/>
                    <a:pt x="2196" y="8774"/>
                  </a:cubicBezTo>
                  <a:cubicBezTo>
                    <a:pt x="1790" y="8699"/>
                    <a:pt x="1293" y="9072"/>
                    <a:pt x="886" y="9742"/>
                  </a:cubicBezTo>
                  <a:cubicBezTo>
                    <a:pt x="479" y="10413"/>
                    <a:pt x="163" y="11381"/>
                    <a:pt x="50" y="12051"/>
                  </a:cubicBezTo>
                  <a:cubicBezTo>
                    <a:pt x="-63" y="12722"/>
                    <a:pt x="27" y="13094"/>
                    <a:pt x="208" y="13280"/>
                  </a:cubicBezTo>
                  <a:cubicBezTo>
                    <a:pt x="389" y="13466"/>
                    <a:pt x="660" y="13466"/>
                    <a:pt x="1067" y="13057"/>
                  </a:cubicBezTo>
                  <a:cubicBezTo>
                    <a:pt x="1473" y="12647"/>
                    <a:pt x="2016" y="11828"/>
                    <a:pt x="2377" y="11306"/>
                  </a:cubicBezTo>
                  <a:cubicBezTo>
                    <a:pt x="2739" y="10785"/>
                    <a:pt x="2919" y="10562"/>
                    <a:pt x="2965" y="10673"/>
                  </a:cubicBezTo>
                  <a:cubicBezTo>
                    <a:pt x="3010" y="10785"/>
                    <a:pt x="2919" y="11232"/>
                    <a:pt x="2671" y="12386"/>
                  </a:cubicBezTo>
                  <a:cubicBezTo>
                    <a:pt x="2422" y="13541"/>
                    <a:pt x="2016" y="15403"/>
                    <a:pt x="1790" y="16520"/>
                  </a:cubicBezTo>
                  <a:cubicBezTo>
                    <a:pt x="1564" y="17637"/>
                    <a:pt x="1519" y="18010"/>
                    <a:pt x="1519" y="18382"/>
                  </a:cubicBezTo>
                  <a:cubicBezTo>
                    <a:pt x="1519" y="18755"/>
                    <a:pt x="1564" y="19127"/>
                    <a:pt x="1699" y="19239"/>
                  </a:cubicBezTo>
                  <a:cubicBezTo>
                    <a:pt x="1835" y="19350"/>
                    <a:pt x="2061" y="19202"/>
                    <a:pt x="2400" y="18606"/>
                  </a:cubicBezTo>
                  <a:cubicBezTo>
                    <a:pt x="2739" y="18010"/>
                    <a:pt x="3191" y="16967"/>
                    <a:pt x="3688" y="15291"/>
                  </a:cubicBezTo>
                  <a:cubicBezTo>
                    <a:pt x="4185" y="13615"/>
                    <a:pt x="4727" y="11306"/>
                    <a:pt x="5043" y="9928"/>
                  </a:cubicBezTo>
                  <a:cubicBezTo>
                    <a:pt x="5360" y="8550"/>
                    <a:pt x="5450" y="8104"/>
                    <a:pt x="5450" y="8066"/>
                  </a:cubicBezTo>
                  <a:cubicBezTo>
                    <a:pt x="5450" y="8029"/>
                    <a:pt x="5360" y="8402"/>
                    <a:pt x="5247" y="8997"/>
                  </a:cubicBezTo>
                  <a:cubicBezTo>
                    <a:pt x="5134" y="9593"/>
                    <a:pt x="4998" y="10413"/>
                    <a:pt x="4930" y="11008"/>
                  </a:cubicBezTo>
                  <a:cubicBezTo>
                    <a:pt x="4863" y="11604"/>
                    <a:pt x="4863" y="11977"/>
                    <a:pt x="4953" y="12275"/>
                  </a:cubicBezTo>
                  <a:cubicBezTo>
                    <a:pt x="5043" y="12573"/>
                    <a:pt x="5224" y="12796"/>
                    <a:pt x="5450" y="12870"/>
                  </a:cubicBezTo>
                  <a:cubicBezTo>
                    <a:pt x="5676" y="12945"/>
                    <a:pt x="5947" y="12870"/>
                    <a:pt x="6173" y="12684"/>
                  </a:cubicBezTo>
                  <a:cubicBezTo>
                    <a:pt x="6399" y="12498"/>
                    <a:pt x="6580" y="12200"/>
                    <a:pt x="6760" y="11939"/>
                  </a:cubicBezTo>
                  <a:cubicBezTo>
                    <a:pt x="6941" y="11679"/>
                    <a:pt x="7122" y="11455"/>
                    <a:pt x="7280" y="11195"/>
                  </a:cubicBezTo>
                  <a:cubicBezTo>
                    <a:pt x="7438" y="10934"/>
                    <a:pt x="7574" y="10636"/>
                    <a:pt x="7664" y="10785"/>
                  </a:cubicBezTo>
                  <a:cubicBezTo>
                    <a:pt x="7755" y="10934"/>
                    <a:pt x="7800" y="11530"/>
                    <a:pt x="7958" y="11902"/>
                  </a:cubicBezTo>
                  <a:cubicBezTo>
                    <a:pt x="8116" y="12275"/>
                    <a:pt x="8387" y="12424"/>
                    <a:pt x="8907" y="12200"/>
                  </a:cubicBezTo>
                  <a:cubicBezTo>
                    <a:pt x="9427" y="11977"/>
                    <a:pt x="10195" y="11381"/>
                    <a:pt x="10714" y="10785"/>
                  </a:cubicBezTo>
                  <a:cubicBezTo>
                    <a:pt x="11234" y="10189"/>
                    <a:pt x="11505" y="9593"/>
                    <a:pt x="11663" y="9109"/>
                  </a:cubicBezTo>
                  <a:cubicBezTo>
                    <a:pt x="11822" y="8625"/>
                    <a:pt x="11867" y="8253"/>
                    <a:pt x="11776" y="8141"/>
                  </a:cubicBezTo>
                  <a:cubicBezTo>
                    <a:pt x="11686" y="8029"/>
                    <a:pt x="11460" y="8178"/>
                    <a:pt x="11166" y="8588"/>
                  </a:cubicBezTo>
                  <a:cubicBezTo>
                    <a:pt x="10873" y="8997"/>
                    <a:pt x="10511" y="9668"/>
                    <a:pt x="10330" y="10226"/>
                  </a:cubicBezTo>
                  <a:cubicBezTo>
                    <a:pt x="10150" y="10785"/>
                    <a:pt x="10150" y="11232"/>
                    <a:pt x="10263" y="11455"/>
                  </a:cubicBezTo>
                  <a:cubicBezTo>
                    <a:pt x="10375" y="11679"/>
                    <a:pt x="10601" y="11679"/>
                    <a:pt x="10805" y="11567"/>
                  </a:cubicBezTo>
                  <a:cubicBezTo>
                    <a:pt x="11008" y="11455"/>
                    <a:pt x="11189" y="11232"/>
                    <a:pt x="11347" y="11344"/>
                  </a:cubicBezTo>
                  <a:cubicBezTo>
                    <a:pt x="11505" y="11455"/>
                    <a:pt x="11641" y="11902"/>
                    <a:pt x="11822" y="12126"/>
                  </a:cubicBezTo>
                  <a:cubicBezTo>
                    <a:pt x="12002" y="12349"/>
                    <a:pt x="12228" y="12349"/>
                    <a:pt x="12590" y="11790"/>
                  </a:cubicBezTo>
                  <a:cubicBezTo>
                    <a:pt x="12951" y="11232"/>
                    <a:pt x="13448" y="10115"/>
                    <a:pt x="13923" y="8737"/>
                  </a:cubicBezTo>
                  <a:cubicBezTo>
                    <a:pt x="14397" y="7359"/>
                    <a:pt x="14849" y="5720"/>
                    <a:pt x="15120" y="4603"/>
                  </a:cubicBezTo>
                  <a:cubicBezTo>
                    <a:pt x="15391" y="3486"/>
                    <a:pt x="15482" y="2890"/>
                    <a:pt x="15595" y="2145"/>
                  </a:cubicBezTo>
                  <a:cubicBezTo>
                    <a:pt x="15708" y="1400"/>
                    <a:pt x="15843" y="506"/>
                    <a:pt x="15821" y="171"/>
                  </a:cubicBezTo>
                  <a:cubicBezTo>
                    <a:pt x="15798" y="-164"/>
                    <a:pt x="15617" y="59"/>
                    <a:pt x="15346" y="1102"/>
                  </a:cubicBezTo>
                  <a:cubicBezTo>
                    <a:pt x="15075" y="2145"/>
                    <a:pt x="14714" y="4007"/>
                    <a:pt x="14510" y="5832"/>
                  </a:cubicBezTo>
                  <a:cubicBezTo>
                    <a:pt x="14307" y="7657"/>
                    <a:pt x="14262" y="9444"/>
                    <a:pt x="14239" y="10524"/>
                  </a:cubicBezTo>
                  <a:cubicBezTo>
                    <a:pt x="14216" y="11604"/>
                    <a:pt x="14216" y="11977"/>
                    <a:pt x="14329" y="12237"/>
                  </a:cubicBezTo>
                  <a:cubicBezTo>
                    <a:pt x="14442" y="12498"/>
                    <a:pt x="14668" y="12647"/>
                    <a:pt x="15007" y="12349"/>
                  </a:cubicBezTo>
                  <a:cubicBezTo>
                    <a:pt x="15346" y="12051"/>
                    <a:pt x="15798" y="11306"/>
                    <a:pt x="16295" y="9817"/>
                  </a:cubicBezTo>
                  <a:cubicBezTo>
                    <a:pt x="16792" y="8327"/>
                    <a:pt x="17334" y="6093"/>
                    <a:pt x="17673" y="4528"/>
                  </a:cubicBezTo>
                  <a:cubicBezTo>
                    <a:pt x="18012" y="2964"/>
                    <a:pt x="18148" y="2070"/>
                    <a:pt x="18216" y="1363"/>
                  </a:cubicBezTo>
                  <a:cubicBezTo>
                    <a:pt x="18283" y="655"/>
                    <a:pt x="18283" y="134"/>
                    <a:pt x="18193" y="22"/>
                  </a:cubicBezTo>
                  <a:cubicBezTo>
                    <a:pt x="18103" y="-90"/>
                    <a:pt x="17922" y="208"/>
                    <a:pt x="17696" y="1214"/>
                  </a:cubicBezTo>
                  <a:cubicBezTo>
                    <a:pt x="17470" y="2219"/>
                    <a:pt x="17199" y="3933"/>
                    <a:pt x="17063" y="5646"/>
                  </a:cubicBezTo>
                  <a:cubicBezTo>
                    <a:pt x="16928" y="7359"/>
                    <a:pt x="16928" y="9072"/>
                    <a:pt x="16973" y="10152"/>
                  </a:cubicBezTo>
                  <a:cubicBezTo>
                    <a:pt x="17018" y="11232"/>
                    <a:pt x="17109" y="11679"/>
                    <a:pt x="17267" y="11902"/>
                  </a:cubicBezTo>
                  <a:cubicBezTo>
                    <a:pt x="17425" y="12126"/>
                    <a:pt x="17651" y="12126"/>
                    <a:pt x="17877" y="11902"/>
                  </a:cubicBezTo>
                  <a:cubicBezTo>
                    <a:pt x="18103" y="11679"/>
                    <a:pt x="18329" y="11232"/>
                    <a:pt x="18509" y="10748"/>
                  </a:cubicBezTo>
                  <a:cubicBezTo>
                    <a:pt x="18690" y="10264"/>
                    <a:pt x="18826" y="9742"/>
                    <a:pt x="18848" y="9705"/>
                  </a:cubicBezTo>
                  <a:cubicBezTo>
                    <a:pt x="18871" y="9668"/>
                    <a:pt x="18781" y="10115"/>
                    <a:pt x="18803" y="10487"/>
                  </a:cubicBezTo>
                  <a:cubicBezTo>
                    <a:pt x="18826" y="10859"/>
                    <a:pt x="18961" y="11157"/>
                    <a:pt x="19119" y="11195"/>
                  </a:cubicBezTo>
                  <a:cubicBezTo>
                    <a:pt x="19278" y="11232"/>
                    <a:pt x="19458" y="11008"/>
                    <a:pt x="19707" y="10673"/>
                  </a:cubicBezTo>
                  <a:cubicBezTo>
                    <a:pt x="19955" y="10338"/>
                    <a:pt x="20272" y="9891"/>
                    <a:pt x="20430" y="9891"/>
                  </a:cubicBezTo>
                  <a:cubicBezTo>
                    <a:pt x="20588" y="9891"/>
                    <a:pt x="20588" y="10338"/>
                    <a:pt x="20701" y="11381"/>
                  </a:cubicBezTo>
                  <a:cubicBezTo>
                    <a:pt x="20814" y="12424"/>
                    <a:pt x="21040" y="14062"/>
                    <a:pt x="21221" y="15664"/>
                  </a:cubicBezTo>
                  <a:cubicBezTo>
                    <a:pt x="21401" y="17265"/>
                    <a:pt x="21537" y="18829"/>
                    <a:pt x="21537" y="19760"/>
                  </a:cubicBezTo>
                  <a:cubicBezTo>
                    <a:pt x="21537" y="20691"/>
                    <a:pt x="21401" y="20989"/>
                    <a:pt x="20904" y="21175"/>
                  </a:cubicBezTo>
                  <a:cubicBezTo>
                    <a:pt x="20407" y="21362"/>
                    <a:pt x="19549" y="21436"/>
                    <a:pt x="18961" y="21138"/>
                  </a:cubicBezTo>
                  <a:cubicBezTo>
                    <a:pt x="18374" y="20840"/>
                    <a:pt x="18058" y="20170"/>
                    <a:pt x="17741" y="19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5836131" y="417970"/>
              <a:ext cx="4234" cy="27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0" y="2083"/>
                  </a:moveTo>
                  <a:cubicBezTo>
                    <a:pt x="0" y="1086"/>
                    <a:pt x="0" y="89"/>
                    <a:pt x="5400" y="6"/>
                  </a:cubicBezTo>
                  <a:cubicBezTo>
                    <a:pt x="10800" y="-77"/>
                    <a:pt x="21600" y="754"/>
                    <a:pt x="21600" y="3329"/>
                  </a:cubicBezTo>
                  <a:cubicBezTo>
                    <a:pt x="21600" y="5905"/>
                    <a:pt x="10800" y="10225"/>
                    <a:pt x="5400" y="13548"/>
                  </a:cubicBezTo>
                  <a:cubicBezTo>
                    <a:pt x="0" y="16871"/>
                    <a:pt x="0" y="19197"/>
                    <a:pt x="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5874231" y="628650"/>
              <a:ext cx="25401" cy="4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0"/>
                  </a:moveTo>
                  <a:cubicBezTo>
                    <a:pt x="3600" y="8836"/>
                    <a:pt x="7200" y="17673"/>
                    <a:pt x="10800" y="19636"/>
                  </a:cubicBezTo>
                  <a:cubicBezTo>
                    <a:pt x="14400" y="21600"/>
                    <a:pt x="18000" y="16691"/>
                    <a:pt x="21600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5905981" y="469900"/>
              <a:ext cx="317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5994881" y="381000"/>
              <a:ext cx="38101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3729"/>
                    <a:pt x="19200" y="7457"/>
                    <a:pt x="15600" y="11057"/>
                  </a:cubicBezTo>
                  <a:cubicBezTo>
                    <a:pt x="12000" y="14657"/>
                    <a:pt x="6000" y="181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6006118" y="549772"/>
              <a:ext cx="90364" cy="1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16" fill="norm" stroke="1" extrusionOk="0">
                  <a:moveTo>
                    <a:pt x="13593" y="487"/>
                  </a:moveTo>
                  <a:cubicBezTo>
                    <a:pt x="11139" y="102"/>
                    <a:pt x="8684" y="-284"/>
                    <a:pt x="6475" y="295"/>
                  </a:cubicBezTo>
                  <a:cubicBezTo>
                    <a:pt x="4266" y="873"/>
                    <a:pt x="2302" y="2416"/>
                    <a:pt x="1075" y="5309"/>
                  </a:cubicBezTo>
                  <a:cubicBezTo>
                    <a:pt x="-152" y="8202"/>
                    <a:pt x="-643" y="12445"/>
                    <a:pt x="1321" y="15337"/>
                  </a:cubicBezTo>
                  <a:cubicBezTo>
                    <a:pt x="3284" y="18230"/>
                    <a:pt x="7702" y="19773"/>
                    <a:pt x="11384" y="20545"/>
                  </a:cubicBezTo>
                  <a:cubicBezTo>
                    <a:pt x="15066" y="21316"/>
                    <a:pt x="18012" y="21316"/>
                    <a:pt x="20957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6137605" y="546200"/>
              <a:ext cx="136677" cy="16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199" fill="norm" stroke="1" extrusionOk="0">
                  <a:moveTo>
                    <a:pt x="3459" y="9588"/>
                  </a:moveTo>
                  <a:cubicBezTo>
                    <a:pt x="6405" y="7454"/>
                    <a:pt x="9350" y="5321"/>
                    <a:pt x="10987" y="3588"/>
                  </a:cubicBezTo>
                  <a:cubicBezTo>
                    <a:pt x="12623" y="1854"/>
                    <a:pt x="12950" y="521"/>
                    <a:pt x="12296" y="121"/>
                  </a:cubicBezTo>
                  <a:cubicBezTo>
                    <a:pt x="11641" y="-279"/>
                    <a:pt x="10005" y="254"/>
                    <a:pt x="7714" y="2654"/>
                  </a:cubicBezTo>
                  <a:cubicBezTo>
                    <a:pt x="5423" y="5054"/>
                    <a:pt x="2477" y="9321"/>
                    <a:pt x="1005" y="12254"/>
                  </a:cubicBezTo>
                  <a:cubicBezTo>
                    <a:pt x="-468" y="15188"/>
                    <a:pt x="-468" y="16788"/>
                    <a:pt x="1987" y="18254"/>
                  </a:cubicBezTo>
                  <a:cubicBezTo>
                    <a:pt x="4441" y="19721"/>
                    <a:pt x="9350" y="21054"/>
                    <a:pt x="12950" y="21188"/>
                  </a:cubicBezTo>
                  <a:cubicBezTo>
                    <a:pt x="16550" y="21321"/>
                    <a:pt x="18841" y="20254"/>
                    <a:pt x="21132" y="19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6325081" y="368300"/>
              <a:ext cx="191051" cy="55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8545" y="0"/>
                  </a:moveTo>
                  <a:cubicBezTo>
                    <a:pt x="6409" y="1407"/>
                    <a:pt x="4273" y="2814"/>
                    <a:pt x="2848" y="4800"/>
                  </a:cubicBezTo>
                  <a:cubicBezTo>
                    <a:pt x="1424" y="6786"/>
                    <a:pt x="712" y="9352"/>
                    <a:pt x="356" y="10841"/>
                  </a:cubicBezTo>
                  <a:cubicBezTo>
                    <a:pt x="0" y="12331"/>
                    <a:pt x="0" y="12745"/>
                    <a:pt x="0" y="13159"/>
                  </a:cubicBezTo>
                  <a:cubicBezTo>
                    <a:pt x="0" y="13572"/>
                    <a:pt x="0" y="13986"/>
                    <a:pt x="712" y="14028"/>
                  </a:cubicBezTo>
                  <a:cubicBezTo>
                    <a:pt x="1424" y="14069"/>
                    <a:pt x="2848" y="13738"/>
                    <a:pt x="4154" y="13117"/>
                  </a:cubicBezTo>
                  <a:cubicBezTo>
                    <a:pt x="5459" y="12497"/>
                    <a:pt x="6646" y="11586"/>
                    <a:pt x="7596" y="10883"/>
                  </a:cubicBezTo>
                  <a:cubicBezTo>
                    <a:pt x="8545" y="10179"/>
                    <a:pt x="9257" y="9683"/>
                    <a:pt x="9257" y="9641"/>
                  </a:cubicBezTo>
                  <a:cubicBezTo>
                    <a:pt x="9257" y="9600"/>
                    <a:pt x="8545" y="10014"/>
                    <a:pt x="8189" y="10428"/>
                  </a:cubicBezTo>
                  <a:cubicBezTo>
                    <a:pt x="7833" y="10841"/>
                    <a:pt x="7833" y="11255"/>
                    <a:pt x="8426" y="11462"/>
                  </a:cubicBezTo>
                  <a:cubicBezTo>
                    <a:pt x="9020" y="11669"/>
                    <a:pt x="10207" y="11669"/>
                    <a:pt x="11868" y="11379"/>
                  </a:cubicBezTo>
                  <a:cubicBezTo>
                    <a:pt x="13530" y="11090"/>
                    <a:pt x="15666" y="10510"/>
                    <a:pt x="16734" y="10593"/>
                  </a:cubicBezTo>
                  <a:cubicBezTo>
                    <a:pt x="17802" y="10676"/>
                    <a:pt x="17802" y="11421"/>
                    <a:pt x="18277" y="12745"/>
                  </a:cubicBezTo>
                  <a:cubicBezTo>
                    <a:pt x="18752" y="14069"/>
                    <a:pt x="19701" y="15972"/>
                    <a:pt x="20413" y="17462"/>
                  </a:cubicBezTo>
                  <a:cubicBezTo>
                    <a:pt x="21125" y="18952"/>
                    <a:pt x="21600" y="20028"/>
                    <a:pt x="21363" y="20690"/>
                  </a:cubicBezTo>
                  <a:cubicBezTo>
                    <a:pt x="21125" y="21352"/>
                    <a:pt x="20176" y="21600"/>
                    <a:pt x="18040" y="21600"/>
                  </a:cubicBezTo>
                  <a:cubicBezTo>
                    <a:pt x="15903" y="21600"/>
                    <a:pt x="12580" y="21352"/>
                    <a:pt x="9257" y="21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6629881" y="768350"/>
              <a:ext cx="63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8534881" y="444500"/>
              <a:ext cx="1270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114"/>
                    <a:pt x="7200" y="8229"/>
                    <a:pt x="3600" y="11829"/>
                  </a:cubicBezTo>
                  <a:cubicBezTo>
                    <a:pt x="0" y="15429"/>
                    <a:pt x="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8634365" y="475984"/>
              <a:ext cx="161934" cy="20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0872" fill="norm" stroke="1" extrusionOk="0">
                  <a:moveTo>
                    <a:pt x="8476" y="3203"/>
                  </a:moveTo>
                  <a:cubicBezTo>
                    <a:pt x="8476" y="1721"/>
                    <a:pt x="8476" y="239"/>
                    <a:pt x="7656" y="27"/>
                  </a:cubicBezTo>
                  <a:cubicBezTo>
                    <a:pt x="6836" y="-185"/>
                    <a:pt x="5195" y="874"/>
                    <a:pt x="3692" y="3097"/>
                  </a:cubicBezTo>
                  <a:cubicBezTo>
                    <a:pt x="2188" y="5321"/>
                    <a:pt x="821" y="8709"/>
                    <a:pt x="274" y="11886"/>
                  </a:cubicBezTo>
                  <a:cubicBezTo>
                    <a:pt x="-273" y="15062"/>
                    <a:pt x="0" y="18027"/>
                    <a:pt x="1094" y="19615"/>
                  </a:cubicBezTo>
                  <a:cubicBezTo>
                    <a:pt x="2188" y="21203"/>
                    <a:pt x="4102" y="21415"/>
                    <a:pt x="7519" y="19509"/>
                  </a:cubicBezTo>
                  <a:cubicBezTo>
                    <a:pt x="10937" y="17603"/>
                    <a:pt x="15859" y="13580"/>
                    <a:pt x="18456" y="10933"/>
                  </a:cubicBezTo>
                  <a:cubicBezTo>
                    <a:pt x="21054" y="8286"/>
                    <a:pt x="21327" y="7015"/>
                    <a:pt x="20507" y="5744"/>
                  </a:cubicBezTo>
                  <a:cubicBezTo>
                    <a:pt x="19686" y="4474"/>
                    <a:pt x="17773" y="3203"/>
                    <a:pt x="15995" y="2780"/>
                  </a:cubicBezTo>
                  <a:cubicBezTo>
                    <a:pt x="14218" y="2356"/>
                    <a:pt x="12578" y="2780"/>
                    <a:pt x="10937" y="3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9074199" y="496888"/>
              <a:ext cx="120139" cy="20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94" fill="norm" stroke="1" extrusionOk="0">
                  <a:moveTo>
                    <a:pt x="19845" y="6255"/>
                  </a:moveTo>
                  <a:cubicBezTo>
                    <a:pt x="16916" y="4116"/>
                    <a:pt x="13987" y="1978"/>
                    <a:pt x="11607" y="908"/>
                  </a:cubicBezTo>
                  <a:cubicBezTo>
                    <a:pt x="9228" y="-161"/>
                    <a:pt x="7397" y="-161"/>
                    <a:pt x="5567" y="267"/>
                  </a:cubicBezTo>
                  <a:cubicBezTo>
                    <a:pt x="3736" y="694"/>
                    <a:pt x="1906" y="1550"/>
                    <a:pt x="807" y="2512"/>
                  </a:cubicBezTo>
                  <a:cubicBezTo>
                    <a:pt x="-291" y="3475"/>
                    <a:pt x="-657" y="4544"/>
                    <a:pt x="2272" y="6255"/>
                  </a:cubicBezTo>
                  <a:cubicBezTo>
                    <a:pt x="5201" y="7966"/>
                    <a:pt x="11424" y="10318"/>
                    <a:pt x="15268" y="12457"/>
                  </a:cubicBezTo>
                  <a:cubicBezTo>
                    <a:pt x="19112" y="14595"/>
                    <a:pt x="20577" y="16520"/>
                    <a:pt x="20760" y="17910"/>
                  </a:cubicBezTo>
                  <a:cubicBezTo>
                    <a:pt x="20943" y="19300"/>
                    <a:pt x="19845" y="20156"/>
                    <a:pt x="18014" y="20690"/>
                  </a:cubicBezTo>
                  <a:cubicBezTo>
                    <a:pt x="16184" y="21225"/>
                    <a:pt x="13621" y="21439"/>
                    <a:pt x="11241" y="20797"/>
                  </a:cubicBezTo>
                  <a:cubicBezTo>
                    <a:pt x="8862" y="20156"/>
                    <a:pt x="6665" y="18659"/>
                    <a:pt x="5750" y="17269"/>
                  </a:cubicBezTo>
                  <a:cubicBezTo>
                    <a:pt x="4835" y="15879"/>
                    <a:pt x="5201" y="14595"/>
                    <a:pt x="5567" y="13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9316401" y="361950"/>
              <a:ext cx="63031" cy="31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61" fill="norm" stroke="1" extrusionOk="0">
                  <a:moveTo>
                    <a:pt x="21440" y="0"/>
                  </a:moveTo>
                  <a:cubicBezTo>
                    <a:pt x="17120" y="2030"/>
                    <a:pt x="12800" y="4059"/>
                    <a:pt x="9200" y="6596"/>
                  </a:cubicBezTo>
                  <a:cubicBezTo>
                    <a:pt x="5600" y="9133"/>
                    <a:pt x="2720" y="12177"/>
                    <a:pt x="1280" y="14352"/>
                  </a:cubicBezTo>
                  <a:cubicBezTo>
                    <a:pt x="-160" y="16526"/>
                    <a:pt x="-160" y="17831"/>
                    <a:pt x="200" y="18846"/>
                  </a:cubicBezTo>
                  <a:cubicBezTo>
                    <a:pt x="560" y="19860"/>
                    <a:pt x="1280" y="20585"/>
                    <a:pt x="3440" y="21020"/>
                  </a:cubicBezTo>
                  <a:cubicBezTo>
                    <a:pt x="5600" y="21455"/>
                    <a:pt x="9200" y="21600"/>
                    <a:pt x="12080" y="21310"/>
                  </a:cubicBezTo>
                  <a:cubicBezTo>
                    <a:pt x="14960" y="21020"/>
                    <a:pt x="17120" y="20295"/>
                    <a:pt x="19280" y="19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9253380" y="489892"/>
              <a:ext cx="310202" cy="122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08" fill="norm" stroke="1" extrusionOk="0">
                  <a:moveTo>
                    <a:pt x="1256" y="13017"/>
                  </a:moveTo>
                  <a:cubicBezTo>
                    <a:pt x="669" y="11918"/>
                    <a:pt x="81" y="10820"/>
                    <a:pt x="7" y="9539"/>
                  </a:cubicBezTo>
                  <a:cubicBezTo>
                    <a:pt x="-66" y="8257"/>
                    <a:pt x="375" y="6793"/>
                    <a:pt x="2138" y="5512"/>
                  </a:cubicBezTo>
                  <a:cubicBezTo>
                    <a:pt x="3901" y="4230"/>
                    <a:pt x="6987" y="3132"/>
                    <a:pt x="8971" y="2034"/>
                  </a:cubicBezTo>
                  <a:cubicBezTo>
                    <a:pt x="10954" y="935"/>
                    <a:pt x="11836" y="-163"/>
                    <a:pt x="12056" y="20"/>
                  </a:cubicBezTo>
                  <a:cubicBezTo>
                    <a:pt x="12277" y="203"/>
                    <a:pt x="11836" y="1668"/>
                    <a:pt x="11469" y="4413"/>
                  </a:cubicBezTo>
                  <a:cubicBezTo>
                    <a:pt x="11101" y="7159"/>
                    <a:pt x="10807" y="11186"/>
                    <a:pt x="10661" y="14115"/>
                  </a:cubicBezTo>
                  <a:cubicBezTo>
                    <a:pt x="10514" y="17044"/>
                    <a:pt x="10514" y="18874"/>
                    <a:pt x="10881" y="19973"/>
                  </a:cubicBezTo>
                  <a:cubicBezTo>
                    <a:pt x="11248" y="21071"/>
                    <a:pt x="11983" y="21437"/>
                    <a:pt x="12644" y="21071"/>
                  </a:cubicBezTo>
                  <a:cubicBezTo>
                    <a:pt x="13305" y="20705"/>
                    <a:pt x="13893" y="19606"/>
                    <a:pt x="14481" y="18508"/>
                  </a:cubicBezTo>
                  <a:cubicBezTo>
                    <a:pt x="15069" y="17410"/>
                    <a:pt x="15656" y="16312"/>
                    <a:pt x="16832" y="16678"/>
                  </a:cubicBezTo>
                  <a:cubicBezTo>
                    <a:pt x="18007" y="17044"/>
                    <a:pt x="19771" y="18874"/>
                    <a:pt x="21534" y="20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9601681" y="296030"/>
              <a:ext cx="204888" cy="33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25" fill="norm" stroke="1" extrusionOk="0">
                  <a:moveTo>
                    <a:pt x="11241" y="14643"/>
                  </a:moveTo>
                  <a:cubicBezTo>
                    <a:pt x="8816" y="14374"/>
                    <a:pt x="6392" y="14106"/>
                    <a:pt x="4739" y="14240"/>
                  </a:cubicBezTo>
                  <a:cubicBezTo>
                    <a:pt x="3086" y="14374"/>
                    <a:pt x="2204" y="14911"/>
                    <a:pt x="1433" y="15984"/>
                  </a:cubicBezTo>
                  <a:cubicBezTo>
                    <a:pt x="661" y="17058"/>
                    <a:pt x="0" y="18668"/>
                    <a:pt x="0" y="19741"/>
                  </a:cubicBezTo>
                  <a:cubicBezTo>
                    <a:pt x="0" y="20814"/>
                    <a:pt x="661" y="21351"/>
                    <a:pt x="1763" y="21418"/>
                  </a:cubicBezTo>
                  <a:cubicBezTo>
                    <a:pt x="2865" y="21485"/>
                    <a:pt x="4408" y="21083"/>
                    <a:pt x="6612" y="19741"/>
                  </a:cubicBezTo>
                  <a:cubicBezTo>
                    <a:pt x="8816" y="18399"/>
                    <a:pt x="11682" y="16119"/>
                    <a:pt x="14216" y="12966"/>
                  </a:cubicBezTo>
                  <a:cubicBezTo>
                    <a:pt x="16751" y="9813"/>
                    <a:pt x="18955" y="5788"/>
                    <a:pt x="20167" y="3373"/>
                  </a:cubicBezTo>
                  <a:cubicBezTo>
                    <a:pt x="21380" y="958"/>
                    <a:pt x="21600" y="153"/>
                    <a:pt x="21049" y="19"/>
                  </a:cubicBezTo>
                  <a:cubicBezTo>
                    <a:pt x="20498" y="-115"/>
                    <a:pt x="19176" y="422"/>
                    <a:pt x="17522" y="2635"/>
                  </a:cubicBezTo>
                  <a:cubicBezTo>
                    <a:pt x="15869" y="4849"/>
                    <a:pt x="13886" y="8740"/>
                    <a:pt x="12784" y="11758"/>
                  </a:cubicBezTo>
                  <a:cubicBezTo>
                    <a:pt x="11682" y="14777"/>
                    <a:pt x="11461" y="16924"/>
                    <a:pt x="11571" y="18332"/>
                  </a:cubicBezTo>
                  <a:cubicBezTo>
                    <a:pt x="11682" y="19741"/>
                    <a:pt x="12122" y="20412"/>
                    <a:pt x="13004" y="20680"/>
                  </a:cubicBezTo>
                  <a:cubicBezTo>
                    <a:pt x="13886" y="20948"/>
                    <a:pt x="15208" y="20814"/>
                    <a:pt x="16531" y="20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9813966" y="459595"/>
              <a:ext cx="251266" cy="163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825" fill="norm" stroke="1" extrusionOk="0">
                  <a:moveTo>
                    <a:pt x="307" y="15084"/>
                  </a:moveTo>
                  <a:cubicBezTo>
                    <a:pt x="2287" y="12654"/>
                    <a:pt x="4267" y="10224"/>
                    <a:pt x="5437" y="8334"/>
                  </a:cubicBezTo>
                  <a:cubicBezTo>
                    <a:pt x="6607" y="6444"/>
                    <a:pt x="6967" y="5094"/>
                    <a:pt x="7237" y="3609"/>
                  </a:cubicBezTo>
                  <a:cubicBezTo>
                    <a:pt x="7507" y="2124"/>
                    <a:pt x="7687" y="504"/>
                    <a:pt x="7237" y="99"/>
                  </a:cubicBezTo>
                  <a:cubicBezTo>
                    <a:pt x="6787" y="-306"/>
                    <a:pt x="5707" y="504"/>
                    <a:pt x="4357" y="2934"/>
                  </a:cubicBezTo>
                  <a:cubicBezTo>
                    <a:pt x="3007" y="5364"/>
                    <a:pt x="1387" y="9414"/>
                    <a:pt x="577" y="12384"/>
                  </a:cubicBezTo>
                  <a:cubicBezTo>
                    <a:pt x="-233" y="15354"/>
                    <a:pt x="-233" y="17244"/>
                    <a:pt x="847" y="18729"/>
                  </a:cubicBezTo>
                  <a:cubicBezTo>
                    <a:pt x="1927" y="20214"/>
                    <a:pt x="4087" y="21294"/>
                    <a:pt x="5887" y="20619"/>
                  </a:cubicBezTo>
                  <a:cubicBezTo>
                    <a:pt x="7687" y="19944"/>
                    <a:pt x="9127" y="17514"/>
                    <a:pt x="9937" y="15624"/>
                  </a:cubicBezTo>
                  <a:cubicBezTo>
                    <a:pt x="10747" y="13734"/>
                    <a:pt x="10927" y="12384"/>
                    <a:pt x="10747" y="12249"/>
                  </a:cubicBezTo>
                  <a:cubicBezTo>
                    <a:pt x="10567" y="12114"/>
                    <a:pt x="10027" y="13194"/>
                    <a:pt x="9757" y="14949"/>
                  </a:cubicBezTo>
                  <a:cubicBezTo>
                    <a:pt x="9487" y="16704"/>
                    <a:pt x="9487" y="19134"/>
                    <a:pt x="9757" y="19404"/>
                  </a:cubicBezTo>
                  <a:cubicBezTo>
                    <a:pt x="10027" y="19674"/>
                    <a:pt x="10567" y="17784"/>
                    <a:pt x="11827" y="14544"/>
                  </a:cubicBezTo>
                  <a:cubicBezTo>
                    <a:pt x="13087" y="11304"/>
                    <a:pt x="15067" y="6714"/>
                    <a:pt x="16417" y="4014"/>
                  </a:cubicBezTo>
                  <a:cubicBezTo>
                    <a:pt x="17767" y="1314"/>
                    <a:pt x="18487" y="504"/>
                    <a:pt x="19027" y="909"/>
                  </a:cubicBezTo>
                  <a:cubicBezTo>
                    <a:pt x="19567" y="1314"/>
                    <a:pt x="19927" y="2934"/>
                    <a:pt x="20107" y="5229"/>
                  </a:cubicBezTo>
                  <a:cubicBezTo>
                    <a:pt x="20287" y="7524"/>
                    <a:pt x="20287" y="10494"/>
                    <a:pt x="20107" y="12924"/>
                  </a:cubicBezTo>
                  <a:cubicBezTo>
                    <a:pt x="19927" y="15354"/>
                    <a:pt x="19567" y="17244"/>
                    <a:pt x="19747" y="17784"/>
                  </a:cubicBezTo>
                  <a:cubicBezTo>
                    <a:pt x="19927" y="18324"/>
                    <a:pt x="20647" y="17514"/>
                    <a:pt x="21367" y="16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10145702" y="325734"/>
              <a:ext cx="136650" cy="32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74" fill="norm" stroke="1" extrusionOk="0">
                  <a:moveTo>
                    <a:pt x="9158" y="1568"/>
                  </a:moveTo>
                  <a:cubicBezTo>
                    <a:pt x="9812" y="721"/>
                    <a:pt x="10467" y="-126"/>
                    <a:pt x="10303" y="15"/>
                  </a:cubicBezTo>
                  <a:cubicBezTo>
                    <a:pt x="10140" y="156"/>
                    <a:pt x="9158" y="1286"/>
                    <a:pt x="7358" y="3686"/>
                  </a:cubicBezTo>
                  <a:cubicBezTo>
                    <a:pt x="5558" y="6086"/>
                    <a:pt x="2940" y="9756"/>
                    <a:pt x="1467" y="12509"/>
                  </a:cubicBezTo>
                  <a:cubicBezTo>
                    <a:pt x="-6" y="15262"/>
                    <a:pt x="-333" y="17098"/>
                    <a:pt x="322" y="18156"/>
                  </a:cubicBezTo>
                  <a:cubicBezTo>
                    <a:pt x="976" y="19215"/>
                    <a:pt x="2612" y="19498"/>
                    <a:pt x="5394" y="19145"/>
                  </a:cubicBezTo>
                  <a:cubicBezTo>
                    <a:pt x="8176" y="18792"/>
                    <a:pt x="12103" y="17803"/>
                    <a:pt x="14722" y="16886"/>
                  </a:cubicBezTo>
                  <a:cubicBezTo>
                    <a:pt x="17340" y="15968"/>
                    <a:pt x="18649" y="15121"/>
                    <a:pt x="19631" y="14345"/>
                  </a:cubicBezTo>
                  <a:cubicBezTo>
                    <a:pt x="20612" y="13568"/>
                    <a:pt x="21267" y="12862"/>
                    <a:pt x="21103" y="12227"/>
                  </a:cubicBezTo>
                  <a:cubicBezTo>
                    <a:pt x="20940" y="11592"/>
                    <a:pt x="19958" y="11027"/>
                    <a:pt x="19467" y="11239"/>
                  </a:cubicBezTo>
                  <a:cubicBezTo>
                    <a:pt x="18976" y="11450"/>
                    <a:pt x="18976" y="12439"/>
                    <a:pt x="19140" y="13780"/>
                  </a:cubicBezTo>
                  <a:cubicBezTo>
                    <a:pt x="19303" y="15121"/>
                    <a:pt x="19631" y="16815"/>
                    <a:pt x="19794" y="18086"/>
                  </a:cubicBezTo>
                  <a:cubicBezTo>
                    <a:pt x="19958" y="19356"/>
                    <a:pt x="19958" y="20203"/>
                    <a:pt x="19140" y="20698"/>
                  </a:cubicBezTo>
                  <a:cubicBezTo>
                    <a:pt x="18322" y="21192"/>
                    <a:pt x="16685" y="21333"/>
                    <a:pt x="15049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10065231" y="457200"/>
              <a:ext cx="1968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1550522" y="1661401"/>
              <a:ext cx="135059" cy="48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430" fill="norm" stroke="1" extrusionOk="0">
                  <a:moveTo>
                    <a:pt x="6774" y="9877"/>
                  </a:moveTo>
                  <a:cubicBezTo>
                    <a:pt x="6119" y="12577"/>
                    <a:pt x="5465" y="15277"/>
                    <a:pt x="4974" y="16906"/>
                  </a:cubicBezTo>
                  <a:cubicBezTo>
                    <a:pt x="4483" y="18536"/>
                    <a:pt x="4156" y="19094"/>
                    <a:pt x="3665" y="19793"/>
                  </a:cubicBezTo>
                  <a:cubicBezTo>
                    <a:pt x="3174" y="20491"/>
                    <a:pt x="2519" y="21329"/>
                    <a:pt x="1865" y="21422"/>
                  </a:cubicBezTo>
                  <a:cubicBezTo>
                    <a:pt x="1210" y="21515"/>
                    <a:pt x="556" y="20863"/>
                    <a:pt x="228" y="18955"/>
                  </a:cubicBezTo>
                  <a:cubicBezTo>
                    <a:pt x="-99" y="17046"/>
                    <a:pt x="-99" y="13881"/>
                    <a:pt x="392" y="10901"/>
                  </a:cubicBezTo>
                  <a:cubicBezTo>
                    <a:pt x="883" y="7922"/>
                    <a:pt x="1865" y="5129"/>
                    <a:pt x="2519" y="3499"/>
                  </a:cubicBezTo>
                  <a:cubicBezTo>
                    <a:pt x="3174" y="1870"/>
                    <a:pt x="3501" y="1405"/>
                    <a:pt x="4483" y="986"/>
                  </a:cubicBezTo>
                  <a:cubicBezTo>
                    <a:pt x="5465" y="567"/>
                    <a:pt x="7101" y="194"/>
                    <a:pt x="8737" y="55"/>
                  </a:cubicBezTo>
                  <a:cubicBezTo>
                    <a:pt x="10374" y="-85"/>
                    <a:pt x="12010" y="8"/>
                    <a:pt x="14301" y="753"/>
                  </a:cubicBezTo>
                  <a:cubicBezTo>
                    <a:pt x="16592" y="1498"/>
                    <a:pt x="19537" y="2894"/>
                    <a:pt x="20519" y="4291"/>
                  </a:cubicBezTo>
                  <a:cubicBezTo>
                    <a:pt x="21501" y="5687"/>
                    <a:pt x="20519" y="7084"/>
                    <a:pt x="17246" y="8294"/>
                  </a:cubicBezTo>
                  <a:cubicBezTo>
                    <a:pt x="13974" y="9505"/>
                    <a:pt x="8410" y="10529"/>
                    <a:pt x="2846" y="1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1691283" y="1866900"/>
              <a:ext cx="176099" cy="22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37" fill="norm" stroke="1" extrusionOk="0">
                  <a:moveTo>
                    <a:pt x="1336" y="12600"/>
                  </a:moveTo>
                  <a:cubicBezTo>
                    <a:pt x="564" y="11600"/>
                    <a:pt x="-207" y="10600"/>
                    <a:pt x="50" y="9900"/>
                  </a:cubicBezTo>
                  <a:cubicBezTo>
                    <a:pt x="307" y="9200"/>
                    <a:pt x="1593" y="8800"/>
                    <a:pt x="3522" y="8700"/>
                  </a:cubicBezTo>
                  <a:cubicBezTo>
                    <a:pt x="5450" y="8600"/>
                    <a:pt x="8022" y="8800"/>
                    <a:pt x="10079" y="10100"/>
                  </a:cubicBezTo>
                  <a:cubicBezTo>
                    <a:pt x="12136" y="11400"/>
                    <a:pt x="13679" y="13800"/>
                    <a:pt x="14450" y="15500"/>
                  </a:cubicBezTo>
                  <a:cubicBezTo>
                    <a:pt x="15222" y="17200"/>
                    <a:pt x="15222" y="18200"/>
                    <a:pt x="14579" y="19200"/>
                  </a:cubicBezTo>
                  <a:cubicBezTo>
                    <a:pt x="13936" y="20200"/>
                    <a:pt x="12650" y="21200"/>
                    <a:pt x="11493" y="21400"/>
                  </a:cubicBezTo>
                  <a:cubicBezTo>
                    <a:pt x="10336" y="21600"/>
                    <a:pt x="9307" y="21000"/>
                    <a:pt x="8793" y="19200"/>
                  </a:cubicBezTo>
                  <a:cubicBezTo>
                    <a:pt x="8279" y="17400"/>
                    <a:pt x="8279" y="14400"/>
                    <a:pt x="10464" y="11000"/>
                  </a:cubicBezTo>
                  <a:cubicBezTo>
                    <a:pt x="12650" y="7600"/>
                    <a:pt x="17022" y="3800"/>
                    <a:pt x="21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2058407" y="1632106"/>
              <a:ext cx="170925" cy="41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350" fill="norm" stroke="1" extrusionOk="0">
                  <a:moveTo>
                    <a:pt x="16331" y="2938"/>
                  </a:moveTo>
                  <a:cubicBezTo>
                    <a:pt x="16591" y="2392"/>
                    <a:pt x="16851" y="1847"/>
                    <a:pt x="16981" y="1301"/>
                  </a:cubicBezTo>
                  <a:cubicBezTo>
                    <a:pt x="17111" y="756"/>
                    <a:pt x="17111" y="210"/>
                    <a:pt x="16461" y="47"/>
                  </a:cubicBezTo>
                  <a:cubicBezTo>
                    <a:pt x="15810" y="-117"/>
                    <a:pt x="14509" y="101"/>
                    <a:pt x="11907" y="1519"/>
                  </a:cubicBezTo>
                  <a:cubicBezTo>
                    <a:pt x="9304" y="2938"/>
                    <a:pt x="5401" y="5556"/>
                    <a:pt x="2928" y="8447"/>
                  </a:cubicBezTo>
                  <a:cubicBezTo>
                    <a:pt x="456" y="11338"/>
                    <a:pt x="-585" y="14501"/>
                    <a:pt x="326" y="16738"/>
                  </a:cubicBezTo>
                  <a:cubicBezTo>
                    <a:pt x="1237" y="18974"/>
                    <a:pt x="4099" y="20283"/>
                    <a:pt x="7873" y="20883"/>
                  </a:cubicBezTo>
                  <a:cubicBezTo>
                    <a:pt x="11646" y="21483"/>
                    <a:pt x="16331" y="21374"/>
                    <a:pt x="21015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6459985" y="1610033"/>
              <a:ext cx="131797" cy="31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83" fill="norm" stroke="1" extrusionOk="0">
                  <a:moveTo>
                    <a:pt x="20319" y="3603"/>
                  </a:moveTo>
                  <a:cubicBezTo>
                    <a:pt x="20662" y="2466"/>
                    <a:pt x="21005" y="1329"/>
                    <a:pt x="20319" y="690"/>
                  </a:cubicBezTo>
                  <a:cubicBezTo>
                    <a:pt x="19634" y="50"/>
                    <a:pt x="17919" y="-92"/>
                    <a:pt x="15519" y="50"/>
                  </a:cubicBezTo>
                  <a:cubicBezTo>
                    <a:pt x="13119" y="192"/>
                    <a:pt x="10034" y="619"/>
                    <a:pt x="7291" y="1471"/>
                  </a:cubicBezTo>
                  <a:cubicBezTo>
                    <a:pt x="4548" y="2324"/>
                    <a:pt x="2148" y="3603"/>
                    <a:pt x="948" y="4597"/>
                  </a:cubicBezTo>
                  <a:cubicBezTo>
                    <a:pt x="-252" y="5592"/>
                    <a:pt x="-252" y="6303"/>
                    <a:pt x="605" y="6729"/>
                  </a:cubicBezTo>
                  <a:cubicBezTo>
                    <a:pt x="1462" y="7155"/>
                    <a:pt x="3177" y="7297"/>
                    <a:pt x="5748" y="7226"/>
                  </a:cubicBezTo>
                  <a:cubicBezTo>
                    <a:pt x="8319" y="7155"/>
                    <a:pt x="11748" y="6871"/>
                    <a:pt x="14491" y="6516"/>
                  </a:cubicBezTo>
                  <a:cubicBezTo>
                    <a:pt x="17234" y="6161"/>
                    <a:pt x="19291" y="5734"/>
                    <a:pt x="20319" y="5876"/>
                  </a:cubicBezTo>
                  <a:cubicBezTo>
                    <a:pt x="21348" y="6019"/>
                    <a:pt x="21348" y="6729"/>
                    <a:pt x="21348" y="8932"/>
                  </a:cubicBezTo>
                  <a:cubicBezTo>
                    <a:pt x="21348" y="11134"/>
                    <a:pt x="21348" y="14829"/>
                    <a:pt x="21005" y="17032"/>
                  </a:cubicBezTo>
                  <a:cubicBezTo>
                    <a:pt x="20662" y="19234"/>
                    <a:pt x="19977" y="19945"/>
                    <a:pt x="18777" y="20513"/>
                  </a:cubicBezTo>
                  <a:cubicBezTo>
                    <a:pt x="17577" y="21082"/>
                    <a:pt x="15862" y="21508"/>
                    <a:pt x="13977" y="21153"/>
                  </a:cubicBezTo>
                  <a:cubicBezTo>
                    <a:pt x="12091" y="20797"/>
                    <a:pt x="10034" y="19661"/>
                    <a:pt x="9348" y="18169"/>
                  </a:cubicBezTo>
                  <a:cubicBezTo>
                    <a:pt x="8662" y="16676"/>
                    <a:pt x="9348" y="14829"/>
                    <a:pt x="10034" y="12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6642581" y="1592203"/>
              <a:ext cx="171451" cy="15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6" fill="norm" stroke="1" extrusionOk="0">
                  <a:moveTo>
                    <a:pt x="0" y="10735"/>
                  </a:moveTo>
                  <a:cubicBezTo>
                    <a:pt x="3467" y="9859"/>
                    <a:pt x="6933" y="8984"/>
                    <a:pt x="9067" y="7962"/>
                  </a:cubicBezTo>
                  <a:cubicBezTo>
                    <a:pt x="11200" y="6940"/>
                    <a:pt x="12000" y="5773"/>
                    <a:pt x="12667" y="4313"/>
                  </a:cubicBezTo>
                  <a:cubicBezTo>
                    <a:pt x="13333" y="2854"/>
                    <a:pt x="13867" y="1102"/>
                    <a:pt x="13467" y="373"/>
                  </a:cubicBezTo>
                  <a:cubicBezTo>
                    <a:pt x="13067" y="-357"/>
                    <a:pt x="11733" y="-65"/>
                    <a:pt x="10267" y="1686"/>
                  </a:cubicBezTo>
                  <a:cubicBezTo>
                    <a:pt x="8800" y="3438"/>
                    <a:pt x="7200" y="6648"/>
                    <a:pt x="6400" y="9859"/>
                  </a:cubicBezTo>
                  <a:cubicBezTo>
                    <a:pt x="5600" y="13070"/>
                    <a:pt x="5600" y="16281"/>
                    <a:pt x="6267" y="18324"/>
                  </a:cubicBezTo>
                  <a:cubicBezTo>
                    <a:pt x="6933" y="20367"/>
                    <a:pt x="8267" y="21243"/>
                    <a:pt x="10933" y="20367"/>
                  </a:cubicBezTo>
                  <a:cubicBezTo>
                    <a:pt x="13600" y="19492"/>
                    <a:pt x="17600" y="16865"/>
                    <a:pt x="21600" y="14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6864306" y="1416050"/>
              <a:ext cx="64026" cy="28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464" fill="norm" stroke="1" extrusionOk="0">
                  <a:moveTo>
                    <a:pt x="21076" y="0"/>
                  </a:moveTo>
                  <a:cubicBezTo>
                    <a:pt x="14805" y="2257"/>
                    <a:pt x="8534" y="4513"/>
                    <a:pt x="4702" y="7737"/>
                  </a:cubicBezTo>
                  <a:cubicBezTo>
                    <a:pt x="870" y="10961"/>
                    <a:pt x="-524" y="15152"/>
                    <a:pt x="173" y="17731"/>
                  </a:cubicBezTo>
                  <a:cubicBezTo>
                    <a:pt x="870" y="20310"/>
                    <a:pt x="3657" y="21278"/>
                    <a:pt x="6444" y="21439"/>
                  </a:cubicBezTo>
                  <a:cubicBezTo>
                    <a:pt x="9231" y="21600"/>
                    <a:pt x="12018" y="20955"/>
                    <a:pt x="14805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6812346" y="1568450"/>
              <a:ext cx="166786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4265" y="21600"/>
                  </a:moveTo>
                  <a:cubicBezTo>
                    <a:pt x="2375" y="19800"/>
                    <a:pt x="485" y="18000"/>
                    <a:pt x="80" y="16200"/>
                  </a:cubicBezTo>
                  <a:cubicBezTo>
                    <a:pt x="-325" y="14400"/>
                    <a:pt x="755" y="12600"/>
                    <a:pt x="4535" y="9900"/>
                  </a:cubicBezTo>
                  <a:cubicBezTo>
                    <a:pt x="8315" y="7200"/>
                    <a:pt x="14795" y="3600"/>
                    <a:pt x="212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7286032" y="1557977"/>
              <a:ext cx="201100" cy="15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606" fill="norm" stroke="1" extrusionOk="0">
                  <a:moveTo>
                    <a:pt x="11927" y="17155"/>
                  </a:moveTo>
                  <a:cubicBezTo>
                    <a:pt x="13502" y="13832"/>
                    <a:pt x="15077" y="10509"/>
                    <a:pt x="15527" y="7463"/>
                  </a:cubicBezTo>
                  <a:cubicBezTo>
                    <a:pt x="15977" y="4417"/>
                    <a:pt x="15302" y="1647"/>
                    <a:pt x="13727" y="540"/>
                  </a:cubicBezTo>
                  <a:cubicBezTo>
                    <a:pt x="12152" y="-568"/>
                    <a:pt x="9677" y="-14"/>
                    <a:pt x="7202" y="2617"/>
                  </a:cubicBezTo>
                  <a:cubicBezTo>
                    <a:pt x="4727" y="5247"/>
                    <a:pt x="2252" y="9955"/>
                    <a:pt x="1015" y="13278"/>
                  </a:cubicBezTo>
                  <a:cubicBezTo>
                    <a:pt x="-223" y="16601"/>
                    <a:pt x="-223" y="18540"/>
                    <a:pt x="452" y="19647"/>
                  </a:cubicBezTo>
                  <a:cubicBezTo>
                    <a:pt x="1127" y="20755"/>
                    <a:pt x="2477" y="21032"/>
                    <a:pt x="4615" y="19786"/>
                  </a:cubicBezTo>
                  <a:cubicBezTo>
                    <a:pt x="6752" y="18540"/>
                    <a:pt x="9677" y="15770"/>
                    <a:pt x="11477" y="13694"/>
                  </a:cubicBezTo>
                  <a:cubicBezTo>
                    <a:pt x="13277" y="11617"/>
                    <a:pt x="13952" y="10232"/>
                    <a:pt x="14065" y="10370"/>
                  </a:cubicBezTo>
                  <a:cubicBezTo>
                    <a:pt x="14177" y="10509"/>
                    <a:pt x="13727" y="12170"/>
                    <a:pt x="13614" y="13694"/>
                  </a:cubicBezTo>
                  <a:cubicBezTo>
                    <a:pt x="13502" y="15217"/>
                    <a:pt x="13727" y="16601"/>
                    <a:pt x="14402" y="17432"/>
                  </a:cubicBezTo>
                  <a:cubicBezTo>
                    <a:pt x="15077" y="18263"/>
                    <a:pt x="16202" y="18540"/>
                    <a:pt x="17440" y="18124"/>
                  </a:cubicBezTo>
                  <a:cubicBezTo>
                    <a:pt x="18677" y="17709"/>
                    <a:pt x="20027" y="16601"/>
                    <a:pt x="21377" y="15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7487709" y="1577887"/>
              <a:ext cx="152386" cy="157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68" fill="norm" stroke="1" extrusionOk="0">
                  <a:moveTo>
                    <a:pt x="7020" y="4764"/>
                  </a:moveTo>
                  <a:cubicBezTo>
                    <a:pt x="4653" y="9372"/>
                    <a:pt x="2286" y="13980"/>
                    <a:pt x="1103" y="17004"/>
                  </a:cubicBezTo>
                  <a:cubicBezTo>
                    <a:pt x="-81" y="20028"/>
                    <a:pt x="-81" y="21468"/>
                    <a:pt x="67" y="21468"/>
                  </a:cubicBezTo>
                  <a:cubicBezTo>
                    <a:pt x="215" y="21468"/>
                    <a:pt x="511" y="20028"/>
                    <a:pt x="1990" y="16572"/>
                  </a:cubicBezTo>
                  <a:cubicBezTo>
                    <a:pt x="3470" y="13116"/>
                    <a:pt x="6133" y="7644"/>
                    <a:pt x="9092" y="4332"/>
                  </a:cubicBezTo>
                  <a:cubicBezTo>
                    <a:pt x="12051" y="1020"/>
                    <a:pt x="15305" y="-132"/>
                    <a:pt x="17524" y="12"/>
                  </a:cubicBezTo>
                  <a:cubicBezTo>
                    <a:pt x="19744" y="156"/>
                    <a:pt x="20927" y="1596"/>
                    <a:pt x="21223" y="4476"/>
                  </a:cubicBezTo>
                  <a:cubicBezTo>
                    <a:pt x="21519" y="7356"/>
                    <a:pt x="20927" y="11676"/>
                    <a:pt x="20335" y="15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8089169" y="1400062"/>
              <a:ext cx="197337" cy="38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28" fill="norm" stroke="1" extrusionOk="0">
                  <a:moveTo>
                    <a:pt x="11851" y="8017"/>
                  </a:moveTo>
                  <a:cubicBezTo>
                    <a:pt x="9093" y="10747"/>
                    <a:pt x="6336" y="13476"/>
                    <a:pt x="4613" y="15435"/>
                  </a:cubicBezTo>
                  <a:cubicBezTo>
                    <a:pt x="2889" y="17393"/>
                    <a:pt x="2200" y="18580"/>
                    <a:pt x="1511" y="19588"/>
                  </a:cubicBezTo>
                  <a:cubicBezTo>
                    <a:pt x="821" y="20597"/>
                    <a:pt x="132" y="21428"/>
                    <a:pt x="17" y="21428"/>
                  </a:cubicBezTo>
                  <a:cubicBezTo>
                    <a:pt x="-98" y="21428"/>
                    <a:pt x="362" y="20597"/>
                    <a:pt x="1970" y="18580"/>
                  </a:cubicBezTo>
                  <a:cubicBezTo>
                    <a:pt x="3579" y="16562"/>
                    <a:pt x="6336" y="13358"/>
                    <a:pt x="9323" y="10153"/>
                  </a:cubicBezTo>
                  <a:cubicBezTo>
                    <a:pt x="12311" y="6949"/>
                    <a:pt x="15528" y="3744"/>
                    <a:pt x="17596" y="1964"/>
                  </a:cubicBezTo>
                  <a:cubicBezTo>
                    <a:pt x="19664" y="184"/>
                    <a:pt x="20583" y="-172"/>
                    <a:pt x="21042" y="65"/>
                  </a:cubicBezTo>
                  <a:cubicBezTo>
                    <a:pt x="21502" y="303"/>
                    <a:pt x="21502" y="1133"/>
                    <a:pt x="21272" y="3566"/>
                  </a:cubicBezTo>
                  <a:cubicBezTo>
                    <a:pt x="21042" y="5999"/>
                    <a:pt x="20583" y="10035"/>
                    <a:pt x="20238" y="12646"/>
                  </a:cubicBezTo>
                  <a:cubicBezTo>
                    <a:pt x="19893" y="15257"/>
                    <a:pt x="19664" y="16443"/>
                    <a:pt x="19434" y="17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8160231" y="1581150"/>
              <a:ext cx="133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8274531" y="1403350"/>
              <a:ext cx="192558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fill="norm" stroke="1" extrusionOk="0">
                  <a:moveTo>
                    <a:pt x="19510" y="0"/>
                  </a:moveTo>
                  <a:cubicBezTo>
                    <a:pt x="19742" y="1029"/>
                    <a:pt x="19974" y="2057"/>
                    <a:pt x="20439" y="4114"/>
                  </a:cubicBezTo>
                  <a:cubicBezTo>
                    <a:pt x="20903" y="6171"/>
                    <a:pt x="21600" y="9257"/>
                    <a:pt x="20671" y="11880"/>
                  </a:cubicBezTo>
                  <a:cubicBezTo>
                    <a:pt x="19742" y="14503"/>
                    <a:pt x="17187" y="16663"/>
                    <a:pt x="13471" y="18206"/>
                  </a:cubicBezTo>
                  <a:cubicBezTo>
                    <a:pt x="9755" y="19749"/>
                    <a:pt x="4877" y="206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2507601" y="1756792"/>
              <a:ext cx="217031" cy="18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992" fill="norm" stroke="1" extrusionOk="0">
                  <a:moveTo>
                    <a:pt x="2628" y="12485"/>
                  </a:moveTo>
                  <a:cubicBezTo>
                    <a:pt x="5354" y="9845"/>
                    <a:pt x="8081" y="7205"/>
                    <a:pt x="9653" y="5165"/>
                  </a:cubicBezTo>
                  <a:cubicBezTo>
                    <a:pt x="11226" y="3125"/>
                    <a:pt x="11646" y="1685"/>
                    <a:pt x="11331" y="845"/>
                  </a:cubicBezTo>
                  <a:cubicBezTo>
                    <a:pt x="11017" y="5"/>
                    <a:pt x="9968" y="-235"/>
                    <a:pt x="8395" y="245"/>
                  </a:cubicBezTo>
                  <a:cubicBezTo>
                    <a:pt x="6822" y="725"/>
                    <a:pt x="4725" y="1925"/>
                    <a:pt x="3048" y="4685"/>
                  </a:cubicBezTo>
                  <a:cubicBezTo>
                    <a:pt x="1370" y="7445"/>
                    <a:pt x="112" y="11765"/>
                    <a:pt x="7" y="15005"/>
                  </a:cubicBezTo>
                  <a:cubicBezTo>
                    <a:pt x="-98" y="18245"/>
                    <a:pt x="951" y="20405"/>
                    <a:pt x="3572" y="20885"/>
                  </a:cubicBezTo>
                  <a:cubicBezTo>
                    <a:pt x="6193" y="21365"/>
                    <a:pt x="10387" y="20165"/>
                    <a:pt x="13638" y="18725"/>
                  </a:cubicBezTo>
                  <a:cubicBezTo>
                    <a:pt x="16888" y="17285"/>
                    <a:pt x="19195" y="15605"/>
                    <a:pt x="21502" y="13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2762731" y="1771650"/>
              <a:ext cx="1587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08" y="4383"/>
                    <a:pt x="9216" y="8765"/>
                    <a:pt x="12816" y="12365"/>
                  </a:cubicBezTo>
                  <a:cubicBezTo>
                    <a:pt x="16416" y="15965"/>
                    <a:pt x="19008" y="187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2792149" y="1746250"/>
              <a:ext cx="116633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21254" y="0"/>
                  </a:moveTo>
                  <a:cubicBezTo>
                    <a:pt x="19325" y="206"/>
                    <a:pt x="17397" y="411"/>
                    <a:pt x="13925" y="3291"/>
                  </a:cubicBezTo>
                  <a:cubicBezTo>
                    <a:pt x="10454" y="6171"/>
                    <a:pt x="5440" y="11726"/>
                    <a:pt x="2740" y="15017"/>
                  </a:cubicBezTo>
                  <a:cubicBezTo>
                    <a:pt x="40" y="18309"/>
                    <a:pt x="-346" y="19337"/>
                    <a:pt x="233" y="20057"/>
                  </a:cubicBezTo>
                  <a:cubicBezTo>
                    <a:pt x="811" y="20777"/>
                    <a:pt x="2354" y="21189"/>
                    <a:pt x="38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2963581" y="1726589"/>
              <a:ext cx="205551" cy="136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550" fill="norm" stroke="1" extrusionOk="0">
                  <a:moveTo>
                    <a:pt x="11486" y="9621"/>
                  </a:moveTo>
                  <a:cubicBezTo>
                    <a:pt x="11926" y="8032"/>
                    <a:pt x="12367" y="6444"/>
                    <a:pt x="12477" y="4856"/>
                  </a:cubicBezTo>
                  <a:cubicBezTo>
                    <a:pt x="12588" y="3268"/>
                    <a:pt x="12367" y="1680"/>
                    <a:pt x="11596" y="727"/>
                  </a:cubicBezTo>
                  <a:cubicBezTo>
                    <a:pt x="10824" y="-226"/>
                    <a:pt x="9502" y="-544"/>
                    <a:pt x="7518" y="1680"/>
                  </a:cubicBezTo>
                  <a:cubicBezTo>
                    <a:pt x="5535" y="3903"/>
                    <a:pt x="2890" y="8668"/>
                    <a:pt x="1457" y="12003"/>
                  </a:cubicBezTo>
                  <a:cubicBezTo>
                    <a:pt x="24" y="15338"/>
                    <a:pt x="-196" y="17244"/>
                    <a:pt x="135" y="18674"/>
                  </a:cubicBezTo>
                  <a:cubicBezTo>
                    <a:pt x="465" y="20103"/>
                    <a:pt x="1347" y="21056"/>
                    <a:pt x="3331" y="20262"/>
                  </a:cubicBezTo>
                  <a:cubicBezTo>
                    <a:pt x="5314" y="19468"/>
                    <a:pt x="8400" y="16927"/>
                    <a:pt x="10384" y="15180"/>
                  </a:cubicBezTo>
                  <a:cubicBezTo>
                    <a:pt x="12367" y="13432"/>
                    <a:pt x="13249" y="12480"/>
                    <a:pt x="14131" y="13115"/>
                  </a:cubicBezTo>
                  <a:cubicBezTo>
                    <a:pt x="15012" y="13750"/>
                    <a:pt x="15894" y="15974"/>
                    <a:pt x="17106" y="16768"/>
                  </a:cubicBezTo>
                  <a:cubicBezTo>
                    <a:pt x="18318" y="17562"/>
                    <a:pt x="19861" y="16927"/>
                    <a:pt x="21404" y="16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3218359" y="1713293"/>
              <a:ext cx="109523" cy="15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284" fill="norm" stroke="1" extrusionOk="0">
                  <a:moveTo>
                    <a:pt x="17420" y="1867"/>
                  </a:moveTo>
                  <a:cubicBezTo>
                    <a:pt x="15790" y="1015"/>
                    <a:pt x="14160" y="162"/>
                    <a:pt x="12326" y="20"/>
                  </a:cubicBezTo>
                  <a:cubicBezTo>
                    <a:pt x="10492" y="-122"/>
                    <a:pt x="8454" y="446"/>
                    <a:pt x="6213" y="3431"/>
                  </a:cubicBezTo>
                  <a:cubicBezTo>
                    <a:pt x="3971" y="6415"/>
                    <a:pt x="1526" y="11815"/>
                    <a:pt x="507" y="15225"/>
                  </a:cubicBezTo>
                  <a:cubicBezTo>
                    <a:pt x="-512" y="18636"/>
                    <a:pt x="-104" y="20057"/>
                    <a:pt x="2748" y="20767"/>
                  </a:cubicBezTo>
                  <a:cubicBezTo>
                    <a:pt x="5601" y="21478"/>
                    <a:pt x="10899" y="21478"/>
                    <a:pt x="14363" y="20625"/>
                  </a:cubicBezTo>
                  <a:cubicBezTo>
                    <a:pt x="17828" y="19773"/>
                    <a:pt x="19458" y="18067"/>
                    <a:pt x="21088" y="16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3427364" y="1524000"/>
              <a:ext cx="103718" cy="31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12343" y="0"/>
                  </a:moveTo>
                  <a:cubicBezTo>
                    <a:pt x="8816" y="1897"/>
                    <a:pt x="5290" y="3795"/>
                    <a:pt x="3086" y="6859"/>
                  </a:cubicBezTo>
                  <a:cubicBezTo>
                    <a:pt x="882" y="9924"/>
                    <a:pt x="0" y="14157"/>
                    <a:pt x="0" y="16711"/>
                  </a:cubicBezTo>
                  <a:cubicBezTo>
                    <a:pt x="0" y="19265"/>
                    <a:pt x="882" y="20141"/>
                    <a:pt x="3967" y="20724"/>
                  </a:cubicBezTo>
                  <a:cubicBezTo>
                    <a:pt x="7053" y="21308"/>
                    <a:pt x="12343" y="21600"/>
                    <a:pt x="15649" y="21454"/>
                  </a:cubicBezTo>
                  <a:cubicBezTo>
                    <a:pt x="18955" y="21308"/>
                    <a:pt x="20278" y="20724"/>
                    <a:pt x="21600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3365981" y="1680633"/>
              <a:ext cx="203201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4725" y="12960"/>
                    <a:pt x="9450" y="5400"/>
                    <a:pt x="13050" y="2160"/>
                  </a:cubicBezTo>
                  <a:cubicBezTo>
                    <a:pt x="16650" y="-1080"/>
                    <a:pt x="19125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3607281" y="1524000"/>
              <a:ext cx="251597" cy="55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75" fill="norm" stroke="1" extrusionOk="0">
                  <a:moveTo>
                    <a:pt x="3240" y="0"/>
                  </a:moveTo>
                  <a:cubicBezTo>
                    <a:pt x="2160" y="2217"/>
                    <a:pt x="1080" y="4435"/>
                    <a:pt x="540" y="6037"/>
                  </a:cubicBezTo>
                  <a:cubicBezTo>
                    <a:pt x="0" y="7638"/>
                    <a:pt x="0" y="8624"/>
                    <a:pt x="0" y="9322"/>
                  </a:cubicBezTo>
                  <a:cubicBezTo>
                    <a:pt x="0" y="10020"/>
                    <a:pt x="0" y="10430"/>
                    <a:pt x="360" y="10759"/>
                  </a:cubicBezTo>
                  <a:cubicBezTo>
                    <a:pt x="720" y="11087"/>
                    <a:pt x="1440" y="11334"/>
                    <a:pt x="2160" y="11334"/>
                  </a:cubicBezTo>
                  <a:cubicBezTo>
                    <a:pt x="2880" y="11334"/>
                    <a:pt x="3600" y="11087"/>
                    <a:pt x="4680" y="10307"/>
                  </a:cubicBezTo>
                  <a:cubicBezTo>
                    <a:pt x="5760" y="9527"/>
                    <a:pt x="7200" y="8213"/>
                    <a:pt x="7920" y="7351"/>
                  </a:cubicBezTo>
                  <a:cubicBezTo>
                    <a:pt x="8640" y="6488"/>
                    <a:pt x="8640" y="6078"/>
                    <a:pt x="8460" y="6078"/>
                  </a:cubicBezTo>
                  <a:cubicBezTo>
                    <a:pt x="8280" y="6078"/>
                    <a:pt x="7920" y="6488"/>
                    <a:pt x="7740" y="6899"/>
                  </a:cubicBezTo>
                  <a:cubicBezTo>
                    <a:pt x="7560" y="7310"/>
                    <a:pt x="7560" y="7720"/>
                    <a:pt x="7920" y="8049"/>
                  </a:cubicBezTo>
                  <a:cubicBezTo>
                    <a:pt x="8280" y="8377"/>
                    <a:pt x="9000" y="8624"/>
                    <a:pt x="9810" y="8747"/>
                  </a:cubicBezTo>
                  <a:cubicBezTo>
                    <a:pt x="10620" y="8870"/>
                    <a:pt x="11520" y="8870"/>
                    <a:pt x="12600" y="8665"/>
                  </a:cubicBezTo>
                  <a:cubicBezTo>
                    <a:pt x="13680" y="8459"/>
                    <a:pt x="14940" y="8049"/>
                    <a:pt x="15570" y="8049"/>
                  </a:cubicBezTo>
                  <a:cubicBezTo>
                    <a:pt x="16200" y="8049"/>
                    <a:pt x="16200" y="8459"/>
                    <a:pt x="16650" y="9650"/>
                  </a:cubicBezTo>
                  <a:cubicBezTo>
                    <a:pt x="17100" y="10841"/>
                    <a:pt x="18000" y="12812"/>
                    <a:pt x="18990" y="14824"/>
                  </a:cubicBezTo>
                  <a:cubicBezTo>
                    <a:pt x="19980" y="16837"/>
                    <a:pt x="21060" y="18890"/>
                    <a:pt x="21330" y="20081"/>
                  </a:cubicBezTo>
                  <a:cubicBezTo>
                    <a:pt x="21600" y="21271"/>
                    <a:pt x="21060" y="21600"/>
                    <a:pt x="19260" y="21436"/>
                  </a:cubicBezTo>
                  <a:cubicBezTo>
                    <a:pt x="17460" y="21271"/>
                    <a:pt x="14400" y="20614"/>
                    <a:pt x="11340" y="19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4235931" y="1534945"/>
              <a:ext cx="180401" cy="35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451" fill="norm" stroke="1" extrusionOk="0">
                  <a:moveTo>
                    <a:pt x="0" y="3917"/>
                  </a:moveTo>
                  <a:cubicBezTo>
                    <a:pt x="243" y="3155"/>
                    <a:pt x="485" y="2392"/>
                    <a:pt x="2427" y="1693"/>
                  </a:cubicBezTo>
                  <a:cubicBezTo>
                    <a:pt x="4369" y="995"/>
                    <a:pt x="8009" y="359"/>
                    <a:pt x="10436" y="105"/>
                  </a:cubicBezTo>
                  <a:cubicBezTo>
                    <a:pt x="12863" y="-149"/>
                    <a:pt x="14076" y="-22"/>
                    <a:pt x="14440" y="1376"/>
                  </a:cubicBezTo>
                  <a:cubicBezTo>
                    <a:pt x="14804" y="2773"/>
                    <a:pt x="14319" y="5442"/>
                    <a:pt x="13348" y="7220"/>
                  </a:cubicBezTo>
                  <a:cubicBezTo>
                    <a:pt x="12378" y="8999"/>
                    <a:pt x="10921" y="9889"/>
                    <a:pt x="9587" y="10460"/>
                  </a:cubicBezTo>
                  <a:cubicBezTo>
                    <a:pt x="8252" y="11032"/>
                    <a:pt x="7038" y="11286"/>
                    <a:pt x="7038" y="11413"/>
                  </a:cubicBezTo>
                  <a:cubicBezTo>
                    <a:pt x="7038" y="11540"/>
                    <a:pt x="8252" y="11540"/>
                    <a:pt x="10315" y="11667"/>
                  </a:cubicBezTo>
                  <a:cubicBezTo>
                    <a:pt x="12378" y="11795"/>
                    <a:pt x="15290" y="12049"/>
                    <a:pt x="17596" y="12620"/>
                  </a:cubicBezTo>
                  <a:cubicBezTo>
                    <a:pt x="19901" y="13192"/>
                    <a:pt x="21600" y="14082"/>
                    <a:pt x="20144" y="15543"/>
                  </a:cubicBezTo>
                  <a:cubicBezTo>
                    <a:pt x="18688" y="17004"/>
                    <a:pt x="14076" y="19037"/>
                    <a:pt x="10921" y="20117"/>
                  </a:cubicBezTo>
                  <a:cubicBezTo>
                    <a:pt x="7766" y="21197"/>
                    <a:pt x="6067" y="21324"/>
                    <a:pt x="4369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4826481" y="1595029"/>
              <a:ext cx="96183" cy="208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478" fill="norm" stroke="1" extrusionOk="0">
                  <a:moveTo>
                    <a:pt x="19302" y="6423"/>
                  </a:moveTo>
                  <a:cubicBezTo>
                    <a:pt x="19302" y="5333"/>
                    <a:pt x="19302" y="4242"/>
                    <a:pt x="19302" y="3151"/>
                  </a:cubicBezTo>
                  <a:cubicBezTo>
                    <a:pt x="19302" y="2060"/>
                    <a:pt x="19302" y="969"/>
                    <a:pt x="17923" y="423"/>
                  </a:cubicBezTo>
                  <a:cubicBezTo>
                    <a:pt x="16545" y="-122"/>
                    <a:pt x="13787" y="-122"/>
                    <a:pt x="11489" y="314"/>
                  </a:cubicBezTo>
                  <a:cubicBezTo>
                    <a:pt x="9191" y="751"/>
                    <a:pt x="7353" y="1623"/>
                    <a:pt x="7583" y="3478"/>
                  </a:cubicBezTo>
                  <a:cubicBezTo>
                    <a:pt x="7813" y="5333"/>
                    <a:pt x="10111" y="8169"/>
                    <a:pt x="12638" y="10460"/>
                  </a:cubicBezTo>
                  <a:cubicBezTo>
                    <a:pt x="15166" y="12751"/>
                    <a:pt x="17923" y="14496"/>
                    <a:pt x="19532" y="16023"/>
                  </a:cubicBezTo>
                  <a:cubicBezTo>
                    <a:pt x="21140" y="17551"/>
                    <a:pt x="21600" y="18860"/>
                    <a:pt x="19302" y="19842"/>
                  </a:cubicBezTo>
                  <a:cubicBezTo>
                    <a:pt x="17004" y="20823"/>
                    <a:pt x="11949" y="21478"/>
                    <a:pt x="8502" y="21478"/>
                  </a:cubicBezTo>
                  <a:cubicBezTo>
                    <a:pt x="5055" y="21478"/>
                    <a:pt x="3217" y="20823"/>
                    <a:pt x="2068" y="19951"/>
                  </a:cubicBezTo>
                  <a:cubicBezTo>
                    <a:pt x="919" y="19078"/>
                    <a:pt x="460" y="17987"/>
                    <a:pt x="0" y="16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5049094" y="1485900"/>
              <a:ext cx="37738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21394" y="0"/>
                  </a:moveTo>
                  <a:cubicBezTo>
                    <a:pt x="16594" y="450"/>
                    <a:pt x="11794" y="900"/>
                    <a:pt x="8194" y="2550"/>
                  </a:cubicBezTo>
                  <a:cubicBezTo>
                    <a:pt x="4594" y="4200"/>
                    <a:pt x="2194" y="7050"/>
                    <a:pt x="994" y="9975"/>
                  </a:cubicBezTo>
                  <a:cubicBezTo>
                    <a:pt x="-206" y="12900"/>
                    <a:pt x="-206" y="15900"/>
                    <a:pt x="394" y="17775"/>
                  </a:cubicBezTo>
                  <a:cubicBezTo>
                    <a:pt x="994" y="19650"/>
                    <a:pt x="2194" y="20400"/>
                    <a:pt x="5794" y="20850"/>
                  </a:cubicBezTo>
                  <a:cubicBezTo>
                    <a:pt x="9394" y="21300"/>
                    <a:pt x="15394" y="21450"/>
                    <a:pt x="213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4947131" y="1444538"/>
              <a:ext cx="571501" cy="307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17537"/>
                  </a:moveTo>
                  <a:cubicBezTo>
                    <a:pt x="960" y="16650"/>
                    <a:pt x="1920" y="15762"/>
                    <a:pt x="3160" y="15170"/>
                  </a:cubicBezTo>
                  <a:cubicBezTo>
                    <a:pt x="4400" y="14579"/>
                    <a:pt x="5920" y="14283"/>
                    <a:pt x="6880" y="13987"/>
                  </a:cubicBezTo>
                  <a:cubicBezTo>
                    <a:pt x="7840" y="13691"/>
                    <a:pt x="8240" y="13395"/>
                    <a:pt x="8320" y="13617"/>
                  </a:cubicBezTo>
                  <a:cubicBezTo>
                    <a:pt x="8400" y="13839"/>
                    <a:pt x="8160" y="14579"/>
                    <a:pt x="7960" y="15540"/>
                  </a:cubicBezTo>
                  <a:cubicBezTo>
                    <a:pt x="7760" y="16502"/>
                    <a:pt x="7600" y="17685"/>
                    <a:pt x="7560" y="18647"/>
                  </a:cubicBezTo>
                  <a:cubicBezTo>
                    <a:pt x="7520" y="19609"/>
                    <a:pt x="7600" y="20348"/>
                    <a:pt x="7840" y="20792"/>
                  </a:cubicBezTo>
                  <a:cubicBezTo>
                    <a:pt x="8080" y="21236"/>
                    <a:pt x="8480" y="21384"/>
                    <a:pt x="8880" y="21458"/>
                  </a:cubicBezTo>
                  <a:cubicBezTo>
                    <a:pt x="9280" y="21532"/>
                    <a:pt x="9680" y="21532"/>
                    <a:pt x="10080" y="21162"/>
                  </a:cubicBezTo>
                  <a:cubicBezTo>
                    <a:pt x="10480" y="20792"/>
                    <a:pt x="10880" y="20053"/>
                    <a:pt x="11200" y="19387"/>
                  </a:cubicBezTo>
                  <a:cubicBezTo>
                    <a:pt x="11520" y="18721"/>
                    <a:pt x="11760" y="18129"/>
                    <a:pt x="12040" y="18055"/>
                  </a:cubicBezTo>
                  <a:cubicBezTo>
                    <a:pt x="12320" y="17981"/>
                    <a:pt x="12640" y="18425"/>
                    <a:pt x="13440" y="18499"/>
                  </a:cubicBezTo>
                  <a:cubicBezTo>
                    <a:pt x="14240" y="18573"/>
                    <a:pt x="15520" y="18277"/>
                    <a:pt x="16400" y="17833"/>
                  </a:cubicBezTo>
                  <a:cubicBezTo>
                    <a:pt x="17280" y="17390"/>
                    <a:pt x="17760" y="16798"/>
                    <a:pt x="18120" y="16206"/>
                  </a:cubicBezTo>
                  <a:cubicBezTo>
                    <a:pt x="18480" y="15614"/>
                    <a:pt x="18720" y="15022"/>
                    <a:pt x="18720" y="14431"/>
                  </a:cubicBezTo>
                  <a:cubicBezTo>
                    <a:pt x="18720" y="13839"/>
                    <a:pt x="18480" y="13247"/>
                    <a:pt x="18160" y="13099"/>
                  </a:cubicBezTo>
                  <a:cubicBezTo>
                    <a:pt x="17840" y="12951"/>
                    <a:pt x="17440" y="13247"/>
                    <a:pt x="16960" y="14135"/>
                  </a:cubicBezTo>
                  <a:cubicBezTo>
                    <a:pt x="16480" y="15022"/>
                    <a:pt x="15920" y="16502"/>
                    <a:pt x="15680" y="17833"/>
                  </a:cubicBezTo>
                  <a:cubicBezTo>
                    <a:pt x="15440" y="19165"/>
                    <a:pt x="15520" y="20348"/>
                    <a:pt x="15760" y="20866"/>
                  </a:cubicBezTo>
                  <a:cubicBezTo>
                    <a:pt x="16000" y="21384"/>
                    <a:pt x="16400" y="21236"/>
                    <a:pt x="17120" y="19905"/>
                  </a:cubicBezTo>
                  <a:cubicBezTo>
                    <a:pt x="17840" y="18573"/>
                    <a:pt x="18880" y="16058"/>
                    <a:pt x="19640" y="12803"/>
                  </a:cubicBezTo>
                  <a:cubicBezTo>
                    <a:pt x="20400" y="9548"/>
                    <a:pt x="20880" y="5554"/>
                    <a:pt x="21080" y="3187"/>
                  </a:cubicBezTo>
                  <a:cubicBezTo>
                    <a:pt x="21280" y="820"/>
                    <a:pt x="21200" y="80"/>
                    <a:pt x="21000" y="6"/>
                  </a:cubicBezTo>
                  <a:cubicBezTo>
                    <a:pt x="20800" y="-68"/>
                    <a:pt x="20480" y="524"/>
                    <a:pt x="20160" y="2447"/>
                  </a:cubicBezTo>
                  <a:cubicBezTo>
                    <a:pt x="19840" y="4370"/>
                    <a:pt x="19520" y="7625"/>
                    <a:pt x="19520" y="10214"/>
                  </a:cubicBezTo>
                  <a:cubicBezTo>
                    <a:pt x="19520" y="12803"/>
                    <a:pt x="19840" y="14727"/>
                    <a:pt x="20240" y="15836"/>
                  </a:cubicBezTo>
                  <a:cubicBezTo>
                    <a:pt x="20640" y="16946"/>
                    <a:pt x="21120" y="17242"/>
                    <a:pt x="21600" y="17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5535479" y="1582183"/>
              <a:ext cx="210745" cy="145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141" fill="norm" stroke="1" extrusionOk="0">
                  <a:moveTo>
                    <a:pt x="2789" y="10032"/>
                  </a:moveTo>
                  <a:cubicBezTo>
                    <a:pt x="3431" y="8490"/>
                    <a:pt x="4072" y="6947"/>
                    <a:pt x="4607" y="5095"/>
                  </a:cubicBezTo>
                  <a:cubicBezTo>
                    <a:pt x="5142" y="3244"/>
                    <a:pt x="5569" y="1084"/>
                    <a:pt x="5248" y="312"/>
                  </a:cubicBezTo>
                  <a:cubicBezTo>
                    <a:pt x="4928" y="-459"/>
                    <a:pt x="3858" y="158"/>
                    <a:pt x="2789" y="2627"/>
                  </a:cubicBezTo>
                  <a:cubicBezTo>
                    <a:pt x="1720" y="5095"/>
                    <a:pt x="650" y="9415"/>
                    <a:pt x="223" y="12501"/>
                  </a:cubicBezTo>
                  <a:cubicBezTo>
                    <a:pt x="-205" y="15587"/>
                    <a:pt x="9" y="17438"/>
                    <a:pt x="650" y="18672"/>
                  </a:cubicBezTo>
                  <a:cubicBezTo>
                    <a:pt x="1292" y="19907"/>
                    <a:pt x="2361" y="20524"/>
                    <a:pt x="3858" y="19598"/>
                  </a:cubicBezTo>
                  <a:cubicBezTo>
                    <a:pt x="5355" y="18672"/>
                    <a:pt x="7280" y="16204"/>
                    <a:pt x="8563" y="14198"/>
                  </a:cubicBezTo>
                  <a:cubicBezTo>
                    <a:pt x="9846" y="12192"/>
                    <a:pt x="10488" y="10650"/>
                    <a:pt x="10809" y="10650"/>
                  </a:cubicBezTo>
                  <a:cubicBezTo>
                    <a:pt x="11130" y="10650"/>
                    <a:pt x="11130" y="12192"/>
                    <a:pt x="10916" y="13890"/>
                  </a:cubicBezTo>
                  <a:cubicBezTo>
                    <a:pt x="10702" y="15587"/>
                    <a:pt x="10274" y="17438"/>
                    <a:pt x="10274" y="17592"/>
                  </a:cubicBezTo>
                  <a:cubicBezTo>
                    <a:pt x="10274" y="17747"/>
                    <a:pt x="10702" y="16204"/>
                    <a:pt x="11664" y="14044"/>
                  </a:cubicBezTo>
                  <a:cubicBezTo>
                    <a:pt x="12627" y="11884"/>
                    <a:pt x="14124" y="9107"/>
                    <a:pt x="15300" y="7255"/>
                  </a:cubicBezTo>
                  <a:cubicBezTo>
                    <a:pt x="16476" y="5404"/>
                    <a:pt x="17332" y="4478"/>
                    <a:pt x="18294" y="4015"/>
                  </a:cubicBezTo>
                  <a:cubicBezTo>
                    <a:pt x="19256" y="3552"/>
                    <a:pt x="20326" y="3552"/>
                    <a:pt x="20860" y="5712"/>
                  </a:cubicBezTo>
                  <a:cubicBezTo>
                    <a:pt x="21395" y="7872"/>
                    <a:pt x="21395" y="12192"/>
                    <a:pt x="21074" y="15124"/>
                  </a:cubicBezTo>
                  <a:cubicBezTo>
                    <a:pt x="20753" y="18055"/>
                    <a:pt x="20112" y="19598"/>
                    <a:pt x="19470" y="2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5824590" y="1441450"/>
              <a:ext cx="146773" cy="32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66" fill="norm" stroke="1" extrusionOk="0">
                  <a:moveTo>
                    <a:pt x="6222" y="0"/>
                  </a:moveTo>
                  <a:cubicBezTo>
                    <a:pt x="4092" y="3623"/>
                    <a:pt x="1963" y="7246"/>
                    <a:pt x="898" y="9825"/>
                  </a:cubicBezTo>
                  <a:cubicBezTo>
                    <a:pt x="-167" y="12403"/>
                    <a:pt x="-167" y="13935"/>
                    <a:pt x="289" y="14981"/>
                  </a:cubicBezTo>
                  <a:cubicBezTo>
                    <a:pt x="746" y="16026"/>
                    <a:pt x="1658" y="16583"/>
                    <a:pt x="2723" y="16653"/>
                  </a:cubicBezTo>
                  <a:cubicBezTo>
                    <a:pt x="3788" y="16723"/>
                    <a:pt x="5005" y="16305"/>
                    <a:pt x="6526" y="15608"/>
                  </a:cubicBezTo>
                  <a:cubicBezTo>
                    <a:pt x="8047" y="14911"/>
                    <a:pt x="9872" y="13935"/>
                    <a:pt x="11394" y="13866"/>
                  </a:cubicBezTo>
                  <a:cubicBezTo>
                    <a:pt x="12915" y="13796"/>
                    <a:pt x="14132" y="14632"/>
                    <a:pt x="15653" y="15677"/>
                  </a:cubicBezTo>
                  <a:cubicBezTo>
                    <a:pt x="17174" y="16723"/>
                    <a:pt x="18999" y="17977"/>
                    <a:pt x="20064" y="18952"/>
                  </a:cubicBezTo>
                  <a:cubicBezTo>
                    <a:pt x="21129" y="19928"/>
                    <a:pt x="21433" y="20625"/>
                    <a:pt x="20672" y="21043"/>
                  </a:cubicBezTo>
                  <a:cubicBezTo>
                    <a:pt x="19912" y="21461"/>
                    <a:pt x="18087" y="21600"/>
                    <a:pt x="16261" y="21321"/>
                  </a:cubicBezTo>
                  <a:cubicBezTo>
                    <a:pt x="14436" y="21043"/>
                    <a:pt x="12610" y="20346"/>
                    <a:pt x="10785" y="19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5759931" y="1511300"/>
              <a:ext cx="2159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7" y="16200"/>
                    <a:pt x="8894" y="10800"/>
                    <a:pt x="12494" y="7200"/>
                  </a:cubicBezTo>
                  <a:cubicBezTo>
                    <a:pt x="16094" y="3600"/>
                    <a:pt x="1884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1505431" y="3309076"/>
              <a:ext cx="354659" cy="5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25" fill="norm" stroke="1" extrusionOk="0">
                  <a:moveTo>
                    <a:pt x="0" y="11725"/>
                  </a:moveTo>
                  <a:cubicBezTo>
                    <a:pt x="3729" y="9325"/>
                    <a:pt x="7457" y="6925"/>
                    <a:pt x="10414" y="4925"/>
                  </a:cubicBezTo>
                  <a:cubicBezTo>
                    <a:pt x="13371" y="2925"/>
                    <a:pt x="15557" y="1325"/>
                    <a:pt x="17100" y="525"/>
                  </a:cubicBezTo>
                  <a:cubicBezTo>
                    <a:pt x="18643" y="-275"/>
                    <a:pt x="19543" y="-275"/>
                    <a:pt x="20250" y="1325"/>
                  </a:cubicBezTo>
                  <a:cubicBezTo>
                    <a:pt x="20957" y="2925"/>
                    <a:pt x="21471" y="6125"/>
                    <a:pt x="21536" y="9725"/>
                  </a:cubicBezTo>
                  <a:cubicBezTo>
                    <a:pt x="21600" y="13325"/>
                    <a:pt x="21214" y="17325"/>
                    <a:pt x="20829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2267431" y="3251200"/>
              <a:ext cx="3302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5" y="17400"/>
                    <a:pt x="6369" y="13200"/>
                    <a:pt x="9969" y="9600"/>
                  </a:cubicBezTo>
                  <a:cubicBezTo>
                    <a:pt x="13569" y="6000"/>
                    <a:pt x="17585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3061181" y="3232150"/>
              <a:ext cx="2032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8000"/>
                    <a:pt x="12150" y="14400"/>
                    <a:pt x="15750" y="10800"/>
                  </a:cubicBezTo>
                  <a:cubicBezTo>
                    <a:pt x="19350" y="7200"/>
                    <a:pt x="2047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3759681" y="3181350"/>
              <a:ext cx="292101" cy="4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1" fill="norm" stroke="1" extrusionOk="0">
                  <a:moveTo>
                    <a:pt x="1878" y="12960"/>
                  </a:moveTo>
                  <a:cubicBezTo>
                    <a:pt x="939" y="15120"/>
                    <a:pt x="0" y="17280"/>
                    <a:pt x="0" y="18900"/>
                  </a:cubicBezTo>
                  <a:cubicBezTo>
                    <a:pt x="0" y="20520"/>
                    <a:pt x="939" y="21600"/>
                    <a:pt x="3522" y="19980"/>
                  </a:cubicBezTo>
                  <a:cubicBezTo>
                    <a:pt x="6104" y="18360"/>
                    <a:pt x="10330" y="14040"/>
                    <a:pt x="13617" y="10260"/>
                  </a:cubicBezTo>
                  <a:cubicBezTo>
                    <a:pt x="16904" y="6480"/>
                    <a:pt x="19252" y="3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4356581" y="3187700"/>
              <a:ext cx="285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0" y="15840"/>
                    <a:pt x="9920" y="10080"/>
                    <a:pt x="13520" y="6480"/>
                  </a:cubicBezTo>
                  <a:cubicBezTo>
                    <a:pt x="17120" y="2880"/>
                    <a:pt x="193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4997931" y="3149600"/>
              <a:ext cx="2476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6" y="18720"/>
                    <a:pt x="8492" y="15840"/>
                    <a:pt x="12092" y="12240"/>
                  </a:cubicBezTo>
                  <a:cubicBezTo>
                    <a:pt x="15692" y="8640"/>
                    <a:pt x="18646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5518631" y="3124200"/>
              <a:ext cx="2349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8" y="18000"/>
                    <a:pt x="6616" y="14400"/>
                    <a:pt x="10216" y="10800"/>
                  </a:cubicBezTo>
                  <a:cubicBezTo>
                    <a:pt x="13816" y="7200"/>
                    <a:pt x="1770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6071081" y="3105150"/>
              <a:ext cx="3111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7" y="17280"/>
                    <a:pt x="7935" y="12960"/>
                    <a:pt x="11535" y="9360"/>
                  </a:cubicBezTo>
                  <a:cubicBezTo>
                    <a:pt x="15135" y="5760"/>
                    <a:pt x="1836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6623531" y="3105150"/>
              <a:ext cx="2159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7080731" y="3092450"/>
              <a:ext cx="266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4400"/>
                    <a:pt x="10629" y="7200"/>
                    <a:pt x="14229" y="3600"/>
                  </a:cubicBezTo>
                  <a:cubicBezTo>
                    <a:pt x="17829" y="0"/>
                    <a:pt x="197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9068281" y="1655087"/>
              <a:ext cx="177801" cy="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829" y="12793"/>
                    <a:pt x="5657" y="5170"/>
                    <a:pt x="9257" y="1993"/>
                  </a:cubicBezTo>
                  <a:cubicBezTo>
                    <a:pt x="12857" y="-1183"/>
                    <a:pt x="17229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9049231" y="1784350"/>
              <a:ext cx="2730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28" y="15840"/>
                    <a:pt x="12056" y="10080"/>
                    <a:pt x="15656" y="6480"/>
                  </a:cubicBezTo>
                  <a:cubicBezTo>
                    <a:pt x="19256" y="2880"/>
                    <a:pt x="2042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10427181" y="1917700"/>
              <a:ext cx="1266095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fill="norm" stroke="1" extrusionOk="0">
                  <a:moveTo>
                    <a:pt x="0" y="21600"/>
                  </a:moveTo>
                  <a:cubicBezTo>
                    <a:pt x="541" y="19200"/>
                    <a:pt x="1082" y="16800"/>
                    <a:pt x="2001" y="14000"/>
                  </a:cubicBezTo>
                  <a:cubicBezTo>
                    <a:pt x="2921" y="11200"/>
                    <a:pt x="4219" y="8000"/>
                    <a:pt x="5553" y="5600"/>
                  </a:cubicBezTo>
                  <a:cubicBezTo>
                    <a:pt x="6887" y="3200"/>
                    <a:pt x="8258" y="1600"/>
                    <a:pt x="9646" y="1200"/>
                  </a:cubicBezTo>
                  <a:cubicBezTo>
                    <a:pt x="11034" y="800"/>
                    <a:pt x="12441" y="1600"/>
                    <a:pt x="13811" y="2400"/>
                  </a:cubicBezTo>
                  <a:cubicBezTo>
                    <a:pt x="15181" y="3200"/>
                    <a:pt x="16516" y="4000"/>
                    <a:pt x="17724" y="4400"/>
                  </a:cubicBezTo>
                  <a:cubicBezTo>
                    <a:pt x="18932" y="4800"/>
                    <a:pt x="20013" y="4800"/>
                    <a:pt x="20644" y="4800"/>
                  </a:cubicBezTo>
                  <a:cubicBezTo>
                    <a:pt x="21275" y="4800"/>
                    <a:pt x="21456" y="4800"/>
                    <a:pt x="21528" y="4000"/>
                  </a:cubicBezTo>
                  <a:cubicBezTo>
                    <a:pt x="21600" y="3200"/>
                    <a:pt x="21564" y="1600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10834761" y="2235795"/>
              <a:ext cx="178620" cy="38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522" fill="norm" stroke="1" extrusionOk="0">
                  <a:moveTo>
                    <a:pt x="2841" y="3171"/>
                  </a:moveTo>
                  <a:cubicBezTo>
                    <a:pt x="1848" y="2815"/>
                    <a:pt x="855" y="2459"/>
                    <a:pt x="359" y="1985"/>
                  </a:cubicBezTo>
                  <a:cubicBezTo>
                    <a:pt x="-138" y="1510"/>
                    <a:pt x="-138" y="916"/>
                    <a:pt x="483" y="560"/>
                  </a:cubicBezTo>
                  <a:cubicBezTo>
                    <a:pt x="1103" y="204"/>
                    <a:pt x="2345" y="86"/>
                    <a:pt x="4455" y="26"/>
                  </a:cubicBezTo>
                  <a:cubicBezTo>
                    <a:pt x="6565" y="-33"/>
                    <a:pt x="9545" y="-33"/>
                    <a:pt x="11655" y="501"/>
                  </a:cubicBezTo>
                  <a:cubicBezTo>
                    <a:pt x="13765" y="1035"/>
                    <a:pt x="15007" y="2103"/>
                    <a:pt x="14883" y="3231"/>
                  </a:cubicBezTo>
                  <a:cubicBezTo>
                    <a:pt x="14759" y="4358"/>
                    <a:pt x="13269" y="5545"/>
                    <a:pt x="11655" y="6554"/>
                  </a:cubicBezTo>
                  <a:cubicBezTo>
                    <a:pt x="10041" y="7563"/>
                    <a:pt x="8303" y="8393"/>
                    <a:pt x="8055" y="8809"/>
                  </a:cubicBezTo>
                  <a:cubicBezTo>
                    <a:pt x="7807" y="9224"/>
                    <a:pt x="9048" y="9224"/>
                    <a:pt x="11283" y="9818"/>
                  </a:cubicBezTo>
                  <a:cubicBezTo>
                    <a:pt x="13517" y="10411"/>
                    <a:pt x="16745" y="11598"/>
                    <a:pt x="18731" y="13081"/>
                  </a:cubicBezTo>
                  <a:cubicBezTo>
                    <a:pt x="20717" y="14565"/>
                    <a:pt x="21462" y="16345"/>
                    <a:pt x="20593" y="17710"/>
                  </a:cubicBezTo>
                  <a:cubicBezTo>
                    <a:pt x="19724" y="19075"/>
                    <a:pt x="17241" y="20024"/>
                    <a:pt x="14386" y="20618"/>
                  </a:cubicBezTo>
                  <a:cubicBezTo>
                    <a:pt x="11531" y="21211"/>
                    <a:pt x="8303" y="21448"/>
                    <a:pt x="6069" y="21508"/>
                  </a:cubicBezTo>
                  <a:cubicBezTo>
                    <a:pt x="3834" y="21567"/>
                    <a:pt x="2593" y="21448"/>
                    <a:pt x="1972" y="21092"/>
                  </a:cubicBezTo>
                  <a:cubicBezTo>
                    <a:pt x="1352" y="20736"/>
                    <a:pt x="1352" y="20143"/>
                    <a:pt x="1972" y="19549"/>
                  </a:cubicBezTo>
                  <a:cubicBezTo>
                    <a:pt x="2593" y="18956"/>
                    <a:pt x="3834" y="18363"/>
                    <a:pt x="5076" y="17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11125681" y="2101850"/>
              <a:ext cx="6086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3456"/>
                  </a:moveTo>
                  <a:cubicBezTo>
                    <a:pt x="7200" y="1728"/>
                    <a:pt x="14400" y="0"/>
                    <a:pt x="18000" y="0"/>
                  </a:cubicBezTo>
                  <a:cubicBezTo>
                    <a:pt x="21600" y="0"/>
                    <a:pt x="21600" y="1728"/>
                    <a:pt x="18000" y="5616"/>
                  </a:cubicBezTo>
                  <a:cubicBezTo>
                    <a:pt x="14400" y="9504"/>
                    <a:pt x="7200" y="155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1222256" y="2089150"/>
              <a:ext cx="85870" cy="12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0847" fill="norm" stroke="1" extrusionOk="0">
                  <a:moveTo>
                    <a:pt x="18192" y="2125"/>
                  </a:moveTo>
                  <a:cubicBezTo>
                    <a:pt x="16135" y="1062"/>
                    <a:pt x="14078" y="0"/>
                    <a:pt x="11764" y="0"/>
                  </a:cubicBezTo>
                  <a:cubicBezTo>
                    <a:pt x="9449" y="0"/>
                    <a:pt x="6878" y="1062"/>
                    <a:pt x="4821" y="3541"/>
                  </a:cubicBezTo>
                  <a:cubicBezTo>
                    <a:pt x="2764" y="6020"/>
                    <a:pt x="1221" y="9915"/>
                    <a:pt x="449" y="12925"/>
                  </a:cubicBezTo>
                  <a:cubicBezTo>
                    <a:pt x="-322" y="15934"/>
                    <a:pt x="-322" y="18059"/>
                    <a:pt x="2249" y="19475"/>
                  </a:cubicBezTo>
                  <a:cubicBezTo>
                    <a:pt x="4821" y="20892"/>
                    <a:pt x="9964" y="21600"/>
                    <a:pt x="13821" y="19652"/>
                  </a:cubicBezTo>
                  <a:cubicBezTo>
                    <a:pt x="17678" y="17705"/>
                    <a:pt x="20249" y="13102"/>
                    <a:pt x="20764" y="9738"/>
                  </a:cubicBezTo>
                  <a:cubicBezTo>
                    <a:pt x="21278" y="6374"/>
                    <a:pt x="19735" y="4249"/>
                    <a:pt x="17678" y="3010"/>
                  </a:cubicBezTo>
                  <a:cubicBezTo>
                    <a:pt x="15621" y="1770"/>
                    <a:pt x="13049" y="1416"/>
                    <a:pt x="10478" y="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658839" y="2813666"/>
              <a:ext cx="157743" cy="36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56" fill="norm" stroke="1" extrusionOk="0">
                  <a:moveTo>
                    <a:pt x="7639" y="10392"/>
                  </a:moveTo>
                  <a:cubicBezTo>
                    <a:pt x="6199" y="12874"/>
                    <a:pt x="4759" y="15357"/>
                    <a:pt x="3895" y="17033"/>
                  </a:cubicBezTo>
                  <a:cubicBezTo>
                    <a:pt x="3031" y="18709"/>
                    <a:pt x="2743" y="19578"/>
                    <a:pt x="2167" y="20261"/>
                  </a:cubicBezTo>
                  <a:cubicBezTo>
                    <a:pt x="1591" y="20943"/>
                    <a:pt x="727" y="21440"/>
                    <a:pt x="295" y="21192"/>
                  </a:cubicBezTo>
                  <a:cubicBezTo>
                    <a:pt x="-137" y="20943"/>
                    <a:pt x="-137" y="19950"/>
                    <a:pt x="583" y="17343"/>
                  </a:cubicBezTo>
                  <a:cubicBezTo>
                    <a:pt x="1303" y="14737"/>
                    <a:pt x="2743" y="10516"/>
                    <a:pt x="4903" y="7412"/>
                  </a:cubicBezTo>
                  <a:cubicBezTo>
                    <a:pt x="7063" y="4309"/>
                    <a:pt x="9943" y="2323"/>
                    <a:pt x="12103" y="1206"/>
                  </a:cubicBezTo>
                  <a:cubicBezTo>
                    <a:pt x="14263" y="88"/>
                    <a:pt x="15703" y="-160"/>
                    <a:pt x="16855" y="88"/>
                  </a:cubicBezTo>
                  <a:cubicBezTo>
                    <a:pt x="18007" y="337"/>
                    <a:pt x="18871" y="1081"/>
                    <a:pt x="19591" y="3564"/>
                  </a:cubicBezTo>
                  <a:cubicBezTo>
                    <a:pt x="20311" y="6047"/>
                    <a:pt x="20887" y="10268"/>
                    <a:pt x="21175" y="12999"/>
                  </a:cubicBezTo>
                  <a:cubicBezTo>
                    <a:pt x="21463" y="15730"/>
                    <a:pt x="21463" y="16971"/>
                    <a:pt x="21463" y="18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734031" y="2959100"/>
              <a:ext cx="1841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" y="18831"/>
                    <a:pt x="993" y="16062"/>
                    <a:pt x="4593" y="12462"/>
                  </a:cubicBezTo>
                  <a:cubicBezTo>
                    <a:pt x="8193" y="8862"/>
                    <a:pt x="14897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2345748" y="2772833"/>
              <a:ext cx="188384" cy="35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11407" y="8513"/>
                  </a:moveTo>
                  <a:cubicBezTo>
                    <a:pt x="9222" y="9911"/>
                    <a:pt x="7038" y="11308"/>
                    <a:pt x="5218" y="13151"/>
                  </a:cubicBezTo>
                  <a:cubicBezTo>
                    <a:pt x="3398" y="14993"/>
                    <a:pt x="1942" y="17280"/>
                    <a:pt x="1092" y="18868"/>
                  </a:cubicBezTo>
                  <a:cubicBezTo>
                    <a:pt x="243" y="20456"/>
                    <a:pt x="0" y="21346"/>
                    <a:pt x="0" y="21473"/>
                  </a:cubicBezTo>
                  <a:cubicBezTo>
                    <a:pt x="0" y="21600"/>
                    <a:pt x="243" y="20965"/>
                    <a:pt x="1578" y="18932"/>
                  </a:cubicBezTo>
                  <a:cubicBezTo>
                    <a:pt x="2912" y="16899"/>
                    <a:pt x="5339" y="13468"/>
                    <a:pt x="7766" y="10292"/>
                  </a:cubicBezTo>
                  <a:cubicBezTo>
                    <a:pt x="10193" y="7115"/>
                    <a:pt x="12620" y="4193"/>
                    <a:pt x="14440" y="2414"/>
                  </a:cubicBezTo>
                  <a:cubicBezTo>
                    <a:pt x="16261" y="635"/>
                    <a:pt x="17474" y="0"/>
                    <a:pt x="18445" y="0"/>
                  </a:cubicBezTo>
                  <a:cubicBezTo>
                    <a:pt x="19416" y="0"/>
                    <a:pt x="20144" y="635"/>
                    <a:pt x="20508" y="2922"/>
                  </a:cubicBezTo>
                  <a:cubicBezTo>
                    <a:pt x="20872" y="5209"/>
                    <a:pt x="20872" y="9148"/>
                    <a:pt x="20993" y="12007"/>
                  </a:cubicBezTo>
                  <a:cubicBezTo>
                    <a:pt x="21115" y="14866"/>
                    <a:pt x="21357" y="16645"/>
                    <a:pt x="21600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2426181" y="2984500"/>
              <a:ext cx="1714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200"/>
                    <a:pt x="8000" y="10800"/>
                    <a:pt x="11600" y="7200"/>
                  </a:cubicBezTo>
                  <a:cubicBezTo>
                    <a:pt x="15200" y="3600"/>
                    <a:pt x="18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2994265" y="2750496"/>
              <a:ext cx="187567" cy="32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61" fill="norm" stroke="1" extrusionOk="0">
                  <a:moveTo>
                    <a:pt x="6944" y="4923"/>
                  </a:moveTo>
                  <a:cubicBezTo>
                    <a:pt x="6216" y="6169"/>
                    <a:pt x="5488" y="7415"/>
                    <a:pt x="4517" y="9700"/>
                  </a:cubicBezTo>
                  <a:cubicBezTo>
                    <a:pt x="3546" y="11984"/>
                    <a:pt x="2333" y="15307"/>
                    <a:pt x="1484" y="17592"/>
                  </a:cubicBezTo>
                  <a:cubicBezTo>
                    <a:pt x="634" y="19876"/>
                    <a:pt x="149" y="21123"/>
                    <a:pt x="27" y="21330"/>
                  </a:cubicBezTo>
                  <a:cubicBezTo>
                    <a:pt x="-94" y="21538"/>
                    <a:pt x="149" y="20707"/>
                    <a:pt x="1484" y="18076"/>
                  </a:cubicBezTo>
                  <a:cubicBezTo>
                    <a:pt x="2818" y="15446"/>
                    <a:pt x="5245" y="11015"/>
                    <a:pt x="7430" y="7830"/>
                  </a:cubicBezTo>
                  <a:cubicBezTo>
                    <a:pt x="9614" y="4646"/>
                    <a:pt x="11555" y="2707"/>
                    <a:pt x="13012" y="1530"/>
                  </a:cubicBezTo>
                  <a:cubicBezTo>
                    <a:pt x="14468" y="353"/>
                    <a:pt x="15439" y="-62"/>
                    <a:pt x="16288" y="7"/>
                  </a:cubicBezTo>
                  <a:cubicBezTo>
                    <a:pt x="17137" y="76"/>
                    <a:pt x="17866" y="630"/>
                    <a:pt x="18594" y="2638"/>
                  </a:cubicBezTo>
                  <a:cubicBezTo>
                    <a:pt x="19322" y="4646"/>
                    <a:pt x="20050" y="8107"/>
                    <a:pt x="20535" y="10807"/>
                  </a:cubicBezTo>
                  <a:cubicBezTo>
                    <a:pt x="21021" y="13507"/>
                    <a:pt x="21263" y="15446"/>
                    <a:pt x="21506" y="17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3046062" y="2895600"/>
              <a:ext cx="26277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2271" y="21600"/>
                  </a:moveTo>
                  <a:cubicBezTo>
                    <a:pt x="1234" y="20492"/>
                    <a:pt x="198" y="19385"/>
                    <a:pt x="25" y="18000"/>
                  </a:cubicBezTo>
                  <a:cubicBezTo>
                    <a:pt x="-148" y="16615"/>
                    <a:pt x="543" y="14954"/>
                    <a:pt x="3481" y="12738"/>
                  </a:cubicBezTo>
                  <a:cubicBezTo>
                    <a:pt x="6418" y="10523"/>
                    <a:pt x="11602" y="7754"/>
                    <a:pt x="14972" y="5538"/>
                  </a:cubicBezTo>
                  <a:cubicBezTo>
                    <a:pt x="18342" y="3323"/>
                    <a:pt x="19897" y="1662"/>
                    <a:pt x="214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3829531" y="2751246"/>
              <a:ext cx="103865" cy="21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249" fill="norm" stroke="1" extrusionOk="0">
                  <a:moveTo>
                    <a:pt x="5184" y="13044"/>
                  </a:moveTo>
                  <a:cubicBezTo>
                    <a:pt x="5184" y="15141"/>
                    <a:pt x="5184" y="17238"/>
                    <a:pt x="4968" y="18811"/>
                  </a:cubicBezTo>
                  <a:cubicBezTo>
                    <a:pt x="4752" y="20383"/>
                    <a:pt x="4320" y="21432"/>
                    <a:pt x="3456" y="21222"/>
                  </a:cubicBezTo>
                  <a:cubicBezTo>
                    <a:pt x="2592" y="21013"/>
                    <a:pt x="1296" y="19545"/>
                    <a:pt x="1296" y="16189"/>
                  </a:cubicBezTo>
                  <a:cubicBezTo>
                    <a:pt x="1296" y="12834"/>
                    <a:pt x="2592" y="7591"/>
                    <a:pt x="3672" y="4446"/>
                  </a:cubicBezTo>
                  <a:cubicBezTo>
                    <a:pt x="4752" y="1300"/>
                    <a:pt x="5616" y="251"/>
                    <a:pt x="7128" y="42"/>
                  </a:cubicBezTo>
                  <a:cubicBezTo>
                    <a:pt x="8640" y="-168"/>
                    <a:pt x="10800" y="461"/>
                    <a:pt x="13176" y="881"/>
                  </a:cubicBezTo>
                  <a:cubicBezTo>
                    <a:pt x="15552" y="1300"/>
                    <a:pt x="18144" y="1510"/>
                    <a:pt x="19440" y="2139"/>
                  </a:cubicBezTo>
                  <a:cubicBezTo>
                    <a:pt x="20736" y="2768"/>
                    <a:pt x="20736" y="3816"/>
                    <a:pt x="20952" y="5389"/>
                  </a:cubicBezTo>
                  <a:cubicBezTo>
                    <a:pt x="21168" y="6962"/>
                    <a:pt x="21600" y="9059"/>
                    <a:pt x="20304" y="11366"/>
                  </a:cubicBezTo>
                  <a:cubicBezTo>
                    <a:pt x="19008" y="13673"/>
                    <a:pt x="15984" y="16189"/>
                    <a:pt x="12312" y="17133"/>
                  </a:cubicBezTo>
                  <a:cubicBezTo>
                    <a:pt x="8640" y="18077"/>
                    <a:pt x="4320" y="17448"/>
                    <a:pt x="0" y="16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3981931" y="2711450"/>
              <a:ext cx="120651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1" y="0"/>
                    <a:pt x="16295" y="480"/>
                  </a:cubicBezTo>
                  <a:cubicBezTo>
                    <a:pt x="14779" y="960"/>
                    <a:pt x="13642" y="1920"/>
                    <a:pt x="11368" y="4640"/>
                  </a:cubicBezTo>
                  <a:cubicBezTo>
                    <a:pt x="9095" y="7360"/>
                    <a:pt x="5684" y="11840"/>
                    <a:pt x="3600" y="14960"/>
                  </a:cubicBezTo>
                  <a:cubicBezTo>
                    <a:pt x="1516" y="18080"/>
                    <a:pt x="758" y="19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4090555" y="2825750"/>
              <a:ext cx="170777" cy="1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23" fill="norm" stroke="1" extrusionOk="0">
                  <a:moveTo>
                    <a:pt x="12560" y="0"/>
                  </a:moveTo>
                  <a:cubicBezTo>
                    <a:pt x="9663" y="1137"/>
                    <a:pt x="6765" y="2274"/>
                    <a:pt x="4263" y="5258"/>
                  </a:cubicBezTo>
                  <a:cubicBezTo>
                    <a:pt x="1760" y="8242"/>
                    <a:pt x="-347" y="13074"/>
                    <a:pt x="48" y="16200"/>
                  </a:cubicBezTo>
                  <a:cubicBezTo>
                    <a:pt x="443" y="19326"/>
                    <a:pt x="3341" y="20747"/>
                    <a:pt x="7292" y="21174"/>
                  </a:cubicBezTo>
                  <a:cubicBezTo>
                    <a:pt x="11243" y="21600"/>
                    <a:pt x="16248" y="21032"/>
                    <a:pt x="21253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4515331" y="2740997"/>
              <a:ext cx="99886" cy="239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232" fill="norm" stroke="1" extrusionOk="0">
                  <a:moveTo>
                    <a:pt x="9450" y="14283"/>
                  </a:moveTo>
                  <a:cubicBezTo>
                    <a:pt x="9450" y="15222"/>
                    <a:pt x="9450" y="16161"/>
                    <a:pt x="8775" y="17382"/>
                  </a:cubicBezTo>
                  <a:cubicBezTo>
                    <a:pt x="8100" y="18603"/>
                    <a:pt x="6750" y="20105"/>
                    <a:pt x="5400" y="20293"/>
                  </a:cubicBezTo>
                  <a:cubicBezTo>
                    <a:pt x="4050" y="20481"/>
                    <a:pt x="2700" y="19354"/>
                    <a:pt x="2250" y="16255"/>
                  </a:cubicBezTo>
                  <a:cubicBezTo>
                    <a:pt x="1800" y="13156"/>
                    <a:pt x="2250" y="8084"/>
                    <a:pt x="2925" y="5079"/>
                  </a:cubicBezTo>
                  <a:cubicBezTo>
                    <a:pt x="3600" y="2074"/>
                    <a:pt x="4500" y="1135"/>
                    <a:pt x="6075" y="571"/>
                  </a:cubicBezTo>
                  <a:cubicBezTo>
                    <a:pt x="7650" y="8"/>
                    <a:pt x="9900" y="-180"/>
                    <a:pt x="11475" y="196"/>
                  </a:cubicBezTo>
                  <a:cubicBezTo>
                    <a:pt x="13050" y="571"/>
                    <a:pt x="13950" y="1510"/>
                    <a:pt x="14400" y="2543"/>
                  </a:cubicBezTo>
                  <a:cubicBezTo>
                    <a:pt x="14850" y="3577"/>
                    <a:pt x="14850" y="4703"/>
                    <a:pt x="14850" y="5830"/>
                  </a:cubicBezTo>
                  <a:cubicBezTo>
                    <a:pt x="14850" y="6957"/>
                    <a:pt x="14850" y="8084"/>
                    <a:pt x="13950" y="8930"/>
                  </a:cubicBezTo>
                  <a:cubicBezTo>
                    <a:pt x="13050" y="9775"/>
                    <a:pt x="11250" y="10338"/>
                    <a:pt x="11475" y="10432"/>
                  </a:cubicBezTo>
                  <a:cubicBezTo>
                    <a:pt x="11700" y="10526"/>
                    <a:pt x="13950" y="10150"/>
                    <a:pt x="16200" y="10338"/>
                  </a:cubicBezTo>
                  <a:cubicBezTo>
                    <a:pt x="18450" y="10526"/>
                    <a:pt x="20700" y="11277"/>
                    <a:pt x="21150" y="12592"/>
                  </a:cubicBezTo>
                  <a:cubicBezTo>
                    <a:pt x="21600" y="13907"/>
                    <a:pt x="20250" y="15785"/>
                    <a:pt x="17550" y="17382"/>
                  </a:cubicBezTo>
                  <a:cubicBezTo>
                    <a:pt x="14850" y="18978"/>
                    <a:pt x="10800" y="20293"/>
                    <a:pt x="7650" y="20857"/>
                  </a:cubicBezTo>
                  <a:cubicBezTo>
                    <a:pt x="4500" y="21420"/>
                    <a:pt x="2250" y="21232"/>
                    <a:pt x="0" y="21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4629631" y="2705100"/>
              <a:ext cx="114301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877"/>
                    <a:pt x="12000" y="7754"/>
                    <a:pt x="8400" y="11354"/>
                  </a:cubicBezTo>
                  <a:cubicBezTo>
                    <a:pt x="4800" y="14954"/>
                    <a:pt x="2400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4684063" y="2863850"/>
              <a:ext cx="129719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21012" y="0"/>
                  </a:moveTo>
                  <a:cubicBezTo>
                    <a:pt x="17241" y="800"/>
                    <a:pt x="13469" y="1600"/>
                    <a:pt x="9869" y="4000"/>
                  </a:cubicBezTo>
                  <a:cubicBezTo>
                    <a:pt x="6269" y="6400"/>
                    <a:pt x="2841" y="10400"/>
                    <a:pt x="1126" y="13067"/>
                  </a:cubicBezTo>
                  <a:cubicBezTo>
                    <a:pt x="-588" y="15733"/>
                    <a:pt x="-588" y="17067"/>
                    <a:pt x="2841" y="18267"/>
                  </a:cubicBezTo>
                  <a:cubicBezTo>
                    <a:pt x="6269" y="19467"/>
                    <a:pt x="13126" y="20533"/>
                    <a:pt x="199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5194781" y="2984500"/>
              <a:ext cx="25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5823431" y="2946400"/>
              <a:ext cx="698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6248881" y="295275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7004531" y="2625457"/>
              <a:ext cx="110395" cy="300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23" fill="norm" stroke="1" extrusionOk="0">
                  <a:moveTo>
                    <a:pt x="7336" y="13294"/>
                  </a:moveTo>
                  <a:cubicBezTo>
                    <a:pt x="6928" y="15394"/>
                    <a:pt x="6521" y="17494"/>
                    <a:pt x="5706" y="18994"/>
                  </a:cubicBezTo>
                  <a:cubicBezTo>
                    <a:pt x="4891" y="20494"/>
                    <a:pt x="3668" y="21394"/>
                    <a:pt x="3057" y="21319"/>
                  </a:cubicBezTo>
                  <a:cubicBezTo>
                    <a:pt x="2445" y="21244"/>
                    <a:pt x="2445" y="20194"/>
                    <a:pt x="2853" y="17119"/>
                  </a:cubicBezTo>
                  <a:cubicBezTo>
                    <a:pt x="3260" y="14044"/>
                    <a:pt x="4075" y="8944"/>
                    <a:pt x="4687" y="5869"/>
                  </a:cubicBezTo>
                  <a:cubicBezTo>
                    <a:pt x="5298" y="2794"/>
                    <a:pt x="5706" y="1744"/>
                    <a:pt x="6725" y="994"/>
                  </a:cubicBezTo>
                  <a:cubicBezTo>
                    <a:pt x="7743" y="244"/>
                    <a:pt x="9374" y="-206"/>
                    <a:pt x="10800" y="94"/>
                  </a:cubicBezTo>
                  <a:cubicBezTo>
                    <a:pt x="12226" y="394"/>
                    <a:pt x="13449" y="1444"/>
                    <a:pt x="14468" y="2569"/>
                  </a:cubicBezTo>
                  <a:cubicBezTo>
                    <a:pt x="15487" y="3694"/>
                    <a:pt x="16302" y="4894"/>
                    <a:pt x="16709" y="5869"/>
                  </a:cubicBezTo>
                  <a:cubicBezTo>
                    <a:pt x="17117" y="6844"/>
                    <a:pt x="17117" y="7594"/>
                    <a:pt x="16302" y="8194"/>
                  </a:cubicBezTo>
                  <a:cubicBezTo>
                    <a:pt x="15487" y="8794"/>
                    <a:pt x="13857" y="9244"/>
                    <a:pt x="14060" y="9844"/>
                  </a:cubicBezTo>
                  <a:cubicBezTo>
                    <a:pt x="14264" y="10444"/>
                    <a:pt x="16302" y="11194"/>
                    <a:pt x="18136" y="11869"/>
                  </a:cubicBezTo>
                  <a:cubicBezTo>
                    <a:pt x="19970" y="12544"/>
                    <a:pt x="21600" y="13144"/>
                    <a:pt x="21192" y="14494"/>
                  </a:cubicBezTo>
                  <a:cubicBezTo>
                    <a:pt x="20785" y="15844"/>
                    <a:pt x="18340" y="17944"/>
                    <a:pt x="15894" y="19219"/>
                  </a:cubicBezTo>
                  <a:cubicBezTo>
                    <a:pt x="13449" y="20494"/>
                    <a:pt x="11004" y="20944"/>
                    <a:pt x="8762" y="21169"/>
                  </a:cubicBezTo>
                  <a:cubicBezTo>
                    <a:pt x="6521" y="21394"/>
                    <a:pt x="4483" y="21394"/>
                    <a:pt x="3057" y="20869"/>
                  </a:cubicBezTo>
                  <a:cubicBezTo>
                    <a:pt x="1630" y="20344"/>
                    <a:pt x="815" y="19294"/>
                    <a:pt x="0" y="18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7169631" y="2641600"/>
              <a:ext cx="11430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3450"/>
                    <a:pt x="15200" y="6900"/>
                    <a:pt x="11600" y="10500"/>
                  </a:cubicBezTo>
                  <a:cubicBezTo>
                    <a:pt x="8000" y="14100"/>
                    <a:pt x="4000" y="17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7269462" y="2770716"/>
              <a:ext cx="166870" cy="18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302" fill="norm" stroke="1" extrusionOk="0">
                  <a:moveTo>
                    <a:pt x="18623" y="1964"/>
                  </a:moveTo>
                  <a:cubicBezTo>
                    <a:pt x="17556" y="982"/>
                    <a:pt x="16490" y="0"/>
                    <a:pt x="14490" y="0"/>
                  </a:cubicBezTo>
                  <a:cubicBezTo>
                    <a:pt x="12490" y="0"/>
                    <a:pt x="9556" y="982"/>
                    <a:pt x="6756" y="3314"/>
                  </a:cubicBezTo>
                  <a:cubicBezTo>
                    <a:pt x="3956" y="5645"/>
                    <a:pt x="1290" y="9327"/>
                    <a:pt x="356" y="12641"/>
                  </a:cubicBezTo>
                  <a:cubicBezTo>
                    <a:pt x="-577" y="15955"/>
                    <a:pt x="223" y="18900"/>
                    <a:pt x="3956" y="20250"/>
                  </a:cubicBezTo>
                  <a:cubicBezTo>
                    <a:pt x="7690" y="21600"/>
                    <a:pt x="14356" y="21355"/>
                    <a:pt x="21023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3111981" y="2417853"/>
              <a:ext cx="400585" cy="125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53" fill="norm" stroke="1" extrusionOk="0">
                  <a:moveTo>
                    <a:pt x="0" y="26"/>
                  </a:moveTo>
                  <a:cubicBezTo>
                    <a:pt x="1131" y="-11"/>
                    <a:pt x="2262" y="-47"/>
                    <a:pt x="4184" y="208"/>
                  </a:cubicBezTo>
                  <a:cubicBezTo>
                    <a:pt x="6107" y="463"/>
                    <a:pt x="8821" y="1009"/>
                    <a:pt x="11196" y="1738"/>
                  </a:cubicBezTo>
                  <a:cubicBezTo>
                    <a:pt x="13571" y="2466"/>
                    <a:pt x="15606" y="3377"/>
                    <a:pt x="17133" y="4269"/>
                  </a:cubicBezTo>
                  <a:cubicBezTo>
                    <a:pt x="18660" y="5162"/>
                    <a:pt x="19677" y="6036"/>
                    <a:pt x="20413" y="7129"/>
                  </a:cubicBezTo>
                  <a:cubicBezTo>
                    <a:pt x="21148" y="8221"/>
                    <a:pt x="21600" y="9533"/>
                    <a:pt x="21317" y="10789"/>
                  </a:cubicBezTo>
                  <a:cubicBezTo>
                    <a:pt x="21035" y="12046"/>
                    <a:pt x="20017" y="13248"/>
                    <a:pt x="18547" y="14468"/>
                  </a:cubicBezTo>
                  <a:cubicBezTo>
                    <a:pt x="17076" y="15689"/>
                    <a:pt x="15154" y="16927"/>
                    <a:pt x="13005" y="18111"/>
                  </a:cubicBezTo>
                  <a:cubicBezTo>
                    <a:pt x="10857" y="19295"/>
                    <a:pt x="8482" y="20424"/>
                    <a:pt x="6107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3893031" y="3422599"/>
              <a:ext cx="3124201" cy="129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1054"/>
                  </a:moveTo>
                  <a:cubicBezTo>
                    <a:pt x="102" y="5931"/>
                    <a:pt x="205" y="10808"/>
                    <a:pt x="402" y="14641"/>
                  </a:cubicBezTo>
                  <a:cubicBezTo>
                    <a:pt x="600" y="18473"/>
                    <a:pt x="893" y="21260"/>
                    <a:pt x="1317" y="21260"/>
                  </a:cubicBezTo>
                  <a:cubicBezTo>
                    <a:pt x="1741" y="21260"/>
                    <a:pt x="2298" y="18473"/>
                    <a:pt x="2846" y="14989"/>
                  </a:cubicBezTo>
                  <a:cubicBezTo>
                    <a:pt x="3395" y="11505"/>
                    <a:pt x="3937" y="7325"/>
                    <a:pt x="4441" y="4363"/>
                  </a:cubicBezTo>
                  <a:cubicBezTo>
                    <a:pt x="4946" y="1402"/>
                    <a:pt x="5415" y="-340"/>
                    <a:pt x="5780" y="183"/>
                  </a:cubicBezTo>
                  <a:cubicBezTo>
                    <a:pt x="6146" y="705"/>
                    <a:pt x="6410" y="3492"/>
                    <a:pt x="6754" y="5408"/>
                  </a:cubicBezTo>
                  <a:cubicBezTo>
                    <a:pt x="7098" y="7325"/>
                    <a:pt x="7522" y="8370"/>
                    <a:pt x="8027" y="8718"/>
                  </a:cubicBezTo>
                  <a:cubicBezTo>
                    <a:pt x="8532" y="9066"/>
                    <a:pt x="9117" y="8718"/>
                    <a:pt x="9739" y="8544"/>
                  </a:cubicBezTo>
                  <a:cubicBezTo>
                    <a:pt x="10361" y="8370"/>
                    <a:pt x="11020" y="8370"/>
                    <a:pt x="11612" y="8370"/>
                  </a:cubicBezTo>
                  <a:cubicBezTo>
                    <a:pt x="12205" y="8370"/>
                    <a:pt x="12732" y="8370"/>
                    <a:pt x="13295" y="8718"/>
                  </a:cubicBezTo>
                  <a:cubicBezTo>
                    <a:pt x="13859" y="9066"/>
                    <a:pt x="14459" y="9763"/>
                    <a:pt x="15000" y="10460"/>
                  </a:cubicBezTo>
                  <a:cubicBezTo>
                    <a:pt x="15541" y="11157"/>
                    <a:pt x="16024" y="11854"/>
                    <a:pt x="16500" y="12028"/>
                  </a:cubicBezTo>
                  <a:cubicBezTo>
                    <a:pt x="16976" y="12202"/>
                    <a:pt x="17444" y="11854"/>
                    <a:pt x="17993" y="10460"/>
                  </a:cubicBezTo>
                  <a:cubicBezTo>
                    <a:pt x="18541" y="9066"/>
                    <a:pt x="19171" y="6628"/>
                    <a:pt x="19698" y="4537"/>
                  </a:cubicBezTo>
                  <a:cubicBezTo>
                    <a:pt x="20224" y="2447"/>
                    <a:pt x="20649" y="705"/>
                    <a:pt x="20949" y="183"/>
                  </a:cubicBezTo>
                  <a:cubicBezTo>
                    <a:pt x="21249" y="-340"/>
                    <a:pt x="21424" y="357"/>
                    <a:pt x="21600" y="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5101935" y="3875616"/>
              <a:ext cx="251597" cy="33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531" fill="norm" stroke="1" extrusionOk="0">
                  <a:moveTo>
                    <a:pt x="4116" y="6708"/>
                  </a:moveTo>
                  <a:cubicBezTo>
                    <a:pt x="3576" y="6171"/>
                    <a:pt x="3036" y="5635"/>
                    <a:pt x="3216" y="4696"/>
                  </a:cubicBezTo>
                  <a:cubicBezTo>
                    <a:pt x="3396" y="3757"/>
                    <a:pt x="4296" y="2415"/>
                    <a:pt x="5736" y="1476"/>
                  </a:cubicBezTo>
                  <a:cubicBezTo>
                    <a:pt x="7176" y="537"/>
                    <a:pt x="9156" y="0"/>
                    <a:pt x="10416" y="0"/>
                  </a:cubicBezTo>
                  <a:cubicBezTo>
                    <a:pt x="11676" y="0"/>
                    <a:pt x="12216" y="537"/>
                    <a:pt x="12036" y="2281"/>
                  </a:cubicBezTo>
                  <a:cubicBezTo>
                    <a:pt x="11856" y="4025"/>
                    <a:pt x="10956" y="6976"/>
                    <a:pt x="8976" y="9995"/>
                  </a:cubicBezTo>
                  <a:cubicBezTo>
                    <a:pt x="6996" y="13014"/>
                    <a:pt x="3936" y="16099"/>
                    <a:pt x="2136" y="18045"/>
                  </a:cubicBezTo>
                  <a:cubicBezTo>
                    <a:pt x="336" y="19990"/>
                    <a:pt x="-204" y="20795"/>
                    <a:pt x="66" y="21198"/>
                  </a:cubicBezTo>
                  <a:cubicBezTo>
                    <a:pt x="336" y="21600"/>
                    <a:pt x="1416" y="21600"/>
                    <a:pt x="3396" y="21399"/>
                  </a:cubicBezTo>
                  <a:cubicBezTo>
                    <a:pt x="5376" y="21198"/>
                    <a:pt x="8256" y="20795"/>
                    <a:pt x="11406" y="20325"/>
                  </a:cubicBezTo>
                  <a:cubicBezTo>
                    <a:pt x="14556" y="19856"/>
                    <a:pt x="17976" y="19319"/>
                    <a:pt x="21396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5367933" y="3608246"/>
              <a:ext cx="168303" cy="27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330" fill="norm" stroke="1" extrusionOk="0">
                  <a:moveTo>
                    <a:pt x="1386" y="5736"/>
                  </a:moveTo>
                  <a:cubicBezTo>
                    <a:pt x="586" y="5086"/>
                    <a:pt x="-214" y="4436"/>
                    <a:pt x="53" y="3949"/>
                  </a:cubicBezTo>
                  <a:cubicBezTo>
                    <a:pt x="319" y="3462"/>
                    <a:pt x="1653" y="3137"/>
                    <a:pt x="4719" y="2487"/>
                  </a:cubicBezTo>
                  <a:cubicBezTo>
                    <a:pt x="7786" y="1838"/>
                    <a:pt x="12586" y="863"/>
                    <a:pt x="15653" y="376"/>
                  </a:cubicBezTo>
                  <a:cubicBezTo>
                    <a:pt x="18719" y="-111"/>
                    <a:pt x="20053" y="-111"/>
                    <a:pt x="20719" y="295"/>
                  </a:cubicBezTo>
                  <a:cubicBezTo>
                    <a:pt x="21386" y="701"/>
                    <a:pt x="21386" y="1513"/>
                    <a:pt x="20586" y="3868"/>
                  </a:cubicBezTo>
                  <a:cubicBezTo>
                    <a:pt x="19786" y="6223"/>
                    <a:pt x="18186" y="10121"/>
                    <a:pt x="16986" y="12963"/>
                  </a:cubicBezTo>
                  <a:cubicBezTo>
                    <a:pt x="15786" y="15805"/>
                    <a:pt x="14986" y="17591"/>
                    <a:pt x="14586" y="18891"/>
                  </a:cubicBezTo>
                  <a:cubicBezTo>
                    <a:pt x="14186" y="20190"/>
                    <a:pt x="14186" y="21002"/>
                    <a:pt x="14053" y="21245"/>
                  </a:cubicBezTo>
                  <a:cubicBezTo>
                    <a:pt x="13919" y="21489"/>
                    <a:pt x="13653" y="21164"/>
                    <a:pt x="13386" y="20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5391631" y="3746500"/>
              <a:ext cx="2032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50" y="17169"/>
                    <a:pt x="6300" y="12738"/>
                    <a:pt x="9900" y="9138"/>
                  </a:cubicBezTo>
                  <a:cubicBezTo>
                    <a:pt x="13500" y="5538"/>
                    <a:pt x="1755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11342127" y="1375154"/>
              <a:ext cx="253455" cy="438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88" fill="norm" stroke="1" extrusionOk="0">
                  <a:moveTo>
                    <a:pt x="489" y="6027"/>
                  </a:moveTo>
                  <a:cubicBezTo>
                    <a:pt x="668" y="4993"/>
                    <a:pt x="846" y="3960"/>
                    <a:pt x="2453" y="2926"/>
                  </a:cubicBezTo>
                  <a:cubicBezTo>
                    <a:pt x="4059" y="1893"/>
                    <a:pt x="7094" y="859"/>
                    <a:pt x="9415" y="343"/>
                  </a:cubicBezTo>
                  <a:cubicBezTo>
                    <a:pt x="11735" y="-174"/>
                    <a:pt x="13342" y="-174"/>
                    <a:pt x="14145" y="808"/>
                  </a:cubicBezTo>
                  <a:cubicBezTo>
                    <a:pt x="14949" y="1790"/>
                    <a:pt x="14949" y="3753"/>
                    <a:pt x="13520" y="6182"/>
                  </a:cubicBezTo>
                  <a:cubicBezTo>
                    <a:pt x="12092" y="8611"/>
                    <a:pt x="9236" y="11504"/>
                    <a:pt x="6826" y="13778"/>
                  </a:cubicBezTo>
                  <a:cubicBezTo>
                    <a:pt x="4416" y="16052"/>
                    <a:pt x="2453" y="17705"/>
                    <a:pt x="1292" y="18791"/>
                  </a:cubicBezTo>
                  <a:cubicBezTo>
                    <a:pt x="132" y="19876"/>
                    <a:pt x="-225" y="20393"/>
                    <a:pt x="132" y="20754"/>
                  </a:cubicBezTo>
                  <a:cubicBezTo>
                    <a:pt x="489" y="21116"/>
                    <a:pt x="1560" y="21323"/>
                    <a:pt x="4595" y="21374"/>
                  </a:cubicBezTo>
                  <a:cubicBezTo>
                    <a:pt x="7630" y="21426"/>
                    <a:pt x="12628" y="21323"/>
                    <a:pt x="15752" y="21168"/>
                  </a:cubicBezTo>
                  <a:cubicBezTo>
                    <a:pt x="18876" y="21013"/>
                    <a:pt x="20125" y="20806"/>
                    <a:pt x="21375" y="20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11646381" y="1084868"/>
              <a:ext cx="158786" cy="29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215" fill="norm" stroke="1" extrusionOk="0">
                  <a:moveTo>
                    <a:pt x="0" y="6505"/>
                  </a:moveTo>
                  <a:cubicBezTo>
                    <a:pt x="0" y="5739"/>
                    <a:pt x="0" y="4974"/>
                    <a:pt x="2274" y="4054"/>
                  </a:cubicBezTo>
                  <a:cubicBezTo>
                    <a:pt x="4547" y="3135"/>
                    <a:pt x="9095" y="2063"/>
                    <a:pt x="12079" y="1374"/>
                  </a:cubicBezTo>
                  <a:cubicBezTo>
                    <a:pt x="15063" y="684"/>
                    <a:pt x="16484" y="378"/>
                    <a:pt x="17905" y="148"/>
                  </a:cubicBezTo>
                  <a:cubicBezTo>
                    <a:pt x="19326" y="-82"/>
                    <a:pt x="20747" y="-235"/>
                    <a:pt x="21174" y="1220"/>
                  </a:cubicBezTo>
                  <a:cubicBezTo>
                    <a:pt x="21600" y="2676"/>
                    <a:pt x="21032" y="5739"/>
                    <a:pt x="20321" y="9033"/>
                  </a:cubicBezTo>
                  <a:cubicBezTo>
                    <a:pt x="19611" y="12327"/>
                    <a:pt x="18758" y="15850"/>
                    <a:pt x="18332" y="17995"/>
                  </a:cubicBezTo>
                  <a:cubicBezTo>
                    <a:pt x="17905" y="20139"/>
                    <a:pt x="17905" y="20905"/>
                    <a:pt x="18189" y="21135"/>
                  </a:cubicBezTo>
                  <a:cubicBezTo>
                    <a:pt x="18474" y="21365"/>
                    <a:pt x="19042" y="21059"/>
                    <a:pt x="19611" y="20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11678131" y="1282700"/>
              <a:ext cx="2603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1" y="16800"/>
                    <a:pt x="9483" y="12000"/>
                    <a:pt x="13083" y="8400"/>
                  </a:cubicBezTo>
                  <a:cubicBezTo>
                    <a:pt x="16683" y="4800"/>
                    <a:pt x="1914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1480031" y="3524250"/>
              <a:ext cx="1606551" cy="22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12600"/>
                  </a:moveTo>
                  <a:cubicBezTo>
                    <a:pt x="171" y="15200"/>
                    <a:pt x="342" y="17800"/>
                    <a:pt x="740" y="19400"/>
                  </a:cubicBezTo>
                  <a:cubicBezTo>
                    <a:pt x="1138" y="21000"/>
                    <a:pt x="1764" y="21600"/>
                    <a:pt x="2462" y="21100"/>
                  </a:cubicBezTo>
                  <a:cubicBezTo>
                    <a:pt x="3159" y="20600"/>
                    <a:pt x="3927" y="19000"/>
                    <a:pt x="4724" y="16900"/>
                  </a:cubicBezTo>
                  <a:cubicBezTo>
                    <a:pt x="5521" y="14800"/>
                    <a:pt x="6346" y="12200"/>
                    <a:pt x="6915" y="10200"/>
                  </a:cubicBezTo>
                  <a:cubicBezTo>
                    <a:pt x="7485" y="8200"/>
                    <a:pt x="7798" y="6800"/>
                    <a:pt x="8225" y="6300"/>
                  </a:cubicBezTo>
                  <a:cubicBezTo>
                    <a:pt x="8651" y="5800"/>
                    <a:pt x="9192" y="6200"/>
                    <a:pt x="9904" y="6500"/>
                  </a:cubicBezTo>
                  <a:cubicBezTo>
                    <a:pt x="10615" y="6800"/>
                    <a:pt x="11497" y="7000"/>
                    <a:pt x="12223" y="7000"/>
                  </a:cubicBezTo>
                  <a:cubicBezTo>
                    <a:pt x="12949" y="7000"/>
                    <a:pt x="13518" y="6800"/>
                    <a:pt x="14172" y="7200"/>
                  </a:cubicBezTo>
                  <a:cubicBezTo>
                    <a:pt x="14827" y="7600"/>
                    <a:pt x="15567" y="8600"/>
                    <a:pt x="16349" y="9200"/>
                  </a:cubicBezTo>
                  <a:cubicBezTo>
                    <a:pt x="17132" y="9800"/>
                    <a:pt x="17957" y="10000"/>
                    <a:pt x="18697" y="9300"/>
                  </a:cubicBezTo>
                  <a:cubicBezTo>
                    <a:pt x="19437" y="8600"/>
                    <a:pt x="20092" y="7000"/>
                    <a:pt x="20561" y="5300"/>
                  </a:cubicBezTo>
                  <a:cubicBezTo>
                    <a:pt x="21031" y="3600"/>
                    <a:pt x="2131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10223981" y="1180827"/>
              <a:ext cx="38101" cy="15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2701"/>
                  </a:moveTo>
                  <a:cubicBezTo>
                    <a:pt x="1200" y="1221"/>
                    <a:pt x="2400" y="-258"/>
                    <a:pt x="4800" y="38"/>
                  </a:cubicBezTo>
                  <a:cubicBezTo>
                    <a:pt x="7200" y="334"/>
                    <a:pt x="10800" y="2405"/>
                    <a:pt x="13800" y="6252"/>
                  </a:cubicBezTo>
                  <a:cubicBezTo>
                    <a:pt x="16800" y="10098"/>
                    <a:pt x="19200" y="15720"/>
                    <a:pt x="21600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10338706" y="1210587"/>
              <a:ext cx="93089" cy="11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820" fill="norm" stroke="1" extrusionOk="0">
                  <a:moveTo>
                    <a:pt x="11424" y="428"/>
                  </a:moveTo>
                  <a:cubicBezTo>
                    <a:pt x="9024" y="28"/>
                    <a:pt x="6624" y="-372"/>
                    <a:pt x="4704" y="628"/>
                  </a:cubicBezTo>
                  <a:cubicBezTo>
                    <a:pt x="2784" y="1628"/>
                    <a:pt x="1344" y="4028"/>
                    <a:pt x="624" y="6828"/>
                  </a:cubicBezTo>
                  <a:cubicBezTo>
                    <a:pt x="-96" y="9628"/>
                    <a:pt x="-96" y="12828"/>
                    <a:pt x="144" y="15428"/>
                  </a:cubicBezTo>
                  <a:cubicBezTo>
                    <a:pt x="384" y="18028"/>
                    <a:pt x="864" y="20028"/>
                    <a:pt x="3264" y="20628"/>
                  </a:cubicBezTo>
                  <a:cubicBezTo>
                    <a:pt x="5664" y="21228"/>
                    <a:pt x="9984" y="20428"/>
                    <a:pt x="13344" y="18228"/>
                  </a:cubicBezTo>
                  <a:cubicBezTo>
                    <a:pt x="16704" y="16028"/>
                    <a:pt x="19104" y="12428"/>
                    <a:pt x="20304" y="9428"/>
                  </a:cubicBezTo>
                  <a:cubicBezTo>
                    <a:pt x="21504" y="6428"/>
                    <a:pt x="21504" y="4028"/>
                    <a:pt x="19344" y="2828"/>
                  </a:cubicBezTo>
                  <a:cubicBezTo>
                    <a:pt x="17184" y="1628"/>
                    <a:pt x="12864" y="1628"/>
                    <a:pt x="10944" y="2628"/>
                  </a:cubicBezTo>
                  <a:cubicBezTo>
                    <a:pt x="9024" y="3628"/>
                    <a:pt x="9504" y="5628"/>
                    <a:pt x="9984" y="7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10437079" y="1331237"/>
              <a:ext cx="250453" cy="28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50" fill="norm" stroke="1" extrusionOk="0">
                  <a:moveTo>
                    <a:pt x="17665" y="172"/>
                  </a:moveTo>
                  <a:cubicBezTo>
                    <a:pt x="15850" y="11"/>
                    <a:pt x="14035" y="-150"/>
                    <a:pt x="12401" y="253"/>
                  </a:cubicBezTo>
                  <a:cubicBezTo>
                    <a:pt x="10768" y="656"/>
                    <a:pt x="9316" y="1623"/>
                    <a:pt x="7319" y="4122"/>
                  </a:cubicBezTo>
                  <a:cubicBezTo>
                    <a:pt x="5322" y="6620"/>
                    <a:pt x="2781" y="10650"/>
                    <a:pt x="1420" y="13149"/>
                  </a:cubicBezTo>
                  <a:cubicBezTo>
                    <a:pt x="59" y="15647"/>
                    <a:pt x="-123" y="16614"/>
                    <a:pt x="59" y="17420"/>
                  </a:cubicBezTo>
                  <a:cubicBezTo>
                    <a:pt x="240" y="18226"/>
                    <a:pt x="785" y="18871"/>
                    <a:pt x="2600" y="19516"/>
                  </a:cubicBezTo>
                  <a:cubicBezTo>
                    <a:pt x="4415" y="20160"/>
                    <a:pt x="7501" y="20805"/>
                    <a:pt x="10859" y="21128"/>
                  </a:cubicBezTo>
                  <a:cubicBezTo>
                    <a:pt x="14216" y="21450"/>
                    <a:pt x="17847" y="21450"/>
                    <a:pt x="21477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10719281" y="1575711"/>
              <a:ext cx="108524" cy="178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226" fill="norm" stroke="1" extrusionOk="0">
                  <a:moveTo>
                    <a:pt x="0" y="2906"/>
                  </a:moveTo>
                  <a:cubicBezTo>
                    <a:pt x="1223" y="1901"/>
                    <a:pt x="2445" y="897"/>
                    <a:pt x="4075" y="394"/>
                  </a:cubicBezTo>
                  <a:cubicBezTo>
                    <a:pt x="5706" y="-108"/>
                    <a:pt x="7743" y="-108"/>
                    <a:pt x="9577" y="269"/>
                  </a:cubicBezTo>
                  <a:cubicBezTo>
                    <a:pt x="11411" y="645"/>
                    <a:pt x="13042" y="1399"/>
                    <a:pt x="13653" y="2404"/>
                  </a:cubicBezTo>
                  <a:cubicBezTo>
                    <a:pt x="14264" y="3408"/>
                    <a:pt x="13857" y="4664"/>
                    <a:pt x="12430" y="5794"/>
                  </a:cubicBezTo>
                  <a:cubicBezTo>
                    <a:pt x="11004" y="6925"/>
                    <a:pt x="8558" y="7929"/>
                    <a:pt x="8355" y="8306"/>
                  </a:cubicBezTo>
                  <a:cubicBezTo>
                    <a:pt x="8151" y="8683"/>
                    <a:pt x="10189" y="8432"/>
                    <a:pt x="12226" y="8432"/>
                  </a:cubicBezTo>
                  <a:cubicBezTo>
                    <a:pt x="14264" y="8432"/>
                    <a:pt x="16302" y="8683"/>
                    <a:pt x="18136" y="9939"/>
                  </a:cubicBezTo>
                  <a:cubicBezTo>
                    <a:pt x="19970" y="11194"/>
                    <a:pt x="21600" y="13455"/>
                    <a:pt x="20581" y="15590"/>
                  </a:cubicBezTo>
                  <a:cubicBezTo>
                    <a:pt x="19562" y="17725"/>
                    <a:pt x="15894" y="19734"/>
                    <a:pt x="12023" y="20613"/>
                  </a:cubicBezTo>
                  <a:cubicBezTo>
                    <a:pt x="8151" y="21492"/>
                    <a:pt x="4075" y="21241"/>
                    <a:pt x="0" y="20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10985981" y="1593850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641831" y="4229100"/>
              <a:ext cx="10826751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" y="21246"/>
                    <a:pt x="186" y="20892"/>
                    <a:pt x="308" y="20538"/>
                  </a:cubicBezTo>
                  <a:cubicBezTo>
                    <a:pt x="431" y="20184"/>
                    <a:pt x="583" y="19830"/>
                    <a:pt x="735" y="19416"/>
                  </a:cubicBezTo>
                  <a:cubicBezTo>
                    <a:pt x="887" y="19003"/>
                    <a:pt x="1039" y="18531"/>
                    <a:pt x="1193" y="18059"/>
                  </a:cubicBezTo>
                  <a:cubicBezTo>
                    <a:pt x="1347" y="17587"/>
                    <a:pt x="1503" y="17115"/>
                    <a:pt x="1670" y="16643"/>
                  </a:cubicBezTo>
                  <a:cubicBezTo>
                    <a:pt x="1837" y="16170"/>
                    <a:pt x="2014" y="15698"/>
                    <a:pt x="2173" y="15344"/>
                  </a:cubicBezTo>
                  <a:cubicBezTo>
                    <a:pt x="2331" y="14990"/>
                    <a:pt x="2470" y="14754"/>
                    <a:pt x="2612" y="14518"/>
                  </a:cubicBezTo>
                  <a:cubicBezTo>
                    <a:pt x="2753" y="14282"/>
                    <a:pt x="2897" y="14046"/>
                    <a:pt x="3047" y="13751"/>
                  </a:cubicBezTo>
                  <a:cubicBezTo>
                    <a:pt x="3197" y="13456"/>
                    <a:pt x="3353" y="13102"/>
                    <a:pt x="3518" y="12748"/>
                  </a:cubicBezTo>
                  <a:cubicBezTo>
                    <a:pt x="3682" y="12393"/>
                    <a:pt x="3855" y="12039"/>
                    <a:pt x="4035" y="11626"/>
                  </a:cubicBezTo>
                  <a:cubicBezTo>
                    <a:pt x="4214" y="11213"/>
                    <a:pt x="4400" y="10741"/>
                    <a:pt x="4561" y="10387"/>
                  </a:cubicBezTo>
                  <a:cubicBezTo>
                    <a:pt x="4721" y="10033"/>
                    <a:pt x="4856" y="9797"/>
                    <a:pt x="4996" y="9502"/>
                  </a:cubicBezTo>
                  <a:cubicBezTo>
                    <a:pt x="5135" y="9207"/>
                    <a:pt x="5279" y="8852"/>
                    <a:pt x="5418" y="8498"/>
                  </a:cubicBezTo>
                  <a:cubicBezTo>
                    <a:pt x="5557" y="8144"/>
                    <a:pt x="5692" y="7790"/>
                    <a:pt x="5832" y="7495"/>
                  </a:cubicBezTo>
                  <a:cubicBezTo>
                    <a:pt x="5971" y="7200"/>
                    <a:pt x="6115" y="6964"/>
                    <a:pt x="6263" y="6787"/>
                  </a:cubicBezTo>
                  <a:cubicBezTo>
                    <a:pt x="6410" y="6610"/>
                    <a:pt x="6562" y="6492"/>
                    <a:pt x="6708" y="6374"/>
                  </a:cubicBezTo>
                  <a:cubicBezTo>
                    <a:pt x="6854" y="6256"/>
                    <a:pt x="6993" y="6138"/>
                    <a:pt x="7170" y="5961"/>
                  </a:cubicBezTo>
                  <a:cubicBezTo>
                    <a:pt x="7348" y="5784"/>
                    <a:pt x="7563" y="5548"/>
                    <a:pt x="7745" y="5430"/>
                  </a:cubicBezTo>
                  <a:cubicBezTo>
                    <a:pt x="7926" y="5311"/>
                    <a:pt x="8074" y="5311"/>
                    <a:pt x="8224" y="5252"/>
                  </a:cubicBezTo>
                  <a:cubicBezTo>
                    <a:pt x="8374" y="5193"/>
                    <a:pt x="8526" y="5075"/>
                    <a:pt x="8680" y="4957"/>
                  </a:cubicBezTo>
                  <a:cubicBezTo>
                    <a:pt x="8834" y="4839"/>
                    <a:pt x="8990" y="4721"/>
                    <a:pt x="9140" y="4603"/>
                  </a:cubicBezTo>
                  <a:cubicBezTo>
                    <a:pt x="9290" y="4485"/>
                    <a:pt x="9434" y="4367"/>
                    <a:pt x="9588" y="4190"/>
                  </a:cubicBezTo>
                  <a:cubicBezTo>
                    <a:pt x="9742" y="4013"/>
                    <a:pt x="9907" y="3777"/>
                    <a:pt x="10069" y="3541"/>
                  </a:cubicBezTo>
                  <a:cubicBezTo>
                    <a:pt x="10232" y="3305"/>
                    <a:pt x="10392" y="3069"/>
                    <a:pt x="10557" y="2833"/>
                  </a:cubicBezTo>
                  <a:cubicBezTo>
                    <a:pt x="10722" y="2597"/>
                    <a:pt x="10891" y="2361"/>
                    <a:pt x="11058" y="2125"/>
                  </a:cubicBezTo>
                  <a:cubicBezTo>
                    <a:pt x="11224" y="1889"/>
                    <a:pt x="11389" y="1652"/>
                    <a:pt x="11558" y="1416"/>
                  </a:cubicBezTo>
                  <a:cubicBezTo>
                    <a:pt x="11727" y="1180"/>
                    <a:pt x="11900" y="944"/>
                    <a:pt x="12069" y="767"/>
                  </a:cubicBezTo>
                  <a:cubicBezTo>
                    <a:pt x="12238" y="590"/>
                    <a:pt x="12403" y="472"/>
                    <a:pt x="12571" y="413"/>
                  </a:cubicBezTo>
                  <a:cubicBezTo>
                    <a:pt x="12740" y="354"/>
                    <a:pt x="12914" y="354"/>
                    <a:pt x="13082" y="295"/>
                  </a:cubicBezTo>
                  <a:cubicBezTo>
                    <a:pt x="13251" y="236"/>
                    <a:pt x="13416" y="118"/>
                    <a:pt x="13583" y="59"/>
                  </a:cubicBezTo>
                  <a:cubicBezTo>
                    <a:pt x="13750" y="0"/>
                    <a:pt x="13919" y="0"/>
                    <a:pt x="14085" y="0"/>
                  </a:cubicBezTo>
                  <a:cubicBezTo>
                    <a:pt x="14252" y="0"/>
                    <a:pt x="14417" y="0"/>
                    <a:pt x="14584" y="59"/>
                  </a:cubicBezTo>
                  <a:cubicBezTo>
                    <a:pt x="14750" y="118"/>
                    <a:pt x="14919" y="236"/>
                    <a:pt x="15088" y="295"/>
                  </a:cubicBezTo>
                  <a:cubicBezTo>
                    <a:pt x="15257" y="354"/>
                    <a:pt x="15426" y="354"/>
                    <a:pt x="15599" y="354"/>
                  </a:cubicBezTo>
                  <a:cubicBezTo>
                    <a:pt x="15772" y="354"/>
                    <a:pt x="15950" y="354"/>
                    <a:pt x="16125" y="354"/>
                  </a:cubicBezTo>
                  <a:cubicBezTo>
                    <a:pt x="16300" y="354"/>
                    <a:pt x="16473" y="354"/>
                    <a:pt x="16653" y="354"/>
                  </a:cubicBezTo>
                  <a:cubicBezTo>
                    <a:pt x="16832" y="354"/>
                    <a:pt x="17018" y="354"/>
                    <a:pt x="17198" y="354"/>
                  </a:cubicBezTo>
                  <a:cubicBezTo>
                    <a:pt x="17377" y="354"/>
                    <a:pt x="17550" y="354"/>
                    <a:pt x="17726" y="354"/>
                  </a:cubicBezTo>
                  <a:cubicBezTo>
                    <a:pt x="17901" y="354"/>
                    <a:pt x="18078" y="354"/>
                    <a:pt x="18253" y="354"/>
                  </a:cubicBezTo>
                  <a:cubicBezTo>
                    <a:pt x="18429" y="354"/>
                    <a:pt x="18602" y="354"/>
                    <a:pt x="18775" y="413"/>
                  </a:cubicBezTo>
                  <a:cubicBezTo>
                    <a:pt x="18948" y="472"/>
                    <a:pt x="19121" y="590"/>
                    <a:pt x="19288" y="649"/>
                  </a:cubicBezTo>
                  <a:cubicBezTo>
                    <a:pt x="19455" y="708"/>
                    <a:pt x="19615" y="708"/>
                    <a:pt x="19803" y="885"/>
                  </a:cubicBezTo>
                  <a:cubicBezTo>
                    <a:pt x="19991" y="1062"/>
                    <a:pt x="20206" y="1416"/>
                    <a:pt x="20409" y="1770"/>
                  </a:cubicBezTo>
                  <a:cubicBezTo>
                    <a:pt x="20612" y="2125"/>
                    <a:pt x="20802" y="2479"/>
                    <a:pt x="20998" y="3010"/>
                  </a:cubicBezTo>
                  <a:cubicBezTo>
                    <a:pt x="21195" y="3541"/>
                    <a:pt x="21397" y="4249"/>
                    <a:pt x="21600" y="4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756131" y="4783431"/>
              <a:ext cx="111180" cy="45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86" fill="norm" stroke="1" extrusionOk="0">
                  <a:moveTo>
                    <a:pt x="11004" y="8789"/>
                  </a:moveTo>
                  <a:cubicBezTo>
                    <a:pt x="9374" y="10170"/>
                    <a:pt x="7743" y="11550"/>
                    <a:pt x="7336" y="13326"/>
                  </a:cubicBezTo>
                  <a:cubicBezTo>
                    <a:pt x="6928" y="15101"/>
                    <a:pt x="7743" y="17271"/>
                    <a:pt x="8355" y="18800"/>
                  </a:cubicBezTo>
                  <a:cubicBezTo>
                    <a:pt x="8966" y="20328"/>
                    <a:pt x="9374" y="21216"/>
                    <a:pt x="8966" y="21364"/>
                  </a:cubicBezTo>
                  <a:cubicBezTo>
                    <a:pt x="8558" y="21512"/>
                    <a:pt x="7336" y="20920"/>
                    <a:pt x="5909" y="19145"/>
                  </a:cubicBezTo>
                  <a:cubicBezTo>
                    <a:pt x="4483" y="17370"/>
                    <a:pt x="2853" y="14411"/>
                    <a:pt x="2242" y="11501"/>
                  </a:cubicBezTo>
                  <a:cubicBezTo>
                    <a:pt x="1630" y="8591"/>
                    <a:pt x="2038" y="5731"/>
                    <a:pt x="2649" y="4005"/>
                  </a:cubicBezTo>
                  <a:cubicBezTo>
                    <a:pt x="3260" y="2279"/>
                    <a:pt x="4075" y="1687"/>
                    <a:pt x="5094" y="1194"/>
                  </a:cubicBezTo>
                  <a:cubicBezTo>
                    <a:pt x="6113" y="701"/>
                    <a:pt x="7336" y="307"/>
                    <a:pt x="9170" y="109"/>
                  </a:cubicBezTo>
                  <a:cubicBezTo>
                    <a:pt x="11004" y="-88"/>
                    <a:pt x="13449" y="-88"/>
                    <a:pt x="16098" y="701"/>
                  </a:cubicBezTo>
                  <a:cubicBezTo>
                    <a:pt x="18747" y="1490"/>
                    <a:pt x="21600" y="3068"/>
                    <a:pt x="21396" y="4498"/>
                  </a:cubicBezTo>
                  <a:cubicBezTo>
                    <a:pt x="21192" y="5928"/>
                    <a:pt x="17932" y="7211"/>
                    <a:pt x="13857" y="8000"/>
                  </a:cubicBezTo>
                  <a:cubicBezTo>
                    <a:pt x="9781" y="8789"/>
                    <a:pt x="4891" y="9085"/>
                    <a:pt x="0" y="9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876781" y="4978400"/>
              <a:ext cx="146051" cy="21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6988"/>
                  </a:moveTo>
                  <a:cubicBezTo>
                    <a:pt x="1565" y="6776"/>
                    <a:pt x="3130" y="6565"/>
                    <a:pt x="5009" y="8047"/>
                  </a:cubicBezTo>
                  <a:cubicBezTo>
                    <a:pt x="6887" y="9529"/>
                    <a:pt x="9078" y="12706"/>
                    <a:pt x="10174" y="14824"/>
                  </a:cubicBezTo>
                  <a:cubicBezTo>
                    <a:pt x="11270" y="16941"/>
                    <a:pt x="11270" y="18000"/>
                    <a:pt x="10800" y="18953"/>
                  </a:cubicBezTo>
                  <a:cubicBezTo>
                    <a:pt x="10330" y="19906"/>
                    <a:pt x="9391" y="20753"/>
                    <a:pt x="8139" y="21176"/>
                  </a:cubicBezTo>
                  <a:cubicBezTo>
                    <a:pt x="6887" y="21600"/>
                    <a:pt x="5322" y="21600"/>
                    <a:pt x="4539" y="20965"/>
                  </a:cubicBezTo>
                  <a:cubicBezTo>
                    <a:pt x="3757" y="20329"/>
                    <a:pt x="3757" y="19059"/>
                    <a:pt x="5165" y="16200"/>
                  </a:cubicBezTo>
                  <a:cubicBezTo>
                    <a:pt x="6574" y="13341"/>
                    <a:pt x="9391" y="8894"/>
                    <a:pt x="12365" y="5929"/>
                  </a:cubicBezTo>
                  <a:cubicBezTo>
                    <a:pt x="15339" y="2965"/>
                    <a:pt x="18470" y="14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1144622" y="4784298"/>
              <a:ext cx="221110" cy="387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154" fill="norm" stroke="1" extrusionOk="0">
                  <a:moveTo>
                    <a:pt x="10894" y="2276"/>
                  </a:moveTo>
                  <a:cubicBezTo>
                    <a:pt x="11097" y="1467"/>
                    <a:pt x="11301" y="659"/>
                    <a:pt x="10894" y="254"/>
                  </a:cubicBezTo>
                  <a:cubicBezTo>
                    <a:pt x="10486" y="-150"/>
                    <a:pt x="9467" y="-150"/>
                    <a:pt x="8143" y="832"/>
                  </a:cubicBezTo>
                  <a:cubicBezTo>
                    <a:pt x="6818" y="1814"/>
                    <a:pt x="5188" y="3777"/>
                    <a:pt x="3660" y="6492"/>
                  </a:cubicBezTo>
                  <a:cubicBezTo>
                    <a:pt x="2131" y="9206"/>
                    <a:pt x="705" y="12671"/>
                    <a:pt x="195" y="15328"/>
                  </a:cubicBezTo>
                  <a:cubicBezTo>
                    <a:pt x="-314" y="17985"/>
                    <a:pt x="94" y="19833"/>
                    <a:pt x="2335" y="20641"/>
                  </a:cubicBezTo>
                  <a:cubicBezTo>
                    <a:pt x="4577" y="21450"/>
                    <a:pt x="8652" y="21219"/>
                    <a:pt x="12116" y="20526"/>
                  </a:cubicBezTo>
                  <a:cubicBezTo>
                    <a:pt x="15580" y="19833"/>
                    <a:pt x="18433" y="18678"/>
                    <a:pt x="21286" y="17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1444174" y="4680966"/>
              <a:ext cx="378758" cy="41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21" fill="norm" stroke="1" extrusionOk="0">
                  <a:moveTo>
                    <a:pt x="7073" y="14601"/>
                  </a:moveTo>
                  <a:cubicBezTo>
                    <a:pt x="6833" y="14059"/>
                    <a:pt x="6593" y="13516"/>
                    <a:pt x="5873" y="13136"/>
                  </a:cubicBezTo>
                  <a:cubicBezTo>
                    <a:pt x="5153" y="12756"/>
                    <a:pt x="3953" y="12539"/>
                    <a:pt x="2873" y="13516"/>
                  </a:cubicBezTo>
                  <a:cubicBezTo>
                    <a:pt x="1793" y="14493"/>
                    <a:pt x="833" y="16664"/>
                    <a:pt x="353" y="18020"/>
                  </a:cubicBezTo>
                  <a:cubicBezTo>
                    <a:pt x="-127" y="19377"/>
                    <a:pt x="-127" y="19920"/>
                    <a:pt x="413" y="20463"/>
                  </a:cubicBezTo>
                  <a:cubicBezTo>
                    <a:pt x="953" y="21005"/>
                    <a:pt x="2033" y="21548"/>
                    <a:pt x="3053" y="21222"/>
                  </a:cubicBezTo>
                  <a:cubicBezTo>
                    <a:pt x="4073" y="20897"/>
                    <a:pt x="5033" y="19703"/>
                    <a:pt x="5573" y="18780"/>
                  </a:cubicBezTo>
                  <a:cubicBezTo>
                    <a:pt x="6113" y="17858"/>
                    <a:pt x="6233" y="17206"/>
                    <a:pt x="6353" y="16501"/>
                  </a:cubicBezTo>
                  <a:cubicBezTo>
                    <a:pt x="6473" y="15795"/>
                    <a:pt x="6593" y="15035"/>
                    <a:pt x="6653" y="14927"/>
                  </a:cubicBezTo>
                  <a:cubicBezTo>
                    <a:pt x="6713" y="14818"/>
                    <a:pt x="6713" y="15361"/>
                    <a:pt x="6773" y="15904"/>
                  </a:cubicBezTo>
                  <a:cubicBezTo>
                    <a:pt x="6833" y="16446"/>
                    <a:pt x="6953" y="16989"/>
                    <a:pt x="7193" y="17532"/>
                  </a:cubicBezTo>
                  <a:cubicBezTo>
                    <a:pt x="7433" y="18075"/>
                    <a:pt x="7793" y="18617"/>
                    <a:pt x="8273" y="18943"/>
                  </a:cubicBezTo>
                  <a:cubicBezTo>
                    <a:pt x="8753" y="19269"/>
                    <a:pt x="9353" y="19377"/>
                    <a:pt x="10253" y="18346"/>
                  </a:cubicBezTo>
                  <a:cubicBezTo>
                    <a:pt x="11153" y="17315"/>
                    <a:pt x="12353" y="15144"/>
                    <a:pt x="13373" y="12213"/>
                  </a:cubicBezTo>
                  <a:cubicBezTo>
                    <a:pt x="14393" y="9283"/>
                    <a:pt x="15233" y="5592"/>
                    <a:pt x="15773" y="3259"/>
                  </a:cubicBezTo>
                  <a:cubicBezTo>
                    <a:pt x="16313" y="925"/>
                    <a:pt x="16553" y="-52"/>
                    <a:pt x="16613" y="2"/>
                  </a:cubicBezTo>
                  <a:cubicBezTo>
                    <a:pt x="16673" y="57"/>
                    <a:pt x="16553" y="1142"/>
                    <a:pt x="16373" y="3638"/>
                  </a:cubicBezTo>
                  <a:cubicBezTo>
                    <a:pt x="16193" y="6135"/>
                    <a:pt x="15953" y="10042"/>
                    <a:pt x="15953" y="12647"/>
                  </a:cubicBezTo>
                  <a:cubicBezTo>
                    <a:pt x="15953" y="15253"/>
                    <a:pt x="16193" y="16555"/>
                    <a:pt x="16433" y="17478"/>
                  </a:cubicBezTo>
                  <a:cubicBezTo>
                    <a:pt x="16673" y="18400"/>
                    <a:pt x="16913" y="18943"/>
                    <a:pt x="17633" y="19052"/>
                  </a:cubicBezTo>
                  <a:cubicBezTo>
                    <a:pt x="18353" y="19160"/>
                    <a:pt x="19553" y="18834"/>
                    <a:pt x="20273" y="18346"/>
                  </a:cubicBezTo>
                  <a:cubicBezTo>
                    <a:pt x="20993" y="17858"/>
                    <a:pt x="21233" y="17206"/>
                    <a:pt x="21473" y="16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1657831" y="4838700"/>
              <a:ext cx="2349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30" y="18171"/>
                    <a:pt x="5059" y="14743"/>
                    <a:pt x="8659" y="11143"/>
                  </a:cubicBezTo>
                  <a:cubicBezTo>
                    <a:pt x="12259" y="7543"/>
                    <a:pt x="16930" y="37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2115031" y="4857750"/>
              <a:ext cx="17780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4500"/>
                    <a:pt x="2057" y="9000"/>
                    <a:pt x="2571" y="12000"/>
                  </a:cubicBezTo>
                  <a:cubicBezTo>
                    <a:pt x="3086" y="15000"/>
                    <a:pt x="3086" y="16500"/>
                    <a:pt x="3086" y="18150"/>
                  </a:cubicBezTo>
                  <a:cubicBezTo>
                    <a:pt x="3086" y="19800"/>
                    <a:pt x="3086" y="21600"/>
                    <a:pt x="3086" y="21600"/>
                  </a:cubicBezTo>
                  <a:cubicBezTo>
                    <a:pt x="3086" y="21600"/>
                    <a:pt x="3086" y="19800"/>
                    <a:pt x="3343" y="17250"/>
                  </a:cubicBezTo>
                  <a:cubicBezTo>
                    <a:pt x="3600" y="14700"/>
                    <a:pt x="4114" y="11400"/>
                    <a:pt x="4629" y="9000"/>
                  </a:cubicBezTo>
                  <a:cubicBezTo>
                    <a:pt x="5143" y="6600"/>
                    <a:pt x="5657" y="5100"/>
                    <a:pt x="6300" y="4950"/>
                  </a:cubicBezTo>
                  <a:cubicBezTo>
                    <a:pt x="6943" y="4800"/>
                    <a:pt x="7714" y="6000"/>
                    <a:pt x="8100" y="7950"/>
                  </a:cubicBezTo>
                  <a:cubicBezTo>
                    <a:pt x="8486" y="9900"/>
                    <a:pt x="8486" y="12600"/>
                    <a:pt x="8871" y="12900"/>
                  </a:cubicBezTo>
                  <a:cubicBezTo>
                    <a:pt x="9257" y="13200"/>
                    <a:pt x="10029" y="11100"/>
                    <a:pt x="10671" y="9300"/>
                  </a:cubicBezTo>
                  <a:cubicBezTo>
                    <a:pt x="11314" y="7500"/>
                    <a:pt x="11829" y="6000"/>
                    <a:pt x="12986" y="4500"/>
                  </a:cubicBezTo>
                  <a:cubicBezTo>
                    <a:pt x="14143" y="3000"/>
                    <a:pt x="15943" y="1500"/>
                    <a:pt x="16971" y="2100"/>
                  </a:cubicBezTo>
                  <a:cubicBezTo>
                    <a:pt x="18000" y="2700"/>
                    <a:pt x="18257" y="5400"/>
                    <a:pt x="18386" y="8250"/>
                  </a:cubicBezTo>
                  <a:cubicBezTo>
                    <a:pt x="18514" y="11100"/>
                    <a:pt x="18514" y="14100"/>
                    <a:pt x="19029" y="16050"/>
                  </a:cubicBezTo>
                  <a:cubicBezTo>
                    <a:pt x="19543" y="18000"/>
                    <a:pt x="20571" y="18900"/>
                    <a:pt x="21600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2334401" y="4864100"/>
              <a:ext cx="98131" cy="12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653" fill="norm" stroke="1" extrusionOk="0">
                  <a:moveTo>
                    <a:pt x="17170" y="0"/>
                  </a:moveTo>
                  <a:cubicBezTo>
                    <a:pt x="14872" y="0"/>
                    <a:pt x="12574" y="0"/>
                    <a:pt x="9817" y="1916"/>
                  </a:cubicBezTo>
                  <a:cubicBezTo>
                    <a:pt x="7059" y="3832"/>
                    <a:pt x="3842" y="7665"/>
                    <a:pt x="2004" y="10800"/>
                  </a:cubicBezTo>
                  <a:cubicBezTo>
                    <a:pt x="166" y="13935"/>
                    <a:pt x="-294" y="16374"/>
                    <a:pt x="166" y="18290"/>
                  </a:cubicBezTo>
                  <a:cubicBezTo>
                    <a:pt x="625" y="20206"/>
                    <a:pt x="2004" y="21600"/>
                    <a:pt x="5680" y="19858"/>
                  </a:cubicBezTo>
                  <a:cubicBezTo>
                    <a:pt x="9357" y="18116"/>
                    <a:pt x="15332" y="13239"/>
                    <a:pt x="18319" y="9929"/>
                  </a:cubicBezTo>
                  <a:cubicBezTo>
                    <a:pt x="21306" y="6619"/>
                    <a:pt x="21306" y="4877"/>
                    <a:pt x="21306" y="3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2491270" y="4812080"/>
              <a:ext cx="59716" cy="183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3" h="21224" fill="norm" stroke="1" extrusionOk="0">
                  <a:moveTo>
                    <a:pt x="10260" y="7505"/>
                  </a:moveTo>
                  <a:cubicBezTo>
                    <a:pt x="12420" y="6523"/>
                    <a:pt x="14580" y="5541"/>
                    <a:pt x="16020" y="4437"/>
                  </a:cubicBezTo>
                  <a:cubicBezTo>
                    <a:pt x="17460" y="3332"/>
                    <a:pt x="18180" y="2105"/>
                    <a:pt x="16740" y="1246"/>
                  </a:cubicBezTo>
                  <a:cubicBezTo>
                    <a:pt x="15300" y="387"/>
                    <a:pt x="11700" y="-104"/>
                    <a:pt x="8460" y="19"/>
                  </a:cubicBezTo>
                  <a:cubicBezTo>
                    <a:pt x="5220" y="141"/>
                    <a:pt x="2340" y="878"/>
                    <a:pt x="900" y="1982"/>
                  </a:cubicBezTo>
                  <a:cubicBezTo>
                    <a:pt x="-540" y="3087"/>
                    <a:pt x="-540" y="4560"/>
                    <a:pt x="3060" y="6891"/>
                  </a:cubicBezTo>
                  <a:cubicBezTo>
                    <a:pt x="6660" y="9223"/>
                    <a:pt x="13860" y="12414"/>
                    <a:pt x="17460" y="14746"/>
                  </a:cubicBezTo>
                  <a:cubicBezTo>
                    <a:pt x="21060" y="17078"/>
                    <a:pt x="21060" y="18551"/>
                    <a:pt x="18540" y="19655"/>
                  </a:cubicBezTo>
                  <a:cubicBezTo>
                    <a:pt x="16020" y="20760"/>
                    <a:pt x="10980" y="21496"/>
                    <a:pt x="7740" y="21128"/>
                  </a:cubicBezTo>
                  <a:cubicBezTo>
                    <a:pt x="4500" y="20760"/>
                    <a:pt x="3060" y="19287"/>
                    <a:pt x="1620" y="17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2633790" y="4660900"/>
              <a:ext cx="90842" cy="36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68" fill="norm" stroke="1" extrusionOk="0">
                  <a:moveTo>
                    <a:pt x="21068" y="0"/>
                  </a:moveTo>
                  <a:cubicBezTo>
                    <a:pt x="16650" y="2021"/>
                    <a:pt x="12232" y="4042"/>
                    <a:pt x="8550" y="7200"/>
                  </a:cubicBezTo>
                  <a:cubicBezTo>
                    <a:pt x="4868" y="10358"/>
                    <a:pt x="1923" y="14653"/>
                    <a:pt x="695" y="17179"/>
                  </a:cubicBezTo>
                  <a:cubicBezTo>
                    <a:pt x="-532" y="19705"/>
                    <a:pt x="-41" y="20463"/>
                    <a:pt x="1432" y="20905"/>
                  </a:cubicBezTo>
                  <a:cubicBezTo>
                    <a:pt x="2904" y="21347"/>
                    <a:pt x="5359" y="21474"/>
                    <a:pt x="7813" y="21537"/>
                  </a:cubicBezTo>
                  <a:cubicBezTo>
                    <a:pt x="10268" y="21600"/>
                    <a:pt x="12723" y="21600"/>
                    <a:pt x="14932" y="21221"/>
                  </a:cubicBezTo>
                  <a:cubicBezTo>
                    <a:pt x="17141" y="20842"/>
                    <a:pt x="19104" y="20084"/>
                    <a:pt x="21068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2616681" y="4826000"/>
              <a:ext cx="1778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8831"/>
                    <a:pt x="1029" y="16062"/>
                    <a:pt x="4629" y="12462"/>
                  </a:cubicBezTo>
                  <a:cubicBezTo>
                    <a:pt x="8229" y="8862"/>
                    <a:pt x="14914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3327881" y="4711700"/>
              <a:ext cx="164442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0" y="4500"/>
                  </a:moveTo>
                  <a:cubicBezTo>
                    <a:pt x="2970" y="3000"/>
                    <a:pt x="5940" y="1500"/>
                    <a:pt x="8100" y="750"/>
                  </a:cubicBezTo>
                  <a:cubicBezTo>
                    <a:pt x="10260" y="0"/>
                    <a:pt x="11610" y="0"/>
                    <a:pt x="12960" y="0"/>
                  </a:cubicBezTo>
                  <a:cubicBezTo>
                    <a:pt x="14310" y="0"/>
                    <a:pt x="15660" y="0"/>
                    <a:pt x="16470" y="750"/>
                  </a:cubicBezTo>
                  <a:cubicBezTo>
                    <a:pt x="17280" y="1500"/>
                    <a:pt x="17550" y="3000"/>
                    <a:pt x="16605" y="4350"/>
                  </a:cubicBezTo>
                  <a:cubicBezTo>
                    <a:pt x="15660" y="5700"/>
                    <a:pt x="13500" y="6900"/>
                    <a:pt x="11745" y="7725"/>
                  </a:cubicBezTo>
                  <a:cubicBezTo>
                    <a:pt x="9990" y="8550"/>
                    <a:pt x="8640" y="9000"/>
                    <a:pt x="9180" y="9375"/>
                  </a:cubicBezTo>
                  <a:cubicBezTo>
                    <a:pt x="9720" y="9750"/>
                    <a:pt x="12150" y="10050"/>
                    <a:pt x="14445" y="10725"/>
                  </a:cubicBezTo>
                  <a:cubicBezTo>
                    <a:pt x="16740" y="11400"/>
                    <a:pt x="18900" y="12450"/>
                    <a:pt x="20115" y="13350"/>
                  </a:cubicBezTo>
                  <a:cubicBezTo>
                    <a:pt x="21330" y="14250"/>
                    <a:pt x="21600" y="15000"/>
                    <a:pt x="18630" y="16350"/>
                  </a:cubicBezTo>
                  <a:cubicBezTo>
                    <a:pt x="15660" y="17700"/>
                    <a:pt x="9450" y="19650"/>
                    <a:pt x="32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3950181" y="4817133"/>
              <a:ext cx="107951" cy="20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21600" y="3497"/>
                  </a:moveTo>
                  <a:cubicBezTo>
                    <a:pt x="20753" y="2417"/>
                    <a:pt x="19906" y="1337"/>
                    <a:pt x="17365" y="689"/>
                  </a:cubicBezTo>
                  <a:cubicBezTo>
                    <a:pt x="14824" y="41"/>
                    <a:pt x="10588" y="-175"/>
                    <a:pt x="7835" y="149"/>
                  </a:cubicBezTo>
                  <a:cubicBezTo>
                    <a:pt x="5082" y="473"/>
                    <a:pt x="3812" y="1337"/>
                    <a:pt x="5082" y="3605"/>
                  </a:cubicBezTo>
                  <a:cubicBezTo>
                    <a:pt x="6353" y="5873"/>
                    <a:pt x="10165" y="9545"/>
                    <a:pt x="12706" y="11813"/>
                  </a:cubicBezTo>
                  <a:cubicBezTo>
                    <a:pt x="15247" y="14081"/>
                    <a:pt x="16518" y="14945"/>
                    <a:pt x="17365" y="15917"/>
                  </a:cubicBezTo>
                  <a:cubicBezTo>
                    <a:pt x="18212" y="16889"/>
                    <a:pt x="18635" y="17969"/>
                    <a:pt x="16941" y="18941"/>
                  </a:cubicBezTo>
                  <a:cubicBezTo>
                    <a:pt x="15247" y="19913"/>
                    <a:pt x="11435" y="20777"/>
                    <a:pt x="8471" y="21101"/>
                  </a:cubicBezTo>
                  <a:cubicBezTo>
                    <a:pt x="5506" y="21425"/>
                    <a:pt x="3388" y="21209"/>
                    <a:pt x="2118" y="20453"/>
                  </a:cubicBezTo>
                  <a:cubicBezTo>
                    <a:pt x="847" y="19697"/>
                    <a:pt x="424" y="18401"/>
                    <a:pt x="0" y="17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4186352" y="4660900"/>
              <a:ext cx="74980" cy="34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fill="norm" stroke="1" extrusionOk="0">
                  <a:moveTo>
                    <a:pt x="21254" y="0"/>
                  </a:moveTo>
                  <a:cubicBezTo>
                    <a:pt x="15854" y="2012"/>
                    <a:pt x="10454" y="4025"/>
                    <a:pt x="6854" y="7043"/>
                  </a:cubicBezTo>
                  <a:cubicBezTo>
                    <a:pt x="3254" y="10062"/>
                    <a:pt x="1454" y="14087"/>
                    <a:pt x="554" y="16502"/>
                  </a:cubicBezTo>
                  <a:cubicBezTo>
                    <a:pt x="-346" y="18917"/>
                    <a:pt x="-346" y="19722"/>
                    <a:pt x="2054" y="20393"/>
                  </a:cubicBezTo>
                  <a:cubicBezTo>
                    <a:pt x="4454" y="21063"/>
                    <a:pt x="9254" y="21600"/>
                    <a:pt x="12554" y="21600"/>
                  </a:cubicBezTo>
                  <a:cubicBezTo>
                    <a:pt x="15854" y="21600"/>
                    <a:pt x="17654" y="21063"/>
                    <a:pt x="19454" y="20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4147031" y="4614186"/>
              <a:ext cx="786607" cy="36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273" fill="norm" stroke="1" extrusionOk="0">
                  <a:moveTo>
                    <a:pt x="0" y="15872"/>
                  </a:moveTo>
                  <a:cubicBezTo>
                    <a:pt x="1335" y="15018"/>
                    <a:pt x="2671" y="14164"/>
                    <a:pt x="3658" y="13615"/>
                  </a:cubicBezTo>
                  <a:cubicBezTo>
                    <a:pt x="4645" y="13066"/>
                    <a:pt x="5284" y="12822"/>
                    <a:pt x="5429" y="13188"/>
                  </a:cubicBezTo>
                  <a:cubicBezTo>
                    <a:pt x="5574" y="13554"/>
                    <a:pt x="5226" y="14530"/>
                    <a:pt x="4965" y="15628"/>
                  </a:cubicBezTo>
                  <a:cubicBezTo>
                    <a:pt x="4703" y="16727"/>
                    <a:pt x="4529" y="17947"/>
                    <a:pt x="4471" y="18862"/>
                  </a:cubicBezTo>
                  <a:cubicBezTo>
                    <a:pt x="4413" y="19778"/>
                    <a:pt x="4471" y="20388"/>
                    <a:pt x="4674" y="20693"/>
                  </a:cubicBezTo>
                  <a:cubicBezTo>
                    <a:pt x="4877" y="20998"/>
                    <a:pt x="5226" y="20998"/>
                    <a:pt x="5632" y="20571"/>
                  </a:cubicBezTo>
                  <a:cubicBezTo>
                    <a:pt x="6039" y="20144"/>
                    <a:pt x="6503" y="19289"/>
                    <a:pt x="6823" y="18618"/>
                  </a:cubicBezTo>
                  <a:cubicBezTo>
                    <a:pt x="7142" y="17947"/>
                    <a:pt x="7316" y="17459"/>
                    <a:pt x="7519" y="17032"/>
                  </a:cubicBezTo>
                  <a:cubicBezTo>
                    <a:pt x="7723" y="16605"/>
                    <a:pt x="7955" y="16239"/>
                    <a:pt x="8071" y="16361"/>
                  </a:cubicBezTo>
                  <a:cubicBezTo>
                    <a:pt x="8187" y="16483"/>
                    <a:pt x="8187" y="17093"/>
                    <a:pt x="8361" y="17581"/>
                  </a:cubicBezTo>
                  <a:cubicBezTo>
                    <a:pt x="8535" y="18069"/>
                    <a:pt x="8884" y="18435"/>
                    <a:pt x="9406" y="18557"/>
                  </a:cubicBezTo>
                  <a:cubicBezTo>
                    <a:pt x="9929" y="18679"/>
                    <a:pt x="10626" y="18557"/>
                    <a:pt x="11090" y="18313"/>
                  </a:cubicBezTo>
                  <a:cubicBezTo>
                    <a:pt x="11555" y="18069"/>
                    <a:pt x="11787" y="17703"/>
                    <a:pt x="11990" y="17215"/>
                  </a:cubicBezTo>
                  <a:cubicBezTo>
                    <a:pt x="12194" y="16727"/>
                    <a:pt x="12368" y="16117"/>
                    <a:pt x="12281" y="15811"/>
                  </a:cubicBezTo>
                  <a:cubicBezTo>
                    <a:pt x="12194" y="15506"/>
                    <a:pt x="11845" y="15506"/>
                    <a:pt x="11410" y="16117"/>
                  </a:cubicBezTo>
                  <a:cubicBezTo>
                    <a:pt x="10974" y="16727"/>
                    <a:pt x="10452" y="17947"/>
                    <a:pt x="10190" y="18923"/>
                  </a:cubicBezTo>
                  <a:cubicBezTo>
                    <a:pt x="9929" y="19900"/>
                    <a:pt x="9929" y="20632"/>
                    <a:pt x="10074" y="20998"/>
                  </a:cubicBezTo>
                  <a:cubicBezTo>
                    <a:pt x="10219" y="21364"/>
                    <a:pt x="10510" y="21364"/>
                    <a:pt x="10916" y="20998"/>
                  </a:cubicBezTo>
                  <a:cubicBezTo>
                    <a:pt x="11323" y="20632"/>
                    <a:pt x="11845" y="19900"/>
                    <a:pt x="12513" y="18130"/>
                  </a:cubicBezTo>
                  <a:cubicBezTo>
                    <a:pt x="13181" y="16361"/>
                    <a:pt x="13994" y="13554"/>
                    <a:pt x="14603" y="10808"/>
                  </a:cubicBezTo>
                  <a:cubicBezTo>
                    <a:pt x="15213" y="8062"/>
                    <a:pt x="15619" y="5378"/>
                    <a:pt x="15823" y="3486"/>
                  </a:cubicBezTo>
                  <a:cubicBezTo>
                    <a:pt x="16026" y="1595"/>
                    <a:pt x="16026" y="496"/>
                    <a:pt x="15881" y="130"/>
                  </a:cubicBezTo>
                  <a:cubicBezTo>
                    <a:pt x="15735" y="-236"/>
                    <a:pt x="15445" y="130"/>
                    <a:pt x="15068" y="1717"/>
                  </a:cubicBezTo>
                  <a:cubicBezTo>
                    <a:pt x="14690" y="3303"/>
                    <a:pt x="14226" y="6110"/>
                    <a:pt x="13994" y="8489"/>
                  </a:cubicBezTo>
                  <a:cubicBezTo>
                    <a:pt x="13761" y="10869"/>
                    <a:pt x="13761" y="12822"/>
                    <a:pt x="13819" y="14164"/>
                  </a:cubicBezTo>
                  <a:cubicBezTo>
                    <a:pt x="13877" y="15506"/>
                    <a:pt x="13994" y="16239"/>
                    <a:pt x="14197" y="16727"/>
                  </a:cubicBezTo>
                  <a:cubicBezTo>
                    <a:pt x="14400" y="17215"/>
                    <a:pt x="14690" y="17459"/>
                    <a:pt x="14981" y="17581"/>
                  </a:cubicBezTo>
                  <a:cubicBezTo>
                    <a:pt x="15271" y="17703"/>
                    <a:pt x="15561" y="17703"/>
                    <a:pt x="15910" y="17093"/>
                  </a:cubicBezTo>
                  <a:cubicBezTo>
                    <a:pt x="16258" y="16483"/>
                    <a:pt x="16665" y="15262"/>
                    <a:pt x="16897" y="14347"/>
                  </a:cubicBezTo>
                  <a:cubicBezTo>
                    <a:pt x="17129" y="13432"/>
                    <a:pt x="17187" y="12822"/>
                    <a:pt x="17071" y="12578"/>
                  </a:cubicBezTo>
                  <a:cubicBezTo>
                    <a:pt x="16955" y="12333"/>
                    <a:pt x="16665" y="12456"/>
                    <a:pt x="16403" y="12761"/>
                  </a:cubicBezTo>
                  <a:cubicBezTo>
                    <a:pt x="16142" y="13066"/>
                    <a:pt x="15910" y="13554"/>
                    <a:pt x="15735" y="14469"/>
                  </a:cubicBezTo>
                  <a:cubicBezTo>
                    <a:pt x="15561" y="15384"/>
                    <a:pt x="15445" y="16727"/>
                    <a:pt x="15503" y="17581"/>
                  </a:cubicBezTo>
                  <a:cubicBezTo>
                    <a:pt x="15561" y="18435"/>
                    <a:pt x="15794" y="18801"/>
                    <a:pt x="16084" y="18923"/>
                  </a:cubicBezTo>
                  <a:cubicBezTo>
                    <a:pt x="16374" y="19045"/>
                    <a:pt x="16723" y="18923"/>
                    <a:pt x="17187" y="18313"/>
                  </a:cubicBezTo>
                  <a:cubicBezTo>
                    <a:pt x="17652" y="17703"/>
                    <a:pt x="18232" y="16605"/>
                    <a:pt x="18610" y="15811"/>
                  </a:cubicBezTo>
                  <a:cubicBezTo>
                    <a:pt x="18987" y="15018"/>
                    <a:pt x="19161" y="14530"/>
                    <a:pt x="19190" y="14652"/>
                  </a:cubicBezTo>
                  <a:cubicBezTo>
                    <a:pt x="19219" y="14774"/>
                    <a:pt x="19103" y="15506"/>
                    <a:pt x="18929" y="16300"/>
                  </a:cubicBezTo>
                  <a:cubicBezTo>
                    <a:pt x="18755" y="17093"/>
                    <a:pt x="18523" y="17947"/>
                    <a:pt x="18494" y="18130"/>
                  </a:cubicBezTo>
                  <a:cubicBezTo>
                    <a:pt x="18465" y="18313"/>
                    <a:pt x="18639" y="17825"/>
                    <a:pt x="18929" y="16971"/>
                  </a:cubicBezTo>
                  <a:cubicBezTo>
                    <a:pt x="19219" y="16117"/>
                    <a:pt x="19626" y="14896"/>
                    <a:pt x="19945" y="14042"/>
                  </a:cubicBezTo>
                  <a:cubicBezTo>
                    <a:pt x="20265" y="13188"/>
                    <a:pt x="20497" y="12700"/>
                    <a:pt x="20758" y="12517"/>
                  </a:cubicBezTo>
                  <a:cubicBezTo>
                    <a:pt x="21019" y="12333"/>
                    <a:pt x="21310" y="12456"/>
                    <a:pt x="21455" y="12822"/>
                  </a:cubicBezTo>
                  <a:cubicBezTo>
                    <a:pt x="21600" y="13188"/>
                    <a:pt x="21600" y="13798"/>
                    <a:pt x="21542" y="15079"/>
                  </a:cubicBezTo>
                  <a:cubicBezTo>
                    <a:pt x="21484" y="16361"/>
                    <a:pt x="21368" y="18313"/>
                    <a:pt x="21252" y="20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5029681" y="4597400"/>
              <a:ext cx="107157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11435" y="0"/>
                  </a:moveTo>
                  <a:cubicBezTo>
                    <a:pt x="8047" y="3396"/>
                    <a:pt x="4659" y="6792"/>
                    <a:pt x="2753" y="9238"/>
                  </a:cubicBezTo>
                  <a:cubicBezTo>
                    <a:pt x="847" y="11683"/>
                    <a:pt x="424" y="13177"/>
                    <a:pt x="212" y="14264"/>
                  </a:cubicBezTo>
                  <a:cubicBezTo>
                    <a:pt x="0" y="15351"/>
                    <a:pt x="0" y="16030"/>
                    <a:pt x="0" y="16777"/>
                  </a:cubicBezTo>
                  <a:cubicBezTo>
                    <a:pt x="0" y="17525"/>
                    <a:pt x="0" y="18340"/>
                    <a:pt x="1059" y="18815"/>
                  </a:cubicBezTo>
                  <a:cubicBezTo>
                    <a:pt x="2118" y="19291"/>
                    <a:pt x="4235" y="19426"/>
                    <a:pt x="6776" y="18951"/>
                  </a:cubicBezTo>
                  <a:cubicBezTo>
                    <a:pt x="9318" y="18475"/>
                    <a:pt x="12282" y="17389"/>
                    <a:pt x="14188" y="16506"/>
                  </a:cubicBezTo>
                  <a:cubicBezTo>
                    <a:pt x="16094" y="15623"/>
                    <a:pt x="16941" y="14943"/>
                    <a:pt x="17576" y="14128"/>
                  </a:cubicBezTo>
                  <a:cubicBezTo>
                    <a:pt x="18212" y="13313"/>
                    <a:pt x="18635" y="12362"/>
                    <a:pt x="18847" y="12430"/>
                  </a:cubicBezTo>
                  <a:cubicBezTo>
                    <a:pt x="19059" y="12498"/>
                    <a:pt x="19059" y="13585"/>
                    <a:pt x="19482" y="14943"/>
                  </a:cubicBezTo>
                  <a:cubicBezTo>
                    <a:pt x="19906" y="16302"/>
                    <a:pt x="20753" y="17932"/>
                    <a:pt x="21176" y="19087"/>
                  </a:cubicBezTo>
                  <a:cubicBezTo>
                    <a:pt x="21600" y="20242"/>
                    <a:pt x="21600" y="20921"/>
                    <a:pt x="20541" y="21260"/>
                  </a:cubicBezTo>
                  <a:cubicBezTo>
                    <a:pt x="19482" y="21600"/>
                    <a:pt x="17365" y="21600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4940781" y="4705350"/>
              <a:ext cx="2286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00" y="17018"/>
                    <a:pt x="5200" y="12436"/>
                    <a:pt x="8800" y="8836"/>
                  </a:cubicBezTo>
                  <a:cubicBezTo>
                    <a:pt x="12400" y="5236"/>
                    <a:pt x="170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5588481" y="4762993"/>
              <a:ext cx="132405" cy="280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023" fill="norm" stroke="1" extrusionOk="0">
                  <a:moveTo>
                    <a:pt x="19543" y="5680"/>
                  </a:moveTo>
                  <a:cubicBezTo>
                    <a:pt x="19543" y="4251"/>
                    <a:pt x="19543" y="2822"/>
                    <a:pt x="18000" y="1710"/>
                  </a:cubicBezTo>
                  <a:cubicBezTo>
                    <a:pt x="16457" y="598"/>
                    <a:pt x="13371" y="-196"/>
                    <a:pt x="10457" y="42"/>
                  </a:cubicBezTo>
                  <a:cubicBezTo>
                    <a:pt x="7543" y="280"/>
                    <a:pt x="4800" y="1551"/>
                    <a:pt x="2914" y="2583"/>
                  </a:cubicBezTo>
                  <a:cubicBezTo>
                    <a:pt x="1029" y="3616"/>
                    <a:pt x="0" y="4410"/>
                    <a:pt x="0" y="5125"/>
                  </a:cubicBezTo>
                  <a:cubicBezTo>
                    <a:pt x="0" y="5839"/>
                    <a:pt x="1029" y="6475"/>
                    <a:pt x="2400" y="6633"/>
                  </a:cubicBezTo>
                  <a:cubicBezTo>
                    <a:pt x="3771" y="6792"/>
                    <a:pt x="5486" y="6475"/>
                    <a:pt x="7371" y="6078"/>
                  </a:cubicBezTo>
                  <a:cubicBezTo>
                    <a:pt x="9257" y="5680"/>
                    <a:pt x="11314" y="5204"/>
                    <a:pt x="13200" y="4886"/>
                  </a:cubicBezTo>
                  <a:cubicBezTo>
                    <a:pt x="15086" y="4569"/>
                    <a:pt x="16800" y="4410"/>
                    <a:pt x="18343" y="5998"/>
                  </a:cubicBezTo>
                  <a:cubicBezTo>
                    <a:pt x="19886" y="7586"/>
                    <a:pt x="21257" y="10922"/>
                    <a:pt x="21429" y="13622"/>
                  </a:cubicBezTo>
                  <a:cubicBezTo>
                    <a:pt x="21600" y="16322"/>
                    <a:pt x="20571" y="18386"/>
                    <a:pt x="18000" y="19657"/>
                  </a:cubicBezTo>
                  <a:cubicBezTo>
                    <a:pt x="15429" y="20928"/>
                    <a:pt x="11314" y="21404"/>
                    <a:pt x="8743" y="20689"/>
                  </a:cubicBezTo>
                  <a:cubicBezTo>
                    <a:pt x="6171" y="19975"/>
                    <a:pt x="5143" y="18069"/>
                    <a:pt x="4971" y="16639"/>
                  </a:cubicBezTo>
                  <a:cubicBezTo>
                    <a:pt x="4800" y="15210"/>
                    <a:pt x="5486" y="14257"/>
                    <a:pt x="6171" y="13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5785331" y="4524655"/>
              <a:ext cx="278889" cy="35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259" fill="norm" stroke="1" extrusionOk="0">
                  <a:moveTo>
                    <a:pt x="0" y="18471"/>
                  </a:moveTo>
                  <a:cubicBezTo>
                    <a:pt x="1462" y="17835"/>
                    <a:pt x="2923" y="17200"/>
                    <a:pt x="3979" y="16565"/>
                  </a:cubicBezTo>
                  <a:cubicBezTo>
                    <a:pt x="5035" y="15929"/>
                    <a:pt x="5684" y="15294"/>
                    <a:pt x="6090" y="14595"/>
                  </a:cubicBezTo>
                  <a:cubicBezTo>
                    <a:pt x="6496" y="13897"/>
                    <a:pt x="6659" y="13134"/>
                    <a:pt x="6334" y="12880"/>
                  </a:cubicBezTo>
                  <a:cubicBezTo>
                    <a:pt x="6009" y="12626"/>
                    <a:pt x="5197" y="12880"/>
                    <a:pt x="4304" y="13706"/>
                  </a:cubicBezTo>
                  <a:cubicBezTo>
                    <a:pt x="3411" y="14532"/>
                    <a:pt x="2436" y="15929"/>
                    <a:pt x="1868" y="17264"/>
                  </a:cubicBezTo>
                  <a:cubicBezTo>
                    <a:pt x="1299" y="18598"/>
                    <a:pt x="1137" y="19868"/>
                    <a:pt x="1462" y="20567"/>
                  </a:cubicBezTo>
                  <a:cubicBezTo>
                    <a:pt x="1786" y="21266"/>
                    <a:pt x="2598" y="21393"/>
                    <a:pt x="3898" y="21139"/>
                  </a:cubicBezTo>
                  <a:cubicBezTo>
                    <a:pt x="5197" y="20885"/>
                    <a:pt x="6983" y="20249"/>
                    <a:pt x="9176" y="18534"/>
                  </a:cubicBezTo>
                  <a:cubicBezTo>
                    <a:pt x="11368" y="16819"/>
                    <a:pt x="13967" y="14024"/>
                    <a:pt x="15997" y="11228"/>
                  </a:cubicBezTo>
                  <a:cubicBezTo>
                    <a:pt x="18027" y="8433"/>
                    <a:pt x="19489" y="5638"/>
                    <a:pt x="20382" y="3605"/>
                  </a:cubicBezTo>
                  <a:cubicBezTo>
                    <a:pt x="21275" y="1572"/>
                    <a:pt x="21600" y="301"/>
                    <a:pt x="21275" y="47"/>
                  </a:cubicBezTo>
                  <a:cubicBezTo>
                    <a:pt x="20950" y="-207"/>
                    <a:pt x="19976" y="555"/>
                    <a:pt x="18839" y="2842"/>
                  </a:cubicBezTo>
                  <a:cubicBezTo>
                    <a:pt x="17702" y="5129"/>
                    <a:pt x="16403" y="8941"/>
                    <a:pt x="15753" y="11546"/>
                  </a:cubicBezTo>
                  <a:cubicBezTo>
                    <a:pt x="15104" y="14151"/>
                    <a:pt x="15104" y="15548"/>
                    <a:pt x="15429" y="16565"/>
                  </a:cubicBezTo>
                  <a:cubicBezTo>
                    <a:pt x="15753" y="17581"/>
                    <a:pt x="16403" y="18217"/>
                    <a:pt x="17377" y="18344"/>
                  </a:cubicBezTo>
                  <a:cubicBezTo>
                    <a:pt x="18352" y="18471"/>
                    <a:pt x="19651" y="18089"/>
                    <a:pt x="20950" y="17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5937731" y="4730750"/>
              <a:ext cx="1079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6428006" y="4704093"/>
              <a:ext cx="323089" cy="14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878" fill="norm" stroke="1" extrusionOk="0">
                  <a:moveTo>
                    <a:pt x="9590" y="6478"/>
                  </a:moveTo>
                  <a:cubicBezTo>
                    <a:pt x="9450" y="4678"/>
                    <a:pt x="9309" y="2878"/>
                    <a:pt x="8959" y="1528"/>
                  </a:cubicBezTo>
                  <a:cubicBezTo>
                    <a:pt x="8608" y="178"/>
                    <a:pt x="8047" y="-722"/>
                    <a:pt x="6715" y="778"/>
                  </a:cubicBezTo>
                  <a:cubicBezTo>
                    <a:pt x="5382" y="2278"/>
                    <a:pt x="3278" y="6178"/>
                    <a:pt x="2016" y="8878"/>
                  </a:cubicBezTo>
                  <a:cubicBezTo>
                    <a:pt x="754" y="11578"/>
                    <a:pt x="333" y="13078"/>
                    <a:pt x="122" y="14578"/>
                  </a:cubicBezTo>
                  <a:cubicBezTo>
                    <a:pt x="-88" y="16078"/>
                    <a:pt x="-88" y="17578"/>
                    <a:pt x="613" y="18328"/>
                  </a:cubicBezTo>
                  <a:cubicBezTo>
                    <a:pt x="1315" y="19078"/>
                    <a:pt x="2717" y="19078"/>
                    <a:pt x="4190" y="17278"/>
                  </a:cubicBezTo>
                  <a:cubicBezTo>
                    <a:pt x="5663" y="15478"/>
                    <a:pt x="7206" y="11878"/>
                    <a:pt x="8047" y="9328"/>
                  </a:cubicBezTo>
                  <a:cubicBezTo>
                    <a:pt x="8889" y="6778"/>
                    <a:pt x="9029" y="5278"/>
                    <a:pt x="8889" y="5428"/>
                  </a:cubicBezTo>
                  <a:cubicBezTo>
                    <a:pt x="8748" y="5578"/>
                    <a:pt x="8328" y="7378"/>
                    <a:pt x="8117" y="9028"/>
                  </a:cubicBezTo>
                  <a:cubicBezTo>
                    <a:pt x="7907" y="10678"/>
                    <a:pt x="7907" y="12178"/>
                    <a:pt x="8187" y="13378"/>
                  </a:cubicBezTo>
                  <a:cubicBezTo>
                    <a:pt x="8468" y="14578"/>
                    <a:pt x="9029" y="15478"/>
                    <a:pt x="9660" y="15478"/>
                  </a:cubicBezTo>
                  <a:cubicBezTo>
                    <a:pt x="10291" y="15478"/>
                    <a:pt x="10993" y="14578"/>
                    <a:pt x="11694" y="13228"/>
                  </a:cubicBezTo>
                  <a:cubicBezTo>
                    <a:pt x="12395" y="11878"/>
                    <a:pt x="13096" y="10078"/>
                    <a:pt x="13657" y="8578"/>
                  </a:cubicBezTo>
                  <a:cubicBezTo>
                    <a:pt x="14218" y="7078"/>
                    <a:pt x="14639" y="5878"/>
                    <a:pt x="14709" y="6178"/>
                  </a:cubicBezTo>
                  <a:cubicBezTo>
                    <a:pt x="14780" y="6478"/>
                    <a:pt x="14499" y="8278"/>
                    <a:pt x="14289" y="10078"/>
                  </a:cubicBezTo>
                  <a:cubicBezTo>
                    <a:pt x="14078" y="11878"/>
                    <a:pt x="13938" y="13678"/>
                    <a:pt x="13798" y="15328"/>
                  </a:cubicBezTo>
                  <a:cubicBezTo>
                    <a:pt x="13657" y="16978"/>
                    <a:pt x="13517" y="18478"/>
                    <a:pt x="13447" y="18478"/>
                  </a:cubicBezTo>
                  <a:cubicBezTo>
                    <a:pt x="13377" y="18478"/>
                    <a:pt x="13377" y="16978"/>
                    <a:pt x="13868" y="14428"/>
                  </a:cubicBezTo>
                  <a:cubicBezTo>
                    <a:pt x="14359" y="11878"/>
                    <a:pt x="15341" y="8278"/>
                    <a:pt x="16112" y="6028"/>
                  </a:cubicBezTo>
                  <a:cubicBezTo>
                    <a:pt x="16883" y="3778"/>
                    <a:pt x="17444" y="2878"/>
                    <a:pt x="18076" y="2278"/>
                  </a:cubicBezTo>
                  <a:cubicBezTo>
                    <a:pt x="18707" y="1678"/>
                    <a:pt x="19408" y="1378"/>
                    <a:pt x="20039" y="3778"/>
                  </a:cubicBezTo>
                  <a:cubicBezTo>
                    <a:pt x="20670" y="6178"/>
                    <a:pt x="21231" y="11278"/>
                    <a:pt x="21372" y="14578"/>
                  </a:cubicBezTo>
                  <a:cubicBezTo>
                    <a:pt x="21512" y="17878"/>
                    <a:pt x="21231" y="19378"/>
                    <a:pt x="20951" y="20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7249359" y="4527291"/>
              <a:ext cx="142523" cy="32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357" fill="norm" stroke="1" extrusionOk="0">
                  <a:moveTo>
                    <a:pt x="15670" y="8911"/>
                  </a:moveTo>
                  <a:cubicBezTo>
                    <a:pt x="11859" y="11876"/>
                    <a:pt x="8047" y="14841"/>
                    <a:pt x="5823" y="16747"/>
                  </a:cubicBezTo>
                  <a:cubicBezTo>
                    <a:pt x="3600" y="18652"/>
                    <a:pt x="2964" y="19500"/>
                    <a:pt x="2170" y="20205"/>
                  </a:cubicBezTo>
                  <a:cubicBezTo>
                    <a:pt x="1376" y="20911"/>
                    <a:pt x="423" y="21476"/>
                    <a:pt x="106" y="21335"/>
                  </a:cubicBezTo>
                  <a:cubicBezTo>
                    <a:pt x="-212" y="21194"/>
                    <a:pt x="106" y="20347"/>
                    <a:pt x="2170" y="17876"/>
                  </a:cubicBezTo>
                  <a:cubicBezTo>
                    <a:pt x="4235" y="15405"/>
                    <a:pt x="8047" y="11311"/>
                    <a:pt x="10588" y="8417"/>
                  </a:cubicBezTo>
                  <a:cubicBezTo>
                    <a:pt x="13129" y="5523"/>
                    <a:pt x="14400" y="3829"/>
                    <a:pt x="15670" y="2488"/>
                  </a:cubicBezTo>
                  <a:cubicBezTo>
                    <a:pt x="16941" y="1147"/>
                    <a:pt x="18212" y="158"/>
                    <a:pt x="19323" y="17"/>
                  </a:cubicBezTo>
                  <a:cubicBezTo>
                    <a:pt x="20435" y="-124"/>
                    <a:pt x="21388" y="582"/>
                    <a:pt x="21388" y="2911"/>
                  </a:cubicBezTo>
                  <a:cubicBezTo>
                    <a:pt x="21388" y="5241"/>
                    <a:pt x="20435" y="9194"/>
                    <a:pt x="19959" y="11594"/>
                  </a:cubicBezTo>
                  <a:cubicBezTo>
                    <a:pt x="19482" y="13994"/>
                    <a:pt x="19482" y="14841"/>
                    <a:pt x="19482" y="15688"/>
                  </a:cubicBezTo>
                  <a:cubicBezTo>
                    <a:pt x="19482" y="16535"/>
                    <a:pt x="19482" y="17382"/>
                    <a:pt x="19164" y="17664"/>
                  </a:cubicBezTo>
                  <a:cubicBezTo>
                    <a:pt x="18847" y="17947"/>
                    <a:pt x="18212" y="17664"/>
                    <a:pt x="17576" y="17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7328381" y="4679950"/>
              <a:ext cx="1270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7449031" y="4527550"/>
              <a:ext cx="106578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16518" y="0"/>
                  </a:moveTo>
                  <a:cubicBezTo>
                    <a:pt x="18212" y="2448"/>
                    <a:pt x="19906" y="4896"/>
                    <a:pt x="20753" y="7776"/>
                  </a:cubicBezTo>
                  <a:cubicBezTo>
                    <a:pt x="21600" y="10656"/>
                    <a:pt x="21600" y="13968"/>
                    <a:pt x="20118" y="16272"/>
                  </a:cubicBezTo>
                  <a:cubicBezTo>
                    <a:pt x="18635" y="18576"/>
                    <a:pt x="15671" y="19872"/>
                    <a:pt x="12071" y="20592"/>
                  </a:cubicBezTo>
                  <a:cubicBezTo>
                    <a:pt x="8471" y="21312"/>
                    <a:pt x="4235" y="214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8007831" y="4743450"/>
              <a:ext cx="1270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4400"/>
                    <a:pt x="6480" y="7200"/>
                    <a:pt x="10080" y="3600"/>
                  </a:cubicBezTo>
                  <a:cubicBezTo>
                    <a:pt x="13680" y="0"/>
                    <a:pt x="176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8026881" y="4857750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10370031" y="5320080"/>
              <a:ext cx="170528" cy="26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49" fill="norm" stroke="1" extrusionOk="0">
                  <a:moveTo>
                    <a:pt x="0" y="3184"/>
                  </a:moveTo>
                  <a:cubicBezTo>
                    <a:pt x="0" y="2327"/>
                    <a:pt x="0" y="1470"/>
                    <a:pt x="790" y="870"/>
                  </a:cubicBezTo>
                  <a:cubicBezTo>
                    <a:pt x="1580" y="270"/>
                    <a:pt x="3161" y="-73"/>
                    <a:pt x="5532" y="13"/>
                  </a:cubicBezTo>
                  <a:cubicBezTo>
                    <a:pt x="7902" y="98"/>
                    <a:pt x="11063" y="613"/>
                    <a:pt x="12776" y="1384"/>
                  </a:cubicBezTo>
                  <a:cubicBezTo>
                    <a:pt x="14488" y="2156"/>
                    <a:pt x="14751" y="3184"/>
                    <a:pt x="14751" y="4127"/>
                  </a:cubicBezTo>
                  <a:cubicBezTo>
                    <a:pt x="14751" y="5070"/>
                    <a:pt x="14488" y="5927"/>
                    <a:pt x="13829" y="6698"/>
                  </a:cubicBezTo>
                  <a:cubicBezTo>
                    <a:pt x="13171" y="7470"/>
                    <a:pt x="12117" y="8156"/>
                    <a:pt x="12512" y="8584"/>
                  </a:cubicBezTo>
                  <a:cubicBezTo>
                    <a:pt x="12907" y="9013"/>
                    <a:pt x="14751" y="9184"/>
                    <a:pt x="16595" y="10041"/>
                  </a:cubicBezTo>
                  <a:cubicBezTo>
                    <a:pt x="18439" y="10898"/>
                    <a:pt x="20283" y="12441"/>
                    <a:pt x="20941" y="14156"/>
                  </a:cubicBezTo>
                  <a:cubicBezTo>
                    <a:pt x="21600" y="15870"/>
                    <a:pt x="21073" y="17756"/>
                    <a:pt x="19624" y="19127"/>
                  </a:cubicBezTo>
                  <a:cubicBezTo>
                    <a:pt x="18176" y="20498"/>
                    <a:pt x="15805" y="21356"/>
                    <a:pt x="13171" y="21441"/>
                  </a:cubicBezTo>
                  <a:cubicBezTo>
                    <a:pt x="10537" y="21527"/>
                    <a:pt x="7639" y="20841"/>
                    <a:pt x="6190" y="20070"/>
                  </a:cubicBezTo>
                  <a:cubicBezTo>
                    <a:pt x="4741" y="19298"/>
                    <a:pt x="4741" y="18441"/>
                    <a:pt x="4741" y="17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10636731" y="5219700"/>
              <a:ext cx="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0690971" y="5242106"/>
              <a:ext cx="81667" cy="72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1007" fill="norm" stroke="1" extrusionOk="0">
                  <a:moveTo>
                    <a:pt x="18110" y="872"/>
                  </a:moveTo>
                  <a:cubicBezTo>
                    <a:pt x="15476" y="255"/>
                    <a:pt x="12842" y="-362"/>
                    <a:pt x="10471" y="255"/>
                  </a:cubicBezTo>
                  <a:cubicBezTo>
                    <a:pt x="8100" y="872"/>
                    <a:pt x="5993" y="2724"/>
                    <a:pt x="4149" y="4884"/>
                  </a:cubicBezTo>
                  <a:cubicBezTo>
                    <a:pt x="2305" y="7044"/>
                    <a:pt x="725" y="9512"/>
                    <a:pt x="198" y="12289"/>
                  </a:cubicBezTo>
                  <a:cubicBezTo>
                    <a:pt x="-329" y="15067"/>
                    <a:pt x="198" y="18152"/>
                    <a:pt x="1778" y="19695"/>
                  </a:cubicBezTo>
                  <a:cubicBezTo>
                    <a:pt x="3359" y="21238"/>
                    <a:pt x="5993" y="21238"/>
                    <a:pt x="8891" y="20621"/>
                  </a:cubicBezTo>
                  <a:cubicBezTo>
                    <a:pt x="11788" y="20004"/>
                    <a:pt x="14949" y="18769"/>
                    <a:pt x="17320" y="15992"/>
                  </a:cubicBezTo>
                  <a:cubicBezTo>
                    <a:pt x="19691" y="13215"/>
                    <a:pt x="21271" y="8895"/>
                    <a:pt x="19691" y="6735"/>
                  </a:cubicBezTo>
                  <a:cubicBezTo>
                    <a:pt x="18110" y="4575"/>
                    <a:pt x="13369" y="4575"/>
                    <a:pt x="8627" y="4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8566631" y="4997450"/>
              <a:ext cx="39179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709"/>
                  </a:moveTo>
                  <a:cubicBezTo>
                    <a:pt x="362" y="12436"/>
                    <a:pt x="724" y="9164"/>
                    <a:pt x="1109" y="6873"/>
                  </a:cubicBezTo>
                  <a:cubicBezTo>
                    <a:pt x="1494" y="4582"/>
                    <a:pt x="1902" y="3273"/>
                    <a:pt x="2305" y="2291"/>
                  </a:cubicBezTo>
                  <a:cubicBezTo>
                    <a:pt x="2707" y="1309"/>
                    <a:pt x="3104" y="655"/>
                    <a:pt x="3559" y="327"/>
                  </a:cubicBezTo>
                  <a:cubicBezTo>
                    <a:pt x="4014" y="0"/>
                    <a:pt x="4528" y="0"/>
                    <a:pt x="5012" y="0"/>
                  </a:cubicBezTo>
                  <a:cubicBezTo>
                    <a:pt x="5496" y="0"/>
                    <a:pt x="5951" y="0"/>
                    <a:pt x="6430" y="0"/>
                  </a:cubicBezTo>
                  <a:cubicBezTo>
                    <a:pt x="6908" y="0"/>
                    <a:pt x="7410" y="0"/>
                    <a:pt x="7912" y="0"/>
                  </a:cubicBezTo>
                  <a:cubicBezTo>
                    <a:pt x="8414" y="0"/>
                    <a:pt x="8915" y="0"/>
                    <a:pt x="9411" y="0"/>
                  </a:cubicBezTo>
                  <a:cubicBezTo>
                    <a:pt x="9907" y="0"/>
                    <a:pt x="10397" y="0"/>
                    <a:pt x="10876" y="327"/>
                  </a:cubicBezTo>
                  <a:cubicBezTo>
                    <a:pt x="11354" y="655"/>
                    <a:pt x="11821" y="1309"/>
                    <a:pt x="12276" y="1636"/>
                  </a:cubicBezTo>
                  <a:cubicBezTo>
                    <a:pt x="12731" y="1964"/>
                    <a:pt x="13175" y="1964"/>
                    <a:pt x="13618" y="2291"/>
                  </a:cubicBezTo>
                  <a:cubicBezTo>
                    <a:pt x="14062" y="2618"/>
                    <a:pt x="14505" y="3273"/>
                    <a:pt x="14954" y="3600"/>
                  </a:cubicBezTo>
                  <a:cubicBezTo>
                    <a:pt x="15404" y="3927"/>
                    <a:pt x="15859" y="3927"/>
                    <a:pt x="16325" y="4255"/>
                  </a:cubicBezTo>
                  <a:cubicBezTo>
                    <a:pt x="16792" y="4582"/>
                    <a:pt x="17271" y="5236"/>
                    <a:pt x="17714" y="5891"/>
                  </a:cubicBezTo>
                  <a:cubicBezTo>
                    <a:pt x="18158" y="6545"/>
                    <a:pt x="18566" y="7200"/>
                    <a:pt x="19009" y="8182"/>
                  </a:cubicBezTo>
                  <a:cubicBezTo>
                    <a:pt x="19453" y="9164"/>
                    <a:pt x="19931" y="10473"/>
                    <a:pt x="20369" y="12764"/>
                  </a:cubicBezTo>
                  <a:cubicBezTo>
                    <a:pt x="20806" y="15055"/>
                    <a:pt x="21203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8725381" y="4432300"/>
              <a:ext cx="127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8789492" y="4451350"/>
              <a:ext cx="93086" cy="9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0932" fill="norm" stroke="1" extrusionOk="0">
                  <a:moveTo>
                    <a:pt x="8501" y="0"/>
                  </a:moveTo>
                  <a:cubicBezTo>
                    <a:pt x="6101" y="1964"/>
                    <a:pt x="3701" y="3927"/>
                    <a:pt x="2261" y="6136"/>
                  </a:cubicBezTo>
                  <a:cubicBezTo>
                    <a:pt x="821" y="8345"/>
                    <a:pt x="341" y="10800"/>
                    <a:pt x="101" y="13255"/>
                  </a:cubicBezTo>
                  <a:cubicBezTo>
                    <a:pt x="-139" y="15709"/>
                    <a:pt x="-139" y="18164"/>
                    <a:pt x="2261" y="19636"/>
                  </a:cubicBezTo>
                  <a:cubicBezTo>
                    <a:pt x="4661" y="21109"/>
                    <a:pt x="9461" y="21600"/>
                    <a:pt x="13061" y="19636"/>
                  </a:cubicBezTo>
                  <a:cubicBezTo>
                    <a:pt x="16661" y="17673"/>
                    <a:pt x="19061" y="13255"/>
                    <a:pt x="20261" y="9573"/>
                  </a:cubicBezTo>
                  <a:cubicBezTo>
                    <a:pt x="21461" y="5891"/>
                    <a:pt x="21461" y="2945"/>
                    <a:pt x="19781" y="1473"/>
                  </a:cubicBezTo>
                  <a:cubicBezTo>
                    <a:pt x="18101" y="0"/>
                    <a:pt x="14741" y="0"/>
                    <a:pt x="12341" y="982"/>
                  </a:cubicBezTo>
                  <a:cubicBezTo>
                    <a:pt x="9941" y="1964"/>
                    <a:pt x="8501" y="3927"/>
                    <a:pt x="7061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8900305" y="4591050"/>
              <a:ext cx="123527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0"/>
                  </a:moveTo>
                  <a:cubicBezTo>
                    <a:pt x="17409" y="0"/>
                    <a:pt x="13809" y="0"/>
                    <a:pt x="10209" y="2314"/>
                  </a:cubicBezTo>
                  <a:cubicBezTo>
                    <a:pt x="6609" y="4629"/>
                    <a:pt x="3009" y="9257"/>
                    <a:pt x="1209" y="12214"/>
                  </a:cubicBezTo>
                  <a:cubicBezTo>
                    <a:pt x="-591" y="15171"/>
                    <a:pt x="-591" y="16457"/>
                    <a:pt x="2649" y="17743"/>
                  </a:cubicBezTo>
                  <a:cubicBezTo>
                    <a:pt x="5889" y="19029"/>
                    <a:pt x="12369" y="20314"/>
                    <a:pt x="188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9042881" y="4746364"/>
              <a:ext cx="75730" cy="14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85" fill="norm" stroke="1" extrusionOk="0">
                  <a:moveTo>
                    <a:pt x="0" y="1406"/>
                  </a:moveTo>
                  <a:cubicBezTo>
                    <a:pt x="3000" y="798"/>
                    <a:pt x="6000" y="189"/>
                    <a:pt x="9000" y="37"/>
                  </a:cubicBezTo>
                  <a:cubicBezTo>
                    <a:pt x="12000" y="-115"/>
                    <a:pt x="15000" y="189"/>
                    <a:pt x="16500" y="1102"/>
                  </a:cubicBezTo>
                  <a:cubicBezTo>
                    <a:pt x="18000" y="2015"/>
                    <a:pt x="18000" y="3536"/>
                    <a:pt x="16500" y="4905"/>
                  </a:cubicBezTo>
                  <a:cubicBezTo>
                    <a:pt x="15000" y="6274"/>
                    <a:pt x="12000" y="7491"/>
                    <a:pt x="12300" y="8251"/>
                  </a:cubicBezTo>
                  <a:cubicBezTo>
                    <a:pt x="12600" y="9012"/>
                    <a:pt x="16200" y="9316"/>
                    <a:pt x="18300" y="10229"/>
                  </a:cubicBezTo>
                  <a:cubicBezTo>
                    <a:pt x="20400" y="11141"/>
                    <a:pt x="21000" y="12662"/>
                    <a:pt x="21300" y="14336"/>
                  </a:cubicBezTo>
                  <a:cubicBezTo>
                    <a:pt x="21600" y="16009"/>
                    <a:pt x="21600" y="17834"/>
                    <a:pt x="20400" y="19203"/>
                  </a:cubicBezTo>
                  <a:cubicBezTo>
                    <a:pt x="19200" y="20572"/>
                    <a:pt x="16800" y="21485"/>
                    <a:pt x="14400" y="21485"/>
                  </a:cubicBezTo>
                  <a:cubicBezTo>
                    <a:pt x="12000" y="21485"/>
                    <a:pt x="9600" y="20572"/>
                    <a:pt x="7200" y="19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9239731" y="478155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9385781" y="4567297"/>
              <a:ext cx="120651" cy="22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6505"/>
                  </a:moveTo>
                  <a:cubicBezTo>
                    <a:pt x="2274" y="4284"/>
                    <a:pt x="4547" y="2064"/>
                    <a:pt x="6821" y="953"/>
                  </a:cubicBezTo>
                  <a:cubicBezTo>
                    <a:pt x="9095" y="-157"/>
                    <a:pt x="11368" y="-157"/>
                    <a:pt x="13074" y="247"/>
                  </a:cubicBezTo>
                  <a:cubicBezTo>
                    <a:pt x="14779" y="650"/>
                    <a:pt x="15916" y="1458"/>
                    <a:pt x="14779" y="3880"/>
                  </a:cubicBezTo>
                  <a:cubicBezTo>
                    <a:pt x="13642" y="6303"/>
                    <a:pt x="10232" y="10340"/>
                    <a:pt x="7958" y="12763"/>
                  </a:cubicBezTo>
                  <a:cubicBezTo>
                    <a:pt x="5684" y="15185"/>
                    <a:pt x="4547" y="15993"/>
                    <a:pt x="3221" y="17103"/>
                  </a:cubicBezTo>
                  <a:cubicBezTo>
                    <a:pt x="1895" y="18213"/>
                    <a:pt x="379" y="19626"/>
                    <a:pt x="568" y="20434"/>
                  </a:cubicBezTo>
                  <a:cubicBezTo>
                    <a:pt x="758" y="21241"/>
                    <a:pt x="2653" y="21443"/>
                    <a:pt x="6442" y="20938"/>
                  </a:cubicBezTo>
                  <a:cubicBezTo>
                    <a:pt x="10232" y="20434"/>
                    <a:pt x="15916" y="19222"/>
                    <a:pt x="21600" y="18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9512781" y="4382782"/>
              <a:ext cx="153711" cy="21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472" fill="norm" stroke="1" extrusionOk="0">
                  <a:moveTo>
                    <a:pt x="0" y="6860"/>
                  </a:moveTo>
                  <a:cubicBezTo>
                    <a:pt x="576" y="5801"/>
                    <a:pt x="1152" y="4743"/>
                    <a:pt x="3744" y="3578"/>
                  </a:cubicBezTo>
                  <a:cubicBezTo>
                    <a:pt x="6336" y="2413"/>
                    <a:pt x="10944" y="1143"/>
                    <a:pt x="13968" y="507"/>
                  </a:cubicBezTo>
                  <a:cubicBezTo>
                    <a:pt x="16992" y="-128"/>
                    <a:pt x="18432" y="-128"/>
                    <a:pt x="19584" y="296"/>
                  </a:cubicBezTo>
                  <a:cubicBezTo>
                    <a:pt x="20736" y="719"/>
                    <a:pt x="21600" y="1566"/>
                    <a:pt x="20160" y="5166"/>
                  </a:cubicBezTo>
                  <a:cubicBezTo>
                    <a:pt x="18720" y="8766"/>
                    <a:pt x="14976" y="15119"/>
                    <a:pt x="11232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9563581" y="4495800"/>
              <a:ext cx="1270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9874731" y="4711700"/>
              <a:ext cx="1651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9957281" y="4660900"/>
              <a:ext cx="190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91"/>
                    <a:pt x="0" y="11782"/>
                    <a:pt x="3600" y="15382"/>
                  </a:cubicBezTo>
                  <a:cubicBezTo>
                    <a:pt x="7200" y="18982"/>
                    <a:pt x="14400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10316237" y="4349750"/>
              <a:ext cx="15695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829"/>
                    <a:pt x="-1582" y="11657"/>
                    <a:pt x="1118" y="15257"/>
                  </a:cubicBezTo>
                  <a:cubicBezTo>
                    <a:pt x="3818" y="18857"/>
                    <a:pt x="11918" y="20229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0358243" y="4379012"/>
              <a:ext cx="93545" cy="8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165" fill="norm" stroke="1" extrusionOk="0">
                  <a:moveTo>
                    <a:pt x="11313" y="2199"/>
                  </a:moveTo>
                  <a:cubicBezTo>
                    <a:pt x="8913" y="1672"/>
                    <a:pt x="6513" y="1145"/>
                    <a:pt x="4593" y="1936"/>
                  </a:cubicBezTo>
                  <a:cubicBezTo>
                    <a:pt x="2673" y="2726"/>
                    <a:pt x="1233" y="4833"/>
                    <a:pt x="513" y="7731"/>
                  </a:cubicBezTo>
                  <a:cubicBezTo>
                    <a:pt x="-207" y="10628"/>
                    <a:pt x="-207" y="14316"/>
                    <a:pt x="753" y="16950"/>
                  </a:cubicBezTo>
                  <a:cubicBezTo>
                    <a:pt x="1713" y="19585"/>
                    <a:pt x="3633" y="21165"/>
                    <a:pt x="6753" y="21165"/>
                  </a:cubicBezTo>
                  <a:cubicBezTo>
                    <a:pt x="9873" y="21165"/>
                    <a:pt x="14193" y="19585"/>
                    <a:pt x="16833" y="17477"/>
                  </a:cubicBezTo>
                  <a:cubicBezTo>
                    <a:pt x="19473" y="15370"/>
                    <a:pt x="20433" y="12736"/>
                    <a:pt x="20913" y="9838"/>
                  </a:cubicBezTo>
                  <a:cubicBezTo>
                    <a:pt x="21393" y="6941"/>
                    <a:pt x="21393" y="3780"/>
                    <a:pt x="20193" y="1936"/>
                  </a:cubicBezTo>
                  <a:cubicBezTo>
                    <a:pt x="18993" y="92"/>
                    <a:pt x="16593" y="-435"/>
                    <a:pt x="14673" y="355"/>
                  </a:cubicBezTo>
                  <a:cubicBezTo>
                    <a:pt x="12753" y="1145"/>
                    <a:pt x="11313" y="3253"/>
                    <a:pt x="9873" y="5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10458189" y="4488227"/>
              <a:ext cx="172193" cy="212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87" fill="norm" stroke="1" extrusionOk="0">
                  <a:moveTo>
                    <a:pt x="21171" y="758"/>
                  </a:moveTo>
                  <a:cubicBezTo>
                    <a:pt x="19870" y="335"/>
                    <a:pt x="18569" y="-89"/>
                    <a:pt x="17398" y="17"/>
                  </a:cubicBezTo>
                  <a:cubicBezTo>
                    <a:pt x="16226" y="123"/>
                    <a:pt x="15185" y="758"/>
                    <a:pt x="12583" y="3087"/>
                  </a:cubicBezTo>
                  <a:cubicBezTo>
                    <a:pt x="9981" y="5417"/>
                    <a:pt x="5817" y="9440"/>
                    <a:pt x="3475" y="11982"/>
                  </a:cubicBezTo>
                  <a:cubicBezTo>
                    <a:pt x="1132" y="14523"/>
                    <a:pt x="612" y="15582"/>
                    <a:pt x="222" y="16958"/>
                  </a:cubicBezTo>
                  <a:cubicBezTo>
                    <a:pt x="-169" y="18335"/>
                    <a:pt x="-429" y="20029"/>
                    <a:pt x="2954" y="20770"/>
                  </a:cubicBezTo>
                  <a:cubicBezTo>
                    <a:pt x="6337" y="21511"/>
                    <a:pt x="13364" y="21299"/>
                    <a:pt x="20390" y="2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10624031" y="4681129"/>
              <a:ext cx="107951" cy="1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4189"/>
                  </a:moveTo>
                  <a:cubicBezTo>
                    <a:pt x="1271" y="2725"/>
                    <a:pt x="2541" y="1260"/>
                    <a:pt x="4235" y="528"/>
                  </a:cubicBezTo>
                  <a:cubicBezTo>
                    <a:pt x="5929" y="-204"/>
                    <a:pt x="8047" y="-204"/>
                    <a:pt x="9529" y="711"/>
                  </a:cubicBezTo>
                  <a:cubicBezTo>
                    <a:pt x="11012" y="1627"/>
                    <a:pt x="11859" y="3457"/>
                    <a:pt x="11647" y="5288"/>
                  </a:cubicBezTo>
                  <a:cubicBezTo>
                    <a:pt x="11435" y="7118"/>
                    <a:pt x="10165" y="8949"/>
                    <a:pt x="8682" y="10596"/>
                  </a:cubicBezTo>
                  <a:cubicBezTo>
                    <a:pt x="7200" y="12243"/>
                    <a:pt x="5506" y="13708"/>
                    <a:pt x="4235" y="15355"/>
                  </a:cubicBezTo>
                  <a:cubicBezTo>
                    <a:pt x="2965" y="17003"/>
                    <a:pt x="2118" y="18833"/>
                    <a:pt x="2753" y="19932"/>
                  </a:cubicBezTo>
                  <a:cubicBezTo>
                    <a:pt x="3388" y="21030"/>
                    <a:pt x="5506" y="21396"/>
                    <a:pt x="8894" y="21213"/>
                  </a:cubicBezTo>
                  <a:cubicBezTo>
                    <a:pt x="12282" y="21030"/>
                    <a:pt x="16941" y="20298"/>
                    <a:pt x="21600" y="19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10852631" y="46863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11036781" y="4545402"/>
              <a:ext cx="177801" cy="22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6170"/>
                  </a:moveTo>
                  <a:cubicBezTo>
                    <a:pt x="0" y="5160"/>
                    <a:pt x="0" y="4151"/>
                    <a:pt x="1029" y="3142"/>
                  </a:cubicBezTo>
                  <a:cubicBezTo>
                    <a:pt x="2057" y="2132"/>
                    <a:pt x="4114" y="1123"/>
                    <a:pt x="6171" y="517"/>
                  </a:cubicBezTo>
                  <a:cubicBezTo>
                    <a:pt x="8229" y="-88"/>
                    <a:pt x="10286" y="-290"/>
                    <a:pt x="11700" y="618"/>
                  </a:cubicBezTo>
                  <a:cubicBezTo>
                    <a:pt x="13114" y="1527"/>
                    <a:pt x="13886" y="3546"/>
                    <a:pt x="13371" y="5968"/>
                  </a:cubicBezTo>
                  <a:cubicBezTo>
                    <a:pt x="12857" y="8390"/>
                    <a:pt x="11057" y="11217"/>
                    <a:pt x="9257" y="13437"/>
                  </a:cubicBezTo>
                  <a:cubicBezTo>
                    <a:pt x="7457" y="15658"/>
                    <a:pt x="5657" y="17273"/>
                    <a:pt x="4114" y="18484"/>
                  </a:cubicBezTo>
                  <a:cubicBezTo>
                    <a:pt x="2571" y="19695"/>
                    <a:pt x="1286" y="20503"/>
                    <a:pt x="1800" y="20906"/>
                  </a:cubicBezTo>
                  <a:cubicBezTo>
                    <a:pt x="2314" y="21310"/>
                    <a:pt x="4629" y="21310"/>
                    <a:pt x="8229" y="21007"/>
                  </a:cubicBezTo>
                  <a:cubicBezTo>
                    <a:pt x="11829" y="20704"/>
                    <a:pt x="16714" y="20099"/>
                    <a:pt x="21600" y="19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11234574" y="4359010"/>
              <a:ext cx="75258" cy="15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098" fill="norm" stroke="1" extrusionOk="0">
                  <a:moveTo>
                    <a:pt x="21333" y="5652"/>
                  </a:moveTo>
                  <a:cubicBezTo>
                    <a:pt x="21333" y="4212"/>
                    <a:pt x="21333" y="2772"/>
                    <a:pt x="19833" y="1764"/>
                  </a:cubicBezTo>
                  <a:cubicBezTo>
                    <a:pt x="18333" y="756"/>
                    <a:pt x="15333" y="180"/>
                    <a:pt x="12333" y="36"/>
                  </a:cubicBezTo>
                  <a:cubicBezTo>
                    <a:pt x="9333" y="-108"/>
                    <a:pt x="6333" y="180"/>
                    <a:pt x="3933" y="900"/>
                  </a:cubicBezTo>
                  <a:cubicBezTo>
                    <a:pt x="1533" y="1620"/>
                    <a:pt x="-267" y="2772"/>
                    <a:pt x="33" y="3780"/>
                  </a:cubicBezTo>
                  <a:cubicBezTo>
                    <a:pt x="333" y="4788"/>
                    <a:pt x="2733" y="5652"/>
                    <a:pt x="6033" y="7092"/>
                  </a:cubicBezTo>
                  <a:cubicBezTo>
                    <a:pt x="9333" y="8532"/>
                    <a:pt x="13533" y="10548"/>
                    <a:pt x="15933" y="12276"/>
                  </a:cubicBezTo>
                  <a:cubicBezTo>
                    <a:pt x="18333" y="14004"/>
                    <a:pt x="18933" y="15444"/>
                    <a:pt x="18333" y="16740"/>
                  </a:cubicBezTo>
                  <a:cubicBezTo>
                    <a:pt x="17733" y="18036"/>
                    <a:pt x="15933" y="19188"/>
                    <a:pt x="13233" y="20052"/>
                  </a:cubicBezTo>
                  <a:cubicBezTo>
                    <a:pt x="10533" y="20916"/>
                    <a:pt x="6933" y="21492"/>
                    <a:pt x="4833" y="20772"/>
                  </a:cubicBezTo>
                  <a:cubicBezTo>
                    <a:pt x="2733" y="20052"/>
                    <a:pt x="2133" y="18036"/>
                    <a:pt x="3033" y="16596"/>
                  </a:cubicBezTo>
                  <a:cubicBezTo>
                    <a:pt x="3933" y="15156"/>
                    <a:pt x="6333" y="14292"/>
                    <a:pt x="8733" y="13284"/>
                  </a:cubicBezTo>
                  <a:cubicBezTo>
                    <a:pt x="11133" y="12276"/>
                    <a:pt x="13533" y="11124"/>
                    <a:pt x="15333" y="9828"/>
                  </a:cubicBezTo>
                  <a:cubicBezTo>
                    <a:pt x="17133" y="8532"/>
                    <a:pt x="18333" y="7092"/>
                    <a:pt x="16533" y="6228"/>
                  </a:cubicBezTo>
                  <a:cubicBezTo>
                    <a:pt x="14733" y="5364"/>
                    <a:pt x="9933" y="5076"/>
                    <a:pt x="5133" y="4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1386031" y="4692650"/>
              <a:ext cx="1905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800"/>
                    <a:pt x="9600" y="12000"/>
                    <a:pt x="13200" y="8400"/>
                  </a:cubicBezTo>
                  <a:cubicBezTo>
                    <a:pt x="16800" y="4800"/>
                    <a:pt x="19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11500331" y="4654550"/>
              <a:ext cx="254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800"/>
                    <a:pt x="7200" y="9600"/>
                    <a:pt x="10800" y="13200"/>
                  </a:cubicBezTo>
                  <a:cubicBezTo>
                    <a:pt x="14400" y="16800"/>
                    <a:pt x="180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11659081" y="4432300"/>
              <a:ext cx="254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11767842" y="4442747"/>
              <a:ext cx="83857" cy="8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4" h="20483" fill="norm" stroke="1" extrusionOk="0">
                  <a:moveTo>
                    <a:pt x="9060" y="2141"/>
                  </a:moveTo>
                  <a:cubicBezTo>
                    <a:pt x="6489" y="3195"/>
                    <a:pt x="3918" y="4248"/>
                    <a:pt x="2118" y="7409"/>
                  </a:cubicBezTo>
                  <a:cubicBezTo>
                    <a:pt x="318" y="10570"/>
                    <a:pt x="-711" y="15839"/>
                    <a:pt x="575" y="18473"/>
                  </a:cubicBezTo>
                  <a:cubicBezTo>
                    <a:pt x="1860" y="21107"/>
                    <a:pt x="5460" y="21107"/>
                    <a:pt x="9060" y="18736"/>
                  </a:cubicBezTo>
                  <a:cubicBezTo>
                    <a:pt x="12660" y="16366"/>
                    <a:pt x="16260" y="11624"/>
                    <a:pt x="18318" y="7936"/>
                  </a:cubicBezTo>
                  <a:cubicBezTo>
                    <a:pt x="20375" y="4248"/>
                    <a:pt x="20889" y="1614"/>
                    <a:pt x="19860" y="561"/>
                  </a:cubicBezTo>
                  <a:cubicBezTo>
                    <a:pt x="18832" y="-493"/>
                    <a:pt x="16260" y="34"/>
                    <a:pt x="14203" y="1351"/>
                  </a:cubicBezTo>
                  <a:cubicBezTo>
                    <a:pt x="12146" y="2668"/>
                    <a:pt x="10603" y="4775"/>
                    <a:pt x="9060" y="6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11852486" y="4597400"/>
              <a:ext cx="111396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600" fill="norm" stroke="1" extrusionOk="0">
                  <a:moveTo>
                    <a:pt x="21051" y="0"/>
                  </a:moveTo>
                  <a:cubicBezTo>
                    <a:pt x="17051" y="0"/>
                    <a:pt x="13051" y="0"/>
                    <a:pt x="9451" y="1350"/>
                  </a:cubicBezTo>
                  <a:cubicBezTo>
                    <a:pt x="5851" y="2700"/>
                    <a:pt x="2651" y="5400"/>
                    <a:pt x="1051" y="8400"/>
                  </a:cubicBezTo>
                  <a:cubicBezTo>
                    <a:pt x="-549" y="11400"/>
                    <a:pt x="-549" y="14700"/>
                    <a:pt x="2651" y="16950"/>
                  </a:cubicBezTo>
                  <a:cubicBezTo>
                    <a:pt x="5851" y="19200"/>
                    <a:pt x="12251" y="20400"/>
                    <a:pt x="186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12013458" y="4724400"/>
              <a:ext cx="13924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057"/>
                    <a:pt x="1783" y="4114"/>
                    <a:pt x="240" y="7714"/>
                  </a:cubicBezTo>
                  <a:cubicBezTo>
                    <a:pt x="-1303" y="11314"/>
                    <a:pt x="4868" y="1645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12116281" y="47244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12198831" y="4566660"/>
              <a:ext cx="139701" cy="21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0" y="4346"/>
                  </a:moveTo>
                  <a:cubicBezTo>
                    <a:pt x="655" y="3287"/>
                    <a:pt x="1309" y="2228"/>
                    <a:pt x="2455" y="1487"/>
                  </a:cubicBezTo>
                  <a:cubicBezTo>
                    <a:pt x="3600" y="746"/>
                    <a:pt x="5236" y="323"/>
                    <a:pt x="6873" y="111"/>
                  </a:cubicBezTo>
                  <a:cubicBezTo>
                    <a:pt x="8509" y="-101"/>
                    <a:pt x="10145" y="-101"/>
                    <a:pt x="11291" y="958"/>
                  </a:cubicBezTo>
                  <a:cubicBezTo>
                    <a:pt x="12436" y="2017"/>
                    <a:pt x="13091" y="4134"/>
                    <a:pt x="11455" y="7099"/>
                  </a:cubicBezTo>
                  <a:cubicBezTo>
                    <a:pt x="9818" y="10064"/>
                    <a:pt x="5891" y="13875"/>
                    <a:pt x="3436" y="16417"/>
                  </a:cubicBezTo>
                  <a:cubicBezTo>
                    <a:pt x="982" y="18958"/>
                    <a:pt x="0" y="20228"/>
                    <a:pt x="327" y="20864"/>
                  </a:cubicBezTo>
                  <a:cubicBezTo>
                    <a:pt x="655" y="21499"/>
                    <a:pt x="2291" y="21499"/>
                    <a:pt x="6055" y="21181"/>
                  </a:cubicBezTo>
                  <a:cubicBezTo>
                    <a:pt x="9818" y="20864"/>
                    <a:pt x="15709" y="20228"/>
                    <a:pt x="21600" y="19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2278116" y="4363361"/>
              <a:ext cx="66766" cy="17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89" fill="norm" stroke="1" extrusionOk="0">
                  <a:moveTo>
                    <a:pt x="21291" y="2975"/>
                  </a:moveTo>
                  <a:cubicBezTo>
                    <a:pt x="19266" y="1946"/>
                    <a:pt x="17241" y="918"/>
                    <a:pt x="14541" y="403"/>
                  </a:cubicBezTo>
                  <a:cubicBezTo>
                    <a:pt x="11841" y="-111"/>
                    <a:pt x="8466" y="-111"/>
                    <a:pt x="5428" y="275"/>
                  </a:cubicBezTo>
                  <a:cubicBezTo>
                    <a:pt x="2391" y="660"/>
                    <a:pt x="-309" y="1432"/>
                    <a:pt x="28" y="1946"/>
                  </a:cubicBezTo>
                  <a:cubicBezTo>
                    <a:pt x="366" y="2460"/>
                    <a:pt x="3741" y="2718"/>
                    <a:pt x="7791" y="2589"/>
                  </a:cubicBezTo>
                  <a:cubicBezTo>
                    <a:pt x="11841" y="2460"/>
                    <a:pt x="16566" y="1946"/>
                    <a:pt x="18928" y="2718"/>
                  </a:cubicBezTo>
                  <a:cubicBezTo>
                    <a:pt x="21291" y="3489"/>
                    <a:pt x="21291" y="5546"/>
                    <a:pt x="20953" y="8889"/>
                  </a:cubicBezTo>
                  <a:cubicBezTo>
                    <a:pt x="20616" y="12232"/>
                    <a:pt x="19941" y="16860"/>
                    <a:pt x="19266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2433781" y="4743450"/>
              <a:ext cx="146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12516331" y="4692650"/>
              <a:ext cx="1270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2621848" y="4636095"/>
              <a:ext cx="161184" cy="196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35" fill="norm" stroke="1" extrusionOk="0">
                  <a:moveTo>
                    <a:pt x="2847" y="4116"/>
                  </a:moveTo>
                  <a:cubicBezTo>
                    <a:pt x="3408" y="2954"/>
                    <a:pt x="3969" y="1793"/>
                    <a:pt x="4951" y="1096"/>
                  </a:cubicBezTo>
                  <a:cubicBezTo>
                    <a:pt x="5932" y="400"/>
                    <a:pt x="7335" y="167"/>
                    <a:pt x="8738" y="51"/>
                  </a:cubicBezTo>
                  <a:cubicBezTo>
                    <a:pt x="10140" y="-65"/>
                    <a:pt x="11543" y="-65"/>
                    <a:pt x="12525" y="980"/>
                  </a:cubicBezTo>
                  <a:cubicBezTo>
                    <a:pt x="13506" y="2025"/>
                    <a:pt x="14067" y="4116"/>
                    <a:pt x="12244" y="7019"/>
                  </a:cubicBezTo>
                  <a:cubicBezTo>
                    <a:pt x="10421" y="9922"/>
                    <a:pt x="6213" y="13638"/>
                    <a:pt x="3548" y="15961"/>
                  </a:cubicBezTo>
                  <a:cubicBezTo>
                    <a:pt x="883" y="18283"/>
                    <a:pt x="-239" y="19212"/>
                    <a:pt x="42" y="19793"/>
                  </a:cubicBezTo>
                  <a:cubicBezTo>
                    <a:pt x="322" y="20374"/>
                    <a:pt x="2005" y="20606"/>
                    <a:pt x="5792" y="20838"/>
                  </a:cubicBezTo>
                  <a:cubicBezTo>
                    <a:pt x="9579" y="21070"/>
                    <a:pt x="15470" y="21303"/>
                    <a:pt x="21361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12687781" y="4464050"/>
              <a:ext cx="63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12730029" y="4476750"/>
              <a:ext cx="72053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600" fill="norm" stroke="1" extrusionOk="0">
                  <a:moveTo>
                    <a:pt x="9899" y="0"/>
                  </a:moveTo>
                  <a:cubicBezTo>
                    <a:pt x="6814" y="3086"/>
                    <a:pt x="3728" y="6171"/>
                    <a:pt x="1877" y="9257"/>
                  </a:cubicBezTo>
                  <a:cubicBezTo>
                    <a:pt x="25" y="12343"/>
                    <a:pt x="-592" y="15429"/>
                    <a:pt x="642" y="17486"/>
                  </a:cubicBezTo>
                  <a:cubicBezTo>
                    <a:pt x="1877" y="19543"/>
                    <a:pt x="4962" y="20571"/>
                    <a:pt x="8665" y="21086"/>
                  </a:cubicBezTo>
                  <a:cubicBezTo>
                    <a:pt x="12368" y="21600"/>
                    <a:pt x="16688" y="21600"/>
                    <a:pt x="210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2763981" y="4476750"/>
              <a:ext cx="444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902181" y="5900309"/>
              <a:ext cx="153802" cy="57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557" fill="norm" stroke="1" extrusionOk="0">
                  <a:moveTo>
                    <a:pt x="0" y="11782"/>
                  </a:moveTo>
                  <a:cubicBezTo>
                    <a:pt x="584" y="13674"/>
                    <a:pt x="1168" y="15566"/>
                    <a:pt x="1897" y="16985"/>
                  </a:cubicBezTo>
                  <a:cubicBezTo>
                    <a:pt x="2627" y="18404"/>
                    <a:pt x="3503" y="19350"/>
                    <a:pt x="4232" y="20138"/>
                  </a:cubicBezTo>
                  <a:cubicBezTo>
                    <a:pt x="4962" y="20926"/>
                    <a:pt x="5546" y="21557"/>
                    <a:pt x="5546" y="21557"/>
                  </a:cubicBezTo>
                  <a:cubicBezTo>
                    <a:pt x="5546" y="21557"/>
                    <a:pt x="4962" y="20926"/>
                    <a:pt x="4086" y="19389"/>
                  </a:cubicBezTo>
                  <a:cubicBezTo>
                    <a:pt x="3211" y="17852"/>
                    <a:pt x="2043" y="15408"/>
                    <a:pt x="1605" y="12728"/>
                  </a:cubicBezTo>
                  <a:cubicBezTo>
                    <a:pt x="1168" y="10048"/>
                    <a:pt x="1459" y="7131"/>
                    <a:pt x="2627" y="5081"/>
                  </a:cubicBezTo>
                  <a:cubicBezTo>
                    <a:pt x="3795" y="3031"/>
                    <a:pt x="5838" y="1849"/>
                    <a:pt x="7443" y="1139"/>
                  </a:cubicBezTo>
                  <a:cubicBezTo>
                    <a:pt x="9049" y="430"/>
                    <a:pt x="10216" y="193"/>
                    <a:pt x="11530" y="75"/>
                  </a:cubicBezTo>
                  <a:cubicBezTo>
                    <a:pt x="12843" y="-43"/>
                    <a:pt x="14303" y="-43"/>
                    <a:pt x="16054" y="233"/>
                  </a:cubicBezTo>
                  <a:cubicBezTo>
                    <a:pt x="17805" y="509"/>
                    <a:pt x="19849" y="1061"/>
                    <a:pt x="20724" y="2322"/>
                  </a:cubicBezTo>
                  <a:cubicBezTo>
                    <a:pt x="21600" y="3583"/>
                    <a:pt x="21308" y="5554"/>
                    <a:pt x="19703" y="6934"/>
                  </a:cubicBezTo>
                  <a:cubicBezTo>
                    <a:pt x="18097" y="8313"/>
                    <a:pt x="15178" y="9102"/>
                    <a:pt x="12405" y="9732"/>
                  </a:cubicBezTo>
                  <a:cubicBezTo>
                    <a:pt x="9632" y="10363"/>
                    <a:pt x="7005" y="10836"/>
                    <a:pt x="4378" y="1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065018" y="6216650"/>
              <a:ext cx="218164" cy="20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87" fill="norm" stroke="1" extrusionOk="0">
                  <a:moveTo>
                    <a:pt x="222" y="9072"/>
                  </a:moveTo>
                  <a:cubicBezTo>
                    <a:pt x="15" y="7992"/>
                    <a:pt x="-193" y="6912"/>
                    <a:pt x="326" y="6156"/>
                  </a:cubicBezTo>
                  <a:cubicBezTo>
                    <a:pt x="845" y="5400"/>
                    <a:pt x="2092" y="4968"/>
                    <a:pt x="4065" y="5724"/>
                  </a:cubicBezTo>
                  <a:cubicBezTo>
                    <a:pt x="6038" y="6480"/>
                    <a:pt x="8738" y="8424"/>
                    <a:pt x="10503" y="10584"/>
                  </a:cubicBezTo>
                  <a:cubicBezTo>
                    <a:pt x="12269" y="12744"/>
                    <a:pt x="13099" y="15120"/>
                    <a:pt x="13411" y="16848"/>
                  </a:cubicBezTo>
                  <a:cubicBezTo>
                    <a:pt x="13722" y="18576"/>
                    <a:pt x="13515" y="19656"/>
                    <a:pt x="12892" y="20412"/>
                  </a:cubicBezTo>
                  <a:cubicBezTo>
                    <a:pt x="12269" y="21168"/>
                    <a:pt x="11230" y="21600"/>
                    <a:pt x="9984" y="19980"/>
                  </a:cubicBezTo>
                  <a:cubicBezTo>
                    <a:pt x="8738" y="18360"/>
                    <a:pt x="7284" y="14688"/>
                    <a:pt x="7595" y="11448"/>
                  </a:cubicBezTo>
                  <a:cubicBezTo>
                    <a:pt x="7907" y="8208"/>
                    <a:pt x="9984" y="5400"/>
                    <a:pt x="12580" y="3564"/>
                  </a:cubicBezTo>
                  <a:cubicBezTo>
                    <a:pt x="15176" y="1728"/>
                    <a:pt x="18292" y="864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1457720" y="5955821"/>
              <a:ext cx="187412" cy="47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26" fill="norm" stroke="1" extrusionOk="0">
                  <a:moveTo>
                    <a:pt x="17848" y="882"/>
                  </a:moveTo>
                  <a:cubicBezTo>
                    <a:pt x="16877" y="499"/>
                    <a:pt x="15906" y="117"/>
                    <a:pt x="14814" y="22"/>
                  </a:cubicBezTo>
                  <a:cubicBezTo>
                    <a:pt x="13722" y="-74"/>
                    <a:pt x="12508" y="117"/>
                    <a:pt x="10445" y="1216"/>
                  </a:cubicBezTo>
                  <a:cubicBezTo>
                    <a:pt x="8382" y="2315"/>
                    <a:pt x="5470" y="4322"/>
                    <a:pt x="3407" y="7046"/>
                  </a:cubicBezTo>
                  <a:cubicBezTo>
                    <a:pt x="1344" y="9770"/>
                    <a:pt x="131" y="13211"/>
                    <a:pt x="9" y="15696"/>
                  </a:cubicBezTo>
                  <a:cubicBezTo>
                    <a:pt x="-112" y="18181"/>
                    <a:pt x="859" y="19710"/>
                    <a:pt x="4621" y="20522"/>
                  </a:cubicBezTo>
                  <a:cubicBezTo>
                    <a:pt x="8382" y="21335"/>
                    <a:pt x="14935" y="21430"/>
                    <a:pt x="21488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1774032" y="6146956"/>
              <a:ext cx="201300" cy="190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0925" fill="norm" stroke="1" extrusionOk="0">
                  <a:moveTo>
                    <a:pt x="11824" y="6254"/>
                  </a:moveTo>
                  <a:cubicBezTo>
                    <a:pt x="12047" y="5093"/>
                    <a:pt x="12270" y="3932"/>
                    <a:pt x="11936" y="2770"/>
                  </a:cubicBezTo>
                  <a:cubicBezTo>
                    <a:pt x="11602" y="1609"/>
                    <a:pt x="10711" y="448"/>
                    <a:pt x="9709" y="99"/>
                  </a:cubicBezTo>
                  <a:cubicBezTo>
                    <a:pt x="8707" y="-249"/>
                    <a:pt x="7593" y="216"/>
                    <a:pt x="5812" y="3235"/>
                  </a:cubicBezTo>
                  <a:cubicBezTo>
                    <a:pt x="4031" y="6254"/>
                    <a:pt x="1581" y="11828"/>
                    <a:pt x="579" y="15196"/>
                  </a:cubicBezTo>
                  <a:cubicBezTo>
                    <a:pt x="-423" y="18564"/>
                    <a:pt x="22" y="19725"/>
                    <a:pt x="802" y="20422"/>
                  </a:cubicBezTo>
                  <a:cubicBezTo>
                    <a:pt x="1581" y="21119"/>
                    <a:pt x="2695" y="21351"/>
                    <a:pt x="4699" y="19377"/>
                  </a:cubicBezTo>
                  <a:cubicBezTo>
                    <a:pt x="6703" y="17403"/>
                    <a:pt x="9598" y="13222"/>
                    <a:pt x="11268" y="10203"/>
                  </a:cubicBezTo>
                  <a:cubicBezTo>
                    <a:pt x="12938" y="7183"/>
                    <a:pt x="13383" y="5325"/>
                    <a:pt x="13606" y="4977"/>
                  </a:cubicBezTo>
                  <a:cubicBezTo>
                    <a:pt x="13829" y="4628"/>
                    <a:pt x="13829" y="5790"/>
                    <a:pt x="13829" y="7299"/>
                  </a:cubicBezTo>
                  <a:cubicBezTo>
                    <a:pt x="13829" y="8809"/>
                    <a:pt x="13829" y="10667"/>
                    <a:pt x="14051" y="12177"/>
                  </a:cubicBezTo>
                  <a:cubicBezTo>
                    <a:pt x="14274" y="13686"/>
                    <a:pt x="14719" y="14848"/>
                    <a:pt x="15499" y="15312"/>
                  </a:cubicBezTo>
                  <a:cubicBezTo>
                    <a:pt x="16278" y="15777"/>
                    <a:pt x="17391" y="15545"/>
                    <a:pt x="18393" y="14616"/>
                  </a:cubicBezTo>
                  <a:cubicBezTo>
                    <a:pt x="19396" y="13686"/>
                    <a:pt x="20286" y="12061"/>
                    <a:pt x="21177" y="10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2009198" y="5899150"/>
              <a:ext cx="93134" cy="402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14236" y="0"/>
                  </a:moveTo>
                  <a:cubicBezTo>
                    <a:pt x="9818" y="3150"/>
                    <a:pt x="5400" y="6300"/>
                    <a:pt x="2945" y="9506"/>
                  </a:cubicBezTo>
                  <a:cubicBezTo>
                    <a:pt x="491" y="12713"/>
                    <a:pt x="0" y="15975"/>
                    <a:pt x="0" y="17888"/>
                  </a:cubicBezTo>
                  <a:cubicBezTo>
                    <a:pt x="0" y="19800"/>
                    <a:pt x="491" y="20362"/>
                    <a:pt x="1718" y="20813"/>
                  </a:cubicBezTo>
                  <a:cubicBezTo>
                    <a:pt x="2945" y="21262"/>
                    <a:pt x="4909" y="21600"/>
                    <a:pt x="8345" y="21206"/>
                  </a:cubicBezTo>
                  <a:cubicBezTo>
                    <a:pt x="11782" y="20813"/>
                    <a:pt x="16691" y="19687"/>
                    <a:pt x="21600" y="18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1943581" y="6096000"/>
              <a:ext cx="2032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7169"/>
                    <a:pt x="5400" y="12738"/>
                    <a:pt x="9000" y="9138"/>
                  </a:cubicBezTo>
                  <a:cubicBezTo>
                    <a:pt x="12600" y="5538"/>
                    <a:pt x="1710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2556075" y="5842000"/>
              <a:ext cx="35207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21134" y="0"/>
                  </a:moveTo>
                  <a:cubicBezTo>
                    <a:pt x="16052" y="1772"/>
                    <a:pt x="10969" y="3545"/>
                    <a:pt x="7158" y="5926"/>
                  </a:cubicBezTo>
                  <a:cubicBezTo>
                    <a:pt x="3346" y="8308"/>
                    <a:pt x="805" y="11298"/>
                    <a:pt x="169" y="14012"/>
                  </a:cubicBezTo>
                  <a:cubicBezTo>
                    <a:pt x="-466" y="16726"/>
                    <a:pt x="805" y="19163"/>
                    <a:pt x="2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2627264" y="5982708"/>
              <a:ext cx="451645" cy="23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18" fill="norm" stroke="1" extrusionOk="0">
                  <a:moveTo>
                    <a:pt x="2221" y="10901"/>
                  </a:moveTo>
                  <a:cubicBezTo>
                    <a:pt x="3331" y="9744"/>
                    <a:pt x="4441" y="8587"/>
                    <a:pt x="5047" y="7429"/>
                  </a:cubicBezTo>
                  <a:cubicBezTo>
                    <a:pt x="5652" y="6272"/>
                    <a:pt x="5753" y="5115"/>
                    <a:pt x="5551" y="4440"/>
                  </a:cubicBezTo>
                  <a:cubicBezTo>
                    <a:pt x="5350" y="3765"/>
                    <a:pt x="4845" y="3572"/>
                    <a:pt x="4138" y="4054"/>
                  </a:cubicBezTo>
                  <a:cubicBezTo>
                    <a:pt x="3432" y="4537"/>
                    <a:pt x="2523" y="5694"/>
                    <a:pt x="1665" y="8394"/>
                  </a:cubicBezTo>
                  <a:cubicBezTo>
                    <a:pt x="807" y="11094"/>
                    <a:pt x="0" y="15337"/>
                    <a:pt x="0" y="17940"/>
                  </a:cubicBezTo>
                  <a:cubicBezTo>
                    <a:pt x="0" y="20544"/>
                    <a:pt x="807" y="21508"/>
                    <a:pt x="2271" y="21412"/>
                  </a:cubicBezTo>
                  <a:cubicBezTo>
                    <a:pt x="3735" y="21315"/>
                    <a:pt x="5854" y="20158"/>
                    <a:pt x="7267" y="18808"/>
                  </a:cubicBezTo>
                  <a:cubicBezTo>
                    <a:pt x="8680" y="17458"/>
                    <a:pt x="9387" y="15915"/>
                    <a:pt x="9690" y="14179"/>
                  </a:cubicBezTo>
                  <a:cubicBezTo>
                    <a:pt x="9993" y="12444"/>
                    <a:pt x="9892" y="10515"/>
                    <a:pt x="9589" y="9551"/>
                  </a:cubicBezTo>
                  <a:cubicBezTo>
                    <a:pt x="9286" y="8587"/>
                    <a:pt x="8781" y="8587"/>
                    <a:pt x="8075" y="9069"/>
                  </a:cubicBezTo>
                  <a:cubicBezTo>
                    <a:pt x="7368" y="9551"/>
                    <a:pt x="6460" y="10515"/>
                    <a:pt x="5854" y="11479"/>
                  </a:cubicBezTo>
                  <a:cubicBezTo>
                    <a:pt x="5249" y="12444"/>
                    <a:pt x="4946" y="13408"/>
                    <a:pt x="4845" y="14372"/>
                  </a:cubicBezTo>
                  <a:cubicBezTo>
                    <a:pt x="4744" y="15337"/>
                    <a:pt x="4845" y="16301"/>
                    <a:pt x="5148" y="16783"/>
                  </a:cubicBezTo>
                  <a:cubicBezTo>
                    <a:pt x="5450" y="17265"/>
                    <a:pt x="5955" y="17265"/>
                    <a:pt x="6611" y="16687"/>
                  </a:cubicBezTo>
                  <a:cubicBezTo>
                    <a:pt x="7267" y="16108"/>
                    <a:pt x="8075" y="14951"/>
                    <a:pt x="8680" y="14083"/>
                  </a:cubicBezTo>
                  <a:cubicBezTo>
                    <a:pt x="9286" y="13215"/>
                    <a:pt x="9690" y="12637"/>
                    <a:pt x="9942" y="13022"/>
                  </a:cubicBezTo>
                  <a:cubicBezTo>
                    <a:pt x="10194" y="13408"/>
                    <a:pt x="10295" y="14758"/>
                    <a:pt x="10800" y="15915"/>
                  </a:cubicBezTo>
                  <a:cubicBezTo>
                    <a:pt x="11305" y="17072"/>
                    <a:pt x="12213" y="18037"/>
                    <a:pt x="13424" y="17844"/>
                  </a:cubicBezTo>
                  <a:cubicBezTo>
                    <a:pt x="14636" y="17651"/>
                    <a:pt x="16150" y="16301"/>
                    <a:pt x="17411" y="14083"/>
                  </a:cubicBezTo>
                  <a:cubicBezTo>
                    <a:pt x="18673" y="11865"/>
                    <a:pt x="19682" y="8779"/>
                    <a:pt x="20187" y="6754"/>
                  </a:cubicBezTo>
                  <a:cubicBezTo>
                    <a:pt x="20692" y="4729"/>
                    <a:pt x="20692" y="3765"/>
                    <a:pt x="20641" y="2801"/>
                  </a:cubicBezTo>
                  <a:cubicBezTo>
                    <a:pt x="20591" y="1837"/>
                    <a:pt x="20490" y="872"/>
                    <a:pt x="20136" y="390"/>
                  </a:cubicBezTo>
                  <a:cubicBezTo>
                    <a:pt x="19783" y="-92"/>
                    <a:pt x="19178" y="-92"/>
                    <a:pt x="18673" y="197"/>
                  </a:cubicBezTo>
                  <a:cubicBezTo>
                    <a:pt x="18168" y="487"/>
                    <a:pt x="17764" y="1065"/>
                    <a:pt x="17613" y="1837"/>
                  </a:cubicBezTo>
                  <a:cubicBezTo>
                    <a:pt x="17462" y="2608"/>
                    <a:pt x="17563" y="3572"/>
                    <a:pt x="18017" y="4729"/>
                  </a:cubicBezTo>
                  <a:cubicBezTo>
                    <a:pt x="18471" y="5887"/>
                    <a:pt x="19279" y="7237"/>
                    <a:pt x="19935" y="8587"/>
                  </a:cubicBezTo>
                  <a:cubicBezTo>
                    <a:pt x="20591" y="9937"/>
                    <a:pt x="21095" y="11287"/>
                    <a:pt x="21348" y="12444"/>
                  </a:cubicBezTo>
                  <a:cubicBezTo>
                    <a:pt x="21600" y="13601"/>
                    <a:pt x="21600" y="14565"/>
                    <a:pt x="21348" y="15433"/>
                  </a:cubicBezTo>
                  <a:cubicBezTo>
                    <a:pt x="21095" y="16301"/>
                    <a:pt x="20591" y="17072"/>
                    <a:pt x="20086" y="17554"/>
                  </a:cubicBezTo>
                  <a:cubicBezTo>
                    <a:pt x="19581" y="18037"/>
                    <a:pt x="19077" y="18229"/>
                    <a:pt x="18723" y="18037"/>
                  </a:cubicBezTo>
                  <a:cubicBezTo>
                    <a:pt x="18370" y="17844"/>
                    <a:pt x="18168" y="17265"/>
                    <a:pt x="17966" y="16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3199795" y="5822950"/>
              <a:ext cx="109037" cy="37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545" fill="norm" stroke="1" extrusionOk="0">
                  <a:moveTo>
                    <a:pt x="14881" y="0"/>
                  </a:moveTo>
                  <a:cubicBezTo>
                    <a:pt x="14473" y="1207"/>
                    <a:pt x="14066" y="2413"/>
                    <a:pt x="11620" y="4947"/>
                  </a:cubicBezTo>
                  <a:cubicBezTo>
                    <a:pt x="9175" y="7482"/>
                    <a:pt x="4692" y="11343"/>
                    <a:pt x="2247" y="14118"/>
                  </a:cubicBezTo>
                  <a:cubicBezTo>
                    <a:pt x="-198" y="16894"/>
                    <a:pt x="-606" y="18583"/>
                    <a:pt x="820" y="19730"/>
                  </a:cubicBezTo>
                  <a:cubicBezTo>
                    <a:pt x="2247" y="20876"/>
                    <a:pt x="5507" y="21479"/>
                    <a:pt x="9175" y="21540"/>
                  </a:cubicBezTo>
                  <a:cubicBezTo>
                    <a:pt x="12843" y="21600"/>
                    <a:pt x="16919" y="21117"/>
                    <a:pt x="20994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3090485" y="6007100"/>
              <a:ext cx="243747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1333" y="21600"/>
                  </a:moveTo>
                  <a:cubicBezTo>
                    <a:pt x="588" y="19440"/>
                    <a:pt x="-157" y="17280"/>
                    <a:pt x="29" y="15120"/>
                  </a:cubicBezTo>
                  <a:cubicBezTo>
                    <a:pt x="215" y="12960"/>
                    <a:pt x="1333" y="10800"/>
                    <a:pt x="5057" y="8280"/>
                  </a:cubicBezTo>
                  <a:cubicBezTo>
                    <a:pt x="8781" y="5760"/>
                    <a:pt x="15112" y="2880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3942318" y="5798546"/>
              <a:ext cx="179314" cy="31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39" fill="norm" stroke="1" extrusionOk="0">
                  <a:moveTo>
                    <a:pt x="11482" y="1660"/>
                  </a:moveTo>
                  <a:cubicBezTo>
                    <a:pt x="12737" y="796"/>
                    <a:pt x="13993" y="-68"/>
                    <a:pt x="14621" y="4"/>
                  </a:cubicBezTo>
                  <a:cubicBezTo>
                    <a:pt x="15249" y="76"/>
                    <a:pt x="15249" y="1084"/>
                    <a:pt x="13742" y="3316"/>
                  </a:cubicBezTo>
                  <a:cubicBezTo>
                    <a:pt x="12235" y="5548"/>
                    <a:pt x="9221" y="9004"/>
                    <a:pt x="6710" y="11740"/>
                  </a:cubicBezTo>
                  <a:cubicBezTo>
                    <a:pt x="4198" y="14476"/>
                    <a:pt x="2189" y="16492"/>
                    <a:pt x="1058" y="18004"/>
                  </a:cubicBezTo>
                  <a:cubicBezTo>
                    <a:pt x="-72" y="19516"/>
                    <a:pt x="-323" y="20524"/>
                    <a:pt x="430" y="21028"/>
                  </a:cubicBezTo>
                  <a:cubicBezTo>
                    <a:pt x="1184" y="21532"/>
                    <a:pt x="2942" y="21532"/>
                    <a:pt x="6584" y="21244"/>
                  </a:cubicBezTo>
                  <a:cubicBezTo>
                    <a:pt x="10226" y="20956"/>
                    <a:pt x="15751" y="20380"/>
                    <a:pt x="21277" y="19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4028724" y="6026150"/>
              <a:ext cx="42108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1600" fill="norm" stroke="1" extrusionOk="0">
                  <a:moveTo>
                    <a:pt x="20461" y="0"/>
                  </a:moveTo>
                  <a:cubicBezTo>
                    <a:pt x="15318" y="2141"/>
                    <a:pt x="10175" y="4281"/>
                    <a:pt x="6061" y="7200"/>
                  </a:cubicBezTo>
                  <a:cubicBezTo>
                    <a:pt x="1947" y="10119"/>
                    <a:pt x="-1139" y="13816"/>
                    <a:pt x="404" y="16346"/>
                  </a:cubicBezTo>
                  <a:cubicBezTo>
                    <a:pt x="1947" y="18876"/>
                    <a:pt x="8118" y="20238"/>
                    <a:pt x="14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4582737" y="5957521"/>
              <a:ext cx="131889" cy="24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377" fill="norm" stroke="1" extrusionOk="0">
                  <a:moveTo>
                    <a:pt x="20640" y="4251"/>
                  </a:moveTo>
                  <a:cubicBezTo>
                    <a:pt x="20977" y="3344"/>
                    <a:pt x="21315" y="2436"/>
                    <a:pt x="20640" y="1710"/>
                  </a:cubicBezTo>
                  <a:cubicBezTo>
                    <a:pt x="19965" y="984"/>
                    <a:pt x="18278" y="440"/>
                    <a:pt x="16590" y="167"/>
                  </a:cubicBezTo>
                  <a:cubicBezTo>
                    <a:pt x="14902" y="-105"/>
                    <a:pt x="13215" y="-105"/>
                    <a:pt x="11021" y="621"/>
                  </a:cubicBezTo>
                  <a:cubicBezTo>
                    <a:pt x="8827" y="1347"/>
                    <a:pt x="6128" y="2799"/>
                    <a:pt x="5452" y="4342"/>
                  </a:cubicBezTo>
                  <a:cubicBezTo>
                    <a:pt x="4777" y="5885"/>
                    <a:pt x="6128" y="7519"/>
                    <a:pt x="8827" y="9515"/>
                  </a:cubicBezTo>
                  <a:cubicBezTo>
                    <a:pt x="11527" y="11512"/>
                    <a:pt x="15577" y="13871"/>
                    <a:pt x="16927" y="15868"/>
                  </a:cubicBezTo>
                  <a:cubicBezTo>
                    <a:pt x="18278" y="17865"/>
                    <a:pt x="16927" y="19498"/>
                    <a:pt x="14396" y="20406"/>
                  </a:cubicBezTo>
                  <a:cubicBezTo>
                    <a:pt x="11865" y="21313"/>
                    <a:pt x="8153" y="21495"/>
                    <a:pt x="5452" y="21313"/>
                  </a:cubicBezTo>
                  <a:cubicBezTo>
                    <a:pt x="2752" y="21132"/>
                    <a:pt x="1065" y="20587"/>
                    <a:pt x="390" y="19589"/>
                  </a:cubicBezTo>
                  <a:cubicBezTo>
                    <a:pt x="-285" y="18591"/>
                    <a:pt x="52" y="17139"/>
                    <a:pt x="390" y="15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4802605" y="5797550"/>
              <a:ext cx="119127" cy="41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50" fill="norm" stroke="1" extrusionOk="0">
                  <a:moveTo>
                    <a:pt x="21327" y="0"/>
                  </a:moveTo>
                  <a:cubicBezTo>
                    <a:pt x="17538" y="1754"/>
                    <a:pt x="13748" y="3509"/>
                    <a:pt x="10148" y="6140"/>
                  </a:cubicBezTo>
                  <a:cubicBezTo>
                    <a:pt x="6548" y="8772"/>
                    <a:pt x="3138" y="12280"/>
                    <a:pt x="1432" y="14857"/>
                  </a:cubicBezTo>
                  <a:cubicBezTo>
                    <a:pt x="-273" y="17434"/>
                    <a:pt x="-273" y="19078"/>
                    <a:pt x="485" y="20120"/>
                  </a:cubicBezTo>
                  <a:cubicBezTo>
                    <a:pt x="1243" y="21161"/>
                    <a:pt x="2759" y="21600"/>
                    <a:pt x="5411" y="21545"/>
                  </a:cubicBezTo>
                  <a:cubicBezTo>
                    <a:pt x="8064" y="21490"/>
                    <a:pt x="11853" y="20942"/>
                    <a:pt x="15643" y="20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4750281" y="5775152"/>
              <a:ext cx="878788" cy="40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39" fill="norm" stroke="1" extrusionOk="0">
                  <a:moveTo>
                    <a:pt x="0" y="15541"/>
                  </a:moveTo>
                  <a:cubicBezTo>
                    <a:pt x="52" y="14984"/>
                    <a:pt x="104" y="14428"/>
                    <a:pt x="545" y="13982"/>
                  </a:cubicBezTo>
                  <a:cubicBezTo>
                    <a:pt x="987" y="13537"/>
                    <a:pt x="1817" y="13203"/>
                    <a:pt x="2570" y="12924"/>
                  </a:cubicBezTo>
                  <a:cubicBezTo>
                    <a:pt x="3323" y="12646"/>
                    <a:pt x="3998" y="12423"/>
                    <a:pt x="4517" y="12201"/>
                  </a:cubicBezTo>
                  <a:cubicBezTo>
                    <a:pt x="5037" y="11978"/>
                    <a:pt x="5400" y="11755"/>
                    <a:pt x="5504" y="11867"/>
                  </a:cubicBezTo>
                  <a:cubicBezTo>
                    <a:pt x="5608" y="11978"/>
                    <a:pt x="5452" y="12423"/>
                    <a:pt x="5218" y="13648"/>
                  </a:cubicBezTo>
                  <a:cubicBezTo>
                    <a:pt x="4985" y="14873"/>
                    <a:pt x="4673" y="16877"/>
                    <a:pt x="4543" y="18213"/>
                  </a:cubicBezTo>
                  <a:cubicBezTo>
                    <a:pt x="4413" y="19549"/>
                    <a:pt x="4465" y="20217"/>
                    <a:pt x="4621" y="20551"/>
                  </a:cubicBezTo>
                  <a:cubicBezTo>
                    <a:pt x="4777" y="20885"/>
                    <a:pt x="5037" y="20885"/>
                    <a:pt x="5296" y="20663"/>
                  </a:cubicBezTo>
                  <a:cubicBezTo>
                    <a:pt x="5556" y="20440"/>
                    <a:pt x="5815" y="19995"/>
                    <a:pt x="6049" y="19549"/>
                  </a:cubicBezTo>
                  <a:cubicBezTo>
                    <a:pt x="6283" y="19104"/>
                    <a:pt x="6490" y="18658"/>
                    <a:pt x="6672" y="18213"/>
                  </a:cubicBezTo>
                  <a:cubicBezTo>
                    <a:pt x="6854" y="17768"/>
                    <a:pt x="7010" y="17322"/>
                    <a:pt x="7113" y="17378"/>
                  </a:cubicBezTo>
                  <a:cubicBezTo>
                    <a:pt x="7217" y="17434"/>
                    <a:pt x="7269" y="17990"/>
                    <a:pt x="7425" y="18380"/>
                  </a:cubicBezTo>
                  <a:cubicBezTo>
                    <a:pt x="7581" y="18770"/>
                    <a:pt x="7840" y="18993"/>
                    <a:pt x="8256" y="18937"/>
                  </a:cubicBezTo>
                  <a:cubicBezTo>
                    <a:pt x="8671" y="18881"/>
                    <a:pt x="9242" y="18547"/>
                    <a:pt x="9632" y="18157"/>
                  </a:cubicBezTo>
                  <a:cubicBezTo>
                    <a:pt x="10021" y="17768"/>
                    <a:pt x="10229" y="17322"/>
                    <a:pt x="10411" y="16821"/>
                  </a:cubicBezTo>
                  <a:cubicBezTo>
                    <a:pt x="10592" y="16320"/>
                    <a:pt x="10748" y="15764"/>
                    <a:pt x="10722" y="15263"/>
                  </a:cubicBezTo>
                  <a:cubicBezTo>
                    <a:pt x="10696" y="14762"/>
                    <a:pt x="10488" y="14316"/>
                    <a:pt x="10073" y="14595"/>
                  </a:cubicBezTo>
                  <a:cubicBezTo>
                    <a:pt x="9658" y="14873"/>
                    <a:pt x="9035" y="15875"/>
                    <a:pt x="8645" y="16654"/>
                  </a:cubicBezTo>
                  <a:cubicBezTo>
                    <a:pt x="8256" y="17434"/>
                    <a:pt x="8100" y="17990"/>
                    <a:pt x="8022" y="18547"/>
                  </a:cubicBezTo>
                  <a:cubicBezTo>
                    <a:pt x="7944" y="19104"/>
                    <a:pt x="7944" y="19661"/>
                    <a:pt x="8022" y="20162"/>
                  </a:cubicBezTo>
                  <a:cubicBezTo>
                    <a:pt x="8100" y="20663"/>
                    <a:pt x="8256" y="21108"/>
                    <a:pt x="8463" y="21275"/>
                  </a:cubicBezTo>
                  <a:cubicBezTo>
                    <a:pt x="8671" y="21442"/>
                    <a:pt x="8931" y="21331"/>
                    <a:pt x="9398" y="20329"/>
                  </a:cubicBezTo>
                  <a:cubicBezTo>
                    <a:pt x="9865" y="19327"/>
                    <a:pt x="10540" y="17434"/>
                    <a:pt x="11086" y="14984"/>
                  </a:cubicBezTo>
                  <a:cubicBezTo>
                    <a:pt x="11631" y="12535"/>
                    <a:pt x="12046" y="9529"/>
                    <a:pt x="12306" y="7246"/>
                  </a:cubicBezTo>
                  <a:cubicBezTo>
                    <a:pt x="12565" y="4964"/>
                    <a:pt x="12669" y="3405"/>
                    <a:pt x="12721" y="2236"/>
                  </a:cubicBezTo>
                  <a:cubicBezTo>
                    <a:pt x="12773" y="1067"/>
                    <a:pt x="12773" y="287"/>
                    <a:pt x="12643" y="65"/>
                  </a:cubicBezTo>
                  <a:cubicBezTo>
                    <a:pt x="12513" y="-158"/>
                    <a:pt x="12254" y="176"/>
                    <a:pt x="11942" y="1345"/>
                  </a:cubicBezTo>
                  <a:cubicBezTo>
                    <a:pt x="11631" y="2514"/>
                    <a:pt x="11267" y="4518"/>
                    <a:pt x="10982" y="7079"/>
                  </a:cubicBezTo>
                  <a:cubicBezTo>
                    <a:pt x="10696" y="9640"/>
                    <a:pt x="10488" y="12757"/>
                    <a:pt x="10514" y="14873"/>
                  </a:cubicBezTo>
                  <a:cubicBezTo>
                    <a:pt x="10540" y="16988"/>
                    <a:pt x="10800" y="18102"/>
                    <a:pt x="11241" y="18826"/>
                  </a:cubicBezTo>
                  <a:cubicBezTo>
                    <a:pt x="11683" y="19549"/>
                    <a:pt x="12306" y="19883"/>
                    <a:pt x="13033" y="19438"/>
                  </a:cubicBezTo>
                  <a:cubicBezTo>
                    <a:pt x="13760" y="18993"/>
                    <a:pt x="14590" y="17768"/>
                    <a:pt x="15058" y="16877"/>
                  </a:cubicBezTo>
                  <a:cubicBezTo>
                    <a:pt x="15525" y="15986"/>
                    <a:pt x="15629" y="15430"/>
                    <a:pt x="15629" y="14817"/>
                  </a:cubicBezTo>
                  <a:cubicBezTo>
                    <a:pt x="15629" y="14205"/>
                    <a:pt x="15525" y="13537"/>
                    <a:pt x="15343" y="13203"/>
                  </a:cubicBezTo>
                  <a:cubicBezTo>
                    <a:pt x="15162" y="12869"/>
                    <a:pt x="14902" y="12869"/>
                    <a:pt x="14616" y="13704"/>
                  </a:cubicBezTo>
                  <a:cubicBezTo>
                    <a:pt x="14331" y="14539"/>
                    <a:pt x="14019" y="16209"/>
                    <a:pt x="13863" y="17322"/>
                  </a:cubicBezTo>
                  <a:cubicBezTo>
                    <a:pt x="13708" y="18436"/>
                    <a:pt x="13708" y="18993"/>
                    <a:pt x="13837" y="19382"/>
                  </a:cubicBezTo>
                  <a:cubicBezTo>
                    <a:pt x="13967" y="19772"/>
                    <a:pt x="14227" y="19995"/>
                    <a:pt x="14642" y="19939"/>
                  </a:cubicBezTo>
                  <a:cubicBezTo>
                    <a:pt x="15058" y="19883"/>
                    <a:pt x="15629" y="19549"/>
                    <a:pt x="16044" y="19215"/>
                  </a:cubicBezTo>
                  <a:cubicBezTo>
                    <a:pt x="16460" y="18881"/>
                    <a:pt x="16719" y="18547"/>
                    <a:pt x="16953" y="18157"/>
                  </a:cubicBezTo>
                  <a:cubicBezTo>
                    <a:pt x="17187" y="17768"/>
                    <a:pt x="17394" y="17322"/>
                    <a:pt x="17576" y="17378"/>
                  </a:cubicBezTo>
                  <a:cubicBezTo>
                    <a:pt x="17758" y="17434"/>
                    <a:pt x="17913" y="17990"/>
                    <a:pt x="17939" y="18714"/>
                  </a:cubicBezTo>
                  <a:cubicBezTo>
                    <a:pt x="17965" y="19438"/>
                    <a:pt x="17862" y="20329"/>
                    <a:pt x="17836" y="20496"/>
                  </a:cubicBezTo>
                  <a:cubicBezTo>
                    <a:pt x="17810" y="20663"/>
                    <a:pt x="17862" y="20106"/>
                    <a:pt x="18199" y="18603"/>
                  </a:cubicBezTo>
                  <a:cubicBezTo>
                    <a:pt x="18537" y="17100"/>
                    <a:pt x="19160" y="14650"/>
                    <a:pt x="19601" y="13203"/>
                  </a:cubicBezTo>
                  <a:cubicBezTo>
                    <a:pt x="20042" y="11755"/>
                    <a:pt x="20302" y="11310"/>
                    <a:pt x="20588" y="11032"/>
                  </a:cubicBezTo>
                  <a:cubicBezTo>
                    <a:pt x="20873" y="10753"/>
                    <a:pt x="21185" y="10642"/>
                    <a:pt x="21366" y="10865"/>
                  </a:cubicBezTo>
                  <a:cubicBezTo>
                    <a:pt x="21548" y="11087"/>
                    <a:pt x="21600" y="11644"/>
                    <a:pt x="21522" y="13314"/>
                  </a:cubicBezTo>
                  <a:cubicBezTo>
                    <a:pt x="21444" y="14984"/>
                    <a:pt x="21237" y="17768"/>
                    <a:pt x="21029" y="20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5755033" y="5740400"/>
              <a:ext cx="163144" cy="43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95" fill="norm" stroke="1" extrusionOk="0">
                  <a:moveTo>
                    <a:pt x="16425" y="0"/>
                  </a:moveTo>
                  <a:cubicBezTo>
                    <a:pt x="13102" y="2740"/>
                    <a:pt x="9779" y="5479"/>
                    <a:pt x="7010" y="8060"/>
                  </a:cubicBezTo>
                  <a:cubicBezTo>
                    <a:pt x="4241" y="10642"/>
                    <a:pt x="2025" y="13065"/>
                    <a:pt x="918" y="14751"/>
                  </a:cubicBezTo>
                  <a:cubicBezTo>
                    <a:pt x="-190" y="16437"/>
                    <a:pt x="-190" y="17385"/>
                    <a:pt x="364" y="18018"/>
                  </a:cubicBezTo>
                  <a:cubicBezTo>
                    <a:pt x="918" y="18650"/>
                    <a:pt x="2025" y="18966"/>
                    <a:pt x="4518" y="18860"/>
                  </a:cubicBezTo>
                  <a:cubicBezTo>
                    <a:pt x="7010" y="18755"/>
                    <a:pt x="10887" y="18228"/>
                    <a:pt x="13795" y="17438"/>
                  </a:cubicBezTo>
                  <a:cubicBezTo>
                    <a:pt x="16702" y="16648"/>
                    <a:pt x="18641" y="15594"/>
                    <a:pt x="19748" y="14804"/>
                  </a:cubicBezTo>
                  <a:cubicBezTo>
                    <a:pt x="20856" y="14014"/>
                    <a:pt x="21133" y="13487"/>
                    <a:pt x="21272" y="12960"/>
                  </a:cubicBezTo>
                  <a:cubicBezTo>
                    <a:pt x="21410" y="12433"/>
                    <a:pt x="21410" y="11906"/>
                    <a:pt x="20718" y="11801"/>
                  </a:cubicBezTo>
                  <a:cubicBezTo>
                    <a:pt x="20025" y="11696"/>
                    <a:pt x="18641" y="12012"/>
                    <a:pt x="17810" y="12433"/>
                  </a:cubicBezTo>
                  <a:cubicBezTo>
                    <a:pt x="16979" y="12855"/>
                    <a:pt x="16702" y="13381"/>
                    <a:pt x="16841" y="14593"/>
                  </a:cubicBezTo>
                  <a:cubicBezTo>
                    <a:pt x="16979" y="15805"/>
                    <a:pt x="17533" y="17701"/>
                    <a:pt x="17948" y="18913"/>
                  </a:cubicBezTo>
                  <a:cubicBezTo>
                    <a:pt x="18364" y="20125"/>
                    <a:pt x="18641" y="20652"/>
                    <a:pt x="18087" y="21020"/>
                  </a:cubicBezTo>
                  <a:cubicBezTo>
                    <a:pt x="17533" y="21389"/>
                    <a:pt x="16148" y="21600"/>
                    <a:pt x="14487" y="21442"/>
                  </a:cubicBezTo>
                  <a:cubicBezTo>
                    <a:pt x="12825" y="21284"/>
                    <a:pt x="10887" y="20757"/>
                    <a:pt x="8948" y="2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5613881" y="5892800"/>
              <a:ext cx="298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3" y="14400"/>
                    <a:pt x="1226" y="7200"/>
                    <a:pt x="4826" y="3600"/>
                  </a:cubicBezTo>
                  <a:cubicBezTo>
                    <a:pt x="8426" y="0"/>
                    <a:pt x="1501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6285321" y="6030383"/>
              <a:ext cx="135011" cy="27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249" fill="norm" stroke="1" extrusionOk="0">
                  <a:moveTo>
                    <a:pt x="21196" y="4122"/>
                  </a:moveTo>
                  <a:cubicBezTo>
                    <a:pt x="21196" y="3298"/>
                    <a:pt x="21196" y="2473"/>
                    <a:pt x="20698" y="1649"/>
                  </a:cubicBezTo>
                  <a:cubicBezTo>
                    <a:pt x="20199" y="824"/>
                    <a:pt x="19202" y="0"/>
                    <a:pt x="16211" y="0"/>
                  </a:cubicBezTo>
                  <a:cubicBezTo>
                    <a:pt x="13221" y="0"/>
                    <a:pt x="8236" y="824"/>
                    <a:pt x="5245" y="1566"/>
                  </a:cubicBezTo>
                  <a:cubicBezTo>
                    <a:pt x="2254" y="2308"/>
                    <a:pt x="1258" y="2968"/>
                    <a:pt x="1590" y="3215"/>
                  </a:cubicBezTo>
                  <a:cubicBezTo>
                    <a:pt x="1922" y="3463"/>
                    <a:pt x="3584" y="3298"/>
                    <a:pt x="5245" y="3050"/>
                  </a:cubicBezTo>
                  <a:cubicBezTo>
                    <a:pt x="6907" y="2803"/>
                    <a:pt x="8568" y="2473"/>
                    <a:pt x="10562" y="2144"/>
                  </a:cubicBezTo>
                  <a:cubicBezTo>
                    <a:pt x="12556" y="1814"/>
                    <a:pt x="14882" y="1484"/>
                    <a:pt x="16045" y="2061"/>
                  </a:cubicBezTo>
                  <a:cubicBezTo>
                    <a:pt x="17208" y="2638"/>
                    <a:pt x="17208" y="4122"/>
                    <a:pt x="17208" y="6760"/>
                  </a:cubicBezTo>
                  <a:cubicBezTo>
                    <a:pt x="17208" y="9398"/>
                    <a:pt x="17208" y="13191"/>
                    <a:pt x="16211" y="15994"/>
                  </a:cubicBezTo>
                  <a:cubicBezTo>
                    <a:pt x="15214" y="18797"/>
                    <a:pt x="13221" y="20611"/>
                    <a:pt x="10230" y="21105"/>
                  </a:cubicBezTo>
                  <a:cubicBezTo>
                    <a:pt x="7239" y="21600"/>
                    <a:pt x="3251" y="20776"/>
                    <a:pt x="1424" y="19292"/>
                  </a:cubicBezTo>
                  <a:cubicBezTo>
                    <a:pt x="-404" y="17808"/>
                    <a:pt x="-72" y="15664"/>
                    <a:pt x="261" y="13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6420331" y="5975350"/>
              <a:ext cx="292101" cy="14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14507"/>
                  </a:moveTo>
                  <a:cubicBezTo>
                    <a:pt x="2348" y="13218"/>
                    <a:pt x="4696" y="11928"/>
                    <a:pt x="6261" y="11122"/>
                  </a:cubicBezTo>
                  <a:cubicBezTo>
                    <a:pt x="7826" y="10316"/>
                    <a:pt x="8609" y="9994"/>
                    <a:pt x="9157" y="9027"/>
                  </a:cubicBezTo>
                  <a:cubicBezTo>
                    <a:pt x="9704" y="8060"/>
                    <a:pt x="10017" y="6448"/>
                    <a:pt x="9861" y="5158"/>
                  </a:cubicBezTo>
                  <a:cubicBezTo>
                    <a:pt x="9704" y="3869"/>
                    <a:pt x="9078" y="2901"/>
                    <a:pt x="8296" y="2901"/>
                  </a:cubicBezTo>
                  <a:cubicBezTo>
                    <a:pt x="7513" y="2901"/>
                    <a:pt x="6574" y="3869"/>
                    <a:pt x="5635" y="6770"/>
                  </a:cubicBezTo>
                  <a:cubicBezTo>
                    <a:pt x="4696" y="9672"/>
                    <a:pt x="3757" y="14507"/>
                    <a:pt x="3600" y="17409"/>
                  </a:cubicBezTo>
                  <a:cubicBezTo>
                    <a:pt x="3443" y="20310"/>
                    <a:pt x="4070" y="21278"/>
                    <a:pt x="5713" y="21439"/>
                  </a:cubicBezTo>
                  <a:cubicBezTo>
                    <a:pt x="7357" y="21600"/>
                    <a:pt x="10017" y="20955"/>
                    <a:pt x="12835" y="17248"/>
                  </a:cubicBezTo>
                  <a:cubicBezTo>
                    <a:pt x="15652" y="13540"/>
                    <a:pt x="18626" y="67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6695498" y="5779451"/>
              <a:ext cx="118534" cy="333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1169"/>
                  </a:moveTo>
                  <a:cubicBezTo>
                    <a:pt x="20443" y="623"/>
                    <a:pt x="19286" y="76"/>
                    <a:pt x="17743" y="7"/>
                  </a:cubicBezTo>
                  <a:cubicBezTo>
                    <a:pt x="16200" y="-61"/>
                    <a:pt x="14271" y="349"/>
                    <a:pt x="11379" y="2536"/>
                  </a:cubicBezTo>
                  <a:cubicBezTo>
                    <a:pt x="8486" y="4724"/>
                    <a:pt x="4629" y="8688"/>
                    <a:pt x="2507" y="11696"/>
                  </a:cubicBezTo>
                  <a:cubicBezTo>
                    <a:pt x="386" y="14704"/>
                    <a:pt x="0" y="16754"/>
                    <a:pt x="0" y="18190"/>
                  </a:cubicBezTo>
                  <a:cubicBezTo>
                    <a:pt x="0" y="19625"/>
                    <a:pt x="386" y="20445"/>
                    <a:pt x="1543" y="20924"/>
                  </a:cubicBezTo>
                  <a:cubicBezTo>
                    <a:pt x="2700" y="21402"/>
                    <a:pt x="4629" y="21539"/>
                    <a:pt x="6750" y="21539"/>
                  </a:cubicBezTo>
                  <a:cubicBezTo>
                    <a:pt x="8871" y="21539"/>
                    <a:pt x="11186" y="21402"/>
                    <a:pt x="12536" y="20992"/>
                  </a:cubicBezTo>
                  <a:cubicBezTo>
                    <a:pt x="13886" y="20582"/>
                    <a:pt x="14271" y="19898"/>
                    <a:pt x="14657" y="19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6636755" y="5978243"/>
              <a:ext cx="196327" cy="3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34" fill="norm" stroke="1" extrusionOk="0">
                  <a:moveTo>
                    <a:pt x="4079" y="21134"/>
                  </a:moveTo>
                  <a:cubicBezTo>
                    <a:pt x="2241" y="16052"/>
                    <a:pt x="402" y="10969"/>
                    <a:pt x="58" y="7158"/>
                  </a:cubicBezTo>
                  <a:cubicBezTo>
                    <a:pt x="-287" y="3346"/>
                    <a:pt x="862" y="805"/>
                    <a:pt x="4653" y="169"/>
                  </a:cubicBezTo>
                  <a:cubicBezTo>
                    <a:pt x="8445" y="-466"/>
                    <a:pt x="14879" y="805"/>
                    <a:pt x="21313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7089035" y="5977304"/>
              <a:ext cx="239347" cy="12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268" fill="norm" stroke="1" extrusionOk="0">
                  <a:moveTo>
                    <a:pt x="9488" y="18028"/>
                  </a:moveTo>
                  <a:cubicBezTo>
                    <a:pt x="9299" y="16228"/>
                    <a:pt x="9109" y="14428"/>
                    <a:pt x="9299" y="12268"/>
                  </a:cubicBezTo>
                  <a:cubicBezTo>
                    <a:pt x="9488" y="10108"/>
                    <a:pt x="10057" y="7588"/>
                    <a:pt x="10341" y="5428"/>
                  </a:cubicBezTo>
                  <a:cubicBezTo>
                    <a:pt x="10625" y="3268"/>
                    <a:pt x="10625" y="1468"/>
                    <a:pt x="9962" y="568"/>
                  </a:cubicBezTo>
                  <a:cubicBezTo>
                    <a:pt x="9299" y="-332"/>
                    <a:pt x="7972" y="-332"/>
                    <a:pt x="6172" y="1828"/>
                  </a:cubicBezTo>
                  <a:cubicBezTo>
                    <a:pt x="4372" y="3988"/>
                    <a:pt x="2099" y="8308"/>
                    <a:pt x="962" y="11368"/>
                  </a:cubicBezTo>
                  <a:cubicBezTo>
                    <a:pt x="-175" y="14428"/>
                    <a:pt x="-175" y="16228"/>
                    <a:pt x="299" y="17308"/>
                  </a:cubicBezTo>
                  <a:cubicBezTo>
                    <a:pt x="772" y="18388"/>
                    <a:pt x="1720" y="18748"/>
                    <a:pt x="3141" y="18568"/>
                  </a:cubicBezTo>
                  <a:cubicBezTo>
                    <a:pt x="4562" y="18388"/>
                    <a:pt x="6457" y="17668"/>
                    <a:pt x="7972" y="16228"/>
                  </a:cubicBezTo>
                  <a:cubicBezTo>
                    <a:pt x="9488" y="14788"/>
                    <a:pt x="10625" y="12628"/>
                    <a:pt x="11004" y="12448"/>
                  </a:cubicBezTo>
                  <a:cubicBezTo>
                    <a:pt x="11383" y="12268"/>
                    <a:pt x="11004" y="14068"/>
                    <a:pt x="11099" y="15688"/>
                  </a:cubicBezTo>
                  <a:cubicBezTo>
                    <a:pt x="11193" y="17308"/>
                    <a:pt x="11762" y="18748"/>
                    <a:pt x="13562" y="19648"/>
                  </a:cubicBezTo>
                  <a:cubicBezTo>
                    <a:pt x="15362" y="20548"/>
                    <a:pt x="18393" y="20908"/>
                    <a:pt x="21425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7252181" y="5974098"/>
              <a:ext cx="158751" cy="14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7812"/>
                  </a:moveTo>
                  <a:cubicBezTo>
                    <a:pt x="1152" y="6859"/>
                    <a:pt x="2304" y="5906"/>
                    <a:pt x="3312" y="6065"/>
                  </a:cubicBezTo>
                  <a:cubicBezTo>
                    <a:pt x="4320" y="6224"/>
                    <a:pt x="5184" y="7494"/>
                    <a:pt x="5472" y="9241"/>
                  </a:cubicBezTo>
                  <a:cubicBezTo>
                    <a:pt x="5760" y="10988"/>
                    <a:pt x="5472" y="13212"/>
                    <a:pt x="4752" y="14800"/>
                  </a:cubicBezTo>
                  <a:cubicBezTo>
                    <a:pt x="4032" y="16388"/>
                    <a:pt x="2880" y="17341"/>
                    <a:pt x="2304" y="16865"/>
                  </a:cubicBezTo>
                  <a:cubicBezTo>
                    <a:pt x="1728" y="16388"/>
                    <a:pt x="1728" y="14482"/>
                    <a:pt x="2592" y="11941"/>
                  </a:cubicBezTo>
                  <a:cubicBezTo>
                    <a:pt x="3456" y="9400"/>
                    <a:pt x="5184" y="6224"/>
                    <a:pt x="6624" y="4159"/>
                  </a:cubicBezTo>
                  <a:cubicBezTo>
                    <a:pt x="8064" y="2094"/>
                    <a:pt x="9216" y="1141"/>
                    <a:pt x="10512" y="506"/>
                  </a:cubicBezTo>
                  <a:cubicBezTo>
                    <a:pt x="11808" y="-129"/>
                    <a:pt x="13248" y="-447"/>
                    <a:pt x="14400" y="1300"/>
                  </a:cubicBezTo>
                  <a:cubicBezTo>
                    <a:pt x="15552" y="3047"/>
                    <a:pt x="16416" y="6859"/>
                    <a:pt x="17568" y="10512"/>
                  </a:cubicBezTo>
                  <a:cubicBezTo>
                    <a:pt x="18720" y="14165"/>
                    <a:pt x="20160" y="17659"/>
                    <a:pt x="21600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7701826" y="5868556"/>
              <a:ext cx="215014" cy="29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96" fill="norm" stroke="1" extrusionOk="0">
                  <a:moveTo>
                    <a:pt x="10186" y="3995"/>
                  </a:moveTo>
                  <a:cubicBezTo>
                    <a:pt x="8298" y="7621"/>
                    <a:pt x="6411" y="11246"/>
                    <a:pt x="4943" y="13889"/>
                  </a:cubicBezTo>
                  <a:cubicBezTo>
                    <a:pt x="3475" y="16532"/>
                    <a:pt x="2427" y="18194"/>
                    <a:pt x="1588" y="19402"/>
                  </a:cubicBezTo>
                  <a:cubicBezTo>
                    <a:pt x="749" y="20611"/>
                    <a:pt x="120" y="21366"/>
                    <a:pt x="15" y="21290"/>
                  </a:cubicBezTo>
                  <a:cubicBezTo>
                    <a:pt x="-90" y="21215"/>
                    <a:pt x="329" y="20309"/>
                    <a:pt x="2636" y="17137"/>
                  </a:cubicBezTo>
                  <a:cubicBezTo>
                    <a:pt x="4943" y="13965"/>
                    <a:pt x="9137" y="8527"/>
                    <a:pt x="11654" y="5506"/>
                  </a:cubicBezTo>
                  <a:cubicBezTo>
                    <a:pt x="14170" y="2485"/>
                    <a:pt x="15009" y="1881"/>
                    <a:pt x="16372" y="1201"/>
                  </a:cubicBezTo>
                  <a:cubicBezTo>
                    <a:pt x="17735" y="521"/>
                    <a:pt x="19623" y="-234"/>
                    <a:pt x="20566" y="68"/>
                  </a:cubicBezTo>
                  <a:cubicBezTo>
                    <a:pt x="21510" y="370"/>
                    <a:pt x="21510" y="1730"/>
                    <a:pt x="20776" y="4297"/>
                  </a:cubicBezTo>
                  <a:cubicBezTo>
                    <a:pt x="20042" y="6865"/>
                    <a:pt x="18574" y="10642"/>
                    <a:pt x="17630" y="13511"/>
                  </a:cubicBezTo>
                  <a:cubicBezTo>
                    <a:pt x="16687" y="16381"/>
                    <a:pt x="16267" y="18345"/>
                    <a:pt x="15848" y="20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7728431" y="6026150"/>
              <a:ext cx="2349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57" y="16800"/>
                    <a:pt x="3114" y="12000"/>
                    <a:pt x="6714" y="8400"/>
                  </a:cubicBezTo>
                  <a:cubicBezTo>
                    <a:pt x="10314" y="4800"/>
                    <a:pt x="159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7912581" y="5842000"/>
              <a:ext cx="205318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73" y="0"/>
                  </a:moveTo>
                  <a:cubicBezTo>
                    <a:pt x="20487" y="4000"/>
                    <a:pt x="21600" y="8000"/>
                    <a:pt x="21600" y="10914"/>
                  </a:cubicBezTo>
                  <a:cubicBezTo>
                    <a:pt x="21600" y="13829"/>
                    <a:pt x="20487" y="15657"/>
                    <a:pt x="16701" y="17257"/>
                  </a:cubicBezTo>
                  <a:cubicBezTo>
                    <a:pt x="12915" y="18857"/>
                    <a:pt x="6458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8477731" y="6096000"/>
              <a:ext cx="1460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8490431" y="6229350"/>
              <a:ext cx="1778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9106381" y="6032500"/>
              <a:ext cx="25451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4954" y="0"/>
                  </a:moveTo>
                  <a:cubicBezTo>
                    <a:pt x="18277" y="3221"/>
                    <a:pt x="21600" y="6442"/>
                    <a:pt x="19108" y="10042"/>
                  </a:cubicBezTo>
                  <a:cubicBezTo>
                    <a:pt x="16615" y="13642"/>
                    <a:pt x="8308" y="17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9296881" y="6153150"/>
              <a:ext cx="317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4400"/>
                    <a:pt x="8064" y="7200"/>
                    <a:pt x="11664" y="3600"/>
                  </a:cubicBezTo>
                  <a:cubicBezTo>
                    <a:pt x="15264" y="0"/>
                    <a:pt x="1843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9992831" y="5909733"/>
              <a:ext cx="153435" cy="38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545" fill="norm" stroke="1" extrusionOk="0">
                  <a:moveTo>
                    <a:pt x="7357" y="11739"/>
                  </a:moveTo>
                  <a:cubicBezTo>
                    <a:pt x="6190" y="14557"/>
                    <a:pt x="5022" y="17374"/>
                    <a:pt x="3854" y="19135"/>
                  </a:cubicBezTo>
                  <a:cubicBezTo>
                    <a:pt x="2687" y="20896"/>
                    <a:pt x="1519" y="21600"/>
                    <a:pt x="790" y="21541"/>
                  </a:cubicBezTo>
                  <a:cubicBezTo>
                    <a:pt x="60" y="21483"/>
                    <a:pt x="-232" y="20661"/>
                    <a:pt x="206" y="18078"/>
                  </a:cubicBezTo>
                  <a:cubicBezTo>
                    <a:pt x="644" y="15496"/>
                    <a:pt x="1811" y="11152"/>
                    <a:pt x="3563" y="8041"/>
                  </a:cubicBezTo>
                  <a:cubicBezTo>
                    <a:pt x="5314" y="4930"/>
                    <a:pt x="7649" y="3052"/>
                    <a:pt x="10276" y="1820"/>
                  </a:cubicBezTo>
                  <a:cubicBezTo>
                    <a:pt x="12903" y="587"/>
                    <a:pt x="15822" y="0"/>
                    <a:pt x="17719" y="0"/>
                  </a:cubicBezTo>
                  <a:cubicBezTo>
                    <a:pt x="19617" y="0"/>
                    <a:pt x="20492" y="587"/>
                    <a:pt x="20930" y="1878"/>
                  </a:cubicBezTo>
                  <a:cubicBezTo>
                    <a:pt x="21368" y="3170"/>
                    <a:pt x="21368" y="5165"/>
                    <a:pt x="19179" y="6750"/>
                  </a:cubicBezTo>
                  <a:cubicBezTo>
                    <a:pt x="16990" y="8335"/>
                    <a:pt x="12611" y="9509"/>
                    <a:pt x="9692" y="10037"/>
                  </a:cubicBezTo>
                  <a:cubicBezTo>
                    <a:pt x="6773" y="10565"/>
                    <a:pt x="5314" y="10448"/>
                    <a:pt x="3854" y="10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10108580" y="6115050"/>
              <a:ext cx="153502" cy="15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060" fill="norm" stroke="1" extrusionOk="0">
                  <a:moveTo>
                    <a:pt x="152" y="0"/>
                  </a:moveTo>
                  <a:cubicBezTo>
                    <a:pt x="1611" y="0"/>
                    <a:pt x="3071" y="0"/>
                    <a:pt x="4530" y="1152"/>
                  </a:cubicBezTo>
                  <a:cubicBezTo>
                    <a:pt x="5990" y="2304"/>
                    <a:pt x="7449" y="4608"/>
                    <a:pt x="8179" y="7920"/>
                  </a:cubicBezTo>
                  <a:cubicBezTo>
                    <a:pt x="8909" y="11232"/>
                    <a:pt x="8909" y="15552"/>
                    <a:pt x="8325" y="18144"/>
                  </a:cubicBezTo>
                  <a:cubicBezTo>
                    <a:pt x="7741" y="20736"/>
                    <a:pt x="6573" y="21600"/>
                    <a:pt x="4968" y="20736"/>
                  </a:cubicBezTo>
                  <a:cubicBezTo>
                    <a:pt x="3363" y="19872"/>
                    <a:pt x="1319" y="17280"/>
                    <a:pt x="444" y="14544"/>
                  </a:cubicBezTo>
                  <a:cubicBezTo>
                    <a:pt x="-432" y="11808"/>
                    <a:pt x="-140" y="8928"/>
                    <a:pt x="2487" y="6768"/>
                  </a:cubicBezTo>
                  <a:cubicBezTo>
                    <a:pt x="5114" y="4608"/>
                    <a:pt x="10076" y="3168"/>
                    <a:pt x="13579" y="2304"/>
                  </a:cubicBezTo>
                  <a:cubicBezTo>
                    <a:pt x="17082" y="1440"/>
                    <a:pt x="19125" y="1152"/>
                    <a:pt x="21168" y="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10328692" y="6020749"/>
              <a:ext cx="142940" cy="27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527" fill="norm" stroke="1" extrusionOk="0">
                  <a:moveTo>
                    <a:pt x="21140" y="1400"/>
                  </a:moveTo>
                  <a:cubicBezTo>
                    <a:pt x="20201" y="745"/>
                    <a:pt x="19262" y="91"/>
                    <a:pt x="18166" y="9"/>
                  </a:cubicBezTo>
                  <a:cubicBezTo>
                    <a:pt x="17070" y="-73"/>
                    <a:pt x="15818" y="418"/>
                    <a:pt x="12688" y="2545"/>
                  </a:cubicBezTo>
                  <a:cubicBezTo>
                    <a:pt x="9557" y="4672"/>
                    <a:pt x="4549" y="8436"/>
                    <a:pt x="2044" y="11218"/>
                  </a:cubicBezTo>
                  <a:cubicBezTo>
                    <a:pt x="-460" y="14000"/>
                    <a:pt x="-460" y="15800"/>
                    <a:pt x="949" y="17354"/>
                  </a:cubicBezTo>
                  <a:cubicBezTo>
                    <a:pt x="2357" y="18909"/>
                    <a:pt x="5175" y="20218"/>
                    <a:pt x="7992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0463079" y="6178550"/>
              <a:ext cx="160953" cy="10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13" fill="norm" stroke="1" extrusionOk="0">
                  <a:moveTo>
                    <a:pt x="12074" y="9257"/>
                  </a:moveTo>
                  <a:cubicBezTo>
                    <a:pt x="12074" y="7053"/>
                    <a:pt x="12074" y="4849"/>
                    <a:pt x="11513" y="3086"/>
                  </a:cubicBezTo>
                  <a:cubicBezTo>
                    <a:pt x="10952" y="1322"/>
                    <a:pt x="9830" y="0"/>
                    <a:pt x="8567" y="0"/>
                  </a:cubicBezTo>
                  <a:cubicBezTo>
                    <a:pt x="7305" y="0"/>
                    <a:pt x="5902" y="1322"/>
                    <a:pt x="4500" y="3306"/>
                  </a:cubicBezTo>
                  <a:cubicBezTo>
                    <a:pt x="3097" y="5290"/>
                    <a:pt x="1695" y="7935"/>
                    <a:pt x="853" y="10359"/>
                  </a:cubicBezTo>
                  <a:cubicBezTo>
                    <a:pt x="12" y="12784"/>
                    <a:pt x="-269" y="14988"/>
                    <a:pt x="292" y="16090"/>
                  </a:cubicBezTo>
                  <a:cubicBezTo>
                    <a:pt x="853" y="17192"/>
                    <a:pt x="2256" y="17192"/>
                    <a:pt x="4079" y="16310"/>
                  </a:cubicBezTo>
                  <a:cubicBezTo>
                    <a:pt x="5902" y="15429"/>
                    <a:pt x="8147" y="13665"/>
                    <a:pt x="9269" y="14106"/>
                  </a:cubicBezTo>
                  <a:cubicBezTo>
                    <a:pt x="10391" y="14547"/>
                    <a:pt x="10391" y="17192"/>
                    <a:pt x="11373" y="18955"/>
                  </a:cubicBezTo>
                  <a:cubicBezTo>
                    <a:pt x="12354" y="20718"/>
                    <a:pt x="14318" y="21600"/>
                    <a:pt x="16141" y="21380"/>
                  </a:cubicBezTo>
                  <a:cubicBezTo>
                    <a:pt x="17965" y="21159"/>
                    <a:pt x="19648" y="19837"/>
                    <a:pt x="21331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10671396" y="6045200"/>
              <a:ext cx="66936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21345" y="0"/>
                  </a:moveTo>
                  <a:cubicBezTo>
                    <a:pt x="15270" y="2585"/>
                    <a:pt x="9195" y="5169"/>
                    <a:pt x="5482" y="7938"/>
                  </a:cubicBezTo>
                  <a:cubicBezTo>
                    <a:pt x="1770" y="10708"/>
                    <a:pt x="420" y="13662"/>
                    <a:pt x="82" y="15969"/>
                  </a:cubicBezTo>
                  <a:cubicBezTo>
                    <a:pt x="-255" y="18277"/>
                    <a:pt x="420" y="19938"/>
                    <a:pt x="2445" y="20769"/>
                  </a:cubicBezTo>
                  <a:cubicBezTo>
                    <a:pt x="4470" y="21600"/>
                    <a:pt x="7845" y="21600"/>
                    <a:pt x="112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10636731" y="6172200"/>
              <a:ext cx="171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5840"/>
                    <a:pt x="1600" y="10080"/>
                    <a:pt x="5200" y="6480"/>
                  </a:cubicBezTo>
                  <a:cubicBezTo>
                    <a:pt x="8800" y="2880"/>
                    <a:pt x="152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10963481" y="6170083"/>
              <a:ext cx="187601" cy="12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926" fill="norm" stroke="1" extrusionOk="0">
                  <a:moveTo>
                    <a:pt x="1852" y="2479"/>
                  </a:moveTo>
                  <a:cubicBezTo>
                    <a:pt x="1609" y="6374"/>
                    <a:pt x="1366" y="10269"/>
                    <a:pt x="1002" y="13810"/>
                  </a:cubicBezTo>
                  <a:cubicBezTo>
                    <a:pt x="638" y="17351"/>
                    <a:pt x="153" y="20538"/>
                    <a:pt x="31" y="20892"/>
                  </a:cubicBezTo>
                  <a:cubicBezTo>
                    <a:pt x="-90" y="21246"/>
                    <a:pt x="153" y="18767"/>
                    <a:pt x="517" y="16466"/>
                  </a:cubicBezTo>
                  <a:cubicBezTo>
                    <a:pt x="881" y="14164"/>
                    <a:pt x="1366" y="12039"/>
                    <a:pt x="1973" y="10269"/>
                  </a:cubicBezTo>
                  <a:cubicBezTo>
                    <a:pt x="2580" y="8498"/>
                    <a:pt x="3308" y="7082"/>
                    <a:pt x="3793" y="7259"/>
                  </a:cubicBezTo>
                  <a:cubicBezTo>
                    <a:pt x="4279" y="7436"/>
                    <a:pt x="4521" y="9207"/>
                    <a:pt x="5249" y="9561"/>
                  </a:cubicBezTo>
                  <a:cubicBezTo>
                    <a:pt x="5977" y="9915"/>
                    <a:pt x="7191" y="8853"/>
                    <a:pt x="9132" y="7082"/>
                  </a:cubicBezTo>
                  <a:cubicBezTo>
                    <a:pt x="11074" y="5312"/>
                    <a:pt x="13744" y="2833"/>
                    <a:pt x="15685" y="1416"/>
                  </a:cubicBezTo>
                  <a:cubicBezTo>
                    <a:pt x="17627" y="0"/>
                    <a:pt x="18840" y="-354"/>
                    <a:pt x="19447" y="354"/>
                  </a:cubicBezTo>
                  <a:cubicBezTo>
                    <a:pt x="20054" y="1062"/>
                    <a:pt x="20054" y="2833"/>
                    <a:pt x="20297" y="5666"/>
                  </a:cubicBezTo>
                  <a:cubicBezTo>
                    <a:pt x="20539" y="8498"/>
                    <a:pt x="21025" y="12394"/>
                    <a:pt x="21510" y="16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11210047" y="6191250"/>
              <a:ext cx="93435" cy="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260" fill="norm" stroke="1" extrusionOk="0">
                  <a:moveTo>
                    <a:pt x="13988" y="4741"/>
                  </a:moveTo>
                  <a:cubicBezTo>
                    <a:pt x="11588" y="4215"/>
                    <a:pt x="9188" y="3688"/>
                    <a:pt x="6788" y="4215"/>
                  </a:cubicBezTo>
                  <a:cubicBezTo>
                    <a:pt x="4388" y="4741"/>
                    <a:pt x="1988" y="6322"/>
                    <a:pt x="788" y="9220"/>
                  </a:cubicBezTo>
                  <a:cubicBezTo>
                    <a:pt x="-412" y="12117"/>
                    <a:pt x="-412" y="16332"/>
                    <a:pt x="1988" y="18702"/>
                  </a:cubicBezTo>
                  <a:cubicBezTo>
                    <a:pt x="4388" y="21073"/>
                    <a:pt x="9188" y="21600"/>
                    <a:pt x="12548" y="21073"/>
                  </a:cubicBezTo>
                  <a:cubicBezTo>
                    <a:pt x="15908" y="20546"/>
                    <a:pt x="17828" y="18966"/>
                    <a:pt x="19028" y="15278"/>
                  </a:cubicBezTo>
                  <a:cubicBezTo>
                    <a:pt x="20228" y="11590"/>
                    <a:pt x="20708" y="5795"/>
                    <a:pt x="211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11373331" y="6138247"/>
              <a:ext cx="88901" cy="14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21600" y="4950"/>
                  </a:moveTo>
                  <a:cubicBezTo>
                    <a:pt x="20571" y="3407"/>
                    <a:pt x="19543" y="1864"/>
                    <a:pt x="17743" y="938"/>
                  </a:cubicBezTo>
                  <a:cubicBezTo>
                    <a:pt x="15943" y="13"/>
                    <a:pt x="13371" y="-296"/>
                    <a:pt x="11571" y="321"/>
                  </a:cubicBezTo>
                  <a:cubicBezTo>
                    <a:pt x="9771" y="938"/>
                    <a:pt x="8743" y="2481"/>
                    <a:pt x="8229" y="4950"/>
                  </a:cubicBezTo>
                  <a:cubicBezTo>
                    <a:pt x="7714" y="7418"/>
                    <a:pt x="7714" y="10813"/>
                    <a:pt x="8229" y="13281"/>
                  </a:cubicBezTo>
                  <a:cubicBezTo>
                    <a:pt x="8743" y="15750"/>
                    <a:pt x="9771" y="17293"/>
                    <a:pt x="9257" y="18681"/>
                  </a:cubicBezTo>
                  <a:cubicBezTo>
                    <a:pt x="8743" y="20070"/>
                    <a:pt x="6686" y="21304"/>
                    <a:pt x="4886" y="21150"/>
                  </a:cubicBezTo>
                  <a:cubicBezTo>
                    <a:pt x="3086" y="20995"/>
                    <a:pt x="1543" y="19453"/>
                    <a:pt x="0" y="17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11534006" y="6000750"/>
              <a:ext cx="131426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fill="norm" stroke="1" extrusionOk="0">
                  <a:moveTo>
                    <a:pt x="21288" y="0"/>
                  </a:moveTo>
                  <a:cubicBezTo>
                    <a:pt x="17174" y="1991"/>
                    <a:pt x="13059" y="3983"/>
                    <a:pt x="9459" y="6587"/>
                  </a:cubicBezTo>
                  <a:cubicBezTo>
                    <a:pt x="5859" y="9191"/>
                    <a:pt x="2774" y="12409"/>
                    <a:pt x="1231" y="14477"/>
                  </a:cubicBezTo>
                  <a:cubicBezTo>
                    <a:pt x="-312" y="16545"/>
                    <a:pt x="-312" y="17464"/>
                    <a:pt x="717" y="18460"/>
                  </a:cubicBezTo>
                  <a:cubicBezTo>
                    <a:pt x="1745" y="19455"/>
                    <a:pt x="3802" y="20528"/>
                    <a:pt x="58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11497070" y="6153575"/>
              <a:ext cx="231862" cy="5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39" fill="norm" stroke="1" extrusionOk="0">
                  <a:moveTo>
                    <a:pt x="2070" y="21439"/>
                  </a:moveTo>
                  <a:cubicBezTo>
                    <a:pt x="1088" y="16639"/>
                    <a:pt x="106" y="11839"/>
                    <a:pt x="8" y="8239"/>
                  </a:cubicBezTo>
                  <a:cubicBezTo>
                    <a:pt x="-90" y="4639"/>
                    <a:pt x="695" y="2239"/>
                    <a:pt x="3346" y="1039"/>
                  </a:cubicBezTo>
                  <a:cubicBezTo>
                    <a:pt x="5997" y="-161"/>
                    <a:pt x="10514" y="-161"/>
                    <a:pt x="13852" y="239"/>
                  </a:cubicBezTo>
                  <a:cubicBezTo>
                    <a:pt x="17190" y="639"/>
                    <a:pt x="19350" y="1439"/>
                    <a:pt x="21510" y="2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11989281" y="6105772"/>
              <a:ext cx="147248" cy="199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60" fill="norm" stroke="1" extrusionOk="0">
                  <a:moveTo>
                    <a:pt x="3651" y="3043"/>
                  </a:moveTo>
                  <a:cubicBezTo>
                    <a:pt x="4563" y="2134"/>
                    <a:pt x="5476" y="1224"/>
                    <a:pt x="7758" y="656"/>
                  </a:cubicBezTo>
                  <a:cubicBezTo>
                    <a:pt x="10039" y="87"/>
                    <a:pt x="13690" y="-140"/>
                    <a:pt x="16124" y="87"/>
                  </a:cubicBezTo>
                  <a:cubicBezTo>
                    <a:pt x="18558" y="315"/>
                    <a:pt x="19775" y="997"/>
                    <a:pt x="20535" y="1906"/>
                  </a:cubicBezTo>
                  <a:cubicBezTo>
                    <a:pt x="21296" y="2816"/>
                    <a:pt x="21600" y="3953"/>
                    <a:pt x="20079" y="5089"/>
                  </a:cubicBezTo>
                  <a:cubicBezTo>
                    <a:pt x="18558" y="6226"/>
                    <a:pt x="15211" y="7363"/>
                    <a:pt x="12625" y="8159"/>
                  </a:cubicBezTo>
                  <a:cubicBezTo>
                    <a:pt x="10039" y="8955"/>
                    <a:pt x="8214" y="9409"/>
                    <a:pt x="8670" y="10092"/>
                  </a:cubicBezTo>
                  <a:cubicBezTo>
                    <a:pt x="9127" y="10774"/>
                    <a:pt x="11865" y="11683"/>
                    <a:pt x="13690" y="12593"/>
                  </a:cubicBezTo>
                  <a:cubicBezTo>
                    <a:pt x="15515" y="13502"/>
                    <a:pt x="16428" y="14412"/>
                    <a:pt x="16732" y="15776"/>
                  </a:cubicBezTo>
                  <a:cubicBezTo>
                    <a:pt x="17037" y="17140"/>
                    <a:pt x="16732" y="18959"/>
                    <a:pt x="13842" y="19982"/>
                  </a:cubicBezTo>
                  <a:cubicBezTo>
                    <a:pt x="10952" y="21005"/>
                    <a:pt x="5476" y="21233"/>
                    <a:pt x="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12167081" y="6064250"/>
              <a:ext cx="172552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11711" y="0"/>
                  </a:moveTo>
                  <a:cubicBezTo>
                    <a:pt x="13272" y="0"/>
                    <a:pt x="14834" y="0"/>
                    <a:pt x="16525" y="733"/>
                  </a:cubicBezTo>
                  <a:cubicBezTo>
                    <a:pt x="18217" y="1467"/>
                    <a:pt x="20039" y="2933"/>
                    <a:pt x="20819" y="5467"/>
                  </a:cubicBezTo>
                  <a:cubicBezTo>
                    <a:pt x="21600" y="8000"/>
                    <a:pt x="21340" y="11600"/>
                    <a:pt x="18998" y="14400"/>
                  </a:cubicBezTo>
                  <a:cubicBezTo>
                    <a:pt x="16655" y="17200"/>
                    <a:pt x="12231" y="19200"/>
                    <a:pt x="8718" y="20267"/>
                  </a:cubicBezTo>
                  <a:cubicBezTo>
                    <a:pt x="5205" y="21333"/>
                    <a:pt x="2602" y="21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0" y="0"/>
              <a:ext cx="400532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19466" y="21600"/>
                  </a:moveTo>
                  <a:cubicBezTo>
                    <a:pt x="18784" y="21251"/>
                    <a:pt x="18101" y="20903"/>
                    <a:pt x="17533" y="20431"/>
                  </a:cubicBezTo>
                  <a:cubicBezTo>
                    <a:pt x="16965" y="19959"/>
                    <a:pt x="16510" y="19364"/>
                    <a:pt x="15885" y="18708"/>
                  </a:cubicBezTo>
                  <a:cubicBezTo>
                    <a:pt x="15259" y="18051"/>
                    <a:pt x="14464" y="17333"/>
                    <a:pt x="13725" y="16595"/>
                  </a:cubicBezTo>
                  <a:cubicBezTo>
                    <a:pt x="12986" y="15856"/>
                    <a:pt x="12304" y="15097"/>
                    <a:pt x="11621" y="14400"/>
                  </a:cubicBezTo>
                  <a:cubicBezTo>
                    <a:pt x="10939" y="13703"/>
                    <a:pt x="10257" y="13067"/>
                    <a:pt x="9746" y="12359"/>
                  </a:cubicBezTo>
                  <a:cubicBezTo>
                    <a:pt x="9234" y="11651"/>
                    <a:pt x="8893" y="10872"/>
                    <a:pt x="8552" y="10113"/>
                  </a:cubicBezTo>
                  <a:cubicBezTo>
                    <a:pt x="8211" y="9354"/>
                    <a:pt x="7870" y="8615"/>
                    <a:pt x="7643" y="7928"/>
                  </a:cubicBezTo>
                  <a:cubicBezTo>
                    <a:pt x="7415" y="7241"/>
                    <a:pt x="7301" y="6605"/>
                    <a:pt x="7358" y="6000"/>
                  </a:cubicBezTo>
                  <a:cubicBezTo>
                    <a:pt x="7415" y="5395"/>
                    <a:pt x="7643" y="4821"/>
                    <a:pt x="7984" y="4226"/>
                  </a:cubicBezTo>
                  <a:cubicBezTo>
                    <a:pt x="8325" y="3631"/>
                    <a:pt x="8779" y="3015"/>
                    <a:pt x="9234" y="2503"/>
                  </a:cubicBezTo>
                  <a:cubicBezTo>
                    <a:pt x="9689" y="1990"/>
                    <a:pt x="10144" y="1579"/>
                    <a:pt x="10371" y="1303"/>
                  </a:cubicBezTo>
                  <a:cubicBezTo>
                    <a:pt x="10598" y="1026"/>
                    <a:pt x="10598" y="882"/>
                    <a:pt x="10371" y="841"/>
                  </a:cubicBezTo>
                  <a:cubicBezTo>
                    <a:pt x="10144" y="800"/>
                    <a:pt x="9689" y="862"/>
                    <a:pt x="8325" y="1097"/>
                  </a:cubicBezTo>
                  <a:cubicBezTo>
                    <a:pt x="6960" y="1333"/>
                    <a:pt x="4687" y="1744"/>
                    <a:pt x="3323" y="1979"/>
                  </a:cubicBezTo>
                  <a:cubicBezTo>
                    <a:pt x="1958" y="2215"/>
                    <a:pt x="1504" y="2277"/>
                    <a:pt x="1049" y="2338"/>
                  </a:cubicBezTo>
                  <a:cubicBezTo>
                    <a:pt x="594" y="2400"/>
                    <a:pt x="139" y="2462"/>
                    <a:pt x="26" y="2441"/>
                  </a:cubicBezTo>
                  <a:cubicBezTo>
                    <a:pt x="-88" y="2421"/>
                    <a:pt x="139" y="2318"/>
                    <a:pt x="1390" y="2031"/>
                  </a:cubicBezTo>
                  <a:cubicBezTo>
                    <a:pt x="2640" y="1744"/>
                    <a:pt x="4914" y="1272"/>
                    <a:pt x="6733" y="923"/>
                  </a:cubicBezTo>
                  <a:cubicBezTo>
                    <a:pt x="8552" y="574"/>
                    <a:pt x="9916" y="349"/>
                    <a:pt x="10883" y="205"/>
                  </a:cubicBezTo>
                  <a:cubicBezTo>
                    <a:pt x="11849" y="62"/>
                    <a:pt x="12417" y="0"/>
                    <a:pt x="12929" y="0"/>
                  </a:cubicBezTo>
                  <a:cubicBezTo>
                    <a:pt x="13440" y="0"/>
                    <a:pt x="13895" y="62"/>
                    <a:pt x="14805" y="195"/>
                  </a:cubicBezTo>
                  <a:cubicBezTo>
                    <a:pt x="15714" y="328"/>
                    <a:pt x="17078" y="533"/>
                    <a:pt x="17988" y="697"/>
                  </a:cubicBezTo>
                  <a:cubicBezTo>
                    <a:pt x="18897" y="862"/>
                    <a:pt x="19352" y="985"/>
                    <a:pt x="19864" y="1087"/>
                  </a:cubicBezTo>
                  <a:cubicBezTo>
                    <a:pt x="20375" y="1190"/>
                    <a:pt x="20944" y="1272"/>
                    <a:pt x="21228" y="1333"/>
                  </a:cubicBezTo>
                  <a:cubicBezTo>
                    <a:pt x="21512" y="1395"/>
                    <a:pt x="21512" y="1436"/>
                    <a:pt x="21512" y="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